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5" r:id="rId4"/>
    <p:sldMasterId id="2147483687" r:id="rId5"/>
    <p:sldMasterId id="2147483699" r:id="rId6"/>
  </p:sldMasterIdLst>
  <p:notesMasterIdLst>
    <p:notesMasterId r:id="rId14"/>
  </p:notesMasterIdLst>
  <p:sldIdLst>
    <p:sldId id="260" r:id="rId7"/>
    <p:sldId id="262" r:id="rId8"/>
    <p:sldId id="263" r:id="rId9"/>
    <p:sldId id="519" r:id="rId10"/>
    <p:sldId id="520" r:id="rId11"/>
    <p:sldId id="267" r:id="rId12"/>
    <p:sldId id="507" r:id="rId13"/>
    <p:sldId id="518" r:id="rId15"/>
    <p:sldId id="272" r:id="rId16"/>
    <p:sldId id="521" r:id="rId17"/>
    <p:sldId id="434" r:id="rId18"/>
    <p:sldId id="271" r:id="rId19"/>
    <p:sldId id="438" r:id="rId20"/>
    <p:sldId id="530" r:id="rId21"/>
    <p:sldId id="2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237"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notesMaster" Target="notesMasters/notesMaster1.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C4E45B3-BC5E-4262-93F2-1B90C23BB23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C4E45B3-BC5E-4262-93F2-1B90C23BB23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E45B3-BC5E-4262-93F2-1B90C23BB23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2" Type="http://schemas.openxmlformats.org/officeDocument/2006/relationships/theme" Target="../theme/theme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2" Type="http://schemas.openxmlformats.org/officeDocument/2006/relationships/theme" Target="../theme/theme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2" Type="http://schemas.openxmlformats.org/officeDocument/2006/relationships/theme" Target="../theme/theme5.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17484" y="67660"/>
            <a:ext cx="1374642" cy="137464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media/image23.png"/><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jpe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02363" y="540952"/>
            <a:ext cx="8382727" cy="4737003"/>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p:cNvSpPr/>
          <p:nvPr/>
        </p:nvSpPr>
        <p:spPr>
          <a:xfrm>
            <a:off x="464024" y="333375"/>
            <a:ext cx="11404126" cy="6296025"/>
          </a:xfrm>
          <a:prstGeom prst="roundRect">
            <a:avLst>
              <a:gd name="adj" fmla="val 1323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p:cNvPicPr>
            <a:picLocks noChangeAspect="1"/>
          </p:cNvPicPr>
          <p:nvPr/>
        </p:nvPicPr>
        <p:blipFill>
          <a:blip r:embed="rId2"/>
          <a:stretch>
            <a:fillRect/>
          </a:stretch>
        </p:blipFill>
        <p:spPr>
          <a:xfrm>
            <a:off x="857249" y="601662"/>
            <a:ext cx="4764347" cy="2503488"/>
          </a:xfrm>
          <a:prstGeom prst="rect">
            <a:avLst/>
          </a:prstGeom>
        </p:spPr>
      </p:pic>
      <p:pic>
        <p:nvPicPr>
          <p:cNvPr id="4" name="Picture 3" descr="Huong-dan-lam-xe-o-to-voi-vo-hop-sua-tuoi"/>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3144" t="7282" r="13357" b="20365"/>
          <a:stretch>
            <a:fillRect/>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56340" y="527668"/>
            <a:ext cx="7407282" cy="4389500"/>
          </a:xfrm>
          <a:prstGeom prst="rect">
            <a:avLst/>
          </a:prstGeom>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p:cNvPicPr>
            <a:picLocks noChangeAspect="1"/>
          </p:cNvPicPr>
          <p:nvPr/>
        </p:nvPicPr>
        <p:blipFill>
          <a:blip r:embed="rId2"/>
          <a:stretch>
            <a:fillRect/>
          </a:stretch>
        </p:blipFill>
        <p:spPr>
          <a:xfrm>
            <a:off x="6415799" y="969688"/>
            <a:ext cx="2537413" cy="3317663"/>
          </a:xfrm>
          <a:prstGeom prst="rect">
            <a:avLst/>
          </a:prstGeom>
        </p:spPr>
      </p:pic>
      <p:pic>
        <p:nvPicPr>
          <p:cNvPr id="18" name="Picture 17"/>
          <p:cNvPicPr>
            <a:picLocks noChangeAspect="1"/>
          </p:cNvPicPr>
          <p:nvPr/>
        </p:nvPicPr>
        <p:blipFill>
          <a:blip r:embed="rId3"/>
          <a:stretch>
            <a:fillRect/>
          </a:stretch>
        </p:blipFill>
        <p:spPr>
          <a:xfrm>
            <a:off x="4274968" y="969688"/>
            <a:ext cx="2258865" cy="3339350"/>
          </a:xfrm>
          <a:prstGeom prst="rect">
            <a:avLst/>
          </a:prstGeom>
        </p:spPr>
      </p:pic>
      <p:sp>
        <p:nvSpPr>
          <p:cNvPr id="15" name="TextBox 14"/>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p:cNvPicPr>
            <a:picLocks noChangeAspect="1"/>
          </p:cNvPicPr>
          <p:nvPr/>
        </p:nvPicPr>
        <p:blipFill>
          <a:blip r:embed="rId2"/>
          <a:stretch>
            <a:fillRect/>
          </a:stretch>
        </p:blipFill>
        <p:spPr>
          <a:xfrm>
            <a:off x="6415799" y="969688"/>
            <a:ext cx="2537413" cy="3317663"/>
          </a:xfrm>
          <a:prstGeom prst="rect">
            <a:avLst/>
          </a:prstGeom>
        </p:spPr>
      </p:pic>
      <p:pic>
        <p:nvPicPr>
          <p:cNvPr id="18" name="Picture 17"/>
          <p:cNvPicPr>
            <a:picLocks noChangeAspect="1"/>
          </p:cNvPicPr>
          <p:nvPr/>
        </p:nvPicPr>
        <p:blipFill>
          <a:blip r:embed="rId3"/>
          <a:stretch>
            <a:fillRect/>
          </a:stretch>
        </p:blipFill>
        <p:spPr>
          <a:xfrm>
            <a:off x="4274968" y="969688"/>
            <a:ext cx="2258865" cy="3339350"/>
          </a:xfrm>
          <a:prstGeom prst="rect">
            <a:avLst/>
          </a:prstGeom>
        </p:spPr>
      </p:pic>
      <p:sp>
        <p:nvSpPr>
          <p:cNvPr id="15" name="TextBox 14"/>
          <p:cNvSpPr txBox="1"/>
          <p:nvPr/>
        </p:nvSpPr>
        <p:spPr>
          <a:xfrm>
            <a:off x="351790" y="857250"/>
            <a:ext cx="11466195" cy="5377180"/>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lvl="0" algn="l">
              <a:lnSpc>
                <a:spcPct val="150000"/>
              </a:lnSpc>
              <a:spcBef>
                <a:spcPts val="0"/>
              </a:spcBef>
              <a:spcAft>
                <a:spcPts val="0"/>
              </a:spcAft>
              <a:defRPr/>
            </a:pPr>
            <a:r>
              <a:rPr lang="en-US" sz="3600" b="1" dirty="0">
                <a:solidFill>
                  <a:srgbClr val="C00000"/>
                </a:solidFill>
                <a:latin typeface="Calibri" panose="020F0502020204030204" pitchFamily="34" charset="0"/>
                <a:cs typeface="Calibri" panose="020F0502020204030204" pitchFamily="34" charset="0"/>
              </a:rPr>
              <a:t>   *Tích hợp HĐGD</a:t>
            </a:r>
            <a:r>
              <a:rPr sz="3600" b="1" dirty="0">
                <a:solidFill>
                  <a:srgbClr val="C00000"/>
                </a:solidFill>
                <a:latin typeface="Calibri" panose="020F0502020204030204" pitchFamily="34" charset="0"/>
                <a:cs typeface="Calibri" panose="020F0502020204030204" pitchFamily="34" charset="0"/>
              </a:rPr>
              <a:t> STEM: Bài: Đèn giao thông </a:t>
            </a:r>
            <a:endParaRPr sz="3600" b="1" dirty="0">
              <a:solidFill>
                <a:srgbClr val="C00000"/>
              </a:solidFill>
              <a:latin typeface="Calibri" panose="020F0502020204030204" pitchFamily="34" charset="0"/>
              <a:cs typeface="Calibri" panose="020F0502020204030204" pitchFamily="34" charset="0"/>
            </a:endParaRPr>
          </a:p>
          <a:p>
            <a:pPr lvl="0" algn="ctr">
              <a:lnSpc>
                <a:spcPct val="150000"/>
              </a:lnSpc>
              <a:spcBef>
                <a:spcPts val="0"/>
              </a:spcBef>
              <a:spcAft>
                <a:spcPts val="0"/>
              </a:spcAft>
              <a:defRPr/>
            </a:pPr>
            <a:r>
              <a:rPr sz="3600" b="1" dirty="0">
                <a:solidFill>
                  <a:srgbClr val="C00000"/>
                </a:solidFill>
                <a:latin typeface="Calibri" panose="020F0502020204030204" pitchFamily="34" charset="0"/>
                <a:cs typeface="Calibri" panose="020F0502020204030204" pitchFamily="34" charset="0"/>
              </a:rPr>
              <a:t>Viết</a:t>
            </a:r>
            <a:r>
              <a:rPr lang="en-US" sz="3600" b="1" dirty="0">
                <a:solidFill>
                  <a:srgbClr val="C00000"/>
                </a:solidFill>
                <a:latin typeface="Calibri" panose="020F0502020204030204" pitchFamily="34" charset="0"/>
                <a:cs typeface="Calibri" panose="020F0502020204030204" pitchFamily="34" charset="0"/>
              </a:rPr>
              <a:t>, vẽ</a:t>
            </a:r>
            <a:r>
              <a:rPr sz="3600" b="1" dirty="0">
                <a:solidFill>
                  <a:srgbClr val="C00000"/>
                </a:solidFill>
                <a:latin typeface="Calibri" panose="020F0502020204030204" pitchFamily="34" charset="0"/>
                <a:cs typeface="Calibri" panose="020F0502020204030204" pitchFamily="34" charset="0"/>
              </a:rPr>
              <a:t> được kịch bản điều khiển đèn giao thông</a:t>
            </a:r>
            <a:endParaRPr sz="3600" b="1" dirty="0">
              <a:solidFill>
                <a:srgbClr val="C00000"/>
              </a:solidFill>
              <a:latin typeface="Calibri" panose="020F0502020204030204" pitchFamily="34" charset="0"/>
              <a:cs typeface="Calibri" panose="020F0502020204030204" pitchFamily="34" charset="0"/>
            </a:endParaRPr>
          </a:p>
          <a:p>
            <a:pPr lvl="0" algn="ctr">
              <a:lnSpc>
                <a:spcPct val="150000"/>
              </a:lnSpc>
              <a:spcBef>
                <a:spcPts val="0"/>
              </a:spcBef>
              <a:spcAft>
                <a:spcPts val="0"/>
              </a:spcAft>
              <a:defRPr/>
            </a:pPr>
            <a:r>
              <a:rPr lang="en-US" sz="3600" b="1" dirty="0">
                <a:solidFill>
                  <a:srgbClr val="C00000"/>
                </a:solidFill>
                <a:latin typeface="Calibri" panose="020F0502020204030204" pitchFamily="34" charset="0"/>
                <a:cs typeface="Calibri" panose="020F0502020204030204" pitchFamily="34" charset="0"/>
              </a:rPr>
              <a:t> *</a:t>
            </a:r>
            <a:r>
              <a:rPr sz="3600" b="1" dirty="0">
                <a:solidFill>
                  <a:srgbClr val="C00000"/>
                </a:solidFill>
                <a:latin typeface="Calibri" panose="020F0502020204030204" pitchFamily="34" charset="0"/>
                <a:cs typeface="Calibri" panose="020F0502020204030204" pitchFamily="34" charset="0"/>
              </a:rPr>
              <a:t>GDPTTNTT Bài 8: Phòng tránh tai nạn do vật sắc nhọn. </a:t>
            </a:r>
            <a:endParaRPr sz="3600" b="1" dirty="0">
              <a:solidFill>
                <a:srgbClr val="C00000"/>
              </a:solidFill>
              <a:latin typeface="Calibri" panose="020F0502020204030204" pitchFamily="34" charset="0"/>
              <a:cs typeface="Calibri" panose="020F0502020204030204" pitchFamily="34" charset="0"/>
            </a:endParaRPr>
          </a:p>
          <a:p>
            <a:pPr lvl="0" algn="ctr">
              <a:lnSpc>
                <a:spcPct val="150000"/>
              </a:lnSpc>
              <a:spcBef>
                <a:spcPts val="0"/>
              </a:spcBef>
              <a:spcAft>
                <a:spcPts val="0"/>
              </a:spcAft>
              <a:defRPr/>
            </a:pPr>
            <a:r>
              <a:rPr lang="en-US" sz="3600" b="1" dirty="0">
                <a:solidFill>
                  <a:srgbClr val="C00000"/>
                </a:solidFill>
                <a:latin typeface="Calibri" panose="020F0502020204030204" pitchFamily="34" charset="0"/>
                <a:cs typeface="Calibri" panose="020F0502020204030204" pitchFamily="34" charset="0"/>
              </a:rPr>
              <a:t>Nhắc </a:t>
            </a:r>
            <a:r>
              <a:rPr sz="3600" b="1" dirty="0">
                <a:solidFill>
                  <a:srgbClr val="C00000"/>
                </a:solidFill>
                <a:latin typeface="Calibri" panose="020F0502020204030204" pitchFamily="34" charset="0"/>
                <a:cs typeface="Calibri" panose="020F0502020204030204" pitchFamily="34" charset="0"/>
              </a:rPr>
              <a:t>HS sử dụng kéo, bút, thước để làm sản phẩm được an toàn</a:t>
            </a:r>
            <a:endParaRPr sz="36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86499" y="1642342"/>
            <a:ext cx="5813235" cy="28052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1" name="Picture 11"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08816" y="2903592"/>
            <a:ext cx="3153452" cy="3730622"/>
          </a:xfrm>
          <a:prstGeom prst="rect">
            <a:avLst/>
          </a:prstGeom>
        </p:spPr>
      </p:pic>
      <p:pic>
        <p:nvPicPr>
          <p:cNvPr id="4" name="Picture 3"/>
          <p:cNvPicPr>
            <a:picLocks noChangeAspect="1"/>
          </p:cNvPicPr>
          <p:nvPr/>
        </p:nvPicPr>
        <p:blipFill>
          <a:blip r:embed="rId3"/>
          <a:stretch>
            <a:fillRect/>
          </a:stretch>
        </p:blipFill>
        <p:spPr>
          <a:xfrm>
            <a:off x="-1150598" y="1406423"/>
            <a:ext cx="11909274" cy="35623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Bàn gì làm áo nõn nà</a:t>
            </a:r>
            <a:endParaRPr lang="vi-VN" sz="3600" b="1" dirty="0">
              <a:solidFill>
                <a:srgbClr val="FD0136"/>
              </a:solidFill>
              <a:latin typeface="Calibri" panose="020F0502020204030204"/>
            </a:endParaRPr>
          </a:p>
          <a:p>
            <a:pPr lvl="0" algn="ctr">
              <a:defRPr/>
            </a:pPr>
            <a:r>
              <a:rPr lang="vi-VN" sz="3600" b="1" dirty="0">
                <a:solidFill>
                  <a:srgbClr val="FD0136"/>
                </a:solidFill>
                <a:latin typeface="Calibri" panose="020F0502020204030204"/>
              </a:rPr>
              <a:t>Bàn gì đốt hết cửa nhà ruộng nương </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kumimoji="0" lang="en-US" sz="3600" b="1" i="0" u="none" strike="noStrike" kern="1200" cap="none" spc="0" normalizeH="0" baseline="0" noProof="0" dirty="0">
              <a:ln>
                <a:noFill/>
              </a:ln>
              <a:solidFill>
                <a:srgbClr val="FD0136"/>
              </a:solidFill>
              <a:effectLst/>
              <a:uLnTx/>
              <a:uFillTx/>
              <a:latin typeface="Calibri" panose="020F0502020204030204"/>
              <a:cs typeface="Calibri" panose="020F0502020204030204" pitchFamily="34" charset="0"/>
            </a:endParaRPr>
          </a:p>
        </p:txBody>
      </p:sp>
      <p:pic>
        <p:nvPicPr>
          <p:cNvPr id="25" name="Picture 11"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p:cNvPicPr>
            <a:picLocks noChangeAspect="1"/>
          </p:cNvPicPr>
          <p:nvPr/>
        </p:nvPicPr>
        <p:blipFill>
          <a:blip r:embed="rId3"/>
          <a:stretch>
            <a:fillRect/>
          </a:stretch>
        </p:blipFill>
        <p:spPr>
          <a:xfrm>
            <a:off x="-1324339" y="698504"/>
            <a:ext cx="7288259" cy="2320324"/>
          </a:xfrm>
          <a:prstGeom prst="rect">
            <a:avLst/>
          </a:prstGeom>
        </p:spPr>
      </p:pic>
      <p:pic>
        <p:nvPicPr>
          <p:cNvPr id="1026" name="Picture 2" descr="Bàn là hơi nước cầm tay Kangaroo KG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608" y="3007360"/>
            <a:ext cx="4622132" cy="3073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Thân em xưa ở bụi tre</a:t>
            </a:r>
            <a:endParaRPr lang="vi-VN" sz="3600" b="1" dirty="0">
              <a:solidFill>
                <a:srgbClr val="FD0136"/>
              </a:solidFill>
              <a:latin typeface="Calibri" panose="020F0502020204030204"/>
            </a:endParaRPr>
          </a:p>
          <a:p>
            <a:pPr lvl="0" algn="ctr">
              <a:defRPr/>
            </a:pPr>
            <a:r>
              <a:rPr lang="vi-VN" sz="3600" b="1" dirty="0">
                <a:solidFill>
                  <a:srgbClr val="FD0136"/>
                </a:solidFill>
                <a:latin typeface="Calibri" panose="020F0502020204030204"/>
              </a:rPr>
              <a:t>Mùa đông xếp lại mùa hè mở </a:t>
            </a:r>
            <a:r>
              <a:rPr lang="en-US" sz="3600" b="1" dirty="0" err="1">
                <a:solidFill>
                  <a:srgbClr val="FD0136"/>
                </a:solidFill>
                <a:latin typeface="Calibri" panose="020F0502020204030204"/>
              </a:rPr>
              <a:t>ra</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lang="vi-VN" sz="3600" b="1" dirty="0">
              <a:solidFill>
                <a:srgbClr val="FD0136"/>
              </a:solidFill>
              <a:latin typeface="Calibri" panose="020F0502020204030204"/>
            </a:endParaRPr>
          </a:p>
        </p:txBody>
      </p:sp>
      <p:pic>
        <p:nvPicPr>
          <p:cNvPr id="25" name="Picture 11"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p:cNvPicPr>
            <a:picLocks noChangeAspect="1"/>
          </p:cNvPicPr>
          <p:nvPr/>
        </p:nvPicPr>
        <p:blipFill>
          <a:blip r:embed="rId3"/>
          <a:stretch>
            <a:fillRect/>
          </a:stretch>
        </p:blipFill>
        <p:spPr>
          <a:xfrm>
            <a:off x="-1324339" y="698504"/>
            <a:ext cx="7288259" cy="2320324"/>
          </a:xfrm>
          <a:prstGeom prst="rect">
            <a:avLst/>
          </a:prstGeom>
        </p:spPr>
      </p:pic>
      <p:pic>
        <p:nvPicPr>
          <p:cNvPr id="2050" name="Picture 2" descr="Thuyết minh về cây quạt giấy hay nhất - Văn lớp 9, 8 | VFO.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433655"/>
            <a:ext cx="4495800" cy="26350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p:cNvSpPr/>
          <p:nvPr/>
        </p:nvSpPr>
        <p:spPr>
          <a:xfrm>
            <a:off x="4246880" y="447040"/>
            <a:ext cx="7190188" cy="5973761"/>
          </a:xfrm>
          <a:custGeom>
            <a:avLst/>
            <a:gdLst>
              <a:gd name="connsiteX0" fmla="*/ 0 w 7190188"/>
              <a:gd name="connsiteY0" fmla="*/ 995647 h 5973761"/>
              <a:gd name="connsiteX1" fmla="*/ 995647 w 7190188"/>
              <a:gd name="connsiteY1" fmla="*/ 0 h 5973761"/>
              <a:gd name="connsiteX2" fmla="*/ 6194541 w 7190188"/>
              <a:gd name="connsiteY2" fmla="*/ 0 h 5973761"/>
              <a:gd name="connsiteX3" fmla="*/ 7190188 w 7190188"/>
              <a:gd name="connsiteY3" fmla="*/ 995647 h 5973761"/>
              <a:gd name="connsiteX4" fmla="*/ 7190188 w 7190188"/>
              <a:gd name="connsiteY4" fmla="*/ 4978114 h 5973761"/>
              <a:gd name="connsiteX5" fmla="*/ 6194541 w 7190188"/>
              <a:gd name="connsiteY5" fmla="*/ 5973761 h 5973761"/>
              <a:gd name="connsiteX6" fmla="*/ 995647 w 7190188"/>
              <a:gd name="connsiteY6" fmla="*/ 5973761 h 5973761"/>
              <a:gd name="connsiteX7" fmla="*/ 0 w 7190188"/>
              <a:gd name="connsiteY7" fmla="*/ 4978114 h 5973761"/>
              <a:gd name="connsiteX8" fmla="*/ 0 w 7190188"/>
              <a:gd name="connsiteY8" fmla="*/ 995647 h 59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973761" fill="none" extrusionOk="0">
                <a:moveTo>
                  <a:pt x="0" y="995647"/>
                </a:moveTo>
                <a:cubicBezTo>
                  <a:pt x="12886" y="424215"/>
                  <a:pt x="437093" y="-7165"/>
                  <a:pt x="995647" y="0"/>
                </a:cubicBezTo>
                <a:cubicBezTo>
                  <a:pt x="3233364" y="5363"/>
                  <a:pt x="3710798" y="60305"/>
                  <a:pt x="6194541" y="0"/>
                </a:cubicBezTo>
                <a:cubicBezTo>
                  <a:pt x="6722108" y="30856"/>
                  <a:pt x="7194708" y="511059"/>
                  <a:pt x="7190188" y="995647"/>
                </a:cubicBezTo>
                <a:cubicBezTo>
                  <a:pt x="7346761" y="2214879"/>
                  <a:pt x="7177998" y="3758730"/>
                  <a:pt x="7190188" y="4978114"/>
                </a:cubicBezTo>
                <a:cubicBezTo>
                  <a:pt x="7196332" y="5615699"/>
                  <a:pt x="6712670" y="5917642"/>
                  <a:pt x="6194541" y="5973761"/>
                </a:cubicBezTo>
                <a:cubicBezTo>
                  <a:pt x="5084386" y="5844779"/>
                  <a:pt x="2310650" y="5848752"/>
                  <a:pt x="995647" y="5973761"/>
                </a:cubicBezTo>
                <a:cubicBezTo>
                  <a:pt x="454108" y="5968391"/>
                  <a:pt x="-38355" y="5498122"/>
                  <a:pt x="0" y="4978114"/>
                </a:cubicBezTo>
                <a:cubicBezTo>
                  <a:pt x="98061" y="2993278"/>
                  <a:pt x="-6727" y="2374878"/>
                  <a:pt x="0" y="995647"/>
                </a:cubicBezTo>
                <a:close/>
              </a:path>
              <a:path w="7190188" h="5973761" stroke="0" extrusionOk="0">
                <a:moveTo>
                  <a:pt x="0" y="995647"/>
                </a:moveTo>
                <a:cubicBezTo>
                  <a:pt x="25788" y="350151"/>
                  <a:pt x="481936" y="-35704"/>
                  <a:pt x="995647" y="0"/>
                </a:cubicBezTo>
                <a:cubicBezTo>
                  <a:pt x="1597185" y="-158158"/>
                  <a:pt x="4073794" y="-164098"/>
                  <a:pt x="6194541" y="0"/>
                </a:cubicBezTo>
                <a:cubicBezTo>
                  <a:pt x="6743002" y="12236"/>
                  <a:pt x="7175038" y="427446"/>
                  <a:pt x="7190188" y="995647"/>
                </a:cubicBezTo>
                <a:cubicBezTo>
                  <a:pt x="7274067" y="2094785"/>
                  <a:pt x="7240238" y="3342375"/>
                  <a:pt x="7190188" y="4978114"/>
                </a:cubicBezTo>
                <a:cubicBezTo>
                  <a:pt x="7197056" y="5527405"/>
                  <a:pt x="6696761" y="5983973"/>
                  <a:pt x="6194541" y="5973761"/>
                </a:cubicBezTo>
                <a:cubicBezTo>
                  <a:pt x="4154912" y="6009476"/>
                  <a:pt x="2139221" y="5834751"/>
                  <a:pt x="995647" y="5973761"/>
                </a:cubicBezTo>
                <a:cubicBezTo>
                  <a:pt x="371634" y="5895617"/>
                  <a:pt x="-12155" y="5511732"/>
                  <a:pt x="0" y="4978114"/>
                </a:cubicBezTo>
                <a:cubicBezTo>
                  <a:pt x="-70351" y="4191259"/>
                  <a:pt x="102181" y="2860764"/>
                  <a:pt x="0" y="995647"/>
                </a:cubicBezTo>
                <a:close/>
              </a:path>
            </a:pathLst>
          </a:custGeom>
          <a:solidFill>
            <a:srgbClr val="CCFFFF"/>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p:cNvSpPr txBox="1"/>
          <p:nvPr/>
        </p:nvSpPr>
        <p:spPr>
          <a:xfrm>
            <a:off x="4297680" y="531596"/>
            <a:ext cx="7112000" cy="2862322"/>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Tính ưa chính xác</a:t>
            </a:r>
            <a:endParaRPr lang="vi-VN" sz="3600" b="1" dirty="0">
              <a:solidFill>
                <a:srgbClr val="FD0136"/>
              </a:solidFill>
              <a:latin typeface="Calibri" panose="020F0502020204030204"/>
            </a:endParaRPr>
          </a:p>
          <a:p>
            <a:pPr lvl="0" algn="ctr">
              <a:defRPr/>
            </a:pPr>
            <a:r>
              <a:rPr lang="vi-VN" sz="3600" b="1" dirty="0">
                <a:solidFill>
                  <a:srgbClr val="FD0136"/>
                </a:solidFill>
                <a:latin typeface="Calibri" panose="020F0502020204030204"/>
              </a:rPr>
              <a:t>Tấm lòng thẳng ngay</a:t>
            </a:r>
            <a:endParaRPr lang="vi-VN" sz="3600" b="1" dirty="0">
              <a:solidFill>
                <a:srgbClr val="FD0136"/>
              </a:solidFill>
              <a:latin typeface="Calibri" panose="020F0502020204030204"/>
            </a:endParaRPr>
          </a:p>
          <a:p>
            <a:pPr lvl="0" algn="ctr">
              <a:defRPr/>
            </a:pPr>
            <a:r>
              <a:rPr lang="vi-VN" sz="3600" b="1" dirty="0">
                <a:solidFill>
                  <a:srgbClr val="FD0136"/>
                </a:solidFill>
                <a:latin typeface="Calibri" panose="020F0502020204030204"/>
              </a:rPr>
              <a:t>Giúp cho hàng ngày</a:t>
            </a:r>
            <a:endParaRPr lang="vi-VN" sz="3600" b="1" dirty="0">
              <a:solidFill>
                <a:srgbClr val="FD0136"/>
              </a:solidFill>
              <a:latin typeface="Calibri" panose="020F0502020204030204"/>
            </a:endParaRPr>
          </a:p>
          <a:p>
            <a:pPr lvl="0" algn="ctr">
              <a:defRPr/>
            </a:pPr>
            <a:r>
              <a:rPr lang="vi-VN" sz="3600" b="1" dirty="0">
                <a:solidFill>
                  <a:srgbClr val="FD0136"/>
                </a:solidFill>
                <a:latin typeface="Calibri" panose="020F0502020204030204"/>
              </a:rPr>
              <a:t>Học hành tấn tới </a:t>
            </a:r>
            <a:endParaRPr lang="vi-VN" sz="3600" b="1" dirty="0">
              <a:solidFill>
                <a:srgbClr val="FD0136"/>
              </a:solidFill>
              <a:latin typeface="Calibri" panose="020F0502020204030204"/>
            </a:endParaRPr>
          </a:p>
          <a:p>
            <a:pPr lvl="0" algn="ctr">
              <a:defRPr/>
            </a:pPr>
            <a:r>
              <a:rPr lang="vi-VN" sz="3600" b="1" dirty="0">
                <a:solidFill>
                  <a:srgbClr val="FD0136"/>
                </a:solidFill>
                <a:latin typeface="Calibri" panose="020F0502020204030204"/>
              </a:rPr>
              <a:t>Là cái gì? </a:t>
            </a:r>
            <a:endParaRPr lang="vi-VN" sz="3600" b="1" dirty="0">
              <a:solidFill>
                <a:srgbClr val="FD0136"/>
              </a:solidFill>
              <a:latin typeface="Calibri" panose="020F0502020204030204"/>
            </a:endParaRPr>
          </a:p>
        </p:txBody>
      </p:sp>
      <p:pic>
        <p:nvPicPr>
          <p:cNvPr id="25" name="Picture 11"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p:cNvPicPr>
            <a:picLocks noChangeAspect="1"/>
          </p:cNvPicPr>
          <p:nvPr/>
        </p:nvPicPr>
        <p:blipFill>
          <a:blip r:embed="rId3"/>
          <a:stretch>
            <a:fillRect/>
          </a:stretch>
        </p:blipFill>
        <p:spPr>
          <a:xfrm>
            <a:off x="-1324339" y="698504"/>
            <a:ext cx="7288259" cy="2320324"/>
          </a:xfrm>
          <a:prstGeom prst="rect">
            <a:avLst/>
          </a:prstGeom>
        </p:spPr>
      </p:pic>
      <p:pic>
        <p:nvPicPr>
          <p:cNvPr id="3074" name="Picture 2" descr="Máy tính Casio Fx 580 VN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320" y="3492318"/>
            <a:ext cx="1922780" cy="2745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9588" y="363349"/>
            <a:ext cx="10040982" cy="4468755"/>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
            <a:extLst>
              <a:ext uri="{28A0092B-C50C-407E-A947-70E740481C1C}">
                <a14:useLocalDpi xmlns:a14="http://schemas.microsoft.com/office/drawing/2010/main" val="0"/>
              </a:ext>
            </a:extLst>
          </a:blip>
          <a:srcRect t="16667" r="44375"/>
          <a:stretch>
            <a:fillRect/>
          </a:stretch>
        </p:blipFill>
        <p:spPr>
          <a:xfrm>
            <a:off x="2245360" y="288361"/>
            <a:ext cx="7904480" cy="6661079"/>
          </a:xfrm>
          <a:prstGeom prst="rect">
            <a:avLst/>
          </a:prstGeom>
        </p:spPr>
      </p:pic>
      <p:pic>
        <p:nvPicPr>
          <p:cNvPr id="3" name="Picture 2"/>
          <p:cNvPicPr>
            <a:picLocks noChangeAspect="1"/>
          </p:cNvPicPr>
          <p:nvPr/>
        </p:nvPicPr>
        <p:blipFill>
          <a:blip r:embed="rId2"/>
          <a:stretch>
            <a:fillRect/>
          </a:stretch>
        </p:blipFill>
        <p:spPr>
          <a:xfrm>
            <a:off x="1369144" y="241713"/>
            <a:ext cx="9778832" cy="2188654"/>
          </a:xfrm>
          <a:prstGeom prst="rect">
            <a:avLst/>
          </a:prstGeom>
        </p:spPr>
      </p:pic>
      <p:sp>
        <p:nvSpPr>
          <p:cNvPr id="4" name="Rectangle: Rounded Corners 46"/>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p:cNvSpPr/>
          <p:nvPr/>
        </p:nvSpPr>
        <p:spPr>
          <a:xfrm>
            <a:off x="464024" y="333375"/>
            <a:ext cx="11404126" cy="6296025"/>
          </a:xfrm>
          <a:prstGeom prst="roundRect">
            <a:avLst>
              <a:gd name="adj" fmla="val 1323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p:cNvPicPr>
            <a:picLocks noChangeAspect="1"/>
          </p:cNvPicPr>
          <p:nvPr/>
        </p:nvPicPr>
        <p:blipFill>
          <a:blip r:embed="rId2"/>
          <a:srcRect/>
          <a:stretch>
            <a:fillRect/>
          </a:stretch>
        </p:blipFill>
        <p:spPr>
          <a:xfrm>
            <a:off x="9703937" y="3286522"/>
            <a:ext cx="2237851" cy="3449481"/>
          </a:xfrm>
          <a:prstGeom prst="rect">
            <a:avLst/>
          </a:prstGeom>
        </p:spPr>
      </p:pic>
      <p:pic>
        <p:nvPicPr>
          <p:cNvPr id="3" name="Picture 4"/>
          <p:cNvPicPr>
            <a:picLocks noChangeAspect="1"/>
          </p:cNvPicPr>
          <p:nvPr/>
        </p:nvPicPr>
        <p:blipFill>
          <a:blip r:embed="rId3"/>
          <a:srcRect/>
          <a:stretch>
            <a:fillRect/>
          </a:stretch>
        </p:blipFill>
        <p:spPr>
          <a:xfrm>
            <a:off x="7383439" y="3286522"/>
            <a:ext cx="2097776" cy="3462628"/>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827</Words>
  <Application>WPS Presentation</Application>
  <PresentationFormat>Widescreen</PresentationFormat>
  <Paragraphs>31</Paragraphs>
  <Slides>15</Slides>
  <Notes>1</Notes>
  <HiddenSlides>0</HiddenSlides>
  <MMClips>0</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15</vt:i4>
      </vt:variant>
    </vt:vector>
  </HeadingPairs>
  <TitlesOfParts>
    <vt:vector size="36" baseType="lpstr">
      <vt:lpstr>Arial</vt:lpstr>
      <vt:lpstr>SimSun</vt:lpstr>
      <vt:lpstr>Wingdings</vt:lpstr>
      <vt:lpstr>Calibri</vt:lpstr>
      <vt:lpstr>ITC Avant Garde Std Bk</vt:lpstr>
      <vt:lpstr>Century Gothic</vt:lpstr>
      <vt:lpstr>Microsoft YaHei</vt:lpstr>
      <vt:lpstr>Calibri Light</vt:lpstr>
      <vt:lpstr>Calibri</vt:lpstr>
      <vt:lpstr>Cambria</vt:lpstr>
      <vt:lpstr>等线</vt:lpstr>
      <vt:lpstr>等线</vt:lpstr>
      <vt:lpstr>Aptos</vt:lpstr>
      <vt:lpstr>Arial Unicode MS</vt:lpstr>
      <vt:lpstr>Aptos Display</vt:lpstr>
      <vt:lpstr>Segoe Print</vt:lpstr>
      <vt:lpstr>Custom Design</vt:lpstr>
      <vt:lpstr>3_Office Theme</vt:lpstr>
      <vt:lpstr>1_Custom Design</vt:lpstr>
      <vt:lpstr>2_Custom Design</vt:lpstr>
      <vt:lpstr>3_Custom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dc:creator>
  <dc:description>9Slide.vn</dc:description>
  <dc:subject>9Slide.vn</dc:subject>
  <cp:category>9Slide.vn</cp:category>
  <cp:lastModifiedBy>Gấm Bùi Thị</cp:lastModifiedBy>
  <cp:revision>21</cp:revision>
  <dcterms:created xsi:type="dcterms:W3CDTF">2023-09-05T15:01:00Z</dcterms:created>
  <dcterms:modified xsi:type="dcterms:W3CDTF">2024-10-28T07:25:11Z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168146C322CB4F3D847068561C0B3A54_12</vt:lpwstr>
  </property>
  <property fmtid="{D5CDD505-2E9C-101B-9397-08002B2CF9AE}" pid="3" name="KSOProductBuildVer">
    <vt:lpwstr>1033-12.2.0.18607</vt:lpwstr>
  </property>
</Properties>
</file>