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7.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43.svg" ContentType="image/svg+xml"/>
  <Override PartName="/ppt/media/image49.svg" ContentType="image/svg+xml"/>
  <Override PartName="/ppt/media/image5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88" r:id="rId4"/>
  </p:sldMasterIdLst>
  <p:notesMasterIdLst>
    <p:notesMasterId r:id="rId13"/>
  </p:notesMasterIdLst>
  <p:sldIdLst>
    <p:sldId id="263" r:id="rId5"/>
    <p:sldId id="562" r:id="rId6"/>
    <p:sldId id="256" r:id="rId7"/>
    <p:sldId id="258" r:id="rId8"/>
    <p:sldId id="268" r:id="rId9"/>
    <p:sldId id="4411" r:id="rId10"/>
    <p:sldId id="257" r:id="rId11"/>
    <p:sldId id="259" r:id="rId12"/>
    <p:sldId id="262" r:id="rId14"/>
    <p:sldId id="4412" r:id="rId15"/>
    <p:sldId id="555" r:id="rId16"/>
    <p:sldId id="269" r:id="rId17"/>
    <p:sldId id="4413" r:id="rId18"/>
    <p:sldId id="270" r:id="rId19"/>
    <p:sldId id="272" r:id="rId20"/>
    <p:sldId id="556" r:id="rId21"/>
    <p:sldId id="554" r:id="rId22"/>
    <p:sldId id="557" r:id="rId23"/>
    <p:sldId id="558" r:id="rId24"/>
    <p:sldId id="559" r:id="rId25"/>
    <p:sldId id="560" r:id="rId26"/>
    <p:sldId id="273" r:id="rId27"/>
    <p:sldId id="553" r:id="rId28"/>
    <p:sldId id="266" r:id="rId29"/>
    <p:sldId id="4440"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7968" autoAdjust="0"/>
  </p:normalViewPr>
  <p:slideViewPr>
    <p:cSldViewPr showGuides="1">
      <p:cViewPr varScale="1">
        <p:scale>
          <a:sx n="43" d="100"/>
          <a:sy n="43" d="100"/>
        </p:scale>
        <p:origin x="1613"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notesMaster" Target="notesMasters/notesMaster1.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503AF-969D-41A9-9136-B793E130B0D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E915D-CCCA-4EB9-A5E7-1974C4E5E9C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 bị tr</a:t>
            </a:r>
            <a:r>
              <a:rPr lang="vi-VN"/>
              <a:t>ư</a:t>
            </a:r>
            <a:r>
              <a:rPr lang="en-US"/>
              <a:t>ớc buổi học.</a:t>
            </a:r>
            <a:endParaRPr lang="en-US"/>
          </a:p>
          <a:p>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Tiếp tục YC HS dự đoán khi đun ông nghiệm đó d</a:t>
            </a:r>
            <a:r>
              <a:rPr lang="vi-VN"/>
              <a:t>ư</a:t>
            </a:r>
            <a:r>
              <a:rPr lang="en-US"/>
              <a:t>ới ngọn lửa. Trong đất còn có thành phần nào khác?  </a:t>
            </a:r>
            <a:endParaRPr lang="en-US"/>
          </a:p>
          <a:p>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3.GIF"/><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image" Target="../media/image8.png"/><Relationship Id="rId4" Type="http://schemas.microsoft.com/office/2007/relationships/hdphoto" Target="../media/image7.wdp"/><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4" Type="http://schemas.openxmlformats.org/officeDocument/2006/relationships/image" Target="../media/image27.sv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4" Type="http://schemas.openxmlformats.org/officeDocument/2006/relationships/image" Target="../media/image15.GIF"/><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5" Type="http://schemas.openxmlformats.org/officeDocument/2006/relationships/image" Target="../media/image33.svg"/><Relationship Id="rId4" Type="http://schemas.openxmlformats.org/officeDocument/2006/relationships/image" Target="../media/image32.png"/><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4" Type="http://schemas.openxmlformats.org/officeDocument/2006/relationships/image" Target="../media/image3.GIF"/><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7" Type="http://schemas.openxmlformats.org/officeDocument/2006/relationships/image" Target="../media/image37.svg"/><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userDrawn="1"/>
        </p:nvGrpSpPr>
        <p:grpSpPr>
          <a:xfrm>
            <a:off x="-1136469" y="6972282"/>
            <a:ext cx="18211253" cy="3750048"/>
            <a:chOff x="382287" y="4081809"/>
            <a:chExt cx="11047711" cy="2812721"/>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62648" y="6013165"/>
            <a:ext cx="2496990" cy="1851935"/>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645596" y="7120997"/>
            <a:ext cx="2496990" cy="1851935"/>
          </a:xfrm>
          <a:prstGeom prst="rect">
            <a:avLst/>
          </a:prstGeom>
        </p:spPr>
      </p:pic>
      <p:grpSp>
        <p:nvGrpSpPr>
          <p:cNvPr id="30" name="Group 29"/>
          <p:cNvGrpSpPr/>
          <p:nvPr userDrawn="1"/>
        </p:nvGrpSpPr>
        <p:grpSpPr>
          <a:xfrm>
            <a:off x="2600156" y="6796839"/>
            <a:ext cx="18211253" cy="3750048"/>
            <a:chOff x="382287" y="4081809"/>
            <a:chExt cx="11047711" cy="2812721"/>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927401" y="-1884471"/>
            <a:ext cx="12680627" cy="14055941"/>
          </a:xfrm>
          <a:prstGeom prst="rect">
            <a:avLst/>
          </a:prstGeom>
        </p:spPr>
      </p:pic>
      <p:pic>
        <p:nvPicPr>
          <p:cNvPr id="8" name="图片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4130" y="5819592"/>
            <a:ext cx="18287999" cy="4467408"/>
          </a:xfrm>
          <a:prstGeom prst="rect">
            <a:avLst/>
          </a:prstGeom>
        </p:spPr>
      </p:pic>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812" y="6591300"/>
            <a:ext cx="18421812" cy="3695700"/>
          </a:xfrm>
          <a:prstGeom prst="rect">
            <a:avLst/>
          </a:prstGeom>
        </p:spPr>
      </p:pic>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10325100" y="5143500"/>
            <a:ext cx="7086600" cy="1714500"/>
          </a:xfrm>
          <a:prstGeom prst="rect">
            <a:avLst/>
          </a:prstGeom>
        </p:spPr>
        <p:txBody>
          <a:bodyPr>
            <a:noAutofit/>
          </a:bodyPr>
          <a:lstStyle>
            <a:lvl1pPr marL="0" indent="0" algn="r">
              <a:buNone/>
              <a:defRPr sz="14400">
                <a:solidFill>
                  <a:srgbClr val="CF2665"/>
                </a:solidFill>
                <a:latin typeface="+mj-lt"/>
              </a:defRPr>
            </a:lvl1pPr>
          </a:lstStyle>
          <a:p>
            <a:pPr lvl="0"/>
            <a:r>
              <a:rPr lang="en-US" dirty="0"/>
              <a:t>Section</a:t>
            </a:r>
            <a:endParaRPr lang="en-US" dirty="0"/>
          </a:p>
        </p:txBody>
      </p:sp>
      <p:sp>
        <p:nvSpPr>
          <p:cNvPr id="7" name="Text Placeholder 6"/>
          <p:cNvSpPr>
            <a:spLocks noGrp="1"/>
          </p:cNvSpPr>
          <p:nvPr>
            <p:ph type="body" sz="quarter" idx="11" hasCustomPrompt="1"/>
          </p:nvPr>
        </p:nvSpPr>
        <p:spPr>
          <a:xfrm>
            <a:off x="10325100" y="2590800"/>
            <a:ext cx="7086600" cy="2971800"/>
          </a:xfrm>
          <a:prstGeom prst="rect">
            <a:avLst/>
          </a:prstGeom>
        </p:spPr>
        <p:txBody>
          <a:bodyPr>
            <a:noAutofit/>
          </a:bodyPr>
          <a:lstStyle>
            <a:lvl1pPr marL="0" indent="0" algn="ctr">
              <a:buNone/>
              <a:defRPr sz="20700">
                <a:solidFill>
                  <a:schemeClr val="bg1">
                    <a:lumMod val="95000"/>
                  </a:schemeClr>
                </a:solidFill>
                <a:latin typeface="+mj-lt"/>
              </a:defRPr>
            </a:lvl1pPr>
          </a:lstStyle>
          <a:p>
            <a:pPr lvl="0"/>
            <a:r>
              <a:rPr lang="en-US" dirty="0"/>
              <a:t>01</a:t>
            </a:r>
            <a:endParaRPr lang="en-US" dirty="0"/>
          </a:p>
        </p:txBody>
      </p:sp>
      <p:sp>
        <p:nvSpPr>
          <p:cNvPr id="8" name="Text Placeholder 12"/>
          <p:cNvSpPr>
            <a:spLocks noGrp="1"/>
          </p:cNvSpPr>
          <p:nvPr>
            <p:ph type="body" sz="quarter" idx="14" hasCustomPrompt="1"/>
          </p:nvPr>
        </p:nvSpPr>
        <p:spPr>
          <a:xfrm>
            <a:off x="10325100" y="6858000"/>
            <a:ext cx="7086600" cy="1504950"/>
          </a:xfrm>
          <a:prstGeom prst="rect">
            <a:avLst/>
          </a:prstGeom>
        </p:spPr>
        <p:txBody>
          <a:bodyPr>
            <a:noAutofit/>
          </a:bodyPr>
          <a:lstStyle>
            <a:lvl1pPr marL="0" indent="0" algn="ctr">
              <a:buNone/>
              <a:defRPr sz="27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637322" y="1245623"/>
            <a:ext cx="7086600" cy="1409087"/>
          </a:xfrm>
          <a:prstGeom prst="rect">
            <a:avLst/>
          </a:prstGeom>
        </p:spPr>
        <p:txBody>
          <a:bodyPr>
            <a:normAutofit/>
          </a:bodyPr>
          <a:lstStyle>
            <a:lvl1pPr marL="0" indent="0" algn="r">
              <a:buNone/>
              <a:defRPr sz="12000">
                <a:solidFill>
                  <a:srgbClr val="CF2665"/>
                </a:solidFill>
                <a:latin typeface="+mj-lt"/>
              </a:defRPr>
            </a:lvl1pPr>
          </a:lstStyle>
          <a:p>
            <a:pPr lvl="0"/>
            <a:r>
              <a:rPr lang="en-US" dirty="0"/>
              <a:t>Princess</a:t>
            </a:r>
            <a:endParaRPr lang="en-US" dirty="0"/>
          </a:p>
        </p:txBody>
      </p:sp>
      <p:sp>
        <p:nvSpPr>
          <p:cNvPr id="7" name="Text Placeholder 8"/>
          <p:cNvSpPr>
            <a:spLocks noGrp="1"/>
          </p:cNvSpPr>
          <p:nvPr>
            <p:ph type="body" sz="quarter" idx="12" hasCustomPrompt="1"/>
          </p:nvPr>
        </p:nvSpPr>
        <p:spPr>
          <a:xfrm>
            <a:off x="3637322" y="2679910"/>
            <a:ext cx="7086600" cy="857250"/>
          </a:xfrm>
          <a:prstGeom prst="rect">
            <a:avLst/>
          </a:prstGeom>
        </p:spPr>
        <p:txBody>
          <a:bodyPr>
            <a:noAutofit/>
          </a:bodyPr>
          <a:lstStyle>
            <a:lvl1pPr marL="0" indent="0" algn="r">
              <a:buNone/>
              <a:defRPr sz="5400"/>
            </a:lvl1pPr>
          </a:lstStyle>
          <a:p>
            <a:pPr lvl="0"/>
            <a:r>
              <a:rPr lang="en-US" dirty="0"/>
              <a:t>Presentation Template</a:t>
            </a:r>
            <a:endParaRPr lang="en-US" dirty="0"/>
          </a:p>
        </p:txBody>
      </p:sp>
      <p:sp>
        <p:nvSpPr>
          <p:cNvPr id="8" name="Text Placeholder 12"/>
          <p:cNvSpPr>
            <a:spLocks noGrp="1"/>
          </p:cNvSpPr>
          <p:nvPr>
            <p:ph type="body" sz="quarter" idx="14" hasCustomPrompt="1"/>
          </p:nvPr>
        </p:nvSpPr>
        <p:spPr>
          <a:xfrm>
            <a:off x="3637322" y="3537161"/>
            <a:ext cx="7086600" cy="1504950"/>
          </a:xfrm>
          <a:prstGeom prst="rect">
            <a:avLst/>
          </a:prstGeom>
        </p:spPr>
        <p:txBody>
          <a:bodyPr>
            <a:noAutofit/>
          </a:bodyPr>
          <a:lstStyle>
            <a:lvl1pPr marL="0" indent="0" algn="r">
              <a:buNone/>
              <a:defRPr sz="27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9" name="Text Placeholder 12"/>
          <p:cNvSpPr>
            <a:spLocks noGrp="1"/>
          </p:cNvSpPr>
          <p:nvPr>
            <p:ph type="body" sz="quarter" idx="15" hasCustomPrompt="1"/>
          </p:nvPr>
        </p:nvSpPr>
        <p:spPr>
          <a:xfrm>
            <a:off x="2479574" y="7364360"/>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10" name="Text Placeholder 12"/>
          <p:cNvSpPr>
            <a:spLocks noGrp="1"/>
          </p:cNvSpPr>
          <p:nvPr>
            <p:ph type="body" sz="quarter" idx="16" hasCustomPrompt="1"/>
          </p:nvPr>
        </p:nvSpPr>
        <p:spPr>
          <a:xfrm>
            <a:off x="7545645" y="7326879"/>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11" name="Text Placeholder 12"/>
          <p:cNvSpPr>
            <a:spLocks noGrp="1"/>
          </p:cNvSpPr>
          <p:nvPr>
            <p:ph type="body" sz="quarter" idx="17" hasCustomPrompt="1"/>
          </p:nvPr>
        </p:nvSpPr>
        <p:spPr>
          <a:xfrm>
            <a:off x="2479574" y="6818666"/>
            <a:ext cx="4304685"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a:t>
            </a:r>
            <a:endParaRPr lang="en-US" dirty="0"/>
          </a:p>
        </p:txBody>
      </p:sp>
      <p:sp>
        <p:nvSpPr>
          <p:cNvPr id="12" name="Text Placeholder 12"/>
          <p:cNvSpPr>
            <a:spLocks noGrp="1"/>
          </p:cNvSpPr>
          <p:nvPr>
            <p:ph type="body" sz="quarter" idx="18" hasCustomPrompt="1"/>
          </p:nvPr>
        </p:nvSpPr>
        <p:spPr>
          <a:xfrm>
            <a:off x="7545645" y="6766439"/>
            <a:ext cx="4304685"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a:t>
            </a:r>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5718369" y="709595"/>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endParaRPr lang="en-US" dirty="0"/>
          </a:p>
        </p:txBody>
      </p:sp>
      <p:sp>
        <p:nvSpPr>
          <p:cNvPr id="7" name="Text Placeholder 8"/>
          <p:cNvSpPr>
            <a:spLocks noGrp="1"/>
          </p:cNvSpPr>
          <p:nvPr>
            <p:ph type="body" sz="quarter" idx="12" hasCustomPrompt="1"/>
          </p:nvPr>
        </p:nvSpPr>
        <p:spPr>
          <a:xfrm>
            <a:off x="5718369" y="2424095"/>
            <a:ext cx="7086600" cy="857250"/>
          </a:xfrm>
          <a:prstGeom prst="rect">
            <a:avLst/>
          </a:prstGeom>
        </p:spPr>
        <p:txBody>
          <a:bodyPr>
            <a:noAutofit/>
          </a:bodyPr>
          <a:lstStyle>
            <a:lvl1pPr marL="0" indent="0" algn="ctr">
              <a:buNone/>
              <a:defRPr sz="5400"/>
            </a:lvl1pPr>
          </a:lstStyle>
          <a:p>
            <a:pPr lvl="0"/>
            <a:r>
              <a:rPr lang="en-US" dirty="0"/>
              <a:t>Presentation Template</a:t>
            </a:r>
            <a:endParaRPr lang="en-US" dirty="0"/>
          </a:p>
        </p:txBody>
      </p:sp>
      <p:sp>
        <p:nvSpPr>
          <p:cNvPr id="8" name="Text Placeholder 12"/>
          <p:cNvSpPr>
            <a:spLocks noGrp="1"/>
          </p:cNvSpPr>
          <p:nvPr>
            <p:ph type="body" sz="quarter" idx="15" hasCustomPrompt="1"/>
          </p:nvPr>
        </p:nvSpPr>
        <p:spPr>
          <a:xfrm>
            <a:off x="713835" y="6670677"/>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9" name="Text Placeholder 12"/>
          <p:cNvSpPr>
            <a:spLocks noGrp="1"/>
          </p:cNvSpPr>
          <p:nvPr>
            <p:ph type="body" sz="quarter" idx="16" hasCustomPrompt="1"/>
          </p:nvPr>
        </p:nvSpPr>
        <p:spPr>
          <a:xfrm>
            <a:off x="13269483" y="6670677"/>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10" name="Text Placeholder 6"/>
          <p:cNvSpPr>
            <a:spLocks noGrp="1"/>
          </p:cNvSpPr>
          <p:nvPr>
            <p:ph type="body" sz="quarter" idx="17" hasCustomPrompt="1"/>
          </p:nvPr>
        </p:nvSpPr>
        <p:spPr>
          <a:xfrm>
            <a:off x="713835" y="5580993"/>
            <a:ext cx="4304685" cy="1089684"/>
          </a:xfrm>
          <a:prstGeom prst="rect">
            <a:avLst/>
          </a:prstGeom>
        </p:spPr>
        <p:txBody>
          <a:bodyPr>
            <a:normAutofit/>
          </a:bodyPr>
          <a:lstStyle>
            <a:lvl1pPr marL="0" indent="0" algn="ctr">
              <a:buNone/>
              <a:defRPr sz="8100">
                <a:solidFill>
                  <a:srgbClr val="CF2665"/>
                </a:solidFill>
                <a:latin typeface="+mj-lt"/>
              </a:defRPr>
            </a:lvl1pPr>
          </a:lstStyle>
          <a:p>
            <a:pPr lvl="0"/>
            <a:r>
              <a:rPr lang="en-US" dirty="0"/>
              <a:t>6h 35m</a:t>
            </a:r>
            <a:endParaRPr lang="en-US" dirty="0"/>
          </a:p>
        </p:txBody>
      </p:sp>
      <p:sp>
        <p:nvSpPr>
          <p:cNvPr id="11" name="Text Placeholder 6"/>
          <p:cNvSpPr>
            <a:spLocks noGrp="1"/>
          </p:cNvSpPr>
          <p:nvPr>
            <p:ph type="body" sz="quarter" idx="18" hasCustomPrompt="1"/>
          </p:nvPr>
        </p:nvSpPr>
        <p:spPr>
          <a:xfrm>
            <a:off x="13269480" y="5573111"/>
            <a:ext cx="4304685" cy="1089684"/>
          </a:xfrm>
          <a:prstGeom prst="rect">
            <a:avLst/>
          </a:prstGeom>
        </p:spPr>
        <p:txBody>
          <a:bodyPr>
            <a:normAutofit/>
          </a:bodyPr>
          <a:lstStyle>
            <a:lvl1pPr marL="0" indent="0" algn="ctr">
              <a:buNone/>
              <a:defRPr sz="8100">
                <a:solidFill>
                  <a:srgbClr val="CF2665"/>
                </a:solidFill>
                <a:latin typeface="+mj-lt"/>
              </a:defRPr>
            </a:lvl1pPr>
          </a:lstStyle>
          <a:p>
            <a:pPr lvl="0"/>
            <a:r>
              <a:rPr lang="en-US" dirty="0"/>
              <a:t>60 km</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userDrawn="1"/>
        </p:nvGrpSpPr>
        <p:grpSpPr>
          <a:xfrm>
            <a:off x="-591963" y="6654494"/>
            <a:ext cx="19317432" cy="4222637"/>
            <a:chOff x="11758" y="4349244"/>
            <a:chExt cx="12878288" cy="2815091"/>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11828206" y="1063557"/>
            <a:ext cx="5589638" cy="1714500"/>
          </a:xfrm>
          <a:prstGeom prst="rect">
            <a:avLst/>
          </a:prstGeom>
        </p:spPr>
        <p:txBody>
          <a:bodyPr>
            <a:normAutofit/>
          </a:bodyPr>
          <a:lstStyle>
            <a:lvl1pPr marL="0" indent="0" algn="r">
              <a:buNone/>
              <a:defRPr sz="9900">
                <a:solidFill>
                  <a:srgbClr val="CF2665"/>
                </a:solidFill>
                <a:latin typeface="+mj-lt"/>
              </a:defRPr>
            </a:lvl1pPr>
          </a:lstStyle>
          <a:p>
            <a:pPr lvl="0"/>
            <a:r>
              <a:rPr lang="en-US" dirty="0"/>
              <a:t>Princess</a:t>
            </a:r>
            <a:endParaRPr lang="en-US" dirty="0"/>
          </a:p>
        </p:txBody>
      </p:sp>
      <p:sp>
        <p:nvSpPr>
          <p:cNvPr id="7" name="Text Placeholder 8"/>
          <p:cNvSpPr>
            <a:spLocks noGrp="1"/>
          </p:cNvSpPr>
          <p:nvPr>
            <p:ph type="body" sz="quarter" idx="12" hasCustomPrompt="1"/>
          </p:nvPr>
        </p:nvSpPr>
        <p:spPr>
          <a:xfrm>
            <a:off x="11828206" y="2778057"/>
            <a:ext cx="5589638" cy="857250"/>
          </a:xfrm>
          <a:prstGeom prst="rect">
            <a:avLst/>
          </a:prstGeom>
        </p:spPr>
        <p:txBody>
          <a:bodyPr>
            <a:noAutofit/>
          </a:bodyPr>
          <a:lstStyle>
            <a:lvl1pPr marL="0" indent="0" algn="r">
              <a:buNone/>
              <a:defRPr sz="4200"/>
            </a:lvl1pPr>
          </a:lstStyle>
          <a:p>
            <a:pPr lvl="0"/>
            <a:r>
              <a:rPr lang="en-US" dirty="0"/>
              <a:t>Presentation Template</a:t>
            </a:r>
            <a:endParaRPr lang="en-US" dirty="0"/>
          </a:p>
        </p:txBody>
      </p:sp>
      <p:sp>
        <p:nvSpPr>
          <p:cNvPr id="8" name="Text Placeholder 12"/>
          <p:cNvSpPr>
            <a:spLocks noGrp="1"/>
          </p:cNvSpPr>
          <p:nvPr>
            <p:ph type="body" sz="quarter" idx="14" hasCustomPrompt="1"/>
          </p:nvPr>
        </p:nvSpPr>
        <p:spPr>
          <a:xfrm>
            <a:off x="11828204" y="3867150"/>
            <a:ext cx="5589638" cy="2552700"/>
          </a:xfrm>
          <a:prstGeom prst="rect">
            <a:avLst/>
          </a:prstGeom>
        </p:spPr>
        <p:txBody>
          <a:bodyPr>
            <a:noAutofit/>
          </a:bodyPr>
          <a:lstStyle>
            <a:lvl1pPr marL="0" indent="0" algn="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endParaRPr lang="en-US" dirty="0"/>
          </a:p>
          <a:p>
            <a:pPr lvl="0"/>
            <a:endParaRPr lang="en-US" dirty="0"/>
          </a:p>
        </p:txBody>
      </p:sp>
      <p:sp>
        <p:nvSpPr>
          <p:cNvPr id="9" name="Text Placeholder 12"/>
          <p:cNvSpPr>
            <a:spLocks noGrp="1"/>
          </p:cNvSpPr>
          <p:nvPr>
            <p:ph type="body" sz="quarter" idx="15" hasCustomPrompt="1"/>
          </p:nvPr>
        </p:nvSpPr>
        <p:spPr>
          <a:xfrm>
            <a:off x="870161" y="4921659"/>
            <a:ext cx="5589638" cy="2552700"/>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endParaRPr lang="en-US" dirty="0"/>
          </a:p>
          <a:p>
            <a:pPr lvl="0"/>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618"/>
            <a:ext cx="18288000" cy="10294619"/>
          </a:xfrm>
          <a:prstGeom prst="rect">
            <a:avLst/>
          </a:prstGeom>
        </p:spPr>
      </p:pic>
      <p:sp>
        <p:nvSpPr>
          <p:cNvPr id="10" name="Text Placeholder 6"/>
          <p:cNvSpPr>
            <a:spLocks noGrp="1"/>
          </p:cNvSpPr>
          <p:nvPr>
            <p:ph type="body" sz="quarter" idx="21" hasCustomPrompt="1"/>
          </p:nvPr>
        </p:nvSpPr>
        <p:spPr>
          <a:xfrm>
            <a:off x="5405283" y="2617571"/>
            <a:ext cx="1777182"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01</a:t>
            </a:r>
            <a:endParaRPr lang="en-US" dirty="0"/>
          </a:p>
        </p:txBody>
      </p:sp>
      <p:sp>
        <p:nvSpPr>
          <p:cNvPr id="11" name="Text Placeholder 12"/>
          <p:cNvSpPr>
            <a:spLocks noGrp="1"/>
          </p:cNvSpPr>
          <p:nvPr>
            <p:ph type="body" sz="quarter" idx="22" hasCustomPrompt="1"/>
          </p:nvPr>
        </p:nvSpPr>
        <p:spPr>
          <a:xfrm>
            <a:off x="13821085" y="5868621"/>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12" name="Text Placeholder 12"/>
          <p:cNvSpPr>
            <a:spLocks noGrp="1"/>
          </p:cNvSpPr>
          <p:nvPr>
            <p:ph type="body" sz="quarter" idx="23" hasCustomPrompt="1"/>
          </p:nvPr>
        </p:nvSpPr>
        <p:spPr>
          <a:xfrm>
            <a:off x="13821085" y="5322928"/>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a:t>
            </a:r>
            <a:endParaRPr lang="en-US" dirty="0"/>
          </a:p>
        </p:txBody>
      </p:sp>
      <p:sp>
        <p:nvSpPr>
          <p:cNvPr id="15" name="Text Placeholder 12"/>
          <p:cNvSpPr>
            <a:spLocks noGrp="1"/>
          </p:cNvSpPr>
          <p:nvPr>
            <p:ph type="body" sz="quarter" idx="24" hasCustomPrompt="1"/>
          </p:nvPr>
        </p:nvSpPr>
        <p:spPr>
          <a:xfrm>
            <a:off x="7722625" y="3670493"/>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16" name="Text Placeholder 12"/>
          <p:cNvSpPr>
            <a:spLocks noGrp="1"/>
          </p:cNvSpPr>
          <p:nvPr>
            <p:ph type="body" sz="quarter" idx="25" hasCustomPrompt="1"/>
          </p:nvPr>
        </p:nvSpPr>
        <p:spPr>
          <a:xfrm>
            <a:off x="7722625" y="3124799"/>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a:t>
            </a:r>
            <a:endParaRPr lang="en-US" dirty="0"/>
          </a:p>
        </p:txBody>
      </p:sp>
      <p:sp>
        <p:nvSpPr>
          <p:cNvPr id="17" name="Text Placeholder 6"/>
          <p:cNvSpPr>
            <a:spLocks noGrp="1"/>
          </p:cNvSpPr>
          <p:nvPr>
            <p:ph type="body" sz="quarter" idx="26" hasCustomPrompt="1"/>
          </p:nvPr>
        </p:nvSpPr>
        <p:spPr>
          <a:xfrm>
            <a:off x="11881670" y="3864544"/>
            <a:ext cx="1777182"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02</a:t>
            </a:r>
            <a:endParaRPr lang="en-US" dirty="0"/>
          </a:p>
        </p:txBody>
      </p:sp>
      <p:sp>
        <p:nvSpPr>
          <p:cNvPr id="18" name="Text Placeholder 6"/>
          <p:cNvSpPr>
            <a:spLocks noGrp="1"/>
          </p:cNvSpPr>
          <p:nvPr>
            <p:ph type="body" sz="quarter" idx="10" hasCustomPrompt="1"/>
          </p:nvPr>
        </p:nvSpPr>
        <p:spPr>
          <a:xfrm>
            <a:off x="5501149" y="691306"/>
            <a:ext cx="12255908" cy="1310900"/>
          </a:xfrm>
          <a:prstGeom prst="rect">
            <a:avLst/>
          </a:prstGeom>
        </p:spPr>
        <p:txBody>
          <a:bodyPr>
            <a:normAutofit/>
          </a:bodyPr>
          <a:lstStyle>
            <a:lvl1pPr marL="0" indent="0" algn="r">
              <a:buNone/>
              <a:defRPr sz="9000">
                <a:solidFill>
                  <a:srgbClr val="CF2665"/>
                </a:solidFill>
                <a:latin typeface="+mj-lt"/>
              </a:defRPr>
            </a:lvl1pPr>
          </a:lstStyle>
          <a:p>
            <a:pPr lvl="0"/>
            <a:r>
              <a:rPr lang="en-US" dirty="0"/>
              <a:t>Princess Timeline</a:t>
            </a:r>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759"/>
            <a:ext cx="18338115" cy="10318530"/>
          </a:xfrm>
          <a:prstGeom prst="rect">
            <a:avLst/>
          </a:prstGeom>
        </p:spPr>
      </p:pic>
      <p:sp>
        <p:nvSpPr>
          <p:cNvPr id="8" name="Text Placeholder 6"/>
          <p:cNvSpPr>
            <a:spLocks noGrp="1"/>
          </p:cNvSpPr>
          <p:nvPr>
            <p:ph type="body" sz="quarter" idx="21" hasCustomPrompt="1"/>
          </p:nvPr>
        </p:nvSpPr>
        <p:spPr>
          <a:xfrm>
            <a:off x="1150883" y="3204229"/>
            <a:ext cx="1964079"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03</a:t>
            </a:r>
            <a:endParaRPr lang="en-US" dirty="0"/>
          </a:p>
        </p:txBody>
      </p:sp>
      <p:sp>
        <p:nvSpPr>
          <p:cNvPr id="9" name="Text Placeholder 12"/>
          <p:cNvSpPr>
            <a:spLocks noGrp="1"/>
          </p:cNvSpPr>
          <p:nvPr>
            <p:ph type="body" sz="quarter" idx="24" hasCustomPrompt="1"/>
          </p:nvPr>
        </p:nvSpPr>
        <p:spPr>
          <a:xfrm>
            <a:off x="3702418" y="3859679"/>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10" name="Text Placeholder 12"/>
          <p:cNvSpPr>
            <a:spLocks noGrp="1"/>
          </p:cNvSpPr>
          <p:nvPr>
            <p:ph type="body" sz="quarter" idx="25" hasCustomPrompt="1"/>
          </p:nvPr>
        </p:nvSpPr>
        <p:spPr>
          <a:xfrm>
            <a:off x="3702418" y="3313985"/>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a:t>
            </a:r>
            <a:endParaRPr lang="en-US" dirty="0"/>
          </a:p>
        </p:txBody>
      </p:sp>
      <p:sp>
        <p:nvSpPr>
          <p:cNvPr id="11" name="Text Placeholder 6"/>
          <p:cNvSpPr>
            <a:spLocks noGrp="1"/>
          </p:cNvSpPr>
          <p:nvPr>
            <p:ph type="body" sz="quarter" idx="26" hasCustomPrompt="1"/>
          </p:nvPr>
        </p:nvSpPr>
        <p:spPr>
          <a:xfrm>
            <a:off x="7608896" y="2116655"/>
            <a:ext cx="1964079"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04</a:t>
            </a:r>
            <a:endParaRPr lang="en-US" dirty="0"/>
          </a:p>
        </p:txBody>
      </p:sp>
      <p:sp>
        <p:nvSpPr>
          <p:cNvPr id="12" name="Text Placeholder 12"/>
          <p:cNvSpPr>
            <a:spLocks noGrp="1"/>
          </p:cNvSpPr>
          <p:nvPr>
            <p:ph type="body" sz="quarter" idx="27" hasCustomPrompt="1"/>
          </p:nvPr>
        </p:nvSpPr>
        <p:spPr>
          <a:xfrm>
            <a:off x="9750527" y="3749922"/>
            <a:ext cx="3602867"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13" name="Text Placeholder 12"/>
          <p:cNvSpPr>
            <a:spLocks noGrp="1"/>
          </p:cNvSpPr>
          <p:nvPr>
            <p:ph type="body" sz="quarter" idx="28" hasCustomPrompt="1"/>
          </p:nvPr>
        </p:nvSpPr>
        <p:spPr>
          <a:xfrm>
            <a:off x="9750527" y="3204229"/>
            <a:ext cx="3602867"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a:t>
            </a:r>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0" hasCustomPrompt="1"/>
          </p:nvPr>
        </p:nvSpPr>
        <p:spPr>
          <a:xfrm>
            <a:off x="5734134" y="4286250"/>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endParaRPr lang="en-US" dirty="0"/>
          </a:p>
        </p:txBody>
      </p:sp>
      <p:sp>
        <p:nvSpPr>
          <p:cNvPr id="9" name="Text Placeholder 8"/>
          <p:cNvSpPr>
            <a:spLocks noGrp="1"/>
          </p:cNvSpPr>
          <p:nvPr>
            <p:ph type="body" sz="quarter" idx="12" hasCustomPrompt="1"/>
          </p:nvPr>
        </p:nvSpPr>
        <p:spPr>
          <a:xfrm>
            <a:off x="5734134" y="5791617"/>
            <a:ext cx="7086600" cy="857250"/>
          </a:xfrm>
          <a:prstGeom prst="rect">
            <a:avLst/>
          </a:prstGeom>
        </p:spPr>
        <p:txBody>
          <a:bodyPr>
            <a:noAutofit/>
          </a:bodyPr>
          <a:lstStyle>
            <a:lvl1pPr marL="0" indent="0" algn="ctr">
              <a:buNone/>
              <a:defRPr sz="5400"/>
            </a:lvl1pPr>
          </a:lstStyle>
          <a:p>
            <a:pPr lvl="0"/>
            <a:r>
              <a:rPr lang="en-US" dirty="0"/>
              <a:t>Presentation Template</a:t>
            </a:r>
            <a:endParaRPr lang="en-US" dirty="0"/>
          </a:p>
        </p:txBody>
      </p:sp>
      <p:sp>
        <p:nvSpPr>
          <p:cNvPr id="10" name="Text Placeholder 12"/>
          <p:cNvSpPr>
            <a:spLocks noGrp="1"/>
          </p:cNvSpPr>
          <p:nvPr>
            <p:ph type="body" sz="quarter" idx="15" hasCustomPrompt="1"/>
          </p:nvPr>
        </p:nvSpPr>
        <p:spPr>
          <a:xfrm>
            <a:off x="4307002" y="7147875"/>
            <a:ext cx="10089932"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endParaRPr lang="en-US" dirty="0"/>
          </a:p>
          <a:p>
            <a:pPr lvl="0"/>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10355973" y="6584153"/>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endParaRPr lang="en-US" dirty="0"/>
          </a:p>
        </p:txBody>
      </p:sp>
      <p:sp>
        <p:nvSpPr>
          <p:cNvPr id="8" name="Text Placeholder 12"/>
          <p:cNvSpPr>
            <a:spLocks noGrp="1"/>
          </p:cNvSpPr>
          <p:nvPr>
            <p:ph type="body" sz="quarter" idx="15" hasCustomPrompt="1"/>
          </p:nvPr>
        </p:nvSpPr>
        <p:spPr>
          <a:xfrm>
            <a:off x="10355972" y="8504727"/>
            <a:ext cx="7086599"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endParaRPr lang="en-US" dirty="0"/>
          </a:p>
        </p:txBody>
      </p:sp>
      <p:sp>
        <p:nvSpPr>
          <p:cNvPr id="9" name="Text Placeholder 12"/>
          <p:cNvSpPr>
            <a:spLocks noGrp="1"/>
          </p:cNvSpPr>
          <p:nvPr>
            <p:ph type="body" sz="quarter" idx="24" hasCustomPrompt="1"/>
          </p:nvPr>
        </p:nvSpPr>
        <p:spPr>
          <a:xfrm>
            <a:off x="2812745" y="2991081"/>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10" name="Text Placeholder 12"/>
          <p:cNvSpPr>
            <a:spLocks noGrp="1"/>
          </p:cNvSpPr>
          <p:nvPr>
            <p:ph type="body" sz="quarter" idx="25" hasCustomPrompt="1"/>
          </p:nvPr>
        </p:nvSpPr>
        <p:spPr>
          <a:xfrm>
            <a:off x="2812745" y="2327401"/>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a:t>
            </a:r>
            <a:endParaRPr lang="en-US" dirty="0"/>
          </a:p>
        </p:txBody>
      </p:sp>
      <p:sp>
        <p:nvSpPr>
          <p:cNvPr id="11" name="Text Placeholder 12"/>
          <p:cNvSpPr>
            <a:spLocks noGrp="1"/>
          </p:cNvSpPr>
          <p:nvPr>
            <p:ph type="body" sz="quarter" idx="26" hasCustomPrompt="1"/>
          </p:nvPr>
        </p:nvSpPr>
        <p:spPr>
          <a:xfrm>
            <a:off x="2812745" y="4945242"/>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12" name="Text Placeholder 12"/>
          <p:cNvSpPr>
            <a:spLocks noGrp="1"/>
          </p:cNvSpPr>
          <p:nvPr>
            <p:ph type="body" sz="quarter" idx="27" hasCustomPrompt="1"/>
          </p:nvPr>
        </p:nvSpPr>
        <p:spPr>
          <a:xfrm>
            <a:off x="2812745" y="4281562"/>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a:t>
            </a:r>
            <a:endParaRPr lang="en-US" dirty="0"/>
          </a:p>
        </p:txBody>
      </p:sp>
      <p:sp>
        <p:nvSpPr>
          <p:cNvPr id="13" name="Text Placeholder 12"/>
          <p:cNvSpPr>
            <a:spLocks noGrp="1"/>
          </p:cNvSpPr>
          <p:nvPr>
            <p:ph type="body" sz="quarter" idx="28" hasCustomPrompt="1"/>
          </p:nvPr>
        </p:nvSpPr>
        <p:spPr>
          <a:xfrm>
            <a:off x="2812745" y="6921527"/>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14" name="Text Placeholder 12"/>
          <p:cNvSpPr>
            <a:spLocks noGrp="1"/>
          </p:cNvSpPr>
          <p:nvPr>
            <p:ph type="body" sz="quarter" idx="29" hasCustomPrompt="1"/>
          </p:nvPr>
        </p:nvSpPr>
        <p:spPr>
          <a:xfrm>
            <a:off x="2812745" y="6257846"/>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a:t>
            </a:r>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p:cNvSpPr/>
          <p:nvPr userDrawn="1"/>
        </p:nvSpPr>
        <p:spPr>
          <a:xfrm rot="16200000">
            <a:off x="6585059" y="-1400175"/>
            <a:ext cx="5086350" cy="18288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Graphic 7"/>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20826" y="2054937"/>
            <a:ext cx="4214813" cy="5514975"/>
          </a:xfrm>
          <a:prstGeom prst="rect">
            <a:avLst/>
          </a:prstGeom>
        </p:spPr>
      </p:pic>
      <p:sp>
        <p:nvSpPr>
          <p:cNvPr id="9" name="Text Placeholder 6"/>
          <p:cNvSpPr>
            <a:spLocks noGrp="1"/>
          </p:cNvSpPr>
          <p:nvPr>
            <p:ph type="body" sz="quarter" idx="10" hasCustomPrompt="1"/>
          </p:nvPr>
        </p:nvSpPr>
        <p:spPr>
          <a:xfrm>
            <a:off x="5831268" y="167588"/>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endParaRPr lang="en-US"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5600700" y="656319"/>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endParaRPr lang="en-US" dirty="0"/>
          </a:p>
        </p:txBody>
      </p:sp>
      <p:sp>
        <p:nvSpPr>
          <p:cNvPr id="7" name="Text Placeholder 8"/>
          <p:cNvSpPr>
            <a:spLocks noGrp="1"/>
          </p:cNvSpPr>
          <p:nvPr>
            <p:ph type="body" sz="quarter" idx="12" hasCustomPrompt="1"/>
          </p:nvPr>
        </p:nvSpPr>
        <p:spPr>
          <a:xfrm>
            <a:off x="5600700" y="2244695"/>
            <a:ext cx="7086600" cy="857250"/>
          </a:xfrm>
          <a:prstGeom prst="rect">
            <a:avLst/>
          </a:prstGeom>
        </p:spPr>
        <p:txBody>
          <a:bodyPr>
            <a:noAutofit/>
          </a:bodyPr>
          <a:lstStyle>
            <a:lvl1pPr marL="0" indent="0" algn="ctr">
              <a:buNone/>
              <a:defRPr sz="5400"/>
            </a:lvl1pPr>
          </a:lstStyle>
          <a:p>
            <a:pPr lvl="0"/>
            <a:r>
              <a:rPr lang="en-US" dirty="0"/>
              <a:t>Presentation Template</a:t>
            </a:r>
            <a:endParaRPr lang="en-US" dirty="0"/>
          </a:p>
        </p:txBody>
      </p:sp>
      <p:sp>
        <p:nvSpPr>
          <p:cNvPr id="8" name="Text Placeholder 12"/>
          <p:cNvSpPr>
            <a:spLocks noGrp="1"/>
          </p:cNvSpPr>
          <p:nvPr>
            <p:ph type="body" sz="quarter" idx="24" hasCustomPrompt="1"/>
          </p:nvPr>
        </p:nvSpPr>
        <p:spPr>
          <a:xfrm>
            <a:off x="1428116" y="5491185"/>
            <a:ext cx="3790272"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9" name="Text Placeholder 12"/>
          <p:cNvSpPr>
            <a:spLocks noGrp="1"/>
          </p:cNvSpPr>
          <p:nvPr>
            <p:ph type="body" sz="quarter" idx="25" hasCustomPrompt="1"/>
          </p:nvPr>
        </p:nvSpPr>
        <p:spPr>
          <a:xfrm>
            <a:off x="1428116" y="4827505"/>
            <a:ext cx="3790272" cy="560441"/>
          </a:xfrm>
          <a:prstGeom prst="rect">
            <a:avLst/>
          </a:prstGeom>
        </p:spPr>
        <p:txBody>
          <a:bodyPr>
            <a:noAutofit/>
          </a:bodyPr>
          <a:lstStyle>
            <a:lvl1pPr marL="0" indent="0" algn="ctr">
              <a:buNone/>
              <a:defRPr sz="3600" b="1">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a:t>
            </a:r>
            <a:endParaRPr lang="en-US" dirty="0"/>
          </a:p>
        </p:txBody>
      </p:sp>
      <p:sp>
        <p:nvSpPr>
          <p:cNvPr id="10" name="Text Placeholder 12"/>
          <p:cNvSpPr>
            <a:spLocks noGrp="1"/>
          </p:cNvSpPr>
          <p:nvPr>
            <p:ph type="body" sz="quarter" idx="26" hasCustomPrompt="1"/>
          </p:nvPr>
        </p:nvSpPr>
        <p:spPr>
          <a:xfrm>
            <a:off x="13224663" y="5807181"/>
            <a:ext cx="3790272"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endParaRPr lang="en-US" dirty="0"/>
          </a:p>
        </p:txBody>
      </p:sp>
      <p:sp>
        <p:nvSpPr>
          <p:cNvPr id="11" name="Text Placeholder 12"/>
          <p:cNvSpPr>
            <a:spLocks noGrp="1"/>
          </p:cNvSpPr>
          <p:nvPr>
            <p:ph type="body" sz="quarter" idx="27" hasCustomPrompt="1"/>
          </p:nvPr>
        </p:nvSpPr>
        <p:spPr>
          <a:xfrm>
            <a:off x="13224663" y="5143501"/>
            <a:ext cx="3790272" cy="560441"/>
          </a:xfrm>
          <a:prstGeom prst="rect">
            <a:avLst/>
          </a:prstGeom>
        </p:spPr>
        <p:txBody>
          <a:bodyPr>
            <a:noAutofit/>
          </a:bodyPr>
          <a:lstStyle>
            <a:lvl1pPr marL="0" indent="0" algn="ctr">
              <a:buNone/>
              <a:defRPr sz="3600" b="1">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a:t>
            </a:r>
            <a:endParaRPr lang="en-US" dirty="0"/>
          </a:p>
        </p:txBody>
      </p:sp>
      <p:sp>
        <p:nvSpPr>
          <p:cNvPr id="12" name="Text Placeholder 12"/>
          <p:cNvSpPr>
            <a:spLocks noGrp="1"/>
          </p:cNvSpPr>
          <p:nvPr>
            <p:ph type="body" sz="quarter" idx="28" hasCustomPrompt="1"/>
          </p:nvPr>
        </p:nvSpPr>
        <p:spPr>
          <a:xfrm>
            <a:off x="1991734" y="2853254"/>
            <a:ext cx="2663036" cy="1445342"/>
          </a:xfrm>
          <a:prstGeom prst="rect">
            <a:avLst/>
          </a:prstGeom>
        </p:spPr>
        <p:txBody>
          <a:bodyPr>
            <a:noAutofit/>
          </a:bodyPr>
          <a:lstStyle>
            <a:lvl1pPr marL="0" indent="0" algn="ctr">
              <a:buNone/>
              <a:defRPr sz="99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01</a:t>
            </a:r>
            <a:endParaRPr lang="en-US" dirty="0"/>
          </a:p>
        </p:txBody>
      </p:sp>
      <p:sp>
        <p:nvSpPr>
          <p:cNvPr id="13" name="Text Placeholder 12"/>
          <p:cNvSpPr>
            <a:spLocks noGrp="1"/>
          </p:cNvSpPr>
          <p:nvPr>
            <p:ph type="body" sz="quarter" idx="29" hasCustomPrompt="1"/>
          </p:nvPr>
        </p:nvSpPr>
        <p:spPr>
          <a:xfrm>
            <a:off x="13788281" y="3283707"/>
            <a:ext cx="2663036" cy="1445342"/>
          </a:xfrm>
          <a:prstGeom prst="rect">
            <a:avLst/>
          </a:prstGeom>
        </p:spPr>
        <p:txBody>
          <a:bodyPr>
            <a:noAutofit/>
          </a:bodyPr>
          <a:lstStyle>
            <a:lvl1pPr marL="0" indent="0" algn="ctr">
              <a:buNone/>
              <a:defRPr sz="99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02</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269" y="244241"/>
            <a:ext cx="16382447" cy="9328083"/>
          </a:xfrm>
          <a:prstGeom prst="rect">
            <a:avLst/>
          </a:prstGeom>
        </p:spPr>
      </p:pic>
      <p:sp>
        <p:nvSpPr>
          <p:cNvPr id="5" name="Oval 4"/>
          <p:cNvSpPr/>
          <p:nvPr userDrawn="1"/>
        </p:nvSpPr>
        <p:spPr>
          <a:xfrm>
            <a:off x="2002053" y="7719763"/>
            <a:ext cx="3319764" cy="34958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3" name="Group 2"/>
          <p:cNvGrpSpPr/>
          <p:nvPr userDrawn="1"/>
        </p:nvGrpSpPr>
        <p:grpSpPr>
          <a:xfrm>
            <a:off x="-2203386" y="4285266"/>
            <a:ext cx="22282536" cy="8994693"/>
            <a:chOff x="-1494324" y="2360594"/>
            <a:chExt cx="14855024" cy="5996462"/>
          </a:xfrm>
        </p:grpSpPr>
        <p:sp>
          <p:nvSpPr>
            <p:cNvPr id="2" name="Oval 1"/>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Oval 3"/>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Oval 5"/>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Oval 7"/>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Oval 8"/>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Oval 10"/>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Oval 11"/>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Oval 12"/>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24" name="Group 23"/>
          <p:cNvGrpSpPr/>
          <p:nvPr userDrawn="1"/>
        </p:nvGrpSpPr>
        <p:grpSpPr>
          <a:xfrm>
            <a:off x="-591963" y="6654494"/>
            <a:ext cx="19317432" cy="4222637"/>
            <a:chOff x="11758" y="4349244"/>
            <a:chExt cx="12878288" cy="2815091"/>
          </a:xfrm>
        </p:grpSpPr>
        <p:pic>
          <p:nvPicPr>
            <p:cNvPr id="25" name="Picture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269" y="244241"/>
            <a:ext cx="16382447" cy="9328083"/>
          </a:xfrm>
          <a:prstGeom prst="rect">
            <a:avLst/>
          </a:prstGeom>
        </p:spPr>
      </p:pic>
      <p:sp>
        <p:nvSpPr>
          <p:cNvPr id="11" name="Oval 10"/>
          <p:cNvSpPr/>
          <p:nvPr userDrawn="1"/>
        </p:nvSpPr>
        <p:spPr>
          <a:xfrm>
            <a:off x="3276600" y="9715500"/>
            <a:ext cx="11068050" cy="15621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Graphic 11"/>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0514" y="5563705"/>
            <a:ext cx="2537534" cy="4378721"/>
          </a:xfrm>
          <a:prstGeom prst="rect">
            <a:avLst/>
          </a:prstGeom>
        </p:spPr>
      </p:pic>
      <p:pic>
        <p:nvPicPr>
          <p:cNvPr id="13" name="Graphic 12"/>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6219419" y="1769561"/>
            <a:ext cx="4809005" cy="8298329"/>
          </a:xfrm>
          <a:prstGeom prst="rect">
            <a:avLst/>
          </a:prstGeom>
        </p:spPr>
      </p:pic>
      <p:pic>
        <p:nvPicPr>
          <p:cNvPr id="14" name="Graphic 13"/>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0923239" y="5563705"/>
            <a:ext cx="2537534" cy="4378721"/>
          </a:xfrm>
          <a:prstGeom prst="rect">
            <a:avLst/>
          </a:prstGeom>
        </p:spPr>
      </p:pic>
      <p:sp>
        <p:nvSpPr>
          <p:cNvPr id="15" name="Text Placeholder 6"/>
          <p:cNvSpPr>
            <a:spLocks noGrp="1"/>
          </p:cNvSpPr>
          <p:nvPr>
            <p:ph type="body" sz="quarter" idx="10" hasCustomPrompt="1"/>
          </p:nvPr>
        </p:nvSpPr>
        <p:spPr>
          <a:xfrm>
            <a:off x="10427942" y="1228988"/>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endParaRPr lang="en-US" dirty="0"/>
          </a:p>
        </p:txBody>
      </p:sp>
      <p:sp>
        <p:nvSpPr>
          <p:cNvPr id="16" name="Text Placeholder 12"/>
          <p:cNvSpPr>
            <a:spLocks noGrp="1"/>
          </p:cNvSpPr>
          <p:nvPr>
            <p:ph type="body" sz="quarter" idx="15" hasCustomPrompt="1"/>
          </p:nvPr>
        </p:nvSpPr>
        <p:spPr>
          <a:xfrm>
            <a:off x="10427941" y="3149562"/>
            <a:ext cx="7086599"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endParaRPr lang="en-US" dirty="0"/>
          </a:p>
        </p:txBody>
      </p:sp>
      <p:sp>
        <p:nvSpPr>
          <p:cNvPr id="19" name="Text Placeholder 12"/>
          <p:cNvSpPr>
            <a:spLocks noGrp="1"/>
          </p:cNvSpPr>
          <p:nvPr>
            <p:ph type="body" sz="quarter" idx="16" hasCustomPrompt="1"/>
          </p:nvPr>
        </p:nvSpPr>
        <p:spPr>
          <a:xfrm>
            <a:off x="1245077" y="2498862"/>
            <a:ext cx="4931583"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endParaRPr lang="en-US"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777" y="479459"/>
            <a:ext cx="16382447" cy="9328083"/>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62648" y="6013165"/>
            <a:ext cx="2496990" cy="1851935"/>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645596" y="7120997"/>
            <a:ext cx="2496990" cy="1851935"/>
          </a:xfrm>
          <a:prstGeom prst="rect">
            <a:avLst/>
          </a:prstGeom>
        </p:spPr>
      </p:pic>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269" y="244241"/>
            <a:ext cx="16382447" cy="9328083"/>
          </a:xfrm>
          <a:prstGeom prst="rect">
            <a:avLst/>
          </a:prstGeom>
        </p:spPr>
      </p:pic>
      <p:pic>
        <p:nvPicPr>
          <p:cNvPr id="3" name="Graphic 2"/>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792" y="1224402"/>
            <a:ext cx="5289053" cy="6675816"/>
          </a:xfrm>
          <a:prstGeom prst="rect">
            <a:avLst/>
          </a:prstGeom>
        </p:spPr>
      </p:pic>
      <p:pic>
        <p:nvPicPr>
          <p:cNvPr id="4" name="Graphic 3"/>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652437" y="1476210"/>
            <a:ext cx="4937760" cy="6172200"/>
          </a:xfrm>
          <a:prstGeom prst="rect">
            <a:avLst/>
          </a:prstGeom>
        </p:spPr>
      </p:pic>
      <p:sp>
        <p:nvSpPr>
          <p:cNvPr id="6" name="Text Placeholder 6"/>
          <p:cNvSpPr>
            <a:spLocks noGrp="1"/>
          </p:cNvSpPr>
          <p:nvPr>
            <p:ph type="body" sz="quarter" idx="10" hasCustomPrompt="1"/>
          </p:nvPr>
        </p:nvSpPr>
        <p:spPr>
          <a:xfrm>
            <a:off x="1806914" y="2879694"/>
            <a:ext cx="8213232" cy="2263806"/>
          </a:xfrm>
          <a:prstGeom prst="rect">
            <a:avLst/>
          </a:prstGeom>
        </p:spPr>
        <p:txBody>
          <a:bodyPr>
            <a:noAutofit/>
          </a:bodyPr>
          <a:lstStyle>
            <a:lvl1pPr marL="0" indent="0" algn="ctr">
              <a:buNone/>
              <a:defRPr sz="17250">
                <a:solidFill>
                  <a:srgbClr val="CF2665"/>
                </a:solidFill>
                <a:latin typeface="+mj-lt"/>
              </a:defRPr>
            </a:lvl1pPr>
          </a:lstStyle>
          <a:p>
            <a:pPr lvl="0"/>
            <a:r>
              <a:rPr lang="en-US" dirty="0"/>
              <a:t>15 mins</a:t>
            </a:r>
            <a:endParaRPr lang="en-US" dirty="0"/>
          </a:p>
        </p:txBody>
      </p:sp>
      <p:sp>
        <p:nvSpPr>
          <p:cNvPr id="8" name="Text Placeholder 8"/>
          <p:cNvSpPr>
            <a:spLocks noGrp="1"/>
          </p:cNvSpPr>
          <p:nvPr>
            <p:ph type="body" sz="quarter" idx="12" hasCustomPrompt="1"/>
          </p:nvPr>
        </p:nvSpPr>
        <p:spPr>
          <a:xfrm>
            <a:off x="2456031" y="5065780"/>
            <a:ext cx="7086600" cy="857250"/>
          </a:xfrm>
          <a:prstGeom prst="rect">
            <a:avLst/>
          </a:prstGeom>
        </p:spPr>
        <p:txBody>
          <a:bodyPr>
            <a:noAutofit/>
          </a:bodyPr>
          <a:lstStyle>
            <a:lvl1pPr marL="0" indent="0" algn="ctr">
              <a:buNone/>
              <a:defRPr sz="5400"/>
            </a:lvl1pPr>
          </a:lstStyle>
          <a:p>
            <a:pPr lvl="0"/>
            <a:r>
              <a:rPr lang="en-US" dirty="0"/>
              <a:t>Section break.</a:t>
            </a:r>
            <a:endParaRPr lang="en-US"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9143999" y="2349331"/>
            <a:ext cx="5912069" cy="3751925"/>
          </a:xfrm>
          <a:prstGeom prst="rect">
            <a:avLst/>
          </a:prstGeom>
        </p:spPr>
        <p:txBody>
          <a:bodyPr>
            <a:normAutofit/>
          </a:bodyPr>
          <a:lstStyle>
            <a:lvl1pPr marL="0" indent="0" algn="ctr">
              <a:buNone/>
              <a:defRPr sz="12000">
                <a:solidFill>
                  <a:srgbClr val="CF2665"/>
                </a:solidFill>
                <a:latin typeface="+mj-lt"/>
              </a:defRPr>
            </a:lvl1pPr>
          </a:lstStyle>
          <a:p>
            <a:pPr lvl="0"/>
            <a:r>
              <a:rPr lang="en-US" dirty="0"/>
              <a:t>Thank</a:t>
            </a:r>
            <a:endParaRPr lang="en-US" dirty="0"/>
          </a:p>
          <a:p>
            <a:pPr lvl="0"/>
            <a:r>
              <a:rPr lang="en-US" dirty="0"/>
              <a:t>You</a:t>
            </a:r>
            <a:endParaRPr lang="en-US" dirty="0"/>
          </a:p>
        </p:txBody>
      </p:sp>
      <p:grpSp>
        <p:nvGrpSpPr>
          <p:cNvPr id="13" name="Group 12"/>
          <p:cNvGrpSpPr/>
          <p:nvPr userDrawn="1"/>
        </p:nvGrpSpPr>
        <p:grpSpPr>
          <a:xfrm>
            <a:off x="-591963" y="6654494"/>
            <a:ext cx="19317432" cy="4222637"/>
            <a:chOff x="11758" y="4349244"/>
            <a:chExt cx="12878288" cy="2815091"/>
          </a:xfrm>
        </p:grpSpPr>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3A385F0A-170E-4FE2-BF09-FE55F5E468DE}" type="datetimeFigureOut">
              <a:rPr lang="en-US" smtClean="0"/>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BE9947C7-BB29-430F-8099-277AA270B52B}" type="slidenum">
              <a:rPr lang="en-US" smtClean="0"/>
            </a:fld>
            <a:endParaRPr lang="en-US"/>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9" Type="http://schemas.openxmlformats.org/officeDocument/2006/relationships/theme" Target="../theme/theme2.xml"/><Relationship Id="rId28" Type="http://schemas.openxmlformats.org/officeDocument/2006/relationships/image" Target="../media/image39.png"/><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2" Type="http://schemas.openxmlformats.org/officeDocument/2006/relationships/theme" Target="../theme/theme3.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endParaRPr lang="en-US" sz="3600">
              <a:solidFill>
                <a:srgbClr val="CFCFC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endParaRPr lang="en-US" sz="3600">
              <a:solidFill>
                <a:srgbClr val="CFCFCF"/>
              </a:solidFill>
            </a:endParaRPr>
          </a:p>
        </p:txBody>
      </p:sp>
      <p:pic>
        <p:nvPicPr>
          <p:cNvPr id="3" name="Picture 2" descr="A white circle with leaves and blue text&#10;&#10;Description automatically generated"/>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49239" y="12078202"/>
            <a:ext cx="1757361" cy="175736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endParaRPr lang="en-US" sz="3600">
              <a:solidFill>
                <a:srgbClr val="CFCFC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sv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40.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65.wdp"/><Relationship Id="rId3"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66.png"/><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67.png"/><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5.png"/><Relationship Id="rId1"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8.jpeg"/><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45.xml"/><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jpe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0.png"/><Relationship Id="rId1" Type="http://schemas.openxmlformats.org/officeDocument/2006/relationships/image" Target="../media/image40.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1.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png"/><Relationship Id="rId1" Type="http://schemas.openxmlformats.org/officeDocument/2006/relationships/image" Target="../media/image40.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43.sv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image" Target="../media/image4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8.png"/><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image" Target="../media/image40.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59.png"/><Relationship Id="rId1" Type="http://schemas.openxmlformats.org/officeDocument/2006/relationships/image" Target="../media/image40.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2"/>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3">
              <a:extLst>
                <a:ext uri="{96DAC541-7B7A-43D3-8B79-37D633B846F1}">
                  <asvg:svgBlip xmlns:asvg="http://schemas.microsoft.com/office/drawing/2016/SVG/main" r:embed="rId4"/>
                </a:ext>
              </a:extLst>
            </a:blip>
            <a:stretch>
              <a:fillRect l="-2370" b="-38495"/>
            </a:stretch>
          </a:blipFill>
        </p:spPr>
        <p:txBody>
          <a:bodyPr/>
          <a:lstStyle/>
          <a:p>
            <a:endParaRPr lang="en-US"/>
          </a:p>
        </p:txBody>
      </p:sp>
      <p:pic>
        <p:nvPicPr>
          <p:cNvPr id="12" name="Picture 11"/>
          <p:cNvPicPr>
            <a:picLocks noChangeAspect="1"/>
          </p:cNvPicPr>
          <p:nvPr/>
        </p:nvPicPr>
        <p:blipFill>
          <a:blip r:embed="rId5"/>
          <a:stretch>
            <a:fillRect/>
          </a:stretch>
        </p:blipFill>
        <p:spPr>
          <a:xfrm>
            <a:off x="685800" y="190500"/>
            <a:ext cx="8583912" cy="6962235"/>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731112" y="495301"/>
            <a:ext cx="19750225" cy="9220200"/>
            <a:chOff x="0" y="0"/>
            <a:chExt cx="52414898" cy="21557999"/>
          </a:xfrm>
        </p:grpSpPr>
        <p:sp>
          <p:nvSpPr>
            <p:cNvPr id="3"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4"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aphicFrame>
        <p:nvGraphicFramePr>
          <p:cNvPr id="5" name="Table 4"/>
          <p:cNvGraphicFramePr>
            <a:graphicFrameLocks noGrp="1"/>
          </p:cNvGraphicFramePr>
          <p:nvPr/>
        </p:nvGraphicFramePr>
        <p:xfrm>
          <a:off x="3048000" y="2781300"/>
          <a:ext cx="12268200" cy="4495800"/>
        </p:xfrm>
        <a:graphic>
          <a:graphicData uri="http://schemas.openxmlformats.org/drawingml/2006/table">
            <a:tbl>
              <a:tblPr firstRow="1" bandRow="1">
                <a:tableStyleId>{5C22544A-7EE6-4342-B048-85BDC9FD1C3A}</a:tableStyleId>
              </a:tblPr>
              <a:tblGrid>
                <a:gridCol w="4089400"/>
                <a:gridCol w="4089400"/>
                <a:gridCol w="4089400"/>
              </a:tblGrid>
              <a:tr h="1123950">
                <a:tc>
                  <a:txBody>
                    <a:bodyPr/>
                    <a:lstStyle/>
                    <a:p>
                      <a:pPr algn="ctr"/>
                      <a:r>
                        <a:rPr lang="en-US" b="1">
                          <a:solidFill>
                            <a:sysClr val="windowText" lastClr="000000"/>
                          </a:solidFill>
                          <a:latin typeface="#9Slide01 Tieu de ngan" panose="00000800000000000000" pitchFamily="2" charset="0"/>
                        </a:rPr>
                        <a:t>DỰ ĐOÁN</a:t>
                      </a:r>
                      <a:endParaRPr lang="en-US" b="1">
                        <a:solidFill>
                          <a:sysClr val="windowText" lastClr="000000"/>
                        </a:solidFill>
                        <a:latin typeface="#9Slide01 Tieu de ngan" panose="000008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THÍ NGHIỆM</a:t>
                      </a:r>
                      <a:endParaRPr lang="en-US" b="1">
                        <a:solidFill>
                          <a:sysClr val="windowText" lastClr="000000"/>
                        </a:solidFill>
                        <a:latin typeface="#9Slide01 Tieu de ngan" panose="000008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KẾT LUẬN</a:t>
                      </a:r>
                      <a:endParaRPr lang="en-US" b="1">
                        <a:solidFill>
                          <a:sysClr val="windowText" lastClr="000000"/>
                        </a:solidFill>
                        <a:latin typeface="#9Slide01 Tieu de ngan" panose="000008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9"/>
          <p:cNvSpPr txBox="1"/>
          <p:nvPr/>
        </p:nvSpPr>
        <p:spPr>
          <a:xfrm>
            <a:off x="4660825" y="1046596"/>
            <a:ext cx="9563100" cy="1214371"/>
          </a:xfrm>
          <a:prstGeom prst="rect">
            <a:avLst/>
          </a:prstGeom>
        </p:spPr>
        <p:txBody>
          <a:bodyPr wrap="square" lIns="0" tIns="0" rIns="0" bIns="0" rtlCol="0" anchor="t">
            <a:spAutoFit/>
          </a:bodyPr>
          <a:lstStyle/>
          <a:p>
            <a:pPr algn="ctr">
              <a:lnSpc>
                <a:spcPts val="10200"/>
              </a:lnSpc>
            </a:pPr>
            <a:r>
              <a:rPr lang="en-US" sz="6600" b="1">
                <a:solidFill>
                  <a:srgbClr val="5D2E1D"/>
                </a:solidFill>
                <a:latin typeface="Cambria" panose="02040503050406030204" pitchFamily="18" charset="0"/>
                <a:ea typeface="Cambria" panose="02040503050406030204" pitchFamily="18" charset="0"/>
              </a:rPr>
              <a:t>Phiếu ghi </a:t>
            </a:r>
            <a:r>
              <a:rPr lang="en-US" sz="6600" b="1" dirty="0" err="1">
                <a:solidFill>
                  <a:srgbClr val="5D2E1D"/>
                </a:solidFill>
                <a:latin typeface="Cambria" panose="02040503050406030204" pitchFamily="18" charset="0"/>
                <a:ea typeface="Cambria" panose="02040503050406030204" pitchFamily="18" charset="0"/>
              </a:rPr>
              <a:t>thí</a:t>
            </a:r>
            <a:r>
              <a:rPr lang="en-US" sz="6600" b="1" dirty="0">
                <a:solidFill>
                  <a:srgbClr val="5D2E1D"/>
                </a:solidFill>
                <a:latin typeface="Cambria" panose="02040503050406030204" pitchFamily="18" charset="0"/>
                <a:ea typeface="Cambria" panose="02040503050406030204" pitchFamily="18" charset="0"/>
              </a:rPr>
              <a:t> </a:t>
            </a:r>
            <a:r>
              <a:rPr lang="en-US" sz="6600" b="1" dirty="0" err="1">
                <a:solidFill>
                  <a:srgbClr val="5D2E1D"/>
                </a:solidFill>
                <a:latin typeface="Cambria" panose="02040503050406030204" pitchFamily="18" charset="0"/>
                <a:ea typeface="Cambria" panose="02040503050406030204" pitchFamily="18" charset="0"/>
              </a:rPr>
              <a:t>nghiệm</a:t>
            </a:r>
            <a:endParaRPr lang="en-US" sz="6600" b="1" dirty="0">
              <a:solidFill>
                <a:srgbClr val="5D2E1D"/>
              </a:solidFill>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2" name="Picture 11"/>
          <p:cNvPicPr>
            <a:picLocks noChangeAspect="1"/>
          </p:cNvPicPr>
          <p:nvPr/>
        </p:nvPicPr>
        <p:blipFill>
          <a:blip r:embed="rId2"/>
          <a:stretch>
            <a:fillRect/>
          </a:stretch>
        </p:blipFill>
        <p:spPr>
          <a:xfrm>
            <a:off x="762000" y="2095500"/>
            <a:ext cx="5317905" cy="5335514"/>
          </a:xfrm>
          <a:prstGeom prst="rect">
            <a:avLst/>
          </a:prstGeom>
        </p:spPr>
      </p:pic>
      <p:grpSp>
        <p:nvGrpSpPr>
          <p:cNvPr id="14" name="Nhóm 24"/>
          <p:cNvGrpSpPr/>
          <p:nvPr/>
        </p:nvGrpSpPr>
        <p:grpSpPr>
          <a:xfrm>
            <a:off x="6858000" y="2857500"/>
            <a:ext cx="10363021" cy="4202541"/>
            <a:chOff x="9314446" y="626900"/>
            <a:chExt cx="8363953" cy="1137938"/>
          </a:xfrm>
        </p:grpSpPr>
        <p:pic>
          <p:nvPicPr>
            <p:cNvPr id="1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314446" y="626900"/>
              <a:ext cx="8363953" cy="1137938"/>
            </a:xfrm>
            <a:prstGeom prst="rect">
              <a:avLst/>
            </a:prstGeom>
          </p:spPr>
        </p:pic>
        <p:sp>
          <p:nvSpPr>
            <p:cNvPr id="16" name="Hình chữ nhật 20"/>
            <p:cNvSpPr/>
            <p:nvPr/>
          </p:nvSpPr>
          <p:spPr>
            <a:xfrm>
              <a:off x="9560305" y="671291"/>
              <a:ext cx="7134084" cy="916716"/>
            </a:xfrm>
            <a:prstGeom prst="rect">
              <a:avLst/>
            </a:prstGeom>
            <a:noFill/>
          </p:spPr>
          <p:txBody>
            <a:bodyPr wrap="square" lIns="60960" tIns="30480" rIns="60960" bIns="3048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Hiện</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tượng</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xảy</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ra</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ngay</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khi</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thả</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đất</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vào</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cốc</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nước</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là</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có</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bọt</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khí</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nổi</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lên</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Thí</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nghiệm</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chứng</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tỏ</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trong</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đất</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có</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không</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w="0"/>
                  <a:solidFill>
                    <a:prstClr val="white"/>
                  </a:solidFill>
                  <a:effectLst/>
                  <a:uLnTx/>
                  <a:uFillTx/>
                  <a:latin typeface="Calibri" panose="020F0502020204030204"/>
                  <a:ea typeface="+mn-ea"/>
                  <a:cs typeface="+mn-cs"/>
                </a:rPr>
                <a:t>khí</a:t>
              </a:r>
              <a:r>
                <a:rPr kumimoji="0" lang="en-US" sz="5400" b="1" i="0" u="none" strike="noStrike" kern="1200" cap="none" spc="0" normalizeH="0" baseline="0" noProof="0" dirty="0">
                  <a:ln w="0"/>
                  <a:solidFill>
                    <a:prstClr val="white"/>
                  </a:solidFill>
                  <a:effectLst/>
                  <a:uLnTx/>
                  <a:uFillTx/>
                  <a:latin typeface="Calibri" panose="020F0502020204030204"/>
                  <a:ea typeface="+mn-ea"/>
                  <a:cs typeface="+mn-cs"/>
                </a:rPr>
                <a:t>.</a:t>
              </a:r>
              <a:endParaRPr kumimoji="0" lang="vi-VN" sz="5400" b="1" i="0" u="none" strike="noStrike" kern="1200" cap="none" spc="0" normalizeH="0" baseline="0" noProof="0" dirty="0">
                <a:ln w="0"/>
                <a:solidFill>
                  <a:prstClr val="white"/>
                </a:solidFill>
                <a:effectLst/>
                <a:uLnTx/>
                <a:uFillTx/>
                <a:latin typeface="Arial" panose="020B0604020202020204" pitchFamily="34" charset="0"/>
                <a:ea typeface="+mn-ea"/>
                <a:cs typeface="+mn-cs"/>
              </a:endParaRPr>
            </a:p>
          </p:txBody>
        </p:sp>
      </p:gr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90500"/>
            <a:ext cx="19750225"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2" name="Freeform 3"/>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2"/>
            <a:stretch>
              <a:fillRect/>
            </a:stretch>
          </a:blipFill>
        </p:spPr>
        <p:txBody>
          <a:bodyPr/>
          <a:lstStyle/>
          <a:p>
            <a:endParaRPr lang="en-US"/>
          </a:p>
        </p:txBody>
      </p:sp>
      <p:sp>
        <p:nvSpPr>
          <p:cNvPr id="13" name="TextBox 12"/>
          <p:cNvSpPr txBox="1"/>
          <p:nvPr/>
        </p:nvSpPr>
        <p:spPr>
          <a:xfrm>
            <a:off x="2057400" y="6477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2. </a:t>
            </a:r>
            <a:r>
              <a:rPr lang="vi-VN" sz="4800" b="1" i="1" dirty="0">
                <a:solidFill>
                  <a:srgbClr val="000000"/>
                </a:solidFill>
                <a:latin typeface="Cambria" panose="02040503050406030204" pitchFamily="18" charset="0"/>
                <a:ea typeface="Cambria" panose="02040503050406030204" pitchFamily="18" charset="0"/>
              </a:rPr>
              <a:t>Quan sát ống nghiệm trong hình 3 và nêu hiện tượng xảy ra. Từ đó, cho biết trong đất có thành phần nào.</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p:cNvPicPr>
            <a:picLocks noChangeAspect="1"/>
          </p:cNvPicPr>
          <p:nvPr/>
        </p:nvPicPr>
        <p:blipFill>
          <a:blip r:embed="rId3"/>
          <a:stretch>
            <a:fillRect/>
          </a:stretch>
        </p:blipFill>
        <p:spPr>
          <a:xfrm>
            <a:off x="3429000" y="2476500"/>
            <a:ext cx="10586081" cy="6858000"/>
          </a:xfrm>
          <a:prstGeom prst="rect">
            <a:avLst/>
          </a:prstGeom>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731112" y="495301"/>
            <a:ext cx="19750225" cy="9220200"/>
            <a:chOff x="0" y="0"/>
            <a:chExt cx="52414898" cy="21557999"/>
          </a:xfrm>
        </p:grpSpPr>
        <p:sp>
          <p:nvSpPr>
            <p:cNvPr id="3"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4"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aphicFrame>
        <p:nvGraphicFramePr>
          <p:cNvPr id="5" name="Table 4"/>
          <p:cNvGraphicFramePr>
            <a:graphicFrameLocks noGrp="1"/>
          </p:cNvGraphicFramePr>
          <p:nvPr/>
        </p:nvGraphicFramePr>
        <p:xfrm>
          <a:off x="3048000" y="2781300"/>
          <a:ext cx="12268200" cy="4495800"/>
        </p:xfrm>
        <a:graphic>
          <a:graphicData uri="http://schemas.openxmlformats.org/drawingml/2006/table">
            <a:tbl>
              <a:tblPr firstRow="1" bandRow="1">
                <a:tableStyleId>{5C22544A-7EE6-4342-B048-85BDC9FD1C3A}</a:tableStyleId>
              </a:tblPr>
              <a:tblGrid>
                <a:gridCol w="4089400"/>
                <a:gridCol w="4089400"/>
                <a:gridCol w="4089400"/>
              </a:tblGrid>
              <a:tr h="1123950">
                <a:tc>
                  <a:txBody>
                    <a:bodyPr/>
                    <a:lstStyle/>
                    <a:p>
                      <a:pPr algn="ctr"/>
                      <a:r>
                        <a:rPr lang="en-US" b="1">
                          <a:solidFill>
                            <a:sysClr val="windowText" lastClr="000000"/>
                          </a:solidFill>
                          <a:latin typeface="#9Slide01 Tieu de ngan" panose="00000800000000000000" pitchFamily="2" charset="0"/>
                        </a:rPr>
                        <a:t>DỰ ĐOÁN</a:t>
                      </a:r>
                      <a:endParaRPr lang="en-US" b="1">
                        <a:solidFill>
                          <a:sysClr val="windowText" lastClr="000000"/>
                        </a:solidFill>
                        <a:latin typeface="#9Slide01 Tieu de ngan" panose="000008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THÍ NGHIỆM</a:t>
                      </a:r>
                      <a:endParaRPr lang="en-US" b="1">
                        <a:solidFill>
                          <a:sysClr val="windowText" lastClr="000000"/>
                        </a:solidFill>
                        <a:latin typeface="#9Slide01 Tieu de ngan" panose="000008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KẾT LUẬN</a:t>
                      </a:r>
                      <a:endParaRPr lang="en-US" b="1">
                        <a:solidFill>
                          <a:sysClr val="windowText" lastClr="000000"/>
                        </a:solidFill>
                        <a:latin typeface="#9Slide01 Tieu de ngan" panose="000008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9"/>
          <p:cNvSpPr txBox="1"/>
          <p:nvPr/>
        </p:nvSpPr>
        <p:spPr>
          <a:xfrm>
            <a:off x="4660825" y="1046596"/>
            <a:ext cx="9563100" cy="1214371"/>
          </a:xfrm>
          <a:prstGeom prst="rect">
            <a:avLst/>
          </a:prstGeom>
        </p:spPr>
        <p:txBody>
          <a:bodyPr wrap="square" lIns="0" tIns="0" rIns="0" bIns="0" rtlCol="0" anchor="t">
            <a:spAutoFit/>
          </a:bodyPr>
          <a:lstStyle/>
          <a:p>
            <a:pPr algn="ctr">
              <a:lnSpc>
                <a:spcPts val="10200"/>
              </a:lnSpc>
            </a:pPr>
            <a:r>
              <a:rPr lang="en-US" sz="6600" b="1">
                <a:solidFill>
                  <a:srgbClr val="5D2E1D"/>
                </a:solidFill>
                <a:latin typeface="Cambria" panose="02040503050406030204" pitchFamily="18" charset="0"/>
                <a:ea typeface="Cambria" panose="02040503050406030204" pitchFamily="18" charset="0"/>
              </a:rPr>
              <a:t>Phiếu ghi </a:t>
            </a:r>
            <a:r>
              <a:rPr lang="en-US" sz="6600" b="1" dirty="0" err="1">
                <a:solidFill>
                  <a:srgbClr val="5D2E1D"/>
                </a:solidFill>
                <a:latin typeface="Cambria" panose="02040503050406030204" pitchFamily="18" charset="0"/>
                <a:ea typeface="Cambria" panose="02040503050406030204" pitchFamily="18" charset="0"/>
              </a:rPr>
              <a:t>thí</a:t>
            </a:r>
            <a:r>
              <a:rPr lang="en-US" sz="6600" b="1" dirty="0">
                <a:solidFill>
                  <a:srgbClr val="5D2E1D"/>
                </a:solidFill>
                <a:latin typeface="Cambria" panose="02040503050406030204" pitchFamily="18" charset="0"/>
                <a:ea typeface="Cambria" panose="02040503050406030204" pitchFamily="18" charset="0"/>
              </a:rPr>
              <a:t> </a:t>
            </a:r>
            <a:r>
              <a:rPr lang="en-US" sz="6600" b="1" dirty="0" err="1">
                <a:solidFill>
                  <a:srgbClr val="5D2E1D"/>
                </a:solidFill>
                <a:latin typeface="Cambria" panose="02040503050406030204" pitchFamily="18" charset="0"/>
                <a:ea typeface="Cambria" panose="02040503050406030204" pitchFamily="18" charset="0"/>
              </a:rPr>
              <a:t>nghiệm</a:t>
            </a:r>
            <a:endParaRPr lang="en-US" sz="6600" b="1" dirty="0">
              <a:solidFill>
                <a:srgbClr val="5D2E1D"/>
              </a:solidFill>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pSp>
        <p:nvGrpSpPr>
          <p:cNvPr id="14" name="Nhóm 24"/>
          <p:cNvGrpSpPr/>
          <p:nvPr/>
        </p:nvGrpSpPr>
        <p:grpSpPr>
          <a:xfrm>
            <a:off x="4572000" y="2095500"/>
            <a:ext cx="13716000" cy="6477000"/>
            <a:chOff x="9314446" y="626900"/>
            <a:chExt cx="8363953" cy="1137938"/>
          </a:xfrm>
        </p:grpSpPr>
        <p:pic>
          <p:nvPicPr>
            <p:cNvPr id="1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314446" y="626900"/>
              <a:ext cx="8363953" cy="1137938"/>
            </a:xfrm>
            <a:prstGeom prst="rect">
              <a:avLst/>
            </a:prstGeom>
          </p:spPr>
        </p:pic>
        <p:sp>
          <p:nvSpPr>
            <p:cNvPr id="16" name="Hình chữ nhật 20"/>
            <p:cNvSpPr/>
            <p:nvPr/>
          </p:nvSpPr>
          <p:spPr>
            <a:xfrm>
              <a:off x="9546778" y="774163"/>
              <a:ext cx="7134084" cy="659690"/>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dirty="0">
                  <a:ln w="0"/>
                  <a:solidFill>
                    <a:prstClr val="white"/>
                  </a:solidFill>
                  <a:effectLst/>
                  <a:uLnTx/>
                  <a:uFillTx/>
                  <a:latin typeface="Calibri" panose="020F0502020204030204"/>
                  <a:ea typeface="+mn-ea"/>
                  <a:cs typeface="+mn-cs"/>
                </a:rPr>
                <a:t> Sau khi đun ống nghiệm chứa đất thấy xuất hiện những giọt nước nhỏ bám vào thành ống nghiệm. </a:t>
              </a:r>
              <a:r>
                <a:rPr kumimoji="0" lang="en-US" sz="6000" b="1" i="0" u="none" strike="noStrike" kern="1200" cap="none" spc="0" normalizeH="0" baseline="0" noProof="0" dirty="0" err="1">
                  <a:ln w="0"/>
                  <a:solidFill>
                    <a:prstClr val="white"/>
                  </a:solidFill>
                  <a:effectLst/>
                  <a:uLnTx/>
                  <a:uFillTx/>
                  <a:latin typeface="Calibri" panose="020F0502020204030204"/>
                  <a:ea typeface="+mn-ea"/>
                  <a:cs typeface="+mn-cs"/>
                </a:rPr>
                <a:t>Thí</a:t>
              </a:r>
              <a:r>
                <a:rPr kumimoji="0" lang="en-US" sz="6000" b="1" i="0" u="none" strike="noStrike" kern="1200" cap="none" spc="0" normalizeH="0" baseline="0" noProof="0" dirty="0">
                  <a:ln w="0"/>
                  <a:solidFill>
                    <a:prstClr val="white"/>
                  </a:solidFill>
                  <a:effectLst/>
                  <a:uLnTx/>
                  <a:uFillTx/>
                  <a:latin typeface="Calibri" panose="020F0502020204030204"/>
                  <a:ea typeface="+mn-ea"/>
                  <a:cs typeface="+mn-cs"/>
                </a:rPr>
                <a:t> </a:t>
              </a:r>
              <a:r>
                <a:rPr kumimoji="0" lang="en-US" sz="6000" b="1" i="0" u="none" strike="noStrike" kern="1200" cap="none" spc="0" normalizeH="0" baseline="0" noProof="0" dirty="0" err="1">
                  <a:ln w="0"/>
                  <a:solidFill>
                    <a:prstClr val="white"/>
                  </a:solidFill>
                  <a:effectLst/>
                  <a:uLnTx/>
                  <a:uFillTx/>
                  <a:latin typeface="Calibri" panose="020F0502020204030204"/>
                  <a:ea typeface="+mn-ea"/>
                  <a:cs typeface="+mn-cs"/>
                </a:rPr>
                <a:t>nghiệm</a:t>
              </a:r>
              <a:r>
                <a:rPr kumimoji="0" lang="vi-VN" sz="6000" b="1" i="0" u="none" strike="noStrike" kern="1200" cap="none" spc="0" normalizeH="0" baseline="0" noProof="0" dirty="0">
                  <a:ln w="0"/>
                  <a:solidFill>
                    <a:prstClr val="white"/>
                  </a:solidFill>
                  <a:effectLst/>
                  <a:uLnTx/>
                  <a:uFillTx/>
                  <a:latin typeface="Calibri" panose="020F0502020204030204"/>
                  <a:ea typeface="+mn-ea"/>
                  <a:cs typeface="+mn-cs"/>
                </a:rPr>
                <a:t> chứng tỏ trong đất có nước.</a:t>
              </a:r>
              <a:endParaRPr kumimoji="0" lang="vi-VN" sz="6000" b="1" i="0" u="none" strike="noStrike" kern="1200" cap="none" spc="0" normalizeH="0" baseline="0" noProof="0" dirty="0">
                <a:ln w="0"/>
                <a:solidFill>
                  <a:prstClr val="white"/>
                </a:solidFill>
                <a:effectLst/>
                <a:uLnTx/>
                <a:uFillTx/>
                <a:latin typeface="Calibri" panose="020F0502020204030204"/>
                <a:ea typeface="+mn-ea"/>
                <a:cs typeface="+mn-cs"/>
              </a:endParaRPr>
            </a:p>
          </p:txBody>
        </p:sp>
      </p:grpSp>
      <p:pic>
        <p:nvPicPr>
          <p:cNvPr id="13" name="Picture 12"/>
          <p:cNvPicPr>
            <a:picLocks noChangeAspect="1"/>
          </p:cNvPicPr>
          <p:nvPr/>
        </p:nvPicPr>
        <p:blipFill>
          <a:blip r:embed="rId3"/>
          <a:stretch>
            <a:fillRect/>
          </a:stretch>
        </p:blipFill>
        <p:spPr>
          <a:xfrm>
            <a:off x="1295400" y="1714500"/>
            <a:ext cx="2987299" cy="6718374"/>
          </a:xfrm>
          <a:prstGeom prst="rect">
            <a:avLst/>
          </a:prstGeom>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3" name="TextBox 12"/>
          <p:cNvSpPr txBox="1"/>
          <p:nvPr/>
        </p:nvSpPr>
        <p:spPr>
          <a:xfrm>
            <a:off x="1828800" y="7239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Quan </a:t>
            </a:r>
            <a:r>
              <a:rPr lang="en-US" sz="4800" b="1" i="1" dirty="0" err="1">
                <a:solidFill>
                  <a:srgbClr val="000000"/>
                </a:solidFill>
                <a:latin typeface="Cambria" panose="02040503050406030204" pitchFamily="18" charset="0"/>
                <a:ea typeface="Cambria" panose="02040503050406030204" pitchFamily="18" charset="0"/>
              </a:rPr>
              <a:t>sát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hình</a:t>
            </a:r>
            <a:r>
              <a:rPr lang="en-US" sz="4800" b="1" i="1" dirty="0">
                <a:solidFill>
                  <a:srgbClr val="000000"/>
                </a:solidFill>
                <a:latin typeface="Cambria" panose="02040503050406030204" pitchFamily="18" charset="0"/>
                <a:ea typeface="Cambria" panose="02040503050406030204" pitchFamily="18" charset="0"/>
              </a:rPr>
              <a:t> 4, </a:t>
            </a:r>
            <a:r>
              <a:rPr lang="en-US" sz="4800" b="1" i="1" dirty="0" err="1">
                <a:solidFill>
                  <a:srgbClr val="000000"/>
                </a:solidFill>
                <a:latin typeface="Cambria" panose="02040503050406030204" pitchFamily="18" charset="0"/>
                <a:ea typeface="Cambria" panose="02040503050406030204" pitchFamily="18" charset="0"/>
              </a:rPr>
              <a:t>kể</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trên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các</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của</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đất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và</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cho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biết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nào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nhiều</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nhất</a:t>
            </a:r>
            <a:r>
              <a:rPr lang="en-US" sz="4800" b="1" i="1" dirty="0">
                <a:solidFill>
                  <a:srgbClr val="000000"/>
                </a:solidFill>
                <a:latin typeface="Cambria" panose="02040503050406030204" pitchFamily="18" charset="0"/>
                <a:ea typeface="Cambria" panose="02040503050406030204" pitchFamily="18" charset="0"/>
              </a:rPr>
              <a:t>.</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Freeform 9"/>
          <p:cNvSpPr/>
          <p:nvPr/>
        </p:nvSpPr>
        <p:spPr>
          <a:xfrm>
            <a:off x="762000" y="7239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2"/>
            <a:stretch>
              <a:fillRect/>
            </a:stretch>
          </a:blipFill>
        </p:spPr>
        <p:txBody>
          <a:bodyPr/>
          <a:lstStyle/>
          <a:p>
            <a:endParaRPr lang="en-US"/>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28600" y="3162300"/>
            <a:ext cx="9296400" cy="5914246"/>
          </a:xfrm>
          <a:prstGeom prst="rect">
            <a:avLst/>
          </a:prstGeom>
        </p:spPr>
      </p:pic>
      <p:sp>
        <p:nvSpPr>
          <p:cNvPr id="15" name="Rectangle: Rounded Corners 14"/>
          <p:cNvSpPr/>
          <p:nvPr/>
        </p:nvSpPr>
        <p:spPr>
          <a:xfrm>
            <a:off x="8077200" y="3619500"/>
            <a:ext cx="9753600" cy="3886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Ngoài không khí và nước, trong đất còn có chất khoáng, mùn và một số thành phần khác.</a:t>
            </a:r>
            <a:endParaRPr lang="en-US" sz="4800" dirty="0">
              <a:solidFill>
                <a:srgbClr val="FF0000"/>
              </a:solidFill>
              <a:latin typeface="Cambria" panose="02040503050406030204" pitchFamily="18" charset="0"/>
              <a:ea typeface="Cambria" panose="02040503050406030204" pitchFamily="18" charset="0"/>
            </a:endParaRPr>
          </a:p>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Chất khoáng chiếm tỉ lệ nhiều nhất trong đất</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3" name="Picture 12"/>
          <p:cNvPicPr>
            <a:picLocks noChangeAspect="1"/>
          </p:cNvPicPr>
          <p:nvPr/>
        </p:nvPicPr>
        <p:blipFill>
          <a:blip r:embed="rId2"/>
          <a:stretch>
            <a:fillRect/>
          </a:stretch>
        </p:blipFill>
        <p:spPr>
          <a:xfrm>
            <a:off x="5486400" y="495300"/>
            <a:ext cx="7693819" cy="2139881"/>
          </a:xfrm>
          <a:prstGeom prst="rect">
            <a:avLst/>
          </a:prstGeom>
        </p:spPr>
      </p:pic>
      <p:sp>
        <p:nvSpPr>
          <p:cNvPr id="14" name="TextBox 13"/>
          <p:cNvSpPr txBox="1"/>
          <p:nvPr/>
        </p:nvSpPr>
        <p:spPr>
          <a:xfrm>
            <a:off x="990600" y="3467100"/>
            <a:ext cx="16383000" cy="2800767"/>
          </a:xfrm>
          <a:prstGeom prst="rect">
            <a:avLst/>
          </a:prstGeom>
          <a:noFill/>
        </p:spPr>
        <p:txBody>
          <a:bodyPr wrap="square" rtlCol="0">
            <a:spAutoFit/>
          </a:bodyPr>
          <a:lstStyle/>
          <a:p>
            <a:pPr algn="ctr"/>
            <a:r>
              <a:rPr lang="en-US" sz="8800" dirty="0"/>
              <a:t>Trong </a:t>
            </a:r>
            <a:r>
              <a:rPr lang="en-US" sz="8800" dirty="0" err="1"/>
              <a:t>đất</a:t>
            </a:r>
            <a:r>
              <a:rPr lang="en-US" sz="8800" dirty="0"/>
              <a:t> </a:t>
            </a:r>
            <a:r>
              <a:rPr lang="en-US" sz="8800" dirty="0" err="1"/>
              <a:t>có</a:t>
            </a:r>
            <a:r>
              <a:rPr lang="en-US" sz="8800" dirty="0"/>
              <a:t> </a:t>
            </a:r>
            <a:r>
              <a:rPr lang="en-US" sz="8800" dirty="0" err="1"/>
              <a:t>nước</a:t>
            </a:r>
            <a:r>
              <a:rPr lang="en-US" sz="8800" dirty="0"/>
              <a:t> </a:t>
            </a:r>
            <a:r>
              <a:rPr lang="en-US" sz="8800" dirty="0" err="1"/>
              <a:t>và</a:t>
            </a:r>
            <a:r>
              <a:rPr lang="en-US" sz="8800" dirty="0"/>
              <a:t> </a:t>
            </a:r>
            <a:r>
              <a:rPr lang="en-US" sz="8800" dirty="0" err="1"/>
              <a:t>không</a:t>
            </a:r>
            <a:r>
              <a:rPr lang="en-US" sz="8800" dirty="0"/>
              <a:t> </a:t>
            </a:r>
            <a:r>
              <a:rPr lang="en-US" sz="8800" dirty="0" err="1"/>
              <a:t>khí</a:t>
            </a:r>
            <a:r>
              <a:rPr lang="en-US" sz="8800" dirty="0"/>
              <a:t>, </a:t>
            </a:r>
            <a:r>
              <a:rPr lang="en-US" sz="8800" dirty="0" err="1"/>
              <a:t>chất</a:t>
            </a:r>
            <a:r>
              <a:rPr lang="en-US" sz="8800" dirty="0"/>
              <a:t> </a:t>
            </a:r>
            <a:r>
              <a:rPr lang="en-US" sz="8800" dirty="0" err="1"/>
              <a:t>khoáng</a:t>
            </a:r>
            <a:r>
              <a:rPr lang="en-US" sz="8800" dirty="0"/>
              <a:t>, </a:t>
            </a:r>
            <a:r>
              <a:rPr lang="en-US" sz="8800" dirty="0" err="1"/>
              <a:t>mùn</a:t>
            </a:r>
            <a:r>
              <a:rPr lang="en-US" sz="8800" dirty="0"/>
              <a:t>,…. </a:t>
            </a:r>
            <a:endParaRPr lang="en-US" sz="8800" dirty="0"/>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txBody>
            <a:bodyPr/>
            <a:lstStyle/>
            <a:p>
              <a:endParaRPr lang="en-US"/>
            </a:p>
          </p:txBody>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668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txBody>
            <a:bodyPr/>
            <a:lstStyle/>
            <a:p>
              <a:endParaRPr lang="en-US"/>
            </a:p>
          </p:txBody>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txBody>
            <a:bodyPr/>
            <a:lstStyle/>
            <a:p>
              <a:endParaRPr lang="en-US"/>
            </a:p>
          </p:txBody>
        </p:sp>
      </p:grpSp>
      <p:sp>
        <p:nvSpPr>
          <p:cNvPr id="24" name="Freeform 2"/>
          <p:cNvSpPr/>
          <p:nvPr/>
        </p:nvSpPr>
        <p:spPr>
          <a:xfrm>
            <a:off x="13639800" y="816406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0" name="Picture 9"/>
          <p:cNvPicPr>
            <a:picLocks noChangeAspect="1"/>
          </p:cNvPicPr>
          <p:nvPr/>
        </p:nvPicPr>
        <p:blipFill>
          <a:blip r:embed="rId4"/>
          <a:stretch>
            <a:fillRect/>
          </a:stretch>
        </p:blipFill>
        <p:spPr>
          <a:xfrm>
            <a:off x="9982200" y="3619500"/>
            <a:ext cx="7010400" cy="3849974"/>
          </a:xfrm>
          <a:prstGeom prst="rect">
            <a:avLst/>
          </a:prstGeom>
        </p:spPr>
      </p:pic>
      <p:grpSp>
        <p:nvGrpSpPr>
          <p:cNvPr id="13" name="Group 12"/>
          <p:cNvGrpSpPr/>
          <p:nvPr/>
        </p:nvGrpSpPr>
        <p:grpSpPr>
          <a:xfrm>
            <a:off x="3588911" y="1429886"/>
            <a:ext cx="10058400" cy="1295400"/>
            <a:chOff x="3962400" y="876300"/>
            <a:chExt cx="10058400" cy="1295400"/>
          </a:xfrm>
        </p:grpSpPr>
        <p:sp>
          <p:nvSpPr>
            <p:cNvPr id="11" name="TextBox 10"/>
            <p:cNvSpPr txBox="1"/>
            <p:nvPr/>
          </p:nvSpPr>
          <p:spPr>
            <a:xfrm>
              <a:off x="3962400" y="1028700"/>
              <a:ext cx="10058400" cy="1015663"/>
            </a:xfrm>
            <a:prstGeom prst="rect">
              <a:avLst/>
            </a:prstGeom>
            <a:noFill/>
          </p:spPr>
          <p:txBody>
            <a:bodyPr wrap="square" rtlCol="0">
              <a:spAutoFit/>
            </a:bodyPr>
            <a:lstStyle/>
            <a:p>
              <a:pPr lvl="0" algn="ctr"/>
              <a:r>
                <a:rPr lang="en-US" sz="6000" b="1" i="1" dirty="0">
                  <a:solidFill>
                    <a:srgbClr val="FF0000"/>
                  </a:solidFill>
                  <a:latin typeface="Cambria" panose="02040503050406030204" pitchFamily="18" charset="0"/>
                  <a:ea typeface="Cambria" panose="02040503050406030204" pitchFamily="18" charset="0"/>
                </a:rPr>
                <a:t>Em </a:t>
              </a:r>
              <a:r>
                <a:rPr lang="en-US" sz="6000" b="1" i="1" dirty="0" err="1">
                  <a:solidFill>
                    <a:srgbClr val="FF0000"/>
                  </a:solidFill>
                  <a:latin typeface="Cambria" panose="02040503050406030204" pitchFamily="18" charset="0"/>
                  <a:ea typeface="Cambria" panose="02040503050406030204" pitchFamily="18" charset="0"/>
                </a:rPr>
                <a:t>có</a:t>
              </a:r>
              <a:r>
                <a:rPr lang="en-US" sz="6000" b="1" i="1" dirty="0">
                  <a:solidFill>
                    <a:srgbClr val="FF0000"/>
                  </a:solidFill>
                  <a:latin typeface="Cambria" panose="02040503050406030204" pitchFamily="18" charset="0"/>
                  <a:ea typeface="Cambria" panose="02040503050406030204" pitchFamily="18" charset="0"/>
                </a:rPr>
                <a:t> </a:t>
              </a:r>
              <a:r>
                <a:rPr lang="en-US" sz="6000" b="1" i="1" dirty="0" err="1">
                  <a:solidFill>
                    <a:srgbClr val="FF0000"/>
                  </a:solidFill>
                  <a:latin typeface="Cambria" panose="02040503050406030204" pitchFamily="18" charset="0"/>
                  <a:ea typeface="Cambria" panose="02040503050406030204" pitchFamily="18" charset="0"/>
                </a:rPr>
                <a:t>biết</a:t>
              </a:r>
              <a:endPar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2" name="Freeform 9"/>
            <p:cNvSpPr/>
            <p:nvPr/>
          </p:nvSpPr>
          <p:spPr>
            <a:xfrm>
              <a:off x="6172200" y="8763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5"/>
              <a:stretch>
                <a:fillRect/>
              </a:stretch>
            </a:blipFill>
          </p:spPr>
          <p:txBody>
            <a:bodyPr/>
            <a:lstStyle/>
            <a:p>
              <a:endParaRPr lang="en-US"/>
            </a:p>
          </p:txBody>
        </p:sp>
      </p:grpSp>
      <p:sp>
        <p:nvSpPr>
          <p:cNvPr id="14" name="TextBox 13"/>
          <p:cNvSpPr txBox="1"/>
          <p:nvPr/>
        </p:nvSpPr>
        <p:spPr>
          <a:xfrm>
            <a:off x="1524000" y="3162300"/>
            <a:ext cx="7848600" cy="5016758"/>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mbria" panose="02040503050406030204" pitchFamily="18" charset="0"/>
                <a:ea typeface="Cambria" panose="02040503050406030204" pitchFamily="18" charset="0"/>
              </a:rPr>
              <a:t>Quá trình hình thành đất đã tạo ra những hạt riêng rẽ có kích thước và hình dạng khác nhau như hạt cát, hạt sét,... Tuỳ thuộc vào tỉ lệ các loại hạt trong đất, người ta chia thành các loại đất khác nhau như đất cát, đất thịt, đất sét,... (hình 5).</a:t>
            </a:r>
            <a:endParaRPr lang="vi-VN" sz="40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0" name="Freeform 9"/>
          <p:cNvSpPr/>
          <p:nvPr/>
        </p:nvSpPr>
        <p:spPr>
          <a:xfrm>
            <a:off x="30480" y="20458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2"/>
            <a:stretch>
              <a:fillRect/>
            </a:stretch>
          </a:blipFill>
        </p:spPr>
        <p:txBody>
          <a:bodyPr/>
          <a:lstStyle/>
          <a:p>
            <a:endParaRPr lang="en-US"/>
          </a:p>
        </p:txBody>
      </p:sp>
      <p:sp>
        <p:nvSpPr>
          <p:cNvPr id="11" name="Speech Bubble: Rectangle with Corners Rounded 10"/>
          <p:cNvSpPr/>
          <p:nvPr/>
        </p:nvSpPr>
        <p:spPr>
          <a:xfrm>
            <a:off x="5257800" y="647700"/>
            <a:ext cx="10439400" cy="3962400"/>
          </a:xfrm>
          <a:prstGeom prst="wedgeRoundRectCallout">
            <a:avLst>
              <a:gd name="adj1" fmla="val -61243"/>
              <a:gd name="adj2" fmla="val -1462"/>
              <a:gd name="adj3" fmla="val 16667"/>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6000" b="1" dirty="0">
                <a:solidFill>
                  <a:srgbClr val="FF0000"/>
                </a:solidFill>
                <a:latin typeface="Calibri" panose="020F0502020204030204" pitchFamily="34" charset="0"/>
                <a:cs typeface="Calibri" panose="020F0502020204030204" pitchFamily="34" charset="0"/>
              </a:rPr>
              <a:t>Ở địa phương em trồng nhiều loại cây nào? Loại đất nào thích hợp để các cây trồng đó sống và phát triển tốt?</a:t>
            </a:r>
            <a:endParaRPr lang="vi-VN" sz="60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026" name="Picture 2" descr="Cà Mau: Đưa cây lúa trở lại đất tô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95300"/>
            <a:ext cx="11811000" cy="78690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67200" y="8496300"/>
            <a:ext cx="11049000" cy="1107996"/>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Trồng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lúa</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trên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đất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phù</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sa</a:t>
            </a:r>
            <a:endParaRPr lang="en-US" sz="6600" b="1" dirty="0">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1"/>
            <a:stretch>
              <a:fillRect/>
            </a:stretch>
          </a:blipFill>
        </p:spPr>
        <p:txBody>
          <a:bodyPr/>
          <a:lstStyle/>
          <a:p>
            <a:endParaRPr lang="en-US"/>
          </a:p>
        </p:txBody>
      </p:sp>
      <p:sp>
        <p:nvSpPr>
          <p:cNvPr id="37" name="Freeform 6"/>
          <p:cNvSpPr/>
          <p:nvPr/>
        </p:nvSpPr>
        <p:spPr>
          <a:xfrm>
            <a:off x="19050000" y="-26949"/>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5" name="Freeform: Shape 34"/>
          <p:cNvSpPr/>
          <p:nvPr/>
        </p:nvSpPr>
        <p:spPr>
          <a:xfrm>
            <a:off x="0" y="0"/>
            <a:ext cx="18288000" cy="10287000"/>
          </a:xfrm>
          <a:custGeom>
            <a:avLst/>
            <a:gdLst/>
            <a:ahLst/>
            <a:cxnLst/>
            <a:rect l="l" t="t" r="r" b="b"/>
            <a:pathLst>
              <a:path w="18288000" h="10287000">
                <a:moveTo>
                  <a:pt x="10375642" y="4464855"/>
                </a:moveTo>
                <a:cubicBezTo>
                  <a:pt x="10343436" y="4464855"/>
                  <a:pt x="10313972" y="4476161"/>
                  <a:pt x="10287248" y="4498774"/>
                </a:cubicBezTo>
                <a:cubicBezTo>
                  <a:pt x="10263264" y="4522072"/>
                  <a:pt x="10251273" y="4551537"/>
                  <a:pt x="10251273" y="4587169"/>
                </a:cubicBezTo>
                <a:cubicBezTo>
                  <a:pt x="10251273" y="4620745"/>
                  <a:pt x="10263264" y="4653636"/>
                  <a:pt x="10287248" y="4685842"/>
                </a:cubicBezTo>
                <a:cubicBezTo>
                  <a:pt x="10298896" y="4698176"/>
                  <a:pt x="10310202" y="4710339"/>
                  <a:pt x="10321167" y="4722330"/>
                </a:cubicBezTo>
                <a:cubicBezTo>
                  <a:pt x="10332130" y="4734322"/>
                  <a:pt x="10343436" y="4746484"/>
                  <a:pt x="10355085" y="4758819"/>
                </a:cubicBezTo>
                <a:cubicBezTo>
                  <a:pt x="10380438" y="4791710"/>
                  <a:pt x="10393116" y="4826314"/>
                  <a:pt x="10393116" y="4862631"/>
                </a:cubicBezTo>
                <a:cubicBezTo>
                  <a:pt x="10393116" y="4869483"/>
                  <a:pt x="10392773" y="4876849"/>
                  <a:pt x="10392088" y="4884729"/>
                </a:cubicBezTo>
                <a:cubicBezTo>
                  <a:pt x="10391402" y="4892610"/>
                  <a:pt x="10390374" y="4900661"/>
                  <a:pt x="10389004" y="4908884"/>
                </a:cubicBezTo>
                <a:cubicBezTo>
                  <a:pt x="10430803" y="4889012"/>
                  <a:pt x="10469176" y="4868284"/>
                  <a:pt x="10504123" y="4846699"/>
                </a:cubicBezTo>
                <a:cubicBezTo>
                  <a:pt x="10539069" y="4825115"/>
                  <a:pt x="10570590" y="4802331"/>
                  <a:pt x="10598684" y="4778348"/>
                </a:cubicBezTo>
                <a:cubicBezTo>
                  <a:pt x="10680226" y="4711195"/>
                  <a:pt x="10720998" y="4644385"/>
                  <a:pt x="10720998" y="4577918"/>
                </a:cubicBezTo>
                <a:cubicBezTo>
                  <a:pt x="10720998" y="4544342"/>
                  <a:pt x="10708321" y="4516932"/>
                  <a:pt x="10682968" y="4495690"/>
                </a:cubicBezTo>
                <a:cubicBezTo>
                  <a:pt x="10658984" y="4475134"/>
                  <a:pt x="10630205" y="4464855"/>
                  <a:pt x="10596629" y="4464855"/>
                </a:cubicBezTo>
                <a:cubicBezTo>
                  <a:pt x="10547977" y="4464855"/>
                  <a:pt x="10511660" y="4489181"/>
                  <a:pt x="10487677" y="4537832"/>
                </a:cubicBezTo>
                <a:cubicBezTo>
                  <a:pt x="10480824" y="4514534"/>
                  <a:pt x="10466093" y="4496376"/>
                  <a:pt x="10443480" y="4483356"/>
                </a:cubicBezTo>
                <a:cubicBezTo>
                  <a:pt x="10423608" y="4471022"/>
                  <a:pt x="10400995" y="4464855"/>
                  <a:pt x="10375642" y="4464855"/>
                </a:cubicBezTo>
                <a:close/>
                <a:moveTo>
                  <a:pt x="6653824" y="3910847"/>
                </a:moveTo>
                <a:cubicBezTo>
                  <a:pt x="6679177" y="3910847"/>
                  <a:pt x="6701790" y="3917357"/>
                  <a:pt x="6721661" y="3930376"/>
                </a:cubicBezTo>
                <a:cubicBezTo>
                  <a:pt x="6743589" y="3942710"/>
                  <a:pt x="6758321" y="3960869"/>
                  <a:pt x="6765859" y="3984852"/>
                </a:cubicBezTo>
                <a:cubicBezTo>
                  <a:pt x="6789842" y="3935515"/>
                  <a:pt x="6826159" y="3910847"/>
                  <a:pt x="6874810" y="3910847"/>
                </a:cubicBezTo>
                <a:cubicBezTo>
                  <a:pt x="6908386" y="3910847"/>
                  <a:pt x="6937166" y="3921468"/>
                  <a:pt x="6961149" y="3942710"/>
                </a:cubicBezTo>
                <a:cubicBezTo>
                  <a:pt x="6986502" y="3963953"/>
                  <a:pt x="6999179" y="3991362"/>
                  <a:pt x="6999179" y="4024938"/>
                </a:cubicBezTo>
                <a:cubicBezTo>
                  <a:pt x="6999179" y="4090720"/>
                  <a:pt x="6958407" y="4157187"/>
                  <a:pt x="6876865" y="4224340"/>
                </a:cubicBezTo>
                <a:cubicBezTo>
                  <a:pt x="6848772" y="4248323"/>
                  <a:pt x="6817251" y="4271278"/>
                  <a:pt x="6782304" y="4293205"/>
                </a:cubicBezTo>
                <a:cubicBezTo>
                  <a:pt x="6747357" y="4315132"/>
                  <a:pt x="6708642" y="4335689"/>
                  <a:pt x="6666157" y="4354876"/>
                </a:cubicBezTo>
                <a:cubicBezTo>
                  <a:pt x="6667528" y="4346653"/>
                  <a:pt x="6668727" y="4338602"/>
                  <a:pt x="6669755" y="4330721"/>
                </a:cubicBezTo>
                <a:cubicBezTo>
                  <a:pt x="6670783" y="4322841"/>
                  <a:pt x="6671297" y="4315475"/>
                  <a:pt x="6671297" y="4308623"/>
                </a:cubicBezTo>
                <a:cubicBezTo>
                  <a:pt x="6671297" y="4272306"/>
                  <a:pt x="6658620" y="4238044"/>
                  <a:pt x="6633267" y="4205838"/>
                </a:cubicBezTo>
                <a:cubicBezTo>
                  <a:pt x="6621618" y="4192819"/>
                  <a:pt x="6610312" y="4180485"/>
                  <a:pt x="6599348" y="4168836"/>
                </a:cubicBezTo>
                <a:cubicBezTo>
                  <a:pt x="6588384" y="4157187"/>
                  <a:pt x="6577078" y="4144853"/>
                  <a:pt x="6565429" y="4131834"/>
                </a:cubicBezTo>
                <a:cubicBezTo>
                  <a:pt x="6541446" y="4099628"/>
                  <a:pt x="6529455" y="4066737"/>
                  <a:pt x="6529455" y="4033161"/>
                </a:cubicBezTo>
                <a:cubicBezTo>
                  <a:pt x="6529455" y="3998214"/>
                  <a:pt x="6541446" y="3968749"/>
                  <a:pt x="6565429" y="3944766"/>
                </a:cubicBezTo>
                <a:cubicBezTo>
                  <a:pt x="6592153" y="3922153"/>
                  <a:pt x="6621618" y="3910847"/>
                  <a:pt x="6653824" y="3910847"/>
                </a:cubicBezTo>
                <a:close/>
                <a:moveTo>
                  <a:pt x="14520031" y="3884123"/>
                </a:moveTo>
                <a:cubicBezTo>
                  <a:pt x="14545384" y="3884123"/>
                  <a:pt x="14567997" y="3890290"/>
                  <a:pt x="14587869" y="3902624"/>
                </a:cubicBezTo>
                <a:cubicBezTo>
                  <a:pt x="14609797" y="3914958"/>
                  <a:pt x="14624528" y="3933117"/>
                  <a:pt x="14632066" y="3957100"/>
                </a:cubicBezTo>
                <a:cubicBezTo>
                  <a:pt x="14655364" y="3908449"/>
                  <a:pt x="14691681" y="3884123"/>
                  <a:pt x="14741018" y="3884123"/>
                </a:cubicBezTo>
                <a:cubicBezTo>
                  <a:pt x="14774594" y="3884123"/>
                  <a:pt x="14803373" y="3894402"/>
                  <a:pt x="14827357" y="3914958"/>
                </a:cubicBezTo>
                <a:cubicBezTo>
                  <a:pt x="14852710" y="3936201"/>
                  <a:pt x="14865387" y="3963610"/>
                  <a:pt x="14865387" y="3997186"/>
                </a:cubicBezTo>
                <a:cubicBezTo>
                  <a:pt x="14865387" y="4062968"/>
                  <a:pt x="14824616" y="4129778"/>
                  <a:pt x="14743073" y="4197616"/>
                </a:cubicBezTo>
                <a:cubicBezTo>
                  <a:pt x="14714979" y="4220913"/>
                  <a:pt x="14683458" y="4243526"/>
                  <a:pt x="14648512" y="4265453"/>
                </a:cubicBezTo>
                <a:cubicBezTo>
                  <a:pt x="14613565" y="4287381"/>
                  <a:pt x="14574850" y="4308280"/>
                  <a:pt x="14532365" y="4328152"/>
                </a:cubicBezTo>
                <a:cubicBezTo>
                  <a:pt x="14533736" y="4319244"/>
                  <a:pt x="14534764" y="4311021"/>
                  <a:pt x="14535449" y="4303484"/>
                </a:cubicBezTo>
                <a:cubicBezTo>
                  <a:pt x="14536134" y="4295946"/>
                  <a:pt x="14536477" y="4288751"/>
                  <a:pt x="14536477" y="4281899"/>
                </a:cubicBezTo>
                <a:cubicBezTo>
                  <a:pt x="14536477" y="4244896"/>
                  <a:pt x="14524143" y="4210292"/>
                  <a:pt x="14499474" y="4178087"/>
                </a:cubicBezTo>
                <a:cubicBezTo>
                  <a:pt x="14487825" y="4165753"/>
                  <a:pt x="14476348" y="4153590"/>
                  <a:pt x="14465041" y="4141598"/>
                </a:cubicBezTo>
                <a:cubicBezTo>
                  <a:pt x="14453735" y="4129607"/>
                  <a:pt x="14442600" y="4117444"/>
                  <a:pt x="14431637" y="4105110"/>
                </a:cubicBezTo>
                <a:cubicBezTo>
                  <a:pt x="14407653" y="4072219"/>
                  <a:pt x="14395662" y="4038985"/>
                  <a:pt x="14395662" y="4005409"/>
                </a:cubicBezTo>
                <a:cubicBezTo>
                  <a:pt x="14395662" y="3970462"/>
                  <a:pt x="14407653" y="3940997"/>
                  <a:pt x="14431637" y="3917014"/>
                </a:cubicBezTo>
                <a:cubicBezTo>
                  <a:pt x="14458361" y="3895087"/>
                  <a:pt x="14487825" y="3884123"/>
                  <a:pt x="14520031" y="3884123"/>
                </a:cubicBezTo>
                <a:close/>
                <a:moveTo>
                  <a:pt x="10381809" y="3689861"/>
                </a:moveTo>
                <a:cubicBezTo>
                  <a:pt x="10349603" y="3689861"/>
                  <a:pt x="10320139" y="3701167"/>
                  <a:pt x="10293415" y="3723780"/>
                </a:cubicBezTo>
                <a:cubicBezTo>
                  <a:pt x="10270116" y="3747763"/>
                  <a:pt x="10258468" y="3777227"/>
                  <a:pt x="10258468" y="3812174"/>
                </a:cubicBezTo>
                <a:cubicBezTo>
                  <a:pt x="10258468" y="3845750"/>
                  <a:pt x="10270116" y="3878641"/>
                  <a:pt x="10293415" y="3910847"/>
                </a:cubicBezTo>
                <a:cubicBezTo>
                  <a:pt x="10305063" y="3923866"/>
                  <a:pt x="10316541" y="3936201"/>
                  <a:pt x="10327848" y="3947850"/>
                </a:cubicBezTo>
                <a:cubicBezTo>
                  <a:pt x="10339154" y="3959498"/>
                  <a:pt x="10350288" y="3971833"/>
                  <a:pt x="10361252" y="3984852"/>
                </a:cubicBezTo>
                <a:cubicBezTo>
                  <a:pt x="10386606" y="4017058"/>
                  <a:pt x="10399283" y="4051319"/>
                  <a:pt x="10399283" y="4087636"/>
                </a:cubicBezTo>
                <a:cubicBezTo>
                  <a:pt x="10399283" y="4094489"/>
                  <a:pt x="10398940" y="4101855"/>
                  <a:pt x="10398255" y="4109735"/>
                </a:cubicBezTo>
                <a:cubicBezTo>
                  <a:pt x="10397569" y="4117615"/>
                  <a:pt x="10396541" y="4125667"/>
                  <a:pt x="10395171" y="4133889"/>
                </a:cubicBezTo>
                <a:cubicBezTo>
                  <a:pt x="10436970" y="4114703"/>
                  <a:pt x="10475514" y="4094146"/>
                  <a:pt x="10510804" y="4072219"/>
                </a:cubicBezTo>
                <a:cubicBezTo>
                  <a:pt x="10546092" y="4050291"/>
                  <a:pt x="10577785" y="4027336"/>
                  <a:pt x="10605879" y="4003353"/>
                </a:cubicBezTo>
                <a:cubicBezTo>
                  <a:pt x="10686736" y="3936201"/>
                  <a:pt x="10727165" y="3869733"/>
                  <a:pt x="10727165" y="3803951"/>
                </a:cubicBezTo>
                <a:cubicBezTo>
                  <a:pt x="10727165" y="3770375"/>
                  <a:pt x="10714488" y="3742966"/>
                  <a:pt x="10689135" y="3721724"/>
                </a:cubicBezTo>
                <a:cubicBezTo>
                  <a:pt x="10665836" y="3700482"/>
                  <a:pt x="10637057" y="3689861"/>
                  <a:pt x="10602796" y="3689861"/>
                </a:cubicBezTo>
                <a:cubicBezTo>
                  <a:pt x="10554144" y="3689861"/>
                  <a:pt x="10517827" y="3714529"/>
                  <a:pt x="10493844" y="3763866"/>
                </a:cubicBezTo>
                <a:cubicBezTo>
                  <a:pt x="10486991" y="3739883"/>
                  <a:pt x="10472260" y="3721724"/>
                  <a:pt x="10449647" y="3709390"/>
                </a:cubicBezTo>
                <a:cubicBezTo>
                  <a:pt x="10429775" y="3696370"/>
                  <a:pt x="10407162" y="3689861"/>
                  <a:pt x="10381809" y="3689861"/>
                </a:cubicBezTo>
                <a:close/>
                <a:moveTo>
                  <a:pt x="15348246" y="3344505"/>
                </a:moveTo>
                <a:lnTo>
                  <a:pt x="15348246" y="3978685"/>
                </a:lnTo>
                <a:lnTo>
                  <a:pt x="15585678" y="3978685"/>
                </a:lnTo>
                <a:lnTo>
                  <a:pt x="15585678" y="4912995"/>
                </a:lnTo>
                <a:lnTo>
                  <a:pt x="16057458" y="4912995"/>
                </a:lnTo>
                <a:lnTo>
                  <a:pt x="16057458" y="3978685"/>
                </a:lnTo>
                <a:lnTo>
                  <a:pt x="16294890" y="3978685"/>
                </a:lnTo>
                <a:lnTo>
                  <a:pt x="16294890" y="3344505"/>
                </a:lnTo>
                <a:close/>
                <a:moveTo>
                  <a:pt x="14288766" y="3344505"/>
                </a:moveTo>
                <a:lnTo>
                  <a:pt x="13907436" y="4912995"/>
                </a:lnTo>
                <a:lnTo>
                  <a:pt x="14385384" y="4912995"/>
                </a:lnTo>
                <a:lnTo>
                  <a:pt x="14446026" y="4645756"/>
                </a:lnTo>
                <a:lnTo>
                  <a:pt x="14789326" y="4645756"/>
                </a:lnTo>
                <a:lnTo>
                  <a:pt x="14850997" y="4912995"/>
                </a:lnTo>
                <a:lnTo>
                  <a:pt x="15323805" y="4912995"/>
                </a:lnTo>
                <a:lnTo>
                  <a:pt x="14962004" y="3344505"/>
                </a:lnTo>
                <a:close/>
                <a:moveTo>
                  <a:pt x="12607990" y="3344505"/>
                </a:moveTo>
                <a:lnTo>
                  <a:pt x="12607990" y="4912995"/>
                </a:lnTo>
                <a:lnTo>
                  <a:pt x="13079770" y="4912995"/>
                </a:lnTo>
                <a:lnTo>
                  <a:pt x="13079770" y="4330208"/>
                </a:lnTo>
                <a:lnTo>
                  <a:pt x="13322341" y="4330208"/>
                </a:lnTo>
                <a:lnTo>
                  <a:pt x="13322341" y="4912995"/>
                </a:lnTo>
                <a:lnTo>
                  <a:pt x="13793094" y="4912995"/>
                </a:lnTo>
                <a:lnTo>
                  <a:pt x="13793094" y="3344505"/>
                </a:lnTo>
                <a:lnTo>
                  <a:pt x="13322341" y="3344505"/>
                </a:lnTo>
                <a:lnTo>
                  <a:pt x="13322341" y="3919070"/>
                </a:lnTo>
                <a:lnTo>
                  <a:pt x="13079770" y="3919070"/>
                </a:lnTo>
                <a:lnTo>
                  <a:pt x="13079770" y="3344505"/>
                </a:lnTo>
                <a:close/>
                <a:moveTo>
                  <a:pt x="7493065" y="3344505"/>
                </a:moveTo>
                <a:lnTo>
                  <a:pt x="7493065" y="4912995"/>
                </a:lnTo>
                <a:lnTo>
                  <a:pt x="8378039" y="4912995"/>
                </a:lnTo>
                <a:lnTo>
                  <a:pt x="8378039" y="4519331"/>
                </a:lnTo>
                <a:lnTo>
                  <a:pt x="7964845" y="4519331"/>
                </a:lnTo>
                <a:lnTo>
                  <a:pt x="7964845" y="4326096"/>
                </a:lnTo>
                <a:lnTo>
                  <a:pt x="8253670" y="4326096"/>
                </a:lnTo>
                <a:lnTo>
                  <a:pt x="8253670" y="3932432"/>
                </a:lnTo>
                <a:lnTo>
                  <a:pt x="7964845" y="3932432"/>
                </a:lnTo>
                <a:lnTo>
                  <a:pt x="7964845" y="3738169"/>
                </a:lnTo>
                <a:lnTo>
                  <a:pt x="8378039" y="3738169"/>
                </a:lnTo>
                <a:lnTo>
                  <a:pt x="8378039" y="3344505"/>
                </a:lnTo>
                <a:close/>
                <a:moveTo>
                  <a:pt x="6226241" y="3344505"/>
                </a:moveTo>
                <a:lnTo>
                  <a:pt x="6226241" y="3982796"/>
                </a:lnTo>
                <a:lnTo>
                  <a:pt x="6081315" y="3982796"/>
                </a:lnTo>
                <a:lnTo>
                  <a:pt x="6081315" y="4277787"/>
                </a:lnTo>
                <a:lnTo>
                  <a:pt x="6226241" y="4277787"/>
                </a:lnTo>
                <a:lnTo>
                  <a:pt x="6226241" y="4912995"/>
                </a:lnTo>
                <a:lnTo>
                  <a:pt x="6599348" y="4912995"/>
                </a:lnTo>
                <a:cubicBezTo>
                  <a:pt x="6659648" y="4912995"/>
                  <a:pt x="6711211" y="4911967"/>
                  <a:pt x="6754038" y="4909912"/>
                </a:cubicBezTo>
                <a:cubicBezTo>
                  <a:pt x="6796866" y="4907856"/>
                  <a:pt x="6830955" y="4905458"/>
                  <a:pt x="6856308" y="4902717"/>
                </a:cubicBezTo>
                <a:cubicBezTo>
                  <a:pt x="6911127" y="4893809"/>
                  <a:pt x="6965603" y="4873937"/>
                  <a:pt x="7019737" y="4843102"/>
                </a:cubicBezTo>
                <a:cubicBezTo>
                  <a:pt x="7064961" y="4821174"/>
                  <a:pt x="7107274" y="4786913"/>
                  <a:pt x="7146675" y="4740317"/>
                </a:cubicBezTo>
                <a:cubicBezTo>
                  <a:pt x="7186075" y="4693722"/>
                  <a:pt x="7220508" y="4638903"/>
                  <a:pt x="7249973" y="4575862"/>
                </a:cubicBezTo>
                <a:cubicBezTo>
                  <a:pt x="7279438" y="4512821"/>
                  <a:pt x="7302565" y="4444127"/>
                  <a:pt x="7319353" y="4369780"/>
                </a:cubicBezTo>
                <a:cubicBezTo>
                  <a:pt x="7336141" y="4295432"/>
                  <a:pt x="7343850" y="4218858"/>
                  <a:pt x="7342479" y="4140056"/>
                </a:cubicBezTo>
                <a:cubicBezTo>
                  <a:pt x="7342479" y="3920098"/>
                  <a:pt x="7294171" y="3737141"/>
                  <a:pt x="7197553" y="3591187"/>
                </a:cubicBezTo>
                <a:cubicBezTo>
                  <a:pt x="7150958" y="3517868"/>
                  <a:pt x="7101621" y="3465106"/>
                  <a:pt x="7049544" y="3432900"/>
                </a:cubicBezTo>
                <a:cubicBezTo>
                  <a:pt x="6998837" y="3397953"/>
                  <a:pt x="6947101" y="3374998"/>
                  <a:pt x="6894339" y="3364034"/>
                </a:cubicBezTo>
                <a:cubicBezTo>
                  <a:pt x="6840891" y="3351015"/>
                  <a:pt x="6767914" y="3344505"/>
                  <a:pt x="6675408" y="3344505"/>
                </a:cubicBezTo>
                <a:close/>
                <a:moveTo>
                  <a:pt x="4266695" y="3344505"/>
                </a:moveTo>
                <a:lnTo>
                  <a:pt x="4266695" y="3932432"/>
                </a:lnTo>
                <a:cubicBezTo>
                  <a:pt x="4266695" y="4131148"/>
                  <a:pt x="4274575" y="4280186"/>
                  <a:pt x="4290335" y="4379544"/>
                </a:cubicBezTo>
                <a:cubicBezTo>
                  <a:pt x="4306095" y="4478902"/>
                  <a:pt x="4335904" y="4571237"/>
                  <a:pt x="4379757" y="4656548"/>
                </a:cubicBezTo>
                <a:cubicBezTo>
                  <a:pt x="4423613" y="4741859"/>
                  <a:pt x="4484084" y="4809868"/>
                  <a:pt x="4561173" y="4860575"/>
                </a:cubicBezTo>
                <a:cubicBezTo>
                  <a:pt x="4638261" y="4911282"/>
                  <a:pt x="4717576" y="4936636"/>
                  <a:pt x="4799119" y="4936636"/>
                </a:cubicBezTo>
                <a:cubicBezTo>
                  <a:pt x="4862845" y="4936636"/>
                  <a:pt x="4925372" y="4920190"/>
                  <a:pt x="4986700" y="4887299"/>
                </a:cubicBezTo>
                <a:cubicBezTo>
                  <a:pt x="5048028" y="4854408"/>
                  <a:pt x="5102675" y="4808326"/>
                  <a:pt x="5150641" y="4749054"/>
                </a:cubicBezTo>
                <a:cubicBezTo>
                  <a:pt x="5198607" y="4689782"/>
                  <a:pt x="5236466" y="4618518"/>
                  <a:pt x="5264218" y="4535262"/>
                </a:cubicBezTo>
                <a:cubicBezTo>
                  <a:pt x="5291970" y="4452007"/>
                  <a:pt x="5309443" y="4372349"/>
                  <a:pt x="5316637" y="4296289"/>
                </a:cubicBezTo>
                <a:cubicBezTo>
                  <a:pt x="5323833" y="4220228"/>
                  <a:pt x="5327430" y="4097572"/>
                  <a:pt x="5327430" y="3928321"/>
                </a:cubicBezTo>
                <a:lnTo>
                  <a:pt x="5327430" y="3344505"/>
                </a:lnTo>
                <a:lnTo>
                  <a:pt x="4855650" y="3344505"/>
                </a:lnTo>
                <a:lnTo>
                  <a:pt x="4855650" y="4005409"/>
                </a:lnTo>
                <a:cubicBezTo>
                  <a:pt x="4855650" y="4104767"/>
                  <a:pt x="4851539" y="4170378"/>
                  <a:pt x="4843316" y="4202241"/>
                </a:cubicBezTo>
                <a:cubicBezTo>
                  <a:pt x="4835093" y="4234104"/>
                  <a:pt x="4818305" y="4250036"/>
                  <a:pt x="4792951" y="4250036"/>
                </a:cubicBezTo>
                <a:cubicBezTo>
                  <a:pt x="4771709" y="4250036"/>
                  <a:pt x="4757320" y="4236160"/>
                  <a:pt x="4749782" y="4208408"/>
                </a:cubicBezTo>
                <a:cubicBezTo>
                  <a:pt x="4742244" y="4180656"/>
                  <a:pt x="4738475" y="4134917"/>
                  <a:pt x="4738475" y="4071191"/>
                </a:cubicBezTo>
                <a:lnTo>
                  <a:pt x="4738475" y="3344505"/>
                </a:lnTo>
                <a:close/>
                <a:moveTo>
                  <a:pt x="2882965" y="3344505"/>
                </a:moveTo>
                <a:lnTo>
                  <a:pt x="2882965" y="4912995"/>
                </a:lnTo>
                <a:lnTo>
                  <a:pt x="3354746" y="4912995"/>
                </a:lnTo>
                <a:lnTo>
                  <a:pt x="3354746" y="4330208"/>
                </a:lnTo>
                <a:lnTo>
                  <a:pt x="3597317" y="4330208"/>
                </a:lnTo>
                <a:lnTo>
                  <a:pt x="3597317" y="4912995"/>
                </a:lnTo>
                <a:lnTo>
                  <a:pt x="4068070" y="4912995"/>
                </a:lnTo>
                <a:lnTo>
                  <a:pt x="4068070" y="3344505"/>
                </a:lnTo>
                <a:lnTo>
                  <a:pt x="3597317" y="3344505"/>
                </a:lnTo>
                <a:lnTo>
                  <a:pt x="3597317" y="3919070"/>
                </a:lnTo>
                <a:lnTo>
                  <a:pt x="3354746" y="3919070"/>
                </a:lnTo>
                <a:lnTo>
                  <a:pt x="3354746" y="3344505"/>
                </a:lnTo>
                <a:close/>
                <a:moveTo>
                  <a:pt x="12055796" y="3317781"/>
                </a:moveTo>
                <a:cubicBezTo>
                  <a:pt x="11884489" y="3317781"/>
                  <a:pt x="11742817" y="3394869"/>
                  <a:pt x="11630782" y="3549046"/>
                </a:cubicBezTo>
                <a:cubicBezTo>
                  <a:pt x="11518747" y="3703223"/>
                  <a:pt x="11462729" y="3898856"/>
                  <a:pt x="11462729" y="4135945"/>
                </a:cubicBezTo>
                <a:cubicBezTo>
                  <a:pt x="11462729" y="4370293"/>
                  <a:pt x="11517205" y="4561815"/>
                  <a:pt x="11626157" y="4710510"/>
                </a:cubicBezTo>
                <a:cubicBezTo>
                  <a:pt x="11737164" y="4859205"/>
                  <a:pt x="11876951" y="4933552"/>
                  <a:pt x="12045517" y="4933552"/>
                </a:cubicBezTo>
                <a:cubicBezTo>
                  <a:pt x="12093483" y="4933552"/>
                  <a:pt x="12139565" y="4929098"/>
                  <a:pt x="12183762" y="4920190"/>
                </a:cubicBezTo>
                <a:cubicBezTo>
                  <a:pt x="12227959" y="4911282"/>
                  <a:pt x="12269244" y="4899462"/>
                  <a:pt x="12307617" y="4884729"/>
                </a:cubicBezTo>
                <a:cubicBezTo>
                  <a:pt x="12345991" y="4869997"/>
                  <a:pt x="12380251" y="4853209"/>
                  <a:pt x="12410402" y="4834365"/>
                </a:cubicBezTo>
                <a:cubicBezTo>
                  <a:pt x="12440552" y="4815521"/>
                  <a:pt x="12466248" y="4796164"/>
                  <a:pt x="12487490" y="4776292"/>
                </a:cubicBezTo>
                <a:lnTo>
                  <a:pt x="12290144" y="4182198"/>
                </a:lnTo>
                <a:cubicBezTo>
                  <a:pt x="12258624" y="4202070"/>
                  <a:pt x="12224019" y="4217487"/>
                  <a:pt x="12186332" y="4228451"/>
                </a:cubicBezTo>
                <a:cubicBezTo>
                  <a:pt x="12183591" y="4231192"/>
                  <a:pt x="12181193" y="4233076"/>
                  <a:pt x="12179137" y="4234104"/>
                </a:cubicBezTo>
                <a:cubicBezTo>
                  <a:pt x="12177081" y="4235132"/>
                  <a:pt x="12174682" y="4237016"/>
                  <a:pt x="12171942" y="4239757"/>
                </a:cubicBezTo>
                <a:cubicBezTo>
                  <a:pt x="12143847" y="4263055"/>
                  <a:pt x="12112156" y="4285668"/>
                  <a:pt x="12076866" y="4307595"/>
                </a:cubicBezTo>
                <a:cubicBezTo>
                  <a:pt x="12041577" y="4329522"/>
                  <a:pt x="12003032" y="4350422"/>
                  <a:pt x="11961234" y="4370293"/>
                </a:cubicBezTo>
                <a:cubicBezTo>
                  <a:pt x="11962605" y="4361385"/>
                  <a:pt x="11963633" y="4353163"/>
                  <a:pt x="11964317" y="4345625"/>
                </a:cubicBezTo>
                <a:cubicBezTo>
                  <a:pt x="11965002" y="4338088"/>
                  <a:pt x="11965345" y="4330893"/>
                  <a:pt x="11965345" y="4324040"/>
                </a:cubicBezTo>
                <a:cubicBezTo>
                  <a:pt x="11965345" y="4287038"/>
                  <a:pt x="11952668" y="4252434"/>
                  <a:pt x="11927315" y="4220228"/>
                </a:cubicBezTo>
                <a:cubicBezTo>
                  <a:pt x="11916352" y="4207894"/>
                  <a:pt x="11905216" y="4195731"/>
                  <a:pt x="11893910" y="4183740"/>
                </a:cubicBezTo>
                <a:cubicBezTo>
                  <a:pt x="11882604" y="4171748"/>
                  <a:pt x="11871468" y="4159585"/>
                  <a:pt x="11860505" y="4147251"/>
                </a:cubicBezTo>
                <a:cubicBezTo>
                  <a:pt x="11836522" y="4114360"/>
                  <a:pt x="11824531" y="4081127"/>
                  <a:pt x="11824531" y="4047550"/>
                </a:cubicBezTo>
                <a:cubicBezTo>
                  <a:pt x="11824531" y="4012604"/>
                  <a:pt x="11836522" y="3983139"/>
                  <a:pt x="11860505" y="3959156"/>
                </a:cubicBezTo>
                <a:cubicBezTo>
                  <a:pt x="11887229" y="3936543"/>
                  <a:pt x="11916694" y="3925237"/>
                  <a:pt x="11948900" y="3925237"/>
                </a:cubicBezTo>
                <a:cubicBezTo>
                  <a:pt x="11974253" y="3925237"/>
                  <a:pt x="11996524" y="3931747"/>
                  <a:pt x="12015710" y="3944766"/>
                </a:cubicBezTo>
                <a:cubicBezTo>
                  <a:pt x="12036951" y="3957100"/>
                  <a:pt x="12050999" y="3974573"/>
                  <a:pt x="12057851" y="3997186"/>
                </a:cubicBezTo>
                <a:lnTo>
                  <a:pt x="12059907" y="3997186"/>
                </a:lnTo>
                <a:cubicBezTo>
                  <a:pt x="12085260" y="3949220"/>
                  <a:pt x="12121921" y="3925237"/>
                  <a:pt x="12169886" y="3925237"/>
                </a:cubicBezTo>
                <a:cubicBezTo>
                  <a:pt x="12203462" y="3925237"/>
                  <a:pt x="12232242" y="3935858"/>
                  <a:pt x="12256225" y="3957100"/>
                </a:cubicBezTo>
                <a:cubicBezTo>
                  <a:pt x="12280209" y="3978342"/>
                  <a:pt x="12292885" y="4002325"/>
                  <a:pt x="12294255" y="4029049"/>
                </a:cubicBezTo>
                <a:lnTo>
                  <a:pt x="12487490" y="3485320"/>
                </a:lnTo>
                <a:cubicBezTo>
                  <a:pt x="12459395" y="3460651"/>
                  <a:pt x="12428560" y="3437696"/>
                  <a:pt x="12394984" y="3416454"/>
                </a:cubicBezTo>
                <a:cubicBezTo>
                  <a:pt x="12361408" y="3395212"/>
                  <a:pt x="12325605" y="3377225"/>
                  <a:pt x="12287574" y="3362492"/>
                </a:cubicBezTo>
                <a:cubicBezTo>
                  <a:pt x="12249544" y="3347760"/>
                  <a:pt x="12211000" y="3336625"/>
                  <a:pt x="12171942" y="3329087"/>
                </a:cubicBezTo>
                <a:cubicBezTo>
                  <a:pt x="12132884" y="3321550"/>
                  <a:pt x="12094169" y="3317781"/>
                  <a:pt x="12055796" y="3317781"/>
                </a:cubicBezTo>
                <a:close/>
                <a:moveTo>
                  <a:pt x="9963579" y="3317781"/>
                </a:moveTo>
                <a:lnTo>
                  <a:pt x="9491799" y="3519239"/>
                </a:lnTo>
                <a:lnTo>
                  <a:pt x="9491799" y="4912995"/>
                </a:lnTo>
                <a:lnTo>
                  <a:pt x="9963579" y="4912995"/>
                </a:lnTo>
                <a:close/>
                <a:moveTo>
                  <a:pt x="2330771" y="3317781"/>
                </a:moveTo>
                <a:cubicBezTo>
                  <a:pt x="2159464" y="3317781"/>
                  <a:pt x="2017792" y="3394869"/>
                  <a:pt x="1905757" y="3549046"/>
                </a:cubicBezTo>
                <a:cubicBezTo>
                  <a:pt x="1793722" y="3703223"/>
                  <a:pt x="1737705" y="3898856"/>
                  <a:pt x="1737705" y="4135945"/>
                </a:cubicBezTo>
                <a:cubicBezTo>
                  <a:pt x="1737705" y="4370293"/>
                  <a:pt x="1792181" y="4561815"/>
                  <a:pt x="1901132" y="4710510"/>
                </a:cubicBezTo>
                <a:cubicBezTo>
                  <a:pt x="2012139" y="4859205"/>
                  <a:pt x="2151926" y="4933552"/>
                  <a:pt x="2320493" y="4933552"/>
                </a:cubicBezTo>
                <a:cubicBezTo>
                  <a:pt x="2368459" y="4933552"/>
                  <a:pt x="2414540" y="4929098"/>
                  <a:pt x="2458738" y="4920190"/>
                </a:cubicBezTo>
                <a:cubicBezTo>
                  <a:pt x="2502935" y="4911282"/>
                  <a:pt x="2544220" y="4899462"/>
                  <a:pt x="2582593" y="4884729"/>
                </a:cubicBezTo>
                <a:cubicBezTo>
                  <a:pt x="2620966" y="4869997"/>
                  <a:pt x="2655227" y="4853209"/>
                  <a:pt x="2685377" y="4834365"/>
                </a:cubicBezTo>
                <a:cubicBezTo>
                  <a:pt x="2715527" y="4815521"/>
                  <a:pt x="2741223" y="4796164"/>
                  <a:pt x="2762466" y="4776292"/>
                </a:cubicBezTo>
                <a:lnTo>
                  <a:pt x="2565120" y="4182198"/>
                </a:lnTo>
                <a:cubicBezTo>
                  <a:pt x="2533599" y="4202070"/>
                  <a:pt x="2498995" y="4217487"/>
                  <a:pt x="2461307" y="4228451"/>
                </a:cubicBezTo>
                <a:cubicBezTo>
                  <a:pt x="2458566" y="4231192"/>
                  <a:pt x="2456168" y="4233076"/>
                  <a:pt x="2454112" y="4234104"/>
                </a:cubicBezTo>
                <a:cubicBezTo>
                  <a:pt x="2452057" y="4235132"/>
                  <a:pt x="2449658" y="4237016"/>
                  <a:pt x="2446917" y="4239757"/>
                </a:cubicBezTo>
                <a:cubicBezTo>
                  <a:pt x="2418823" y="4263055"/>
                  <a:pt x="2387131" y="4285668"/>
                  <a:pt x="2351842" y="4307595"/>
                </a:cubicBezTo>
                <a:cubicBezTo>
                  <a:pt x="2316552" y="4329522"/>
                  <a:pt x="2278008" y="4350422"/>
                  <a:pt x="2236209" y="4370293"/>
                </a:cubicBezTo>
                <a:cubicBezTo>
                  <a:pt x="2237580" y="4361385"/>
                  <a:pt x="2238608" y="4353163"/>
                  <a:pt x="2239293" y="4345625"/>
                </a:cubicBezTo>
                <a:cubicBezTo>
                  <a:pt x="2239978" y="4338088"/>
                  <a:pt x="2240321" y="4330893"/>
                  <a:pt x="2240321" y="4324040"/>
                </a:cubicBezTo>
                <a:cubicBezTo>
                  <a:pt x="2240321" y="4287038"/>
                  <a:pt x="2227644" y="4252434"/>
                  <a:pt x="2202290" y="4220228"/>
                </a:cubicBezTo>
                <a:cubicBezTo>
                  <a:pt x="2191327" y="4207894"/>
                  <a:pt x="2180192" y="4195731"/>
                  <a:pt x="2168885" y="4183740"/>
                </a:cubicBezTo>
                <a:cubicBezTo>
                  <a:pt x="2157579" y="4171748"/>
                  <a:pt x="2146444" y="4159585"/>
                  <a:pt x="2135481" y="4147251"/>
                </a:cubicBezTo>
                <a:cubicBezTo>
                  <a:pt x="2111498" y="4114360"/>
                  <a:pt x="2099506" y="4081127"/>
                  <a:pt x="2099506" y="4047550"/>
                </a:cubicBezTo>
                <a:cubicBezTo>
                  <a:pt x="2099506" y="4012604"/>
                  <a:pt x="2111498" y="3983139"/>
                  <a:pt x="2135481" y="3959156"/>
                </a:cubicBezTo>
                <a:cubicBezTo>
                  <a:pt x="2162205" y="3936543"/>
                  <a:pt x="2191669" y="3925237"/>
                  <a:pt x="2223875" y="3925237"/>
                </a:cubicBezTo>
                <a:cubicBezTo>
                  <a:pt x="2249229" y="3925237"/>
                  <a:pt x="2271499" y="3931747"/>
                  <a:pt x="2290685" y="3944766"/>
                </a:cubicBezTo>
                <a:cubicBezTo>
                  <a:pt x="2311928" y="3957100"/>
                  <a:pt x="2325974" y="3974573"/>
                  <a:pt x="2332827" y="3997186"/>
                </a:cubicBezTo>
                <a:lnTo>
                  <a:pt x="2334882" y="3997186"/>
                </a:lnTo>
                <a:cubicBezTo>
                  <a:pt x="2360236" y="3949220"/>
                  <a:pt x="2396896" y="3925237"/>
                  <a:pt x="2444862" y="3925237"/>
                </a:cubicBezTo>
                <a:cubicBezTo>
                  <a:pt x="2478438" y="3925237"/>
                  <a:pt x="2507218" y="3935858"/>
                  <a:pt x="2531201" y="3957100"/>
                </a:cubicBezTo>
                <a:cubicBezTo>
                  <a:pt x="2555184" y="3978342"/>
                  <a:pt x="2567860" y="4002325"/>
                  <a:pt x="2569231" y="4029049"/>
                </a:cubicBezTo>
                <a:lnTo>
                  <a:pt x="2762466" y="3485320"/>
                </a:lnTo>
                <a:cubicBezTo>
                  <a:pt x="2734371" y="3460651"/>
                  <a:pt x="2703536" y="3437696"/>
                  <a:pt x="2669960" y="3416454"/>
                </a:cubicBezTo>
                <a:cubicBezTo>
                  <a:pt x="2636383" y="3395212"/>
                  <a:pt x="2600580" y="3377225"/>
                  <a:pt x="2562550" y="3362492"/>
                </a:cubicBezTo>
                <a:cubicBezTo>
                  <a:pt x="2524520" y="3347760"/>
                  <a:pt x="2485976" y="3336625"/>
                  <a:pt x="2446917" y="3329087"/>
                </a:cubicBezTo>
                <a:cubicBezTo>
                  <a:pt x="2407859" y="3321550"/>
                  <a:pt x="2369144" y="3317781"/>
                  <a:pt x="2330771" y="3317781"/>
                </a:cubicBezTo>
                <a:close/>
                <a:moveTo>
                  <a:pt x="14492279" y="3029984"/>
                </a:moveTo>
                <a:lnTo>
                  <a:pt x="14361743" y="3301335"/>
                </a:lnTo>
                <a:lnTo>
                  <a:pt x="14515920" y="3301335"/>
                </a:lnTo>
                <a:lnTo>
                  <a:pt x="14616649" y="3176966"/>
                </a:lnTo>
                <a:lnTo>
                  <a:pt x="14736906" y="3301335"/>
                </a:lnTo>
                <a:lnTo>
                  <a:pt x="14903417" y="3301335"/>
                </a:lnTo>
                <a:lnTo>
                  <a:pt x="14770825" y="3029984"/>
                </a:lnTo>
                <a:close/>
                <a:moveTo>
                  <a:pt x="7794224" y="3029984"/>
                </a:moveTo>
                <a:lnTo>
                  <a:pt x="7663688" y="3301335"/>
                </a:lnTo>
                <a:lnTo>
                  <a:pt x="7817864" y="3301335"/>
                </a:lnTo>
                <a:lnTo>
                  <a:pt x="7918592" y="3176966"/>
                </a:lnTo>
                <a:lnTo>
                  <a:pt x="8038851" y="3301335"/>
                </a:lnTo>
                <a:lnTo>
                  <a:pt x="8205362" y="3301335"/>
                </a:lnTo>
                <a:lnTo>
                  <a:pt x="8072769" y="3029984"/>
                </a:lnTo>
                <a:close/>
                <a:moveTo>
                  <a:pt x="4835093" y="2926172"/>
                </a:moveTo>
                <a:cubicBezTo>
                  <a:pt x="4785071" y="2926172"/>
                  <a:pt x="4743101" y="2947757"/>
                  <a:pt x="4709182" y="2990926"/>
                </a:cubicBezTo>
                <a:cubicBezTo>
                  <a:pt x="4675263" y="3034096"/>
                  <a:pt x="4652821" y="3080349"/>
                  <a:pt x="4641858" y="3129685"/>
                </a:cubicBezTo>
                <a:cubicBezTo>
                  <a:pt x="4678175" y="3109129"/>
                  <a:pt x="4708667" y="3098850"/>
                  <a:pt x="4733336" y="3098850"/>
                </a:cubicBezTo>
                <a:cubicBezTo>
                  <a:pt x="4758004" y="3098850"/>
                  <a:pt x="4778047" y="3106902"/>
                  <a:pt x="4793465" y="3123005"/>
                </a:cubicBezTo>
                <a:cubicBezTo>
                  <a:pt x="4808883" y="3139107"/>
                  <a:pt x="4816592" y="3160864"/>
                  <a:pt x="4816592" y="3188273"/>
                </a:cubicBezTo>
                <a:cubicBezTo>
                  <a:pt x="4816592" y="3206089"/>
                  <a:pt x="4813166" y="3220479"/>
                  <a:pt x="4806313" y="3231442"/>
                </a:cubicBezTo>
                <a:cubicBezTo>
                  <a:pt x="4800831" y="3244461"/>
                  <a:pt x="4788840" y="3262277"/>
                  <a:pt x="4770339" y="3284890"/>
                </a:cubicBezTo>
                <a:cubicBezTo>
                  <a:pt x="4770339" y="3286261"/>
                  <a:pt x="4770339" y="3287117"/>
                  <a:pt x="4770339" y="3287460"/>
                </a:cubicBezTo>
                <a:cubicBezTo>
                  <a:pt x="4770339" y="3287802"/>
                  <a:pt x="4770339" y="3288316"/>
                  <a:pt x="4770339" y="3289001"/>
                </a:cubicBezTo>
                <a:cubicBezTo>
                  <a:pt x="4781987" y="3288316"/>
                  <a:pt x="4794150" y="3287802"/>
                  <a:pt x="4806827" y="3287460"/>
                </a:cubicBezTo>
                <a:cubicBezTo>
                  <a:pt x="4819504" y="3287117"/>
                  <a:pt x="4831324" y="3286261"/>
                  <a:pt x="4842288" y="3284890"/>
                </a:cubicBezTo>
                <a:cubicBezTo>
                  <a:pt x="4840917" y="3284205"/>
                  <a:pt x="4839890" y="3283520"/>
                  <a:pt x="4839204" y="3282834"/>
                </a:cubicBezTo>
                <a:cubicBezTo>
                  <a:pt x="4854965" y="3269815"/>
                  <a:pt x="4869697" y="3255768"/>
                  <a:pt x="4883402" y="3240693"/>
                </a:cubicBezTo>
                <a:cubicBezTo>
                  <a:pt x="4897106" y="3225618"/>
                  <a:pt x="4911153" y="3209172"/>
                  <a:pt x="4925543" y="3191356"/>
                </a:cubicBezTo>
                <a:cubicBezTo>
                  <a:pt x="4952952" y="3153669"/>
                  <a:pt x="4966657" y="3112897"/>
                  <a:pt x="4966657" y="3069043"/>
                </a:cubicBezTo>
                <a:cubicBezTo>
                  <a:pt x="4966657" y="3029300"/>
                  <a:pt x="4953980" y="2995723"/>
                  <a:pt x="4928627" y="2968314"/>
                </a:cubicBezTo>
                <a:cubicBezTo>
                  <a:pt x="4901902" y="2940220"/>
                  <a:pt x="4870725" y="2926172"/>
                  <a:pt x="4835093" y="2926172"/>
                </a:cubicBezTo>
                <a:close/>
                <a:moveTo>
                  <a:pt x="14920890" y="2802831"/>
                </a:moveTo>
                <a:lnTo>
                  <a:pt x="14824273" y="3078293"/>
                </a:lnTo>
                <a:lnTo>
                  <a:pt x="14971255" y="3078293"/>
                </a:lnTo>
                <a:lnTo>
                  <a:pt x="15209715" y="2802831"/>
                </a:lnTo>
                <a:close/>
                <a:moveTo>
                  <a:pt x="7963819" y="2802831"/>
                </a:moveTo>
                <a:lnTo>
                  <a:pt x="8200222" y="3078293"/>
                </a:lnTo>
                <a:lnTo>
                  <a:pt x="8345148" y="3078293"/>
                </a:lnTo>
                <a:lnTo>
                  <a:pt x="8250586" y="2802831"/>
                </a:lnTo>
                <a:close/>
                <a:moveTo>
                  <a:pt x="0" y="0"/>
                </a:moveTo>
                <a:lnTo>
                  <a:pt x="18288000" y="0"/>
                </a:lnTo>
                <a:lnTo>
                  <a:pt x="18288000" y="10287000"/>
                </a:lnTo>
                <a:lnTo>
                  <a:pt x="0" y="10287000"/>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Connector 38"/>
          <p:cNvCxnSpPr/>
          <p:nvPr/>
        </p:nvCxnSpPr>
        <p:spPr>
          <a:xfrm>
            <a:off x="18440400" y="2933700"/>
            <a:ext cx="0" cy="2133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Freeform 4"/>
          <p:cNvSpPr/>
          <p:nvPr/>
        </p:nvSpPr>
        <p:spPr>
          <a:xfrm>
            <a:off x="5562600" y="54483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3"/>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11111E-6 L -1.02083 0.00741 " pathEditMode="relative" rAng="0" ptsTypes="AA">
                                      <p:cBhvr>
                                        <p:cTn id="6" dur="2000" fill="hold"/>
                                        <p:tgtEl>
                                          <p:spTgt spid="39"/>
                                        </p:tgtEl>
                                        <p:attrNameLst>
                                          <p:attrName>ppt_x</p:attrName>
                                          <p:attrName>ppt_y</p:attrName>
                                        </p:attrNameLst>
                                      </p:cBhvr>
                                      <p:rCtr x="-51042" y="370"/>
                                    </p:animMotion>
                                  </p:childTnLst>
                                </p:cTn>
                              </p:par>
                              <p:par>
                                <p:cTn id="7" presetID="42" presetClass="path" presetSubtype="0" accel="50000" decel="50000" fill="hold" nodeType="withEffect">
                                  <p:stCondLst>
                                    <p:cond delay="0"/>
                                  </p:stCondLst>
                                  <p:childTnLst>
                                    <p:animMotion origin="layout" path="M 3.33333E-6 3.45679E-6 L -1.04167 0.01743 " pathEditMode="relative" rAng="0" ptsTypes="AA">
                                      <p:cBhvr>
                                        <p:cTn id="8" dur="2000" fill="hold"/>
                                        <p:tgtEl>
                                          <p:spTgt spid="37"/>
                                        </p:tgtEl>
                                        <p:attrNameLst>
                                          <p:attrName>ppt_x</p:attrName>
                                          <p:attrName>ppt_y</p:attrName>
                                        </p:attrNameLst>
                                      </p:cBhvr>
                                      <p:rCtr x="-52083" y="8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8"/>
          <p:cNvSpPr txBox="1"/>
          <p:nvPr/>
        </p:nvSpPr>
        <p:spPr>
          <a:xfrm>
            <a:off x="4267200" y="8496300"/>
            <a:ext cx="11049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lao</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Cây phi lao và cách trồng, chăm sóc giúp cây xanh tố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95300"/>
            <a:ext cx="13182600" cy="7724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8"/>
          <p:cNvSpPr txBox="1"/>
          <p:nvPr/>
        </p:nvSpPr>
        <p:spPr>
          <a:xfrm>
            <a:off x="3581400" y="7810500"/>
            <a:ext cx="11049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thịt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FUNO - Cây rau mà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52500"/>
            <a:ext cx="13487400" cy="6294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2"/>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3"/>
            <a:stretch>
              <a:fillRect l="-2370" b="-38495"/>
            </a:stretch>
          </a:blipFill>
        </p:spPr>
        <p:txBody>
          <a:bodyPr/>
          <a:lstStyle/>
          <a:p>
            <a:endParaRPr lang="en-US"/>
          </a:p>
        </p:txBody>
      </p:sp>
      <p:pic>
        <p:nvPicPr>
          <p:cNvPr id="13" name="Picture 12"/>
          <p:cNvPicPr>
            <a:picLocks noChangeAspect="1"/>
          </p:cNvPicPr>
          <p:nvPr/>
        </p:nvPicPr>
        <p:blipFill>
          <a:blip r:embed="rId4"/>
          <a:stretch>
            <a:fillRect/>
          </a:stretch>
        </p:blipFill>
        <p:spPr>
          <a:xfrm>
            <a:off x="762000" y="-22860"/>
            <a:ext cx="8492464" cy="6962235"/>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9"/>
          <p:cNvSpPr txBox="1"/>
          <p:nvPr/>
        </p:nvSpPr>
        <p:spPr>
          <a:xfrm>
            <a:off x="1219200" y="3771900"/>
            <a:ext cx="16002000" cy="2616101"/>
          </a:xfrm>
          <a:prstGeom prst="rect">
            <a:avLst/>
          </a:prstGeom>
        </p:spPr>
        <p:txBody>
          <a:bodyPr wrap="square" lIns="0" tIns="0" rIns="0" bIns="0" rtlCol="0" anchor="t">
            <a:spAutoFit/>
          </a:bodyPr>
          <a:lstStyle/>
          <a:p>
            <a:pPr marL="0" marR="0" lvl="0" indent="0" algn="ctr" defTabSz="914400" rtl="0" eaLnBrk="1" fontAlgn="auto" latinLnBrk="0" hangingPunct="1">
              <a:lnSpc>
                <a:spcPts val="10200"/>
              </a:lnSpc>
              <a:spcBef>
                <a:spcPts val="0"/>
              </a:spcBef>
              <a:spcAft>
                <a:spcPts val="0"/>
              </a:spcAft>
              <a:buClrTx/>
              <a:buSzTx/>
              <a:buFontTx/>
              <a:buNone/>
              <a:defRPr/>
            </a:pPr>
            <a:r>
              <a:rPr kumimoji="0" lang="en-US" sz="8800" b="1" i="0" u="none" strike="noStrike" kern="1200" cap="none" spc="0" normalizeH="0" baseline="0" noProof="0" dirty="0" err="1">
                <a:ln>
                  <a:noFill/>
                </a:ln>
                <a:solidFill>
                  <a:srgbClr val="5D2E1D"/>
                </a:solidFill>
                <a:effectLst/>
                <a:uLnTx/>
                <a:uFillTx/>
                <a:latin typeface="Cambria" panose="02040503050406030204" pitchFamily="18" charset="0"/>
                <a:ea typeface="Cambria" panose="02040503050406030204" pitchFamily="18" charset="0"/>
                <a:cs typeface="+mn-cs"/>
              </a:rPr>
              <a:t>Dặn</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dò</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Về</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nhà</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tìm</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hiểu</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vai</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trò</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của</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cây</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trồng</a:t>
            </a:r>
            <a:endParaRPr kumimoji="0" lang="en-US" sz="88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txBody>
            <a:bodyPr/>
            <a:lstStyle/>
            <a:p>
              <a:endParaRPr lang="en-US"/>
            </a:p>
          </p:txBody>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US"/>
            </a:p>
          </p:txBody>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a:off x="5017986" y="4459051"/>
            <a:ext cx="8252028" cy="73821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2"/>
            <a:stretch>
              <a:fillRect/>
            </a:stretch>
          </a:blipFill>
        </p:spPr>
        <p:txBody>
          <a:bodyPr/>
          <a:lstStyle/>
          <a:p>
            <a:endParaRPr lang="en-US"/>
          </a:p>
        </p:txBody>
      </p:sp>
      <p:pic>
        <p:nvPicPr>
          <p:cNvPr id="12" name="Picture 11"/>
          <p:cNvPicPr>
            <a:picLocks noChangeAspect="1"/>
          </p:cNvPicPr>
          <p:nvPr/>
        </p:nvPicPr>
        <p:blipFill>
          <a:blip r:embed="rId3"/>
          <a:stretch>
            <a:fillRect/>
          </a:stretch>
        </p:blipFill>
        <p:spPr>
          <a:xfrm>
            <a:off x="2057400" y="1257300"/>
            <a:ext cx="13954953" cy="4615072"/>
          </a:xfrm>
          <a:prstGeom prst="rect">
            <a:avLst/>
          </a:prstGeom>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459355" y="2594610"/>
            <a:ext cx="13046710" cy="4399915"/>
          </a:xfrm>
          <a:prstGeom prst="rect">
            <a:avLst/>
          </a:prstGeom>
          <a:noFill/>
        </p:spPr>
        <p:txBody>
          <a:bodyPr wrap="square" rtlCol="0">
            <a:spAutoFit/>
          </a:bodyPr>
          <a:p>
            <a:r>
              <a:rPr lang="en-US" sz="4000" b="1">
                <a:latin typeface="Times New Roman" panose="02020603050405020304" charset="0"/>
                <a:cs typeface="Times New Roman" panose="02020603050405020304" charset="0"/>
              </a:rPr>
              <a:t>Bài 1: Thành phần và vai trò của đất đối với cây trồng </a:t>
            </a:r>
            <a:endParaRPr lang="en-US" sz="4000" b="1">
              <a:latin typeface="Times New Roman" panose="02020603050405020304" charset="0"/>
              <a:cs typeface="Times New Roman" panose="02020603050405020304" charset="0"/>
            </a:endParaRPr>
          </a:p>
          <a:p>
            <a:r>
              <a:rPr lang="vi-VN" altLang="en-US" sz="4000" b="1">
                <a:latin typeface="Times New Roman" panose="02020603050405020304" charset="0"/>
                <a:cs typeface="Times New Roman" panose="02020603050405020304" charset="0"/>
              </a:rPr>
              <a:t>                                       </a:t>
            </a:r>
            <a:r>
              <a:rPr lang="en-US" sz="4000" b="1">
                <a:latin typeface="Times New Roman" panose="02020603050405020304" charset="0"/>
                <a:cs typeface="Times New Roman" panose="02020603050405020304" charset="0"/>
              </a:rPr>
              <a:t>(Tiết 1)</a:t>
            </a:r>
            <a:endParaRPr lang="en-US" sz="4000" b="1">
              <a:latin typeface="Times New Roman" panose="02020603050405020304" charset="0"/>
              <a:cs typeface="Times New Roman" panose="02020603050405020304" charset="0"/>
            </a:endParaRPr>
          </a:p>
          <a:p>
            <a:r>
              <a:rPr lang="en-US" sz="4000">
                <a:latin typeface="Times New Roman" panose="02020603050405020304" charset="0"/>
                <a:cs typeface="Times New Roman" panose="02020603050405020304" charset="0"/>
              </a:rPr>
              <a:t>1.Thành phần chính của đất</a:t>
            </a:r>
            <a:endParaRPr lang="en-US" sz="4000">
              <a:latin typeface="Times New Roman" panose="02020603050405020304" charset="0"/>
              <a:cs typeface="Times New Roman" panose="02020603050405020304" charset="0"/>
            </a:endParaRPr>
          </a:p>
          <a:p>
            <a:r>
              <a:rPr lang="en-US" sz="4000">
                <a:latin typeface="Times New Roman" panose="02020603050405020304" charset="0"/>
                <a:cs typeface="Times New Roman" panose="02020603050405020304" charset="0"/>
              </a:rPr>
              <a:t>- Chất khoáng </a:t>
            </a:r>
            <a:endParaRPr lang="en-US" sz="4000">
              <a:latin typeface="Times New Roman" panose="02020603050405020304" charset="0"/>
              <a:cs typeface="Times New Roman" panose="02020603050405020304" charset="0"/>
            </a:endParaRPr>
          </a:p>
          <a:p>
            <a:r>
              <a:rPr lang="en-US" sz="4000">
                <a:latin typeface="Times New Roman" panose="02020603050405020304" charset="0"/>
                <a:cs typeface="Times New Roman" panose="02020603050405020304" charset="0"/>
              </a:rPr>
              <a:t>- Mùn (Do xác động, thực vật phân hủy) </a:t>
            </a:r>
            <a:endParaRPr lang="en-US" sz="4000">
              <a:latin typeface="Times New Roman" panose="02020603050405020304" charset="0"/>
              <a:cs typeface="Times New Roman" panose="02020603050405020304" charset="0"/>
            </a:endParaRPr>
          </a:p>
          <a:p>
            <a:r>
              <a:rPr lang="en-US" sz="4000">
                <a:latin typeface="Times New Roman" panose="02020603050405020304" charset="0"/>
                <a:cs typeface="Times New Roman" panose="02020603050405020304" charset="0"/>
              </a:rPr>
              <a:t>- Nước </a:t>
            </a:r>
            <a:endParaRPr lang="en-US" sz="4000">
              <a:latin typeface="Times New Roman" panose="02020603050405020304" charset="0"/>
              <a:cs typeface="Times New Roman" panose="02020603050405020304" charset="0"/>
            </a:endParaRPr>
          </a:p>
          <a:p>
            <a:r>
              <a:rPr lang="en-US" sz="4000">
                <a:latin typeface="Times New Roman" panose="02020603050405020304" charset="0"/>
                <a:cs typeface="Times New Roman" panose="02020603050405020304" charset="0"/>
              </a:rPr>
              <a:t>- Không khí</a:t>
            </a:r>
            <a:endParaRPr lang="en-US" sz="4000">
              <a:latin typeface="Times New Roman" panose="02020603050405020304" charset="0"/>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txBody>
            <a:bodyPr/>
            <a:lstStyle/>
            <a:p>
              <a:endParaRPr lang="en-US"/>
            </a:p>
          </p:txBody>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US"/>
            </a:p>
          </p:txBody>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14" name="Freeform 3"/>
          <p:cNvSpPr/>
          <p:nvPr/>
        </p:nvSpPr>
        <p:spPr>
          <a:xfrm>
            <a:off x="1333500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5" name="Group 24"/>
          <p:cNvGrpSpPr/>
          <p:nvPr/>
        </p:nvGrpSpPr>
        <p:grpSpPr>
          <a:xfrm>
            <a:off x="0" y="-190500"/>
            <a:ext cx="3672935" cy="2590800"/>
            <a:chOff x="4095008" y="109959"/>
            <a:chExt cx="3672935" cy="2517227"/>
          </a:xfrm>
        </p:grpSpPr>
        <p:pic>
          <p:nvPicPr>
            <p:cNvPr id="26" name="Hình ảnh 25"/>
            <p:cNvPicPr>
              <a:picLocks noChangeAspect="1"/>
            </p:cNvPicPr>
            <p:nvPr/>
          </p:nvPicPr>
          <p:blipFill>
            <a:blip r:embed="rId4"/>
            <a:stretch>
              <a:fillRect/>
            </a:stretch>
          </p:blipFill>
          <p:spPr>
            <a:xfrm>
              <a:off x="4095008" y="109959"/>
              <a:ext cx="3672935" cy="2517227"/>
            </a:xfrm>
            <a:prstGeom prst="rect">
              <a:avLst/>
            </a:prstGeom>
          </p:spPr>
        </p:pic>
        <p:sp>
          <p:nvSpPr>
            <p:cNvPr id="27" name="Hộp Văn bản 26"/>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9" name="Picture 8"/>
          <p:cNvPicPr>
            <a:picLocks noChangeAspect="1"/>
          </p:cNvPicPr>
          <p:nvPr/>
        </p:nvPicPr>
        <p:blipFill>
          <a:blip r:embed="rId5"/>
          <a:stretch>
            <a:fillRect/>
          </a:stretch>
        </p:blipFill>
        <p:spPr>
          <a:xfrm>
            <a:off x="1752600" y="2171700"/>
            <a:ext cx="15088908" cy="2603218"/>
          </a:xfrm>
          <a:prstGeom prst="rect">
            <a:avLst/>
          </a:prstGeom>
        </p:spPr>
      </p:pic>
      <p:pic>
        <p:nvPicPr>
          <p:cNvPr id="10" name="Picture 9"/>
          <p:cNvPicPr>
            <a:picLocks noChangeAspect="1"/>
          </p:cNvPicPr>
          <p:nvPr/>
        </p:nvPicPr>
        <p:blipFill>
          <a:blip r:embed="rId6"/>
          <a:stretch>
            <a:fillRect/>
          </a:stretch>
        </p:blipFill>
        <p:spPr>
          <a:xfrm>
            <a:off x="6934200" y="342900"/>
            <a:ext cx="4255377" cy="1993565"/>
          </a:xfrm>
          <a:prstGeom prst="rect">
            <a:avLst/>
          </a:prstGeom>
        </p:spPr>
      </p:pic>
      <p:sp>
        <p:nvSpPr>
          <p:cNvPr id="11" name="Freeform 4"/>
          <p:cNvSpPr/>
          <p:nvPr/>
        </p:nvSpPr>
        <p:spPr>
          <a:xfrm>
            <a:off x="6781800" y="4526280"/>
            <a:ext cx="5486400" cy="57531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7"/>
            <a:stretch>
              <a:fillRect/>
            </a:stretch>
          </a:blipFill>
        </p:spPr>
        <p:txBody>
          <a:bodyPr/>
          <a:lstStyle/>
          <a:p>
            <a:endParaRPr lang="en-US"/>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endParaRPr lang="en-US"/>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432645" y="1341148"/>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endParaRPr lang="en-US"/>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13" name="TextBox 9"/>
          <p:cNvSpPr txBox="1"/>
          <p:nvPr/>
        </p:nvSpPr>
        <p:spPr>
          <a:xfrm>
            <a:off x="1828800" y="1473163"/>
            <a:ext cx="10895350" cy="1015663"/>
          </a:xfrm>
          <a:prstGeom prst="rect">
            <a:avLst/>
          </a:prstGeom>
        </p:spPr>
        <p:txBody>
          <a:bodyPr wrap="square" lIns="0" tIns="0" rIns="0" bIns="0" rtlCol="0" anchor="t">
            <a:spAutoFit/>
          </a:bodyPr>
          <a:lstStyle/>
          <a:p>
            <a:pPr algn="ctr"/>
            <a:r>
              <a:rPr lang="en-US" sz="6600" b="1">
                <a:solidFill>
                  <a:schemeClr val="tx2">
                    <a:lumMod val="75000"/>
                  </a:schemeClr>
                </a:solidFill>
                <a:latin typeface="Cambria" panose="02040503050406030204" pitchFamily="18" charset="0"/>
                <a:ea typeface="Cambria" panose="02040503050406030204" pitchFamily="18" charset="0"/>
              </a:rPr>
              <a:t>Yêu cầu cần đạt</a:t>
            </a:r>
            <a:endParaRPr lang="en-US" sz="6600" b="1" dirty="0">
              <a:solidFill>
                <a:schemeClr val="tx2">
                  <a:lumMod val="75000"/>
                </a:schemeClr>
              </a:solidFill>
              <a:latin typeface="Cambria" panose="02040503050406030204" pitchFamily="18" charset="0"/>
              <a:ea typeface="Cambria" panose="02040503050406030204" pitchFamily="18" charset="0"/>
            </a:endParaRPr>
          </a:p>
        </p:txBody>
      </p:sp>
      <p:sp>
        <p:nvSpPr>
          <p:cNvPr id="10" name="Freeform 4"/>
          <p:cNvSpPr/>
          <p:nvPr/>
        </p:nvSpPr>
        <p:spPr>
          <a:xfrm>
            <a:off x="12333156" y="38481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2"/>
            <a:stretch>
              <a:fillRect/>
            </a:stretch>
          </a:blipFill>
        </p:spPr>
        <p:txBody>
          <a:bodyPr/>
          <a:lstStyle/>
          <a:p>
            <a:endParaRPr lang="en-US"/>
          </a:p>
        </p:txBody>
      </p:sp>
      <p:sp>
        <p:nvSpPr>
          <p:cNvPr id="11" name="TextBox 9"/>
          <p:cNvSpPr txBox="1"/>
          <p:nvPr/>
        </p:nvSpPr>
        <p:spPr>
          <a:xfrm>
            <a:off x="1432645" y="2804411"/>
            <a:ext cx="13106400" cy="1138517"/>
          </a:xfrm>
          <a:prstGeom prst="rect">
            <a:avLst/>
          </a:prstGeom>
        </p:spPr>
        <p:txBody>
          <a:bodyPr wrap="square" lIns="0" tIns="0" rIns="0" bIns="0" rtlCol="0" anchor="t">
            <a:spAutoFit/>
          </a:bodyPr>
          <a:lstStyle/>
          <a:p>
            <a:pPr algn="ctr">
              <a:lnSpc>
                <a:spcPts val="10200"/>
              </a:lnSpc>
            </a:pPr>
            <a:r>
              <a:rPr lang="en-US" sz="5400" b="1">
                <a:solidFill>
                  <a:srgbClr val="5D2E1D"/>
                </a:solidFill>
                <a:latin typeface="Cambria" panose="02040503050406030204" pitchFamily="18" charset="0"/>
                <a:ea typeface="Cambria" panose="02040503050406030204" pitchFamily="18" charset="0"/>
              </a:rPr>
              <a:t>1. Nêu được một số thành phần của đất</a:t>
            </a:r>
            <a:endParaRPr lang="en-US" sz="5400" b="1" dirty="0">
              <a:solidFill>
                <a:srgbClr val="5D2E1D"/>
              </a:solidFill>
              <a:latin typeface="Cambria" panose="02040503050406030204" pitchFamily="18" charset="0"/>
              <a:ea typeface="Cambria" panose="02040503050406030204" pitchFamily="18" charset="0"/>
            </a:endParaRPr>
          </a:p>
        </p:txBody>
      </p:sp>
      <p:sp>
        <p:nvSpPr>
          <p:cNvPr id="14" name="TextBox 9"/>
          <p:cNvSpPr txBox="1"/>
          <p:nvPr/>
        </p:nvSpPr>
        <p:spPr>
          <a:xfrm>
            <a:off x="2590800" y="4467981"/>
            <a:ext cx="12862645" cy="1661993"/>
          </a:xfrm>
          <a:prstGeom prst="rect">
            <a:avLst/>
          </a:prstGeom>
        </p:spPr>
        <p:txBody>
          <a:bodyPr wrap="square" lIns="0" tIns="0" rIns="0" bIns="0" rtlCol="0" anchor="t">
            <a:spAutoFit/>
          </a:bodyPr>
          <a:lstStyle/>
          <a:p>
            <a:r>
              <a:rPr lang="vi-VN" sz="5400" b="1">
                <a:solidFill>
                  <a:srgbClr val="5D2E1D"/>
                </a:solidFill>
                <a:latin typeface="Cambria" panose="02040503050406030204" pitchFamily="18" charset="0"/>
                <a:ea typeface="Cambria" panose="02040503050406030204" pitchFamily="18" charset="0"/>
              </a:rPr>
              <a:t>Trình bày được vai trò của đất đối với </a:t>
            </a:r>
            <a:r>
              <a:rPr lang="en-US" sz="5400" b="1">
                <a:solidFill>
                  <a:srgbClr val="5D2E1D"/>
                </a:solidFill>
                <a:latin typeface="Cambria" panose="02040503050406030204" pitchFamily="18" charset="0"/>
                <a:ea typeface="Cambria" panose="02040503050406030204" pitchFamily="18" charset="0"/>
              </a:rPr>
              <a:t>    </a:t>
            </a:r>
            <a:r>
              <a:rPr lang="vi-VN" sz="5400" b="1">
                <a:solidFill>
                  <a:srgbClr val="5D2E1D"/>
                </a:solidFill>
                <a:latin typeface="Cambria" panose="02040503050406030204" pitchFamily="18" charset="0"/>
                <a:ea typeface="Cambria" panose="02040503050406030204" pitchFamily="18" charset="0"/>
              </a:rPr>
              <a:t>cây trồng.</a:t>
            </a:r>
            <a:endParaRPr lang="en-US" sz="5400" b="1" dirty="0">
              <a:solidFill>
                <a:srgbClr val="5D2E1D"/>
              </a:solidFill>
              <a:latin typeface="Cambria" panose="02040503050406030204" pitchFamily="18" charset="0"/>
              <a:ea typeface="Cambria" panose="02040503050406030204" pitchFamily="18" charset="0"/>
            </a:endParaRPr>
          </a:p>
        </p:txBody>
      </p:sp>
      <p:sp>
        <p:nvSpPr>
          <p:cNvPr id="15" name="TextBox 9"/>
          <p:cNvSpPr txBox="1"/>
          <p:nvPr/>
        </p:nvSpPr>
        <p:spPr>
          <a:xfrm>
            <a:off x="1249958" y="4160460"/>
            <a:ext cx="1737275" cy="1138517"/>
          </a:xfrm>
          <a:prstGeom prst="rect">
            <a:avLst/>
          </a:prstGeom>
        </p:spPr>
        <p:txBody>
          <a:bodyPr wrap="square" lIns="0" tIns="0" rIns="0" bIns="0" rtlCol="0" anchor="t">
            <a:spAutoFit/>
          </a:bodyPr>
          <a:lstStyle/>
          <a:p>
            <a:pPr algn="ctr">
              <a:lnSpc>
                <a:spcPts val="10200"/>
              </a:lnSpc>
            </a:pPr>
            <a:r>
              <a:rPr lang="en-US" sz="5400" b="1">
                <a:solidFill>
                  <a:srgbClr val="5D2E1D"/>
                </a:solidFill>
                <a:latin typeface="Cambria" panose="02040503050406030204" pitchFamily="18" charset="0"/>
                <a:ea typeface="Cambria" panose="02040503050406030204" pitchFamily="18" charset="0"/>
              </a:rPr>
              <a:t>2.</a:t>
            </a:r>
            <a:endParaRPr lang="en-US" sz="5400" b="1" dirty="0">
              <a:solidFill>
                <a:srgbClr val="5D2E1D"/>
              </a:solidFill>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2"/>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3">
              <a:extLst>
                <a:ext uri="{96DAC541-7B7A-43D3-8B79-37D633B846F1}">
                  <asvg:svgBlip xmlns:asvg="http://schemas.microsoft.com/office/drawing/2016/SVG/main" r:embed="rId4"/>
                </a:ext>
              </a:extLst>
            </a:blip>
            <a:stretch>
              <a:fillRect l="-2370" b="-38495"/>
            </a:stretch>
          </a:blipFill>
        </p:spPr>
        <p:txBody>
          <a:bodyPr/>
          <a:lstStyle/>
          <a:p>
            <a:endParaRPr lang="en-US"/>
          </a:p>
        </p:txBody>
      </p:sp>
      <p:pic>
        <p:nvPicPr>
          <p:cNvPr id="12" name="Picture 11"/>
          <p:cNvPicPr>
            <a:picLocks noChangeAspect="1"/>
          </p:cNvPicPr>
          <p:nvPr/>
        </p:nvPicPr>
        <p:blipFill>
          <a:blip r:embed="rId5"/>
          <a:stretch>
            <a:fillRect/>
          </a:stretch>
        </p:blipFill>
        <p:spPr>
          <a:xfrm>
            <a:off x="533400" y="342900"/>
            <a:ext cx="9352075" cy="6962235"/>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endParaRPr lang="en-US"/>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41149"/>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endParaRPr lang="en-US"/>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a:off x="381000" y="23241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2"/>
            <a:stretch>
              <a:fillRect/>
            </a:stretch>
          </a:blipFill>
        </p:spPr>
        <p:txBody>
          <a:bodyPr/>
          <a:lstStyle/>
          <a:p>
            <a:endParaRPr lang="en-US"/>
          </a:p>
        </p:txBody>
      </p:sp>
      <p:sp>
        <p:nvSpPr>
          <p:cNvPr id="12" name="Freeform 4"/>
          <p:cNvSpPr/>
          <p:nvPr/>
        </p:nvSpPr>
        <p:spPr>
          <a:xfrm>
            <a:off x="13335000" y="5448300"/>
            <a:ext cx="4800600" cy="48387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3"/>
            <a:stretch>
              <a:fillRect/>
            </a:stretch>
          </a:blipFill>
        </p:spPr>
        <p:txBody>
          <a:bodyPr/>
          <a:lstStyle/>
          <a:p>
            <a:endParaRPr lang="en-US"/>
          </a:p>
        </p:txBody>
      </p:sp>
      <p:sp>
        <p:nvSpPr>
          <p:cNvPr id="13" name="TextBox 9"/>
          <p:cNvSpPr txBox="1"/>
          <p:nvPr/>
        </p:nvSpPr>
        <p:spPr>
          <a:xfrm>
            <a:off x="5486400" y="2247900"/>
            <a:ext cx="10895350" cy="1231106"/>
          </a:xfrm>
          <a:prstGeom prst="rect">
            <a:avLst/>
          </a:prstGeom>
        </p:spPr>
        <p:txBody>
          <a:bodyPr wrap="square" lIns="0" tIns="0" rIns="0" bIns="0" rtlCol="0" anchor="t">
            <a:spAutoFit/>
          </a:bodyPr>
          <a:lstStyle/>
          <a:p>
            <a:pPr algn="ctr"/>
            <a:r>
              <a:rPr lang="en-US" sz="8000" b="1" dirty="0">
                <a:solidFill>
                  <a:srgbClr val="5D2E1D"/>
                </a:solidFill>
                <a:latin typeface="Cambria" panose="02040503050406030204" pitchFamily="18" charset="0"/>
                <a:ea typeface="Cambria" panose="02040503050406030204" pitchFamily="18" charset="0"/>
              </a:rPr>
              <a:t>1. Thành </a:t>
            </a:r>
            <a:r>
              <a:rPr lang="en-US" sz="7200" b="1" dirty="0" err="1">
                <a:solidFill>
                  <a:srgbClr val="5D2E1D"/>
                </a:solidFill>
                <a:latin typeface="Cambria" panose="02040503050406030204" pitchFamily="18" charset="0"/>
                <a:ea typeface="Cambria" panose="02040503050406030204" pitchFamily="18" charset="0"/>
              </a:rPr>
              <a:t>phần</a:t>
            </a:r>
            <a:r>
              <a:rPr lang="en-US" sz="8000" b="1" dirty="0">
                <a:solidFill>
                  <a:srgbClr val="5D2E1D"/>
                </a:solidFill>
                <a:latin typeface="Cambria" panose="02040503050406030204" pitchFamily="18" charset="0"/>
                <a:ea typeface="Cambria" panose="02040503050406030204" pitchFamily="18" charset="0"/>
              </a:rPr>
              <a:t> </a:t>
            </a:r>
            <a:r>
              <a:rPr lang="en-US" sz="8000" b="1" dirty="0" err="1">
                <a:solidFill>
                  <a:srgbClr val="5D2E1D"/>
                </a:solidFill>
                <a:latin typeface="Cambria" panose="02040503050406030204" pitchFamily="18" charset="0"/>
                <a:ea typeface="Cambria" panose="02040503050406030204" pitchFamily="18" charset="0"/>
              </a:rPr>
              <a:t>của</a:t>
            </a:r>
            <a:r>
              <a:rPr lang="en-US" sz="8000" b="1" dirty="0">
                <a:solidFill>
                  <a:srgbClr val="5D2E1D"/>
                </a:solidFill>
                <a:latin typeface="Cambria" panose="02040503050406030204" pitchFamily="18" charset="0"/>
                <a:ea typeface="Cambria" panose="02040503050406030204" pitchFamily="18" charset="0"/>
              </a:rPr>
              <a:t> </a:t>
            </a:r>
            <a:r>
              <a:rPr lang="en-US" sz="8000" b="1" dirty="0" err="1">
                <a:solidFill>
                  <a:srgbClr val="5D2E1D"/>
                </a:solidFill>
                <a:latin typeface="Cambria" panose="02040503050406030204" pitchFamily="18" charset="0"/>
                <a:ea typeface="Cambria" panose="02040503050406030204" pitchFamily="18" charset="0"/>
              </a:rPr>
              <a:t>đất</a:t>
            </a:r>
            <a:endParaRPr lang="en-US" sz="8000" b="1" dirty="0">
              <a:solidFill>
                <a:srgbClr val="5D2E1D"/>
              </a:solidFill>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txBody>
            <a:bodyPr/>
            <a:lstStyle/>
            <a:p>
              <a:endParaRPr lang="en-US"/>
            </a:p>
          </p:txBody>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txBody>
            <a:bodyPr/>
            <a:lstStyle/>
            <a:p>
              <a:endParaRPr lang="en-US"/>
            </a:p>
          </p:txBody>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txBody>
            <a:bodyPr/>
            <a:lstStyle/>
            <a:p>
              <a:endParaRPr lang="en-US"/>
            </a:p>
          </p:txBody>
        </p:sp>
      </p:grpSp>
      <p:sp>
        <p:nvSpPr>
          <p:cNvPr id="23" name="TextBox 22"/>
          <p:cNvSpPr txBox="1"/>
          <p:nvPr/>
        </p:nvSpPr>
        <p:spPr>
          <a:xfrm>
            <a:off x="1295400" y="1409700"/>
            <a:ext cx="15621000" cy="4465325"/>
          </a:xfrm>
          <a:prstGeom prst="rect">
            <a:avLst/>
          </a:prstGeom>
          <a:noFill/>
        </p:spPr>
        <p:txBody>
          <a:bodyPr wrap="square" rtlCol="0">
            <a:spAutoFit/>
          </a:bodyPr>
          <a:lstStyle/>
          <a:p>
            <a:pPr algn="just" rtl="0">
              <a:spcBef>
                <a:spcPts val="0"/>
              </a:spcBef>
              <a:spcAft>
                <a:spcPts val="500"/>
              </a:spcAft>
            </a:pPr>
            <a:r>
              <a:rPr lang="en-US" sz="4000" b="1" i="0" u="none" strike="noStrike" dirty="0">
                <a:solidFill>
                  <a:srgbClr val="535C00"/>
                </a:solidFill>
                <a:effectLst/>
                <a:latin typeface="Cambria" panose="02040503050406030204" pitchFamily="18" charset="0"/>
                <a:ea typeface="Cambria" panose="02040503050406030204" pitchFamily="18" charset="0"/>
              </a:rPr>
              <a:t>   </a:t>
            </a:r>
            <a:r>
              <a:rPr lang="vi-VN" sz="4000" b="1" i="0" u="none" strike="noStrike" dirty="0">
                <a:solidFill>
                  <a:srgbClr val="535C00"/>
                </a:solidFill>
                <a:effectLst/>
                <a:latin typeface="Cambria" panose="02040503050406030204" pitchFamily="18" charset="0"/>
                <a:ea typeface="Cambria" panose="02040503050406030204" pitchFamily="18" charset="0"/>
              </a:rPr>
              <a:t>Đất được hình thành do đ</a:t>
            </a:r>
            <a:r>
              <a:rPr lang="en-US" sz="4000" b="1" dirty="0">
                <a:solidFill>
                  <a:srgbClr val="535C00"/>
                </a:solidFill>
                <a:latin typeface="Cambria" panose="02040503050406030204" pitchFamily="18" charset="0"/>
                <a:ea typeface="Cambria" panose="02040503050406030204" pitchFamily="18" charset="0"/>
              </a:rPr>
              <a:t>á</a:t>
            </a:r>
            <a:r>
              <a:rPr lang="vi-VN" sz="4000" b="1" i="0" u="none" strike="noStrike" dirty="0">
                <a:solidFill>
                  <a:srgbClr val="535C00"/>
                </a:solidFill>
                <a:effectLst/>
                <a:latin typeface="Cambria" panose="02040503050406030204" pitchFamily="18" charset="0"/>
                <a:ea typeface="Cambria" panose="02040503050406030204" pitchFamily="18" charset="0"/>
              </a:rPr>
              <a:t> bị phá vỡ sau một quá trình lâu dài dưới tác động của nhiệt, nước, không khí, gió, mưa,...</a:t>
            </a:r>
            <a:endParaRPr lang="vi-VN" sz="4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000" b="1" i="0" u="none" strike="noStrike" dirty="0">
                <a:solidFill>
                  <a:srgbClr val="525900"/>
                </a:solidFill>
                <a:effectLst/>
                <a:latin typeface="Cambria" panose="02040503050406030204" pitchFamily="18" charset="0"/>
                <a:ea typeface="Cambria" panose="02040503050406030204" pitchFamily="18" charset="0"/>
              </a:rPr>
              <a:t>   </a:t>
            </a:r>
            <a:r>
              <a:rPr lang="vi-VN" sz="4000" b="1" i="0" u="none" strike="noStrike" dirty="0">
                <a:solidFill>
                  <a:srgbClr val="525900"/>
                </a:solidFill>
                <a:effectLst/>
                <a:latin typeface="Cambria" panose="02040503050406030204" pitchFamily="18" charset="0"/>
                <a:ea typeface="Cambria" panose="02040503050406030204" pitchFamily="18" charset="0"/>
              </a:rPr>
              <a:t>Chất khoáng, mùn, nước, không khí là những thành phần chính có trong đ</a:t>
            </a:r>
            <a:r>
              <a:rPr lang="en-US" sz="4000" b="1" dirty="0">
                <a:solidFill>
                  <a:srgbClr val="525900"/>
                </a:solidFill>
                <a:latin typeface="Cambria" panose="02040503050406030204" pitchFamily="18" charset="0"/>
                <a:ea typeface="Cambria" panose="02040503050406030204" pitchFamily="18" charset="0"/>
              </a:rPr>
              <a:t>ấ</a:t>
            </a:r>
            <a:r>
              <a:rPr lang="vi-VN" sz="4000" b="1" i="0" u="none" strike="noStrike" dirty="0">
                <a:solidFill>
                  <a:srgbClr val="525900"/>
                </a:solidFill>
                <a:effectLst/>
                <a:latin typeface="Cambria" panose="02040503050406030204" pitchFamily="18" charset="0"/>
                <a:ea typeface="Cambria" panose="02040503050406030204" pitchFamily="18" charset="0"/>
              </a:rPr>
              <a:t>t. Mùn được hình thành chủ yếu do xác động vật và thực vật phân huỷ với sự tham gia của sinh vật trong đất. Tỉ lệ các thành phần trong đất thay đổi tuỳ thuộc vào điều kiện hình thành đất ở từng nơi.</a:t>
            </a:r>
            <a:endParaRPr lang="vi-VN" sz="4000" b="1" dirty="0">
              <a:effectLst/>
              <a:latin typeface="Cambria" panose="02040503050406030204" pitchFamily="18" charset="0"/>
              <a:ea typeface="Cambria" panose="02040503050406030204" pitchFamily="18" charset="0"/>
            </a:endParaRPr>
          </a:p>
        </p:txBody>
      </p:sp>
      <p:sp>
        <p:nvSpPr>
          <p:cNvPr id="24" name="Freeform 2"/>
          <p:cNvSpPr/>
          <p:nvPr/>
        </p:nvSpPr>
        <p:spPr>
          <a:xfrm>
            <a:off x="11125200" y="817168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3"/>
          <p:cNvSpPr/>
          <p:nvPr/>
        </p:nvSpPr>
        <p:spPr>
          <a:xfrm flipH="1">
            <a:off x="8001000" y="5829300"/>
            <a:ext cx="3505200" cy="3733800"/>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4"/>
            <a:stretch>
              <a:fillRect/>
            </a:stretch>
          </a:blipFill>
        </p:spPr>
        <p:txBody>
          <a:bodyPr/>
          <a:lstStyle/>
          <a:p>
            <a:endParaRPr lang="en-US"/>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9"/>
          <p:cNvSpPr txBox="1"/>
          <p:nvPr/>
        </p:nvSpPr>
        <p:spPr>
          <a:xfrm>
            <a:off x="3733800" y="4533900"/>
            <a:ext cx="16002000" cy="1316451"/>
          </a:xfrm>
          <a:prstGeom prst="rect">
            <a:avLst/>
          </a:prstGeom>
        </p:spPr>
        <p:txBody>
          <a:bodyPr wrap="square" lIns="0" tIns="0" rIns="0" bIns="0" rtlCol="0" anchor="t">
            <a:spAutoFit/>
          </a:bodyPr>
          <a:lstStyle/>
          <a:p>
            <a:pPr algn="ctr">
              <a:lnSpc>
                <a:spcPts val="10200"/>
              </a:lnSpc>
            </a:pPr>
            <a:r>
              <a:rPr lang="en-US" sz="8800" b="1" dirty="0">
                <a:solidFill>
                  <a:srgbClr val="5D2E1D"/>
                </a:solidFill>
                <a:latin typeface="Cambria" panose="02040503050406030204" pitchFamily="18" charset="0"/>
                <a:ea typeface="Cambria" panose="02040503050406030204" pitchFamily="18" charset="0"/>
              </a:rPr>
              <a:t>1. </a:t>
            </a:r>
            <a:r>
              <a:rPr lang="en-US" sz="8800" b="1" dirty="0" err="1">
                <a:solidFill>
                  <a:srgbClr val="5D2E1D"/>
                </a:solidFill>
                <a:latin typeface="Cambria" panose="02040503050406030204" pitchFamily="18" charset="0"/>
                <a:ea typeface="Cambria" panose="02040503050406030204" pitchFamily="18" charset="0"/>
              </a:rPr>
              <a:t>Thực</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hiện</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thí</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nghiệm</a:t>
            </a:r>
            <a:endParaRPr lang="en-US" sz="8800" b="1" dirty="0">
              <a:solidFill>
                <a:srgbClr val="5D2E1D"/>
              </a:solidFill>
              <a:latin typeface="Cambria" panose="02040503050406030204" pitchFamily="18" charset="0"/>
              <a:ea typeface="Cambria" panose="02040503050406030204" pitchFamily="18" charset="0"/>
            </a:endParaRPr>
          </a:p>
        </p:txBody>
      </p:sp>
      <p:sp>
        <p:nvSpPr>
          <p:cNvPr id="10" name="Freeform 3"/>
          <p:cNvSpPr/>
          <p:nvPr/>
        </p:nvSpPr>
        <p:spPr>
          <a:xfrm>
            <a:off x="762000" y="3009900"/>
            <a:ext cx="5025516" cy="4573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2"/>
            <a:stretch>
              <a:fillRect/>
            </a:stretch>
          </a:blipFill>
        </p:spPr>
        <p:txBody>
          <a:bodyPr/>
          <a:lstStyle/>
          <a:p>
            <a:endParaRPr lang="en-US"/>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90500"/>
            <a:ext cx="19750225"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2" name="Freeform 3"/>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2"/>
            <a:stretch>
              <a:fillRect/>
            </a:stretch>
          </a:blipFill>
        </p:spPr>
        <p:txBody>
          <a:bodyPr/>
          <a:lstStyle/>
          <a:p>
            <a:endParaRPr lang="en-US"/>
          </a:p>
        </p:txBody>
      </p:sp>
      <p:sp>
        <p:nvSpPr>
          <p:cNvPr id="13" name="TextBox 12"/>
          <p:cNvSpPr txBox="1"/>
          <p:nvPr/>
        </p:nvSpPr>
        <p:spPr>
          <a:xfrm>
            <a:off x="2057400" y="647700"/>
            <a:ext cx="11658600" cy="6740307"/>
          </a:xfrm>
          <a:prstGeom prst="rect">
            <a:avLst/>
          </a:prstGeom>
          <a:noFill/>
        </p:spPr>
        <p:txBody>
          <a:bodyPr wrap="square" rtlCol="0">
            <a:spAutoFit/>
          </a:bodyPr>
          <a:lstStyle/>
          <a:p>
            <a:pPr algn="just"/>
            <a:r>
              <a:rPr lang="vi-VN" sz="4800" b="1" i="1" dirty="0">
                <a:solidFill>
                  <a:srgbClr val="000000"/>
                </a:solidFill>
                <a:effectLst/>
                <a:latin typeface="Cambria" panose="02040503050406030204" pitchFamily="18" charset="0"/>
                <a:ea typeface="Cambria" panose="02040503050406030204" pitchFamily="18" charset="0"/>
              </a:rPr>
              <a:t>Chuẩn bị</a:t>
            </a:r>
            <a:r>
              <a:rPr lang="vi-VN" sz="4800" b="1" i="0" dirty="0">
                <a:solidFill>
                  <a:srgbClr val="000000"/>
                </a:solidFill>
                <a:effectLst/>
                <a:latin typeface="Cambria" panose="02040503050406030204" pitchFamily="18" charset="0"/>
                <a:ea typeface="Cambria" panose="02040503050406030204" pitchFamily="18" charset="0"/>
              </a:rPr>
              <a:t>: </a:t>
            </a:r>
            <a:r>
              <a:rPr lang="vi-VN" sz="4800" b="0" i="0" dirty="0">
                <a:solidFill>
                  <a:srgbClr val="000000"/>
                </a:solidFill>
                <a:effectLst/>
                <a:latin typeface="Cambria" panose="02040503050406030204" pitchFamily="18" charset="0"/>
                <a:ea typeface="Cambria" panose="02040503050406030204" pitchFamily="18" charset="0"/>
              </a:rPr>
              <a:t>1 đĩa chứa ít đất, 1 cốc thuỷ tinh chứa nước, găng tay.</a:t>
            </a:r>
            <a:endParaRPr lang="vi-VN" sz="4800" b="0" i="0" dirty="0">
              <a:solidFill>
                <a:srgbClr val="000000"/>
              </a:solidFill>
              <a:effectLst/>
              <a:latin typeface="Cambria" panose="02040503050406030204" pitchFamily="18" charset="0"/>
              <a:ea typeface="Cambria" panose="02040503050406030204" pitchFamily="18" charset="0"/>
            </a:endParaRPr>
          </a:p>
          <a:p>
            <a:pPr algn="just"/>
            <a:r>
              <a:rPr lang="vi-VN" sz="4800" b="1" i="1" dirty="0">
                <a:solidFill>
                  <a:srgbClr val="000000"/>
                </a:solidFill>
                <a:effectLst/>
                <a:latin typeface="Cambria" panose="02040503050406030204" pitchFamily="18" charset="0"/>
                <a:ea typeface="Cambria" panose="02040503050406030204" pitchFamily="18" charset="0"/>
              </a:rPr>
              <a:t>Tiến hành:</a:t>
            </a:r>
            <a:endParaRPr lang="vi-VN" sz="4800" b="1"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 Dự đoán hiện tượng xảy ra ngay sau khi thả đất vào cốc nước.</a:t>
            </a:r>
            <a:endParaRPr lang="vi-VN" sz="4800" b="0"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 Thả đất vào cốc nước, quan sát hiện tượng xảy ra và so sánh với dự đoán.</a:t>
            </a:r>
            <a:endParaRPr lang="vi-VN" sz="4800" b="0"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Từ đó, em phát hiện được trong đất có thành phần nào?</a:t>
            </a:r>
            <a:endParaRPr lang="vi-VN" sz="4800" b="0" i="0" dirty="0">
              <a:solidFill>
                <a:srgbClr val="000000"/>
              </a:solidFill>
              <a:effectLst/>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3"/>
          <a:stretch>
            <a:fillRect/>
          </a:stretch>
        </p:blipFill>
        <p:spPr>
          <a:xfrm>
            <a:off x="13944600" y="1943100"/>
            <a:ext cx="4786265" cy="4802114"/>
          </a:xfrm>
          <a:prstGeom prst="rect">
            <a:avLst/>
          </a:prstGeom>
        </p:spPr>
      </p:pic>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2204</Words>
  <Application>WPS Presentation</Application>
  <PresentationFormat>Custom</PresentationFormat>
  <Paragraphs>74</Paragraphs>
  <Slides>25</Slides>
  <Notes>9</Notes>
  <HiddenSlides>0</HiddenSlides>
  <MMClips>2</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25</vt:i4>
      </vt:variant>
    </vt:vector>
  </HeadingPairs>
  <TitlesOfParts>
    <vt:vector size="42" baseType="lpstr">
      <vt:lpstr>Arial</vt:lpstr>
      <vt:lpstr>SimSun</vt:lpstr>
      <vt:lpstr>Wingdings</vt:lpstr>
      <vt:lpstr>Calibri</vt:lpstr>
      <vt:lpstr>Cambria</vt:lpstr>
      <vt:lpstr>Calibri</vt:lpstr>
      <vt:lpstr>SVN-Genica Pro</vt:lpstr>
      <vt:lpstr>Segoe Print</vt:lpstr>
      <vt:lpstr>Microsoft YaHei</vt:lpstr>
      <vt:lpstr>Arial Unicode MS</vt:lpstr>
      <vt:lpstr>#9Slide01 Tieu de ngan</vt:lpstr>
      <vt:lpstr>#9Slide03 SVNCintra</vt:lpstr>
      <vt:lpstr>Times New Roman</vt:lpstr>
      <vt:lpstr>Calibri Light</vt:lpstr>
      <vt:lpstr>Office Theme</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dc:description>9Slide.vn</dc:description>
  <dc:subject>9Slide.vn</dc:subject>
  <cp:category>9Slide.vn</cp:category>
  <cp:lastModifiedBy>Bích Đào Cao Thị</cp:lastModifiedBy>
  <cp:revision>52</cp:revision>
  <dcterms:created xsi:type="dcterms:W3CDTF">2006-08-16T00:00:00Z</dcterms:created>
  <dcterms:modified xsi:type="dcterms:W3CDTF">2024-09-18T06:54:07Z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7BA841FC4E1F4BD79DF6449BD1F3A4C8_12</vt:lpwstr>
  </property>
  <property fmtid="{D5CDD505-2E9C-101B-9397-08002B2CF9AE}" pid="3" name="KSOProductBuildVer">
    <vt:lpwstr>1033-12.2.0.18283</vt:lpwstr>
  </property>
</Properties>
</file>