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27.svg" ContentType="image/svg+xml"/>
  <Override PartName="/ppt/media/image30.svg" ContentType="image/svg+xml"/>
  <Override PartName="/ppt/media/image32.svg" ContentType="image/svg+xml"/>
  <Override PartName="/ppt/media/image37.svg" ContentType="image/svg+xml"/>
  <Override PartName="/ppt/media/image40.svg" ContentType="image/svg+xml"/>
  <Override PartName="/ppt/media/image42.svg" ContentType="image/svg+xml"/>
  <Override PartName="/ppt/media/image52.svg" ContentType="image/svg+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3"/>
  </p:sldMasterIdLst>
  <p:notesMasterIdLst>
    <p:notesMasterId r:id="rId6"/>
  </p:notesMasterIdLst>
  <p:sldIdLst>
    <p:sldId id="284" r:id="rId4"/>
    <p:sldId id="259" r:id="rId5"/>
    <p:sldId id="334" r:id="rId7"/>
    <p:sldId id="335" r:id="rId8"/>
    <p:sldId id="336" r:id="rId9"/>
    <p:sldId id="298" r:id="rId10"/>
    <p:sldId id="285" r:id="rId11"/>
    <p:sldId id="295" r:id="rId12"/>
    <p:sldId id="338" r:id="rId13"/>
    <p:sldId id="297" r:id="rId14"/>
    <p:sldId id="337" r:id="rId15"/>
    <p:sldId id="326" r:id="rId16"/>
    <p:sldId id="339" r:id="rId17"/>
    <p:sldId id="340" r:id="rId18"/>
    <p:sldId id="341" r:id="rId19"/>
    <p:sldId id="304" r:id="rId20"/>
    <p:sldId id="342" r:id="rId21"/>
    <p:sldId id="343" r:id="rId22"/>
    <p:sldId id="344" r:id="rId23"/>
    <p:sldId id="319" r:id="rId24"/>
    <p:sldId id="345" r:id="rId25"/>
    <p:sldId id="346" r:id="rId26"/>
    <p:sldId id="347" r:id="rId27"/>
    <p:sldId id="348" r:id="rId28"/>
    <p:sldId id="349" r:id="rId29"/>
    <p:sldId id="321" r:id="rId30"/>
    <p:sldId id="322" r:id="rId31"/>
    <p:sldId id="3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F7E4CD"/>
    <a:srgbClr val="4883CB"/>
    <a:srgbClr val="ED5565"/>
    <a:srgbClr val="F49398"/>
    <a:srgbClr val="A3AD8F"/>
    <a:srgbClr val="F8B8B6"/>
    <a:srgbClr val="B9B8B1"/>
    <a:srgbClr val="FFCCBD"/>
    <a:srgbClr val="F4CC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9" autoAdjust="0"/>
    <p:restoredTop sz="82585" autoAdjust="0"/>
  </p:normalViewPr>
  <p:slideViewPr>
    <p:cSldViewPr snapToGrid="0">
      <p:cViewPr varScale="1">
        <p:scale>
          <a:sx n="54" d="100"/>
          <a:sy n="54" d="100"/>
        </p:scale>
        <p:origin x="1088"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56080-CADA-4060-8714-F97522DDA1FB}"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882B1-8159-4A3F-989B-E1BD72070BF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DEB2CF3-B346-41E8-ACE2-718CA816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DEB2CF3-B346-41E8-ACE2-718CA816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DEB2CF3-B346-41E8-ACE2-718CA816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DEB2CF3-B346-41E8-ACE2-718CA81688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nl-NL" sz="1800" i="1" dirty="0">
                <a:effectLst/>
                <a:latin typeface="Times New Roman" panose="02020603050405020304" pitchFamily="18" charset="0"/>
                <a:ea typeface="Calibri" panose="020F0502020204030204" pitchFamily="34" charset="0"/>
                <a:cs typeface="Times New Roman" panose="02020603050405020304" pitchFamily="18" charset="0"/>
              </a:rPr>
              <a:t>Bài học ngày hôm nay chúng ta sẽ tìm hiểu một số ví dụ về biến đổi hóa học trong cuộc sống. Chúng ta cùng vào </a:t>
            </a:r>
            <a:r>
              <a:rPr lang="nl-NL" sz="1800" b="1" i="1" dirty="0">
                <a:effectLst/>
                <a:latin typeface="Times New Roman" panose="02020603050405020304" pitchFamily="18" charset="0"/>
                <a:ea typeface="Calibri" panose="020F0502020204030204" pitchFamily="34" charset="0"/>
                <a:cs typeface="Times New Roman" panose="02020603050405020304" pitchFamily="18" charset="0"/>
              </a:rPr>
              <a:t>Bài 5 – Sự biến đổi hóa học của chất – Tiết 2.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EA882B1-8159-4A3F-989B-E1BD72070BF3}"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 HS </a:t>
            </a:r>
            <a:r>
              <a:rPr lang="en-US" dirty="0" err="1"/>
              <a:t>Thảo</a:t>
            </a:r>
            <a:r>
              <a:rPr lang="en-US" dirty="0"/>
              <a:t> </a:t>
            </a:r>
            <a:r>
              <a:rPr lang="en-US" dirty="0" err="1"/>
              <a:t>luận</a:t>
            </a:r>
            <a:r>
              <a:rPr lang="en-US" dirty="0"/>
              <a:t> </a:t>
            </a:r>
            <a:r>
              <a:rPr lang="en-US" dirty="0" err="1"/>
              <a:t>nhóm</a:t>
            </a:r>
            <a:r>
              <a:rPr lang="en-US" dirty="0"/>
              <a:t> 4</a:t>
            </a:r>
            <a:endParaRPr lang="en-US" dirty="0"/>
          </a:p>
        </p:txBody>
      </p:sp>
      <p:sp>
        <p:nvSpPr>
          <p:cNvPr id="4" name="Slide Number Placeholder 3"/>
          <p:cNvSpPr>
            <a:spLocks noGrp="1"/>
          </p:cNvSpPr>
          <p:nvPr>
            <p:ph type="sldNum" sz="quarter" idx="5"/>
          </p:nvPr>
        </p:nvSpPr>
        <p:spPr/>
        <p:txBody>
          <a:bodyPr/>
          <a:lstStyle/>
          <a:p>
            <a:fld id="{3EA882B1-8159-4A3F-989B-E1BD72070BF3}"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Lấy</a:t>
            </a:r>
            <a:r>
              <a:rPr lang="en-US" dirty="0"/>
              <a:t> them VD </a:t>
            </a:r>
            <a:r>
              <a:rPr lang="en-US" dirty="0" err="1"/>
              <a:t>về</a:t>
            </a:r>
            <a:r>
              <a:rPr lang="en-US" dirty="0"/>
              <a:t> </a:t>
            </a:r>
            <a:r>
              <a:rPr lang="en-US" dirty="0" err="1"/>
              <a:t>sự</a:t>
            </a:r>
            <a:r>
              <a:rPr lang="en-US" dirty="0"/>
              <a:t> </a:t>
            </a:r>
            <a:r>
              <a:rPr lang="en-US" dirty="0" err="1"/>
              <a:t>biến</a:t>
            </a:r>
            <a:r>
              <a:rPr lang="en-US" dirty="0"/>
              <a:t> </a:t>
            </a:r>
            <a:r>
              <a:rPr lang="en-US" dirty="0" err="1"/>
              <a:t>đổi</a:t>
            </a:r>
            <a:r>
              <a:rPr lang="en-US" dirty="0"/>
              <a:t> </a:t>
            </a:r>
            <a:r>
              <a:rPr lang="en-US" dirty="0" err="1"/>
              <a:t>hóa</a:t>
            </a:r>
            <a:r>
              <a:rPr lang="en-US" dirty="0"/>
              <a:t> </a:t>
            </a:r>
            <a:r>
              <a:rPr lang="en-US" dirty="0" err="1"/>
              <a:t>học</a:t>
            </a:r>
            <a:r>
              <a:rPr lang="en-US" dirty="0"/>
              <a:t>:</a:t>
            </a:r>
            <a:endParaRPr lang="en-US" dirty="0"/>
          </a:p>
          <a:p>
            <a:r>
              <a:rPr lang="en-US" dirty="0"/>
              <a:t> - </a:t>
            </a:r>
            <a:r>
              <a:rPr lang="en-US" dirty="0" err="1"/>
              <a:t>Bột</a:t>
            </a:r>
            <a:r>
              <a:rPr lang="en-US" dirty="0"/>
              <a:t> </a:t>
            </a:r>
            <a:r>
              <a:rPr lang="en-US" dirty="0" err="1"/>
              <a:t>sắn</a:t>
            </a:r>
            <a:r>
              <a:rPr lang="en-US" dirty="0"/>
              <a:t> </a:t>
            </a:r>
            <a:r>
              <a:rPr lang="en-US" dirty="0" err="1"/>
              <a:t>dây</a:t>
            </a:r>
            <a:r>
              <a:rPr lang="en-US" dirty="0"/>
              <a:t> </a:t>
            </a:r>
            <a:r>
              <a:rPr lang="en-US" dirty="0" err="1"/>
              <a:t>hòa</a:t>
            </a:r>
            <a:r>
              <a:rPr lang="en-US" dirty="0"/>
              <a:t> </a:t>
            </a:r>
            <a:r>
              <a:rPr lang="en-US" dirty="0" err="1"/>
              <a:t>với</a:t>
            </a:r>
            <a:r>
              <a:rPr lang="en-US" dirty="0"/>
              <a:t> </a:t>
            </a:r>
            <a:r>
              <a:rPr lang="en-US" dirty="0" err="1"/>
              <a:t>nước</a:t>
            </a:r>
            <a:r>
              <a:rPr lang="en-US" dirty="0"/>
              <a:t>, </a:t>
            </a:r>
            <a:r>
              <a:rPr lang="en-US" dirty="0" err="1"/>
              <a:t>sau</a:t>
            </a:r>
            <a:r>
              <a:rPr lang="en-US" dirty="0"/>
              <a:t> </a:t>
            </a:r>
            <a:r>
              <a:rPr lang="en-US" dirty="0" err="1"/>
              <a:t>đó</a:t>
            </a:r>
            <a:r>
              <a:rPr lang="en-US" dirty="0"/>
              <a:t> </a:t>
            </a:r>
            <a:r>
              <a:rPr lang="en-US" dirty="0" err="1"/>
              <a:t>đun</a:t>
            </a:r>
            <a:r>
              <a:rPr lang="en-US" dirty="0"/>
              <a:t> </a:t>
            </a:r>
            <a:r>
              <a:rPr lang="en-US" dirty="0" err="1"/>
              <a:t>lên</a:t>
            </a:r>
            <a:r>
              <a:rPr lang="en-US" dirty="0"/>
              <a:t> </a:t>
            </a:r>
            <a:endParaRPr lang="en-US" dirty="0"/>
          </a:p>
          <a:p>
            <a:pPr marL="171450" indent="-171450">
              <a:buFontTx/>
              <a:buChar char="-"/>
            </a:pPr>
            <a:r>
              <a:rPr lang="en-US" dirty="0"/>
              <a:t>Cho </a:t>
            </a:r>
            <a:r>
              <a:rPr lang="en-US" dirty="0" err="1"/>
              <a:t>vôi</a:t>
            </a:r>
            <a:r>
              <a:rPr lang="en-US" dirty="0"/>
              <a:t> </a:t>
            </a:r>
            <a:r>
              <a:rPr lang="en-US" dirty="0" err="1"/>
              <a:t>sống</a:t>
            </a:r>
            <a:r>
              <a:rPr lang="en-US" dirty="0"/>
              <a:t> </a:t>
            </a:r>
            <a:r>
              <a:rPr lang="en-US" dirty="0" err="1"/>
              <a:t>vào</a:t>
            </a:r>
            <a:r>
              <a:rPr lang="en-US" dirty="0"/>
              <a:t> </a:t>
            </a:r>
            <a:r>
              <a:rPr lang="en-US" dirty="0" err="1"/>
              <a:t>nước</a:t>
            </a:r>
            <a:r>
              <a:rPr lang="en-US" dirty="0"/>
              <a:t> =&gt; </a:t>
            </a:r>
            <a:r>
              <a:rPr lang="en-US" dirty="0" err="1"/>
              <a:t>biến</a:t>
            </a:r>
            <a:r>
              <a:rPr lang="en-US" dirty="0"/>
              <a:t> </a:t>
            </a:r>
            <a:r>
              <a:rPr lang="en-US" dirty="0" err="1"/>
              <a:t>thành</a:t>
            </a:r>
            <a:r>
              <a:rPr lang="en-US" dirty="0"/>
              <a:t> </a:t>
            </a:r>
            <a:r>
              <a:rPr lang="en-US" dirty="0" err="1"/>
              <a:t>vôi</a:t>
            </a:r>
            <a:r>
              <a:rPr lang="en-US" dirty="0"/>
              <a:t> </a:t>
            </a:r>
            <a:r>
              <a:rPr lang="en-US" dirty="0" err="1"/>
              <a:t>tôi</a:t>
            </a:r>
            <a:r>
              <a:rPr lang="en-US" dirty="0"/>
              <a:t> </a:t>
            </a:r>
            <a:r>
              <a:rPr lang="en-US" dirty="0" err="1"/>
              <a:t>dẻo</a:t>
            </a:r>
            <a:r>
              <a:rPr lang="en-US" dirty="0"/>
              <a:t> </a:t>
            </a:r>
            <a:r>
              <a:rPr lang="en-US" dirty="0" err="1"/>
              <a:t>quánh</a:t>
            </a:r>
            <a:r>
              <a:rPr lang="en-US" dirty="0"/>
              <a:t> </a:t>
            </a:r>
            <a:r>
              <a:rPr lang="en-US" dirty="0" err="1"/>
              <a:t>kèm</a:t>
            </a:r>
            <a:r>
              <a:rPr lang="en-US" dirty="0"/>
              <a:t> </a:t>
            </a:r>
            <a:r>
              <a:rPr lang="en-US" dirty="0" err="1"/>
              <a:t>theo</a:t>
            </a:r>
            <a:r>
              <a:rPr lang="en-US" dirty="0"/>
              <a:t> </a:t>
            </a:r>
            <a:r>
              <a:rPr lang="en-US" dirty="0" err="1"/>
              <a:t>sự</a:t>
            </a:r>
            <a:r>
              <a:rPr lang="en-US" dirty="0"/>
              <a:t> </a:t>
            </a:r>
            <a:r>
              <a:rPr lang="en-US" dirty="0" err="1"/>
              <a:t>tỏa</a:t>
            </a:r>
            <a:r>
              <a:rPr lang="en-US" dirty="0"/>
              <a:t> </a:t>
            </a:r>
            <a:r>
              <a:rPr lang="en-US" dirty="0" err="1"/>
              <a:t>nhiệt</a:t>
            </a:r>
            <a:endParaRPr lang="en-US" dirty="0"/>
          </a:p>
          <a:p>
            <a:pPr marL="171450" indent="-171450">
              <a:buFontTx/>
              <a:buChar char="-"/>
            </a:pPr>
            <a:r>
              <a:rPr lang="en-US" dirty="0"/>
              <a:t>-</a:t>
            </a:r>
            <a:endParaRPr lang="en-US" dirty="0"/>
          </a:p>
        </p:txBody>
      </p:sp>
      <p:sp>
        <p:nvSpPr>
          <p:cNvPr id="4" name="Slide Number Placeholder 3"/>
          <p:cNvSpPr>
            <a:spLocks noGrp="1"/>
          </p:cNvSpPr>
          <p:nvPr>
            <p:ph type="sldNum" sz="quarter" idx="5"/>
          </p:nvPr>
        </p:nvSpPr>
        <p:spPr/>
        <p:txBody>
          <a:bodyPr/>
          <a:lstStyle/>
          <a:p>
            <a:fld id="{3EA882B1-8159-4A3F-989B-E1BD72070BF3}"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có</a:t>
            </a:r>
            <a:r>
              <a:rPr lang="en-US" dirty="0"/>
              <a:t> </a:t>
            </a:r>
            <a:r>
              <a:rPr lang="en-US" dirty="0" err="1"/>
              <a:t>thể</a:t>
            </a:r>
            <a:r>
              <a:rPr lang="en-US" dirty="0"/>
              <a:t> </a:t>
            </a:r>
            <a:r>
              <a:rPr lang="en-US" dirty="0" err="1"/>
              <a:t>làm</a:t>
            </a:r>
            <a:r>
              <a:rPr lang="en-US" dirty="0"/>
              <a:t> </a:t>
            </a:r>
            <a:r>
              <a:rPr lang="en-US" dirty="0" err="1"/>
              <a:t>thí</a:t>
            </a:r>
            <a:r>
              <a:rPr lang="en-US" dirty="0"/>
              <a:t> </a:t>
            </a:r>
            <a:r>
              <a:rPr lang="en-US" dirty="0" err="1"/>
              <a:t>nghiệm</a:t>
            </a:r>
            <a:r>
              <a:rPr lang="en-US" dirty="0"/>
              <a:t> </a:t>
            </a:r>
            <a:r>
              <a:rPr lang="en-US" dirty="0" err="1"/>
              <a:t>trên</a:t>
            </a:r>
            <a:r>
              <a:rPr lang="en-US" dirty="0"/>
              <a:t> </a:t>
            </a:r>
            <a:r>
              <a:rPr lang="en-US" dirty="0" err="1"/>
              <a:t>lớp</a:t>
            </a:r>
            <a:r>
              <a:rPr lang="en-US" dirty="0"/>
              <a:t> </a:t>
            </a:r>
            <a:r>
              <a:rPr lang="en-US" dirty="0" err="1"/>
              <a:t>để</a:t>
            </a:r>
            <a:r>
              <a:rPr lang="en-US" dirty="0"/>
              <a:t> </a:t>
            </a:r>
            <a:r>
              <a:rPr lang="en-US" dirty="0" err="1"/>
              <a:t>học</a:t>
            </a:r>
            <a:r>
              <a:rPr lang="en-US" dirty="0"/>
              <a:t> </a:t>
            </a:r>
            <a:r>
              <a:rPr lang="en-US" dirty="0" err="1"/>
              <a:t>sinh</a:t>
            </a:r>
            <a:r>
              <a:rPr lang="en-US" dirty="0"/>
              <a:t> </a:t>
            </a:r>
            <a:r>
              <a:rPr lang="en-US" dirty="0" err="1"/>
              <a:t>quan</a:t>
            </a:r>
            <a:r>
              <a:rPr lang="en-US" dirty="0"/>
              <a:t> </a:t>
            </a:r>
            <a:r>
              <a:rPr lang="en-US" dirty="0" err="1"/>
              <a:t>sát</a:t>
            </a:r>
            <a:r>
              <a:rPr lang="en-US" dirty="0"/>
              <a:t> </a:t>
            </a:r>
            <a:r>
              <a:rPr lang="en-US" dirty="0" err="1"/>
              <a:t>và</a:t>
            </a:r>
            <a:r>
              <a:rPr lang="en-US" dirty="0"/>
              <a:t> </a:t>
            </a:r>
            <a:r>
              <a:rPr lang="en-US" dirty="0" err="1"/>
              <a:t>hỏi</a:t>
            </a:r>
            <a:r>
              <a:rPr lang="en-US" dirty="0"/>
              <a:t>:</a:t>
            </a:r>
            <a:endParaRPr lang="en-US" dirty="0"/>
          </a:p>
          <a:p>
            <a:r>
              <a:rPr lang="en-US" dirty="0"/>
              <a:t>? </a:t>
            </a:r>
            <a:r>
              <a:rPr lang="en-US" dirty="0" err="1"/>
              <a:t>Các</a:t>
            </a:r>
            <a:r>
              <a:rPr lang="en-US" dirty="0"/>
              <a:t> con </a:t>
            </a:r>
            <a:r>
              <a:rPr lang="en-US" dirty="0" err="1"/>
              <a:t>có</a:t>
            </a:r>
            <a:r>
              <a:rPr lang="en-US" dirty="0"/>
              <a:t> </a:t>
            </a:r>
            <a:r>
              <a:rPr lang="en-US" dirty="0" err="1"/>
              <a:t>biết</a:t>
            </a:r>
            <a:r>
              <a:rPr lang="en-US" dirty="0"/>
              <a:t> </a:t>
            </a:r>
            <a:r>
              <a:rPr lang="en-US" dirty="0" err="1"/>
              <a:t>vì</a:t>
            </a:r>
            <a:r>
              <a:rPr lang="en-US" dirty="0"/>
              <a:t> </a:t>
            </a:r>
            <a:r>
              <a:rPr lang="en-US" dirty="0" err="1"/>
              <a:t>sao</a:t>
            </a:r>
            <a:r>
              <a:rPr lang="en-US" dirty="0"/>
              <a:t> gang </a:t>
            </a:r>
            <a:r>
              <a:rPr lang="en-US" dirty="0" err="1"/>
              <a:t>tay</a:t>
            </a:r>
            <a:r>
              <a:rPr lang="en-US" dirty="0"/>
              <a:t> </a:t>
            </a:r>
            <a:r>
              <a:rPr lang="en-US" dirty="0" err="1"/>
              <a:t>lại</a:t>
            </a:r>
            <a:r>
              <a:rPr lang="en-US" dirty="0"/>
              <a:t> </a:t>
            </a:r>
            <a:r>
              <a:rPr lang="en-US" dirty="0" err="1"/>
              <a:t>tự</a:t>
            </a:r>
            <a:r>
              <a:rPr lang="en-US" dirty="0"/>
              <a:t> </a:t>
            </a:r>
            <a:r>
              <a:rPr lang="en-US" dirty="0" err="1"/>
              <a:t>phồng</a:t>
            </a:r>
            <a:r>
              <a:rPr lang="en-US" dirty="0"/>
              <a:t> </a:t>
            </a:r>
            <a:r>
              <a:rPr lang="en-US" dirty="0" err="1"/>
              <a:t>lên</a:t>
            </a:r>
            <a:r>
              <a:rPr lang="en-US" dirty="0"/>
              <a:t> k</a:t>
            </a:r>
            <a:endParaRPr lang="en-US" dirty="0"/>
          </a:p>
          <a:p>
            <a:r>
              <a:rPr lang="en-US" dirty="0"/>
              <a:t>=&gt; Kl </a:t>
            </a:r>
            <a:r>
              <a:rPr lang="en-US" dirty="0" err="1"/>
              <a:t>mục</a:t>
            </a:r>
            <a:r>
              <a:rPr lang="en-US" dirty="0"/>
              <a:t> </a:t>
            </a:r>
            <a:r>
              <a:rPr lang="en-US" dirty="0" err="1"/>
              <a:t>em</a:t>
            </a:r>
            <a:r>
              <a:rPr lang="en-US" dirty="0"/>
              <a:t> </a:t>
            </a:r>
            <a:r>
              <a:rPr lang="en-US" dirty="0" err="1"/>
              <a:t>có</a:t>
            </a:r>
            <a:r>
              <a:rPr lang="en-US" dirty="0"/>
              <a:t> </a:t>
            </a:r>
            <a:r>
              <a:rPr lang="en-US" dirty="0" err="1"/>
              <a:t>biết</a:t>
            </a:r>
            <a:r>
              <a:rPr lang="en-US" dirty="0"/>
              <a:t>.</a:t>
            </a:r>
            <a:endParaRPr lang="en-US" dirty="0"/>
          </a:p>
        </p:txBody>
      </p:sp>
      <p:sp>
        <p:nvSpPr>
          <p:cNvPr id="4" name="Slide Number Placeholder 3"/>
          <p:cNvSpPr>
            <a:spLocks noGrp="1"/>
          </p:cNvSpPr>
          <p:nvPr>
            <p:ph type="sldNum" sz="quarter" idx="5"/>
          </p:nvPr>
        </p:nvSpPr>
        <p:spPr/>
        <p:txBody>
          <a:bodyPr/>
          <a:lstStyle/>
          <a:p>
            <a:fld id="{3EA882B1-8159-4A3F-989B-E1BD72070BF3}"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MR: </a:t>
            </a:r>
            <a:r>
              <a:rPr lang="en-US" dirty="0" err="1"/>
              <a:t>Hỏi</a:t>
            </a:r>
            <a:endParaRPr lang="en-US" dirty="0"/>
          </a:p>
          <a:p>
            <a:pPr marL="171450" indent="-171450">
              <a:buFont typeface="Arial" panose="020B0604020202020204" pitchFamily="34" charset="0"/>
              <a:buChar char="•"/>
            </a:pPr>
            <a:r>
              <a:rPr lang="en-US" dirty="0"/>
              <a:t>? </a:t>
            </a:r>
            <a:r>
              <a:rPr lang="en-US" dirty="0" err="1"/>
              <a:t>Đường</a:t>
            </a:r>
            <a:r>
              <a:rPr lang="en-US" dirty="0"/>
              <a:t> </a:t>
            </a:r>
            <a:r>
              <a:rPr lang="en-US" dirty="0" err="1"/>
              <a:t>pha</a:t>
            </a:r>
            <a:r>
              <a:rPr lang="en-US" dirty="0"/>
              <a:t> </a:t>
            </a:r>
            <a:r>
              <a:rPr lang="en-US" dirty="0" err="1"/>
              <a:t>với</a:t>
            </a:r>
            <a:r>
              <a:rPr lang="en-US" dirty="0"/>
              <a:t> </a:t>
            </a:r>
            <a:r>
              <a:rPr lang="en-US" dirty="0" err="1"/>
              <a:t>nước</a:t>
            </a:r>
            <a:r>
              <a:rPr lang="en-US" dirty="0"/>
              <a:t> </a:t>
            </a:r>
            <a:r>
              <a:rPr lang="en-US" dirty="0" err="1"/>
              <a:t>tinh</a:t>
            </a:r>
            <a:r>
              <a:rPr lang="en-US" dirty="0"/>
              <a:t> </a:t>
            </a:r>
            <a:r>
              <a:rPr lang="en-US" dirty="0" err="1"/>
              <a:t>khiết</a:t>
            </a:r>
            <a:r>
              <a:rPr lang="en-US" dirty="0"/>
              <a:t> </a:t>
            </a:r>
            <a:r>
              <a:rPr lang="en-US" dirty="0" err="1"/>
              <a:t>tạo</a:t>
            </a:r>
            <a:r>
              <a:rPr lang="en-US" dirty="0"/>
              <a:t> </a:t>
            </a:r>
            <a:r>
              <a:rPr lang="en-US" dirty="0" err="1"/>
              <a:t>ra</a:t>
            </a:r>
            <a:r>
              <a:rPr lang="en-US" dirty="0"/>
              <a:t> </a:t>
            </a:r>
            <a:r>
              <a:rPr lang="en-US" dirty="0" err="1"/>
              <a:t>nước</a:t>
            </a:r>
            <a:r>
              <a:rPr lang="en-US" dirty="0"/>
              <a:t> </a:t>
            </a:r>
            <a:r>
              <a:rPr lang="en-US" dirty="0" err="1"/>
              <a:t>đường</a:t>
            </a:r>
            <a:r>
              <a:rPr lang="en-US" dirty="0"/>
              <a:t>. </a:t>
            </a:r>
            <a:r>
              <a:rPr lang="en-US" dirty="0" err="1"/>
              <a:t>Đây</a:t>
            </a:r>
            <a:r>
              <a:rPr lang="en-US" dirty="0"/>
              <a:t> </a:t>
            </a:r>
            <a:r>
              <a:rPr lang="en-US" dirty="0" err="1"/>
              <a:t>có</a:t>
            </a:r>
            <a:r>
              <a:rPr lang="en-US" dirty="0"/>
              <a:t> </a:t>
            </a:r>
            <a:r>
              <a:rPr lang="en-US" dirty="0" err="1"/>
              <a:t>phải</a:t>
            </a:r>
            <a:r>
              <a:rPr lang="en-US" dirty="0"/>
              <a:t> </a:t>
            </a:r>
            <a:r>
              <a:rPr lang="en-US" dirty="0" err="1"/>
              <a:t>là</a:t>
            </a:r>
            <a:r>
              <a:rPr lang="en-US" dirty="0"/>
              <a:t> </a:t>
            </a:r>
            <a:r>
              <a:rPr lang="en-US" dirty="0" err="1"/>
              <a:t>biến</a:t>
            </a:r>
            <a:r>
              <a:rPr lang="en-US" dirty="0"/>
              <a:t> </a:t>
            </a:r>
            <a:r>
              <a:rPr lang="en-US" dirty="0" err="1"/>
              <a:t>đổi</a:t>
            </a:r>
            <a:r>
              <a:rPr lang="en-US" dirty="0"/>
              <a:t> </a:t>
            </a:r>
            <a:r>
              <a:rPr lang="en-US" dirty="0" err="1"/>
              <a:t>hóa</a:t>
            </a:r>
            <a:r>
              <a:rPr lang="en-US" dirty="0"/>
              <a:t> </a:t>
            </a:r>
            <a:r>
              <a:rPr lang="en-US" dirty="0" err="1"/>
              <a:t>học</a:t>
            </a:r>
            <a:r>
              <a:rPr lang="en-US" dirty="0"/>
              <a:t> </a:t>
            </a:r>
            <a:r>
              <a:rPr lang="en-US" dirty="0" err="1"/>
              <a:t>không</a:t>
            </a:r>
            <a:r>
              <a:rPr lang="en-US" dirty="0"/>
              <a:t> ?</a:t>
            </a:r>
            <a:endParaRPr lang="en-US" dirty="0"/>
          </a:p>
        </p:txBody>
      </p:sp>
      <p:sp>
        <p:nvSpPr>
          <p:cNvPr id="4" name="Slide Number Placeholder 3"/>
          <p:cNvSpPr>
            <a:spLocks noGrp="1"/>
          </p:cNvSpPr>
          <p:nvPr>
            <p:ph type="sldNum" sz="quarter" idx="5"/>
          </p:nvPr>
        </p:nvSpPr>
        <p:spPr/>
        <p:txBody>
          <a:bodyPr/>
          <a:lstStyle/>
          <a:p>
            <a:fld id="{3EA882B1-8159-4A3F-989B-E1BD72070BF3}"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matchingName="Title only">
  <p:cSld name="Title only">
    <p:bg>
      <p:bgPr>
        <a:blipFill>
          <a:blip r:embed="rId2"/>
          <a:stretch>
            <a:fillRect/>
          </a:stretch>
        </a:blipFill>
        <a:effectLst/>
      </p:bgPr>
    </p:bg>
    <p:spTree>
      <p:nvGrpSpPr>
        <p:cNvPr id="1" name="Shape 307"/>
        <p:cNvGrpSpPr/>
        <p:nvPr/>
      </p:nvGrpSpPr>
      <p:grpSpPr>
        <a:xfrm>
          <a:off x="0" y="0"/>
          <a:ext cx="0" cy="0"/>
          <a:chOff x="0" y="0"/>
          <a:chExt cx="0" cy="0"/>
        </a:xfrm>
      </p:grpSpPr>
      <p:sp>
        <p:nvSpPr>
          <p:cNvPr id="308" name="Google Shape;308;p6"/>
          <p:cNvSpPr/>
          <p:nvPr/>
        </p:nvSpPr>
        <p:spPr>
          <a:xfrm>
            <a:off x="963800" y="1662313"/>
            <a:ext cx="10264400" cy="4655700"/>
          </a:xfrm>
          <a:prstGeom prst="plaque">
            <a:avLst>
              <a:gd name="adj" fmla="val 2726"/>
            </a:avLst>
          </a:prstGeom>
          <a:solidFill>
            <a:srgbClr val="F3F3F3"/>
          </a:solidFill>
          <a:ln w="38100" cap="flat" cmpd="sng">
            <a:solidFill>
              <a:srgbClr val="F4AF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9" name="Google Shape;309;p6"/>
          <p:cNvSpPr/>
          <p:nvPr/>
        </p:nvSpPr>
        <p:spPr>
          <a:xfrm>
            <a:off x="967600" y="539988"/>
            <a:ext cx="10264400" cy="816900"/>
          </a:xfrm>
          <a:prstGeom prst="plaque">
            <a:avLst>
              <a:gd name="adj" fmla="val 14810"/>
            </a:avLst>
          </a:prstGeom>
          <a:solidFill>
            <a:srgbClr val="F3F3F3"/>
          </a:solidFill>
          <a:ln w="38100" cap="flat" cmpd="sng">
            <a:solidFill>
              <a:srgbClr val="F4AF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0" name="Google Shape;310;p6"/>
          <p:cNvSpPr txBox="1">
            <a:spLocks noGrp="1"/>
          </p:cNvSpPr>
          <p:nvPr>
            <p:ph type="title"/>
          </p:nvPr>
        </p:nvSpPr>
        <p:spPr>
          <a:xfrm>
            <a:off x="960000" y="593363"/>
            <a:ext cx="10272000" cy="7635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33182D"/>
              </a:buClr>
              <a:buSzPts val="3200"/>
              <a:buNone/>
              <a:defRPr>
                <a:solidFill>
                  <a:srgbClr val="33182D"/>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grpSp>
        <p:nvGrpSpPr>
          <p:cNvPr id="311" name="Google Shape;311;p6"/>
          <p:cNvGrpSpPr/>
          <p:nvPr/>
        </p:nvGrpSpPr>
        <p:grpSpPr>
          <a:xfrm>
            <a:off x="1250445" y="1677993"/>
            <a:ext cx="9691116" cy="4487597"/>
            <a:chOff x="937833" y="1720955"/>
            <a:chExt cx="7268337" cy="4487597"/>
          </a:xfrm>
        </p:grpSpPr>
        <p:grpSp>
          <p:nvGrpSpPr>
            <p:cNvPr id="312" name="Google Shape;312;p6"/>
            <p:cNvGrpSpPr/>
            <p:nvPr/>
          </p:nvGrpSpPr>
          <p:grpSpPr>
            <a:xfrm>
              <a:off x="937833" y="1720955"/>
              <a:ext cx="7268337" cy="3024497"/>
              <a:chOff x="1047370" y="1835680"/>
              <a:chExt cx="7268337" cy="3024497"/>
            </a:xfrm>
          </p:grpSpPr>
          <p:sp>
            <p:nvSpPr>
              <p:cNvPr id="313" name="Google Shape;313;p6"/>
              <p:cNvSpPr/>
              <p:nvPr/>
            </p:nvSpPr>
            <p:spPr>
              <a:xfrm>
                <a:off x="2879092" y="2285221"/>
                <a:ext cx="58210" cy="129081"/>
              </a:xfrm>
              <a:custGeom>
                <a:avLst/>
                <a:gdLst/>
                <a:ahLst/>
                <a:cxnLst/>
                <a:rect l="l" t="t" r="r" b="b"/>
                <a:pathLst>
                  <a:path w="685" h="1519" extrusionOk="0">
                    <a:moveTo>
                      <a:pt x="490" y="1"/>
                    </a:moveTo>
                    <a:lnTo>
                      <a:pt x="1" y="62"/>
                    </a:lnTo>
                    <a:lnTo>
                      <a:pt x="195" y="1519"/>
                    </a:lnTo>
                    <a:lnTo>
                      <a:pt x="684" y="1458"/>
                    </a:lnTo>
                    <a:lnTo>
                      <a:pt x="490"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4" name="Google Shape;314;p6"/>
              <p:cNvSpPr/>
              <p:nvPr/>
            </p:nvSpPr>
            <p:spPr>
              <a:xfrm>
                <a:off x="1994886" y="3401594"/>
                <a:ext cx="117864" cy="117864"/>
              </a:xfrm>
              <a:custGeom>
                <a:avLst/>
                <a:gdLst/>
                <a:ahLst/>
                <a:cxnLst/>
                <a:rect l="l" t="t" r="r" b="b"/>
                <a:pathLst>
                  <a:path w="1387" h="1387" extrusionOk="0">
                    <a:moveTo>
                      <a:pt x="347" y="1"/>
                    </a:moveTo>
                    <a:lnTo>
                      <a:pt x="0" y="347"/>
                    </a:lnTo>
                    <a:lnTo>
                      <a:pt x="1040" y="1387"/>
                    </a:lnTo>
                    <a:lnTo>
                      <a:pt x="1386" y="1040"/>
                    </a:lnTo>
                    <a:lnTo>
                      <a:pt x="34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5" name="Google Shape;315;p6"/>
              <p:cNvSpPr/>
              <p:nvPr/>
            </p:nvSpPr>
            <p:spPr>
              <a:xfrm>
                <a:off x="1804363" y="4048626"/>
                <a:ext cx="65858" cy="130780"/>
              </a:xfrm>
              <a:custGeom>
                <a:avLst/>
                <a:gdLst/>
                <a:ahLst/>
                <a:cxnLst/>
                <a:rect l="l" t="t" r="r" b="b"/>
                <a:pathLst>
                  <a:path w="775" h="1539" extrusionOk="0">
                    <a:moveTo>
                      <a:pt x="489" y="0"/>
                    </a:moveTo>
                    <a:lnTo>
                      <a:pt x="0" y="92"/>
                    </a:lnTo>
                    <a:lnTo>
                      <a:pt x="295" y="1539"/>
                    </a:lnTo>
                    <a:lnTo>
                      <a:pt x="775" y="1448"/>
                    </a:lnTo>
                    <a:lnTo>
                      <a:pt x="489"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6" name="Google Shape;316;p6"/>
              <p:cNvSpPr/>
              <p:nvPr/>
            </p:nvSpPr>
            <p:spPr>
              <a:xfrm>
                <a:off x="1559199" y="4796019"/>
                <a:ext cx="130865" cy="64158"/>
              </a:xfrm>
              <a:custGeom>
                <a:avLst/>
                <a:gdLst/>
                <a:ahLst/>
                <a:cxnLst/>
                <a:rect l="l" t="t" r="r" b="b"/>
                <a:pathLst>
                  <a:path w="1540" h="755" extrusionOk="0">
                    <a:moveTo>
                      <a:pt x="93" y="1"/>
                    </a:moveTo>
                    <a:lnTo>
                      <a:pt x="0" y="480"/>
                    </a:lnTo>
                    <a:lnTo>
                      <a:pt x="1448" y="755"/>
                    </a:lnTo>
                    <a:lnTo>
                      <a:pt x="1540" y="276"/>
                    </a:lnTo>
                    <a:lnTo>
                      <a:pt x="9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7" name="Google Shape;317;p6"/>
              <p:cNvSpPr/>
              <p:nvPr/>
            </p:nvSpPr>
            <p:spPr>
              <a:xfrm>
                <a:off x="2608094" y="3231805"/>
                <a:ext cx="174119" cy="143867"/>
              </a:xfrm>
              <a:custGeom>
                <a:avLst/>
                <a:gdLst/>
                <a:ahLst/>
                <a:cxnLst/>
                <a:rect l="l" t="t" r="r" b="b"/>
                <a:pathLst>
                  <a:path w="2049" h="1693" extrusionOk="0">
                    <a:moveTo>
                      <a:pt x="377" y="1"/>
                    </a:moveTo>
                    <a:lnTo>
                      <a:pt x="0" y="562"/>
                    </a:lnTo>
                    <a:lnTo>
                      <a:pt x="1672" y="1693"/>
                    </a:lnTo>
                    <a:lnTo>
                      <a:pt x="2048" y="1133"/>
                    </a:lnTo>
                    <a:lnTo>
                      <a:pt x="37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8" name="Google Shape;318;p6"/>
              <p:cNvSpPr/>
              <p:nvPr/>
            </p:nvSpPr>
            <p:spPr>
              <a:xfrm>
                <a:off x="7414931" y="2976357"/>
                <a:ext cx="112680" cy="122198"/>
              </a:xfrm>
              <a:custGeom>
                <a:avLst/>
                <a:gdLst/>
                <a:ahLst/>
                <a:cxnLst/>
                <a:rect l="l" t="t" r="r" b="b"/>
                <a:pathLst>
                  <a:path w="1326" h="1438" extrusionOk="0">
                    <a:moveTo>
                      <a:pt x="958" y="1"/>
                    </a:moveTo>
                    <a:lnTo>
                      <a:pt x="0" y="1111"/>
                    </a:lnTo>
                    <a:lnTo>
                      <a:pt x="367" y="1437"/>
                    </a:lnTo>
                    <a:lnTo>
                      <a:pt x="1325" y="316"/>
                    </a:lnTo>
                    <a:lnTo>
                      <a:pt x="95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9" name="Google Shape;319;p6"/>
              <p:cNvSpPr/>
              <p:nvPr/>
            </p:nvSpPr>
            <p:spPr>
              <a:xfrm>
                <a:off x="7950978" y="2803169"/>
                <a:ext cx="128316" cy="52856"/>
              </a:xfrm>
              <a:custGeom>
                <a:avLst/>
                <a:gdLst/>
                <a:ahLst/>
                <a:cxnLst/>
                <a:rect l="l" t="t" r="r" b="b"/>
                <a:pathLst>
                  <a:path w="1510" h="622" extrusionOk="0">
                    <a:moveTo>
                      <a:pt x="41" y="0"/>
                    </a:moveTo>
                    <a:lnTo>
                      <a:pt x="1" y="490"/>
                    </a:lnTo>
                    <a:lnTo>
                      <a:pt x="1468" y="622"/>
                    </a:lnTo>
                    <a:lnTo>
                      <a:pt x="1509" y="132"/>
                    </a:lnTo>
                    <a:lnTo>
                      <a:pt x="41"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0" name="Google Shape;320;p6"/>
              <p:cNvSpPr/>
              <p:nvPr/>
            </p:nvSpPr>
            <p:spPr>
              <a:xfrm>
                <a:off x="1443118" y="3774058"/>
                <a:ext cx="45123" cy="45123"/>
              </a:xfrm>
              <a:custGeom>
                <a:avLst/>
                <a:gdLst/>
                <a:ahLst/>
                <a:cxnLst/>
                <a:rect l="l" t="t" r="r" b="b"/>
                <a:pathLst>
                  <a:path w="531" h="531" extrusionOk="0">
                    <a:moveTo>
                      <a:pt x="266" y="0"/>
                    </a:moveTo>
                    <a:cubicBezTo>
                      <a:pt x="123" y="0"/>
                      <a:pt x="1" y="122"/>
                      <a:pt x="1" y="265"/>
                    </a:cubicBezTo>
                    <a:cubicBezTo>
                      <a:pt x="1" y="418"/>
                      <a:pt x="123" y="530"/>
                      <a:pt x="266" y="530"/>
                    </a:cubicBezTo>
                    <a:cubicBezTo>
                      <a:pt x="419" y="530"/>
                      <a:pt x="531" y="418"/>
                      <a:pt x="531" y="265"/>
                    </a:cubicBezTo>
                    <a:cubicBezTo>
                      <a:pt x="531" y="122"/>
                      <a:pt x="41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1" name="Google Shape;321;p6"/>
              <p:cNvSpPr/>
              <p:nvPr/>
            </p:nvSpPr>
            <p:spPr>
              <a:xfrm>
                <a:off x="7898206" y="4618497"/>
                <a:ext cx="144717" cy="190605"/>
              </a:xfrm>
              <a:custGeom>
                <a:avLst/>
                <a:gdLst/>
                <a:ahLst/>
                <a:cxnLst/>
                <a:rect l="l" t="t" r="r" b="b"/>
                <a:pathLst>
                  <a:path w="1703" h="2243" extrusionOk="0">
                    <a:moveTo>
                      <a:pt x="622" y="1"/>
                    </a:moveTo>
                    <a:lnTo>
                      <a:pt x="0" y="368"/>
                    </a:lnTo>
                    <a:lnTo>
                      <a:pt x="1081" y="2243"/>
                    </a:lnTo>
                    <a:lnTo>
                      <a:pt x="1702" y="1886"/>
                    </a:lnTo>
                    <a:lnTo>
                      <a:pt x="62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2" name="Google Shape;322;p6"/>
              <p:cNvSpPr/>
              <p:nvPr/>
            </p:nvSpPr>
            <p:spPr>
              <a:xfrm>
                <a:off x="6742832" y="2001135"/>
                <a:ext cx="88377" cy="131715"/>
              </a:xfrm>
              <a:custGeom>
                <a:avLst/>
                <a:gdLst/>
                <a:ahLst/>
                <a:cxnLst/>
                <a:rect l="l" t="t" r="r" b="b"/>
                <a:pathLst>
                  <a:path w="1040" h="1550" extrusionOk="0">
                    <a:moveTo>
                      <a:pt x="592" y="1"/>
                    </a:moveTo>
                    <a:lnTo>
                      <a:pt x="0" y="1346"/>
                    </a:lnTo>
                    <a:lnTo>
                      <a:pt x="449" y="1550"/>
                    </a:lnTo>
                    <a:lnTo>
                      <a:pt x="1040" y="204"/>
                    </a:lnTo>
                    <a:lnTo>
                      <a:pt x="59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3" name="Google Shape;323;p6"/>
              <p:cNvSpPr/>
              <p:nvPr/>
            </p:nvSpPr>
            <p:spPr>
              <a:xfrm>
                <a:off x="8197842" y="3399894"/>
                <a:ext cx="113530" cy="121348"/>
              </a:xfrm>
              <a:custGeom>
                <a:avLst/>
                <a:gdLst/>
                <a:ahLst/>
                <a:cxnLst/>
                <a:rect l="l" t="t" r="r" b="b"/>
                <a:pathLst>
                  <a:path w="1336" h="1428" extrusionOk="0">
                    <a:moveTo>
                      <a:pt x="368" y="0"/>
                    </a:moveTo>
                    <a:lnTo>
                      <a:pt x="1" y="326"/>
                    </a:lnTo>
                    <a:lnTo>
                      <a:pt x="969" y="1427"/>
                    </a:lnTo>
                    <a:lnTo>
                      <a:pt x="1336" y="1111"/>
                    </a:lnTo>
                    <a:lnTo>
                      <a:pt x="368"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4" name="Google Shape;324;p6"/>
              <p:cNvSpPr/>
              <p:nvPr/>
            </p:nvSpPr>
            <p:spPr>
              <a:xfrm>
                <a:off x="6329664" y="4786501"/>
                <a:ext cx="45123" cy="45123"/>
              </a:xfrm>
              <a:custGeom>
                <a:avLst/>
                <a:gdLst/>
                <a:ahLst/>
                <a:cxnLst/>
                <a:rect l="l" t="t" r="r" b="b"/>
                <a:pathLst>
                  <a:path w="531" h="531" extrusionOk="0">
                    <a:moveTo>
                      <a:pt x="265" y="1"/>
                    </a:moveTo>
                    <a:cubicBezTo>
                      <a:pt x="113" y="1"/>
                      <a:pt x="0" y="123"/>
                      <a:pt x="0" y="266"/>
                    </a:cubicBezTo>
                    <a:cubicBezTo>
                      <a:pt x="0" y="409"/>
                      <a:pt x="113" y="531"/>
                      <a:pt x="265" y="531"/>
                    </a:cubicBezTo>
                    <a:cubicBezTo>
                      <a:pt x="408" y="531"/>
                      <a:pt x="530" y="409"/>
                      <a:pt x="530" y="26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5" name="Google Shape;325;p6"/>
              <p:cNvSpPr/>
              <p:nvPr/>
            </p:nvSpPr>
            <p:spPr>
              <a:xfrm>
                <a:off x="6352184" y="2579674"/>
                <a:ext cx="45123" cy="45123"/>
              </a:xfrm>
              <a:custGeom>
                <a:avLst/>
                <a:gdLst/>
                <a:ahLst/>
                <a:cxnLst/>
                <a:rect l="l" t="t" r="r" b="b"/>
                <a:pathLst>
                  <a:path w="531" h="531" extrusionOk="0">
                    <a:moveTo>
                      <a:pt x="265" y="1"/>
                    </a:moveTo>
                    <a:cubicBezTo>
                      <a:pt x="113" y="1"/>
                      <a:pt x="0" y="113"/>
                      <a:pt x="0" y="266"/>
                    </a:cubicBezTo>
                    <a:cubicBezTo>
                      <a:pt x="0" y="408"/>
                      <a:pt x="113" y="531"/>
                      <a:pt x="265" y="531"/>
                    </a:cubicBezTo>
                    <a:cubicBezTo>
                      <a:pt x="408" y="531"/>
                      <a:pt x="530" y="408"/>
                      <a:pt x="530" y="266"/>
                    </a:cubicBezTo>
                    <a:cubicBezTo>
                      <a:pt x="530" y="11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6" name="Google Shape;326;p6"/>
              <p:cNvSpPr/>
              <p:nvPr/>
            </p:nvSpPr>
            <p:spPr>
              <a:xfrm>
                <a:off x="6825092" y="4121368"/>
                <a:ext cx="58125" cy="130016"/>
              </a:xfrm>
              <a:custGeom>
                <a:avLst/>
                <a:gdLst/>
                <a:ahLst/>
                <a:cxnLst/>
                <a:rect l="l" t="t" r="r" b="b"/>
                <a:pathLst>
                  <a:path w="684" h="1530" extrusionOk="0">
                    <a:moveTo>
                      <a:pt x="489" y="0"/>
                    </a:moveTo>
                    <a:lnTo>
                      <a:pt x="0" y="62"/>
                    </a:lnTo>
                    <a:lnTo>
                      <a:pt x="194" y="1529"/>
                    </a:lnTo>
                    <a:lnTo>
                      <a:pt x="683" y="1457"/>
                    </a:lnTo>
                    <a:lnTo>
                      <a:pt x="489"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7" name="Google Shape;327;p6"/>
              <p:cNvSpPr/>
              <p:nvPr/>
            </p:nvSpPr>
            <p:spPr>
              <a:xfrm>
                <a:off x="6571344" y="3125326"/>
                <a:ext cx="137749" cy="155084"/>
              </a:xfrm>
              <a:custGeom>
                <a:avLst/>
                <a:gdLst/>
                <a:ahLst/>
                <a:cxnLst/>
                <a:rect l="l" t="t" r="r" b="b"/>
                <a:pathLst>
                  <a:path w="1621" h="1825" extrusionOk="0">
                    <a:moveTo>
                      <a:pt x="1142" y="1"/>
                    </a:moveTo>
                    <a:lnTo>
                      <a:pt x="0" y="1448"/>
                    </a:lnTo>
                    <a:lnTo>
                      <a:pt x="479" y="1825"/>
                    </a:lnTo>
                    <a:lnTo>
                      <a:pt x="1621" y="377"/>
                    </a:lnTo>
                    <a:lnTo>
                      <a:pt x="114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8" name="Google Shape;328;p6"/>
              <p:cNvSpPr/>
              <p:nvPr/>
            </p:nvSpPr>
            <p:spPr>
              <a:xfrm>
                <a:off x="5224512" y="3210220"/>
                <a:ext cx="117864" cy="117864"/>
              </a:xfrm>
              <a:custGeom>
                <a:avLst/>
                <a:gdLst/>
                <a:ahLst/>
                <a:cxnLst/>
                <a:rect l="l" t="t" r="r" b="b"/>
                <a:pathLst>
                  <a:path w="1387" h="1387" extrusionOk="0">
                    <a:moveTo>
                      <a:pt x="347" y="1"/>
                    </a:moveTo>
                    <a:lnTo>
                      <a:pt x="1" y="347"/>
                    </a:lnTo>
                    <a:lnTo>
                      <a:pt x="1040" y="1387"/>
                    </a:lnTo>
                    <a:lnTo>
                      <a:pt x="1387" y="1040"/>
                    </a:lnTo>
                    <a:lnTo>
                      <a:pt x="34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9" name="Google Shape;329;p6"/>
              <p:cNvSpPr/>
              <p:nvPr/>
            </p:nvSpPr>
            <p:spPr>
              <a:xfrm>
                <a:off x="5803984" y="3288996"/>
                <a:ext cx="45123" cy="46058"/>
              </a:xfrm>
              <a:custGeom>
                <a:avLst/>
                <a:gdLst/>
                <a:ahLst/>
                <a:cxnLst/>
                <a:rect l="l" t="t" r="r" b="b"/>
                <a:pathLst>
                  <a:path w="531" h="542" extrusionOk="0">
                    <a:moveTo>
                      <a:pt x="265" y="1"/>
                    </a:moveTo>
                    <a:cubicBezTo>
                      <a:pt x="123" y="1"/>
                      <a:pt x="0" y="123"/>
                      <a:pt x="0" y="276"/>
                    </a:cubicBezTo>
                    <a:cubicBezTo>
                      <a:pt x="0" y="419"/>
                      <a:pt x="123" y="541"/>
                      <a:pt x="265" y="541"/>
                    </a:cubicBezTo>
                    <a:cubicBezTo>
                      <a:pt x="408" y="541"/>
                      <a:pt x="530" y="419"/>
                      <a:pt x="530" y="27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0" name="Google Shape;330;p6"/>
              <p:cNvSpPr/>
              <p:nvPr/>
            </p:nvSpPr>
            <p:spPr>
              <a:xfrm>
                <a:off x="6933355" y="3588633"/>
                <a:ext cx="45123" cy="45123"/>
              </a:xfrm>
              <a:custGeom>
                <a:avLst/>
                <a:gdLst/>
                <a:ahLst/>
                <a:cxnLst/>
                <a:rect l="l" t="t" r="r" b="b"/>
                <a:pathLst>
                  <a:path w="531" h="531" extrusionOk="0">
                    <a:moveTo>
                      <a:pt x="266" y="1"/>
                    </a:moveTo>
                    <a:cubicBezTo>
                      <a:pt x="112" y="1"/>
                      <a:pt x="1" y="123"/>
                      <a:pt x="1" y="266"/>
                    </a:cubicBezTo>
                    <a:cubicBezTo>
                      <a:pt x="1" y="409"/>
                      <a:pt x="112" y="531"/>
                      <a:pt x="266" y="531"/>
                    </a:cubicBezTo>
                    <a:cubicBezTo>
                      <a:pt x="408" y="531"/>
                      <a:pt x="531" y="409"/>
                      <a:pt x="531" y="266"/>
                    </a:cubicBezTo>
                    <a:cubicBezTo>
                      <a:pt x="531" y="123"/>
                      <a:pt x="408"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1" name="Google Shape;331;p6"/>
              <p:cNvSpPr/>
              <p:nvPr/>
            </p:nvSpPr>
            <p:spPr>
              <a:xfrm>
                <a:off x="3208216" y="2862060"/>
                <a:ext cx="45123" cy="45123"/>
              </a:xfrm>
              <a:custGeom>
                <a:avLst/>
                <a:gdLst/>
                <a:ahLst/>
                <a:cxnLst/>
                <a:rect l="l" t="t" r="r" b="b"/>
                <a:pathLst>
                  <a:path w="531" h="531" extrusionOk="0">
                    <a:moveTo>
                      <a:pt x="266" y="0"/>
                    </a:moveTo>
                    <a:cubicBezTo>
                      <a:pt x="113" y="0"/>
                      <a:pt x="1" y="123"/>
                      <a:pt x="1" y="265"/>
                    </a:cubicBezTo>
                    <a:cubicBezTo>
                      <a:pt x="1" y="418"/>
                      <a:pt x="113" y="530"/>
                      <a:pt x="266" y="530"/>
                    </a:cubicBezTo>
                    <a:cubicBezTo>
                      <a:pt x="409" y="530"/>
                      <a:pt x="531" y="418"/>
                      <a:pt x="531" y="265"/>
                    </a:cubicBezTo>
                    <a:cubicBezTo>
                      <a:pt x="531" y="123"/>
                      <a:pt x="40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2" name="Google Shape;332;p6"/>
              <p:cNvSpPr/>
              <p:nvPr/>
            </p:nvSpPr>
            <p:spPr>
              <a:xfrm>
                <a:off x="1048220" y="3068985"/>
                <a:ext cx="174204" cy="143867"/>
              </a:xfrm>
              <a:custGeom>
                <a:avLst/>
                <a:gdLst/>
                <a:ahLst/>
                <a:cxnLst/>
                <a:rect l="l" t="t" r="r" b="b"/>
                <a:pathLst>
                  <a:path w="2050" h="1693" extrusionOk="0">
                    <a:moveTo>
                      <a:pt x="378" y="1"/>
                    </a:moveTo>
                    <a:lnTo>
                      <a:pt x="0" y="562"/>
                    </a:lnTo>
                    <a:lnTo>
                      <a:pt x="1672" y="1693"/>
                    </a:lnTo>
                    <a:lnTo>
                      <a:pt x="2049" y="1133"/>
                    </a:lnTo>
                    <a:lnTo>
                      <a:pt x="37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 name="Google Shape;333;p6"/>
              <p:cNvSpPr/>
              <p:nvPr/>
            </p:nvSpPr>
            <p:spPr>
              <a:xfrm>
                <a:off x="1047370" y="2328560"/>
                <a:ext cx="174119" cy="142932"/>
              </a:xfrm>
              <a:custGeom>
                <a:avLst/>
                <a:gdLst/>
                <a:ahLst/>
                <a:cxnLst/>
                <a:rect l="l" t="t" r="r" b="b"/>
                <a:pathLst>
                  <a:path w="2049" h="1682" extrusionOk="0">
                    <a:moveTo>
                      <a:pt x="377" y="0"/>
                    </a:moveTo>
                    <a:lnTo>
                      <a:pt x="0" y="551"/>
                    </a:lnTo>
                    <a:lnTo>
                      <a:pt x="1672" y="1681"/>
                    </a:lnTo>
                    <a:lnTo>
                      <a:pt x="2049" y="1121"/>
                    </a:lnTo>
                    <a:lnTo>
                      <a:pt x="377"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4" name="Google Shape;334;p6"/>
              <p:cNvSpPr/>
              <p:nvPr/>
            </p:nvSpPr>
            <p:spPr>
              <a:xfrm>
                <a:off x="1648427" y="2699240"/>
                <a:ext cx="45973" cy="45123"/>
              </a:xfrm>
              <a:custGeom>
                <a:avLst/>
                <a:gdLst/>
                <a:ahLst/>
                <a:cxnLst/>
                <a:rect l="l" t="t" r="r" b="b"/>
                <a:pathLst>
                  <a:path w="541" h="531" extrusionOk="0">
                    <a:moveTo>
                      <a:pt x="275" y="0"/>
                    </a:moveTo>
                    <a:cubicBezTo>
                      <a:pt x="123" y="0"/>
                      <a:pt x="1" y="123"/>
                      <a:pt x="1" y="265"/>
                    </a:cubicBezTo>
                    <a:cubicBezTo>
                      <a:pt x="1" y="418"/>
                      <a:pt x="123" y="530"/>
                      <a:pt x="275" y="530"/>
                    </a:cubicBezTo>
                    <a:cubicBezTo>
                      <a:pt x="418" y="530"/>
                      <a:pt x="540" y="418"/>
                      <a:pt x="540" y="265"/>
                    </a:cubicBezTo>
                    <a:cubicBezTo>
                      <a:pt x="540" y="123"/>
                      <a:pt x="418" y="0"/>
                      <a:pt x="27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5" name="Google Shape;335;p6"/>
              <p:cNvSpPr/>
              <p:nvPr/>
            </p:nvSpPr>
            <p:spPr>
              <a:xfrm>
                <a:off x="7310067" y="4701692"/>
                <a:ext cx="45123" cy="45038"/>
              </a:xfrm>
              <a:custGeom>
                <a:avLst/>
                <a:gdLst/>
                <a:ahLst/>
                <a:cxnLst/>
                <a:rect l="l" t="t" r="r" b="b"/>
                <a:pathLst>
                  <a:path w="531" h="530" extrusionOk="0">
                    <a:moveTo>
                      <a:pt x="266" y="0"/>
                    </a:moveTo>
                    <a:cubicBezTo>
                      <a:pt x="123" y="0"/>
                      <a:pt x="1" y="122"/>
                      <a:pt x="1" y="265"/>
                    </a:cubicBezTo>
                    <a:cubicBezTo>
                      <a:pt x="1" y="408"/>
                      <a:pt x="123" y="530"/>
                      <a:pt x="266" y="530"/>
                    </a:cubicBezTo>
                    <a:cubicBezTo>
                      <a:pt x="419" y="530"/>
                      <a:pt x="531" y="408"/>
                      <a:pt x="531" y="265"/>
                    </a:cubicBezTo>
                    <a:cubicBezTo>
                      <a:pt x="531" y="122"/>
                      <a:pt x="41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6" name="Google Shape;336;p6"/>
              <p:cNvSpPr/>
              <p:nvPr/>
            </p:nvSpPr>
            <p:spPr>
              <a:xfrm>
                <a:off x="7563899" y="3796577"/>
                <a:ext cx="45123" cy="45123"/>
              </a:xfrm>
              <a:custGeom>
                <a:avLst/>
                <a:gdLst/>
                <a:ahLst/>
                <a:cxnLst/>
                <a:rect l="l" t="t" r="r" b="b"/>
                <a:pathLst>
                  <a:path w="531" h="531" extrusionOk="0">
                    <a:moveTo>
                      <a:pt x="265" y="0"/>
                    </a:moveTo>
                    <a:cubicBezTo>
                      <a:pt x="112" y="0"/>
                      <a:pt x="0" y="122"/>
                      <a:pt x="0" y="265"/>
                    </a:cubicBezTo>
                    <a:cubicBezTo>
                      <a:pt x="0" y="418"/>
                      <a:pt x="112" y="530"/>
                      <a:pt x="265" y="530"/>
                    </a:cubicBezTo>
                    <a:cubicBezTo>
                      <a:pt x="408" y="530"/>
                      <a:pt x="530" y="418"/>
                      <a:pt x="530" y="265"/>
                    </a:cubicBezTo>
                    <a:cubicBezTo>
                      <a:pt x="530" y="122"/>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7" name="Google Shape;337;p6"/>
              <p:cNvSpPr/>
              <p:nvPr/>
            </p:nvSpPr>
            <p:spPr>
              <a:xfrm>
                <a:off x="8270584" y="4280705"/>
                <a:ext cx="45123" cy="45123"/>
              </a:xfrm>
              <a:custGeom>
                <a:avLst/>
                <a:gdLst/>
                <a:ahLst/>
                <a:cxnLst/>
                <a:rect l="l" t="t" r="r" b="b"/>
                <a:pathLst>
                  <a:path w="531" h="531" extrusionOk="0">
                    <a:moveTo>
                      <a:pt x="266" y="1"/>
                    </a:moveTo>
                    <a:cubicBezTo>
                      <a:pt x="113" y="1"/>
                      <a:pt x="1" y="123"/>
                      <a:pt x="1" y="266"/>
                    </a:cubicBezTo>
                    <a:cubicBezTo>
                      <a:pt x="1" y="408"/>
                      <a:pt x="113" y="531"/>
                      <a:pt x="266" y="531"/>
                    </a:cubicBezTo>
                    <a:cubicBezTo>
                      <a:pt x="409" y="531"/>
                      <a:pt x="531" y="408"/>
                      <a:pt x="531" y="266"/>
                    </a:cubicBezTo>
                    <a:cubicBezTo>
                      <a:pt x="531" y="123"/>
                      <a:pt x="409"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8" name="Google Shape;338;p6"/>
              <p:cNvSpPr/>
              <p:nvPr/>
            </p:nvSpPr>
            <p:spPr>
              <a:xfrm>
                <a:off x="7057169" y="2678420"/>
                <a:ext cx="45123" cy="45123"/>
              </a:xfrm>
              <a:custGeom>
                <a:avLst/>
                <a:gdLst/>
                <a:ahLst/>
                <a:cxnLst/>
                <a:rect l="l" t="t" r="r" b="b"/>
                <a:pathLst>
                  <a:path w="531" h="531" extrusionOk="0">
                    <a:moveTo>
                      <a:pt x="266" y="1"/>
                    </a:moveTo>
                    <a:cubicBezTo>
                      <a:pt x="123" y="1"/>
                      <a:pt x="1" y="112"/>
                      <a:pt x="1" y="266"/>
                    </a:cubicBezTo>
                    <a:cubicBezTo>
                      <a:pt x="1" y="408"/>
                      <a:pt x="123" y="531"/>
                      <a:pt x="266" y="531"/>
                    </a:cubicBezTo>
                    <a:cubicBezTo>
                      <a:pt x="419" y="531"/>
                      <a:pt x="531" y="408"/>
                      <a:pt x="531" y="266"/>
                    </a:cubicBezTo>
                    <a:cubicBezTo>
                      <a:pt x="531" y="112"/>
                      <a:pt x="419"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9" name="Google Shape;339;p6"/>
              <p:cNvSpPr/>
              <p:nvPr/>
            </p:nvSpPr>
            <p:spPr>
              <a:xfrm>
                <a:off x="4365375" y="3003211"/>
                <a:ext cx="113530" cy="122198"/>
              </a:xfrm>
              <a:custGeom>
                <a:avLst/>
                <a:gdLst/>
                <a:ahLst/>
                <a:cxnLst/>
                <a:rect l="l" t="t" r="r" b="b"/>
                <a:pathLst>
                  <a:path w="1336" h="1438" extrusionOk="0">
                    <a:moveTo>
                      <a:pt x="958" y="0"/>
                    </a:moveTo>
                    <a:lnTo>
                      <a:pt x="0" y="1112"/>
                    </a:lnTo>
                    <a:lnTo>
                      <a:pt x="378" y="1438"/>
                    </a:lnTo>
                    <a:lnTo>
                      <a:pt x="1336" y="317"/>
                    </a:lnTo>
                    <a:lnTo>
                      <a:pt x="958"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0" name="Google Shape;340;p6"/>
              <p:cNvSpPr/>
              <p:nvPr/>
            </p:nvSpPr>
            <p:spPr>
              <a:xfrm>
                <a:off x="4901507" y="2829938"/>
                <a:ext cx="128231" cy="52091"/>
              </a:xfrm>
              <a:custGeom>
                <a:avLst/>
                <a:gdLst/>
                <a:ahLst/>
                <a:cxnLst/>
                <a:rect l="l" t="t" r="r" b="b"/>
                <a:pathLst>
                  <a:path w="1509" h="613" extrusionOk="0">
                    <a:moveTo>
                      <a:pt x="51" y="1"/>
                    </a:moveTo>
                    <a:lnTo>
                      <a:pt x="0" y="490"/>
                    </a:lnTo>
                    <a:lnTo>
                      <a:pt x="1468" y="612"/>
                    </a:lnTo>
                    <a:lnTo>
                      <a:pt x="1509" y="123"/>
                    </a:lnTo>
                    <a:lnTo>
                      <a:pt x="51"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1" name="Google Shape;341;p6"/>
              <p:cNvSpPr/>
              <p:nvPr/>
            </p:nvSpPr>
            <p:spPr>
              <a:xfrm>
                <a:off x="3693276" y="2027988"/>
                <a:ext cx="88377" cy="131715"/>
              </a:xfrm>
              <a:custGeom>
                <a:avLst/>
                <a:gdLst/>
                <a:ahLst/>
                <a:cxnLst/>
                <a:rect l="l" t="t" r="r" b="b"/>
                <a:pathLst>
                  <a:path w="1040" h="1550" extrusionOk="0">
                    <a:moveTo>
                      <a:pt x="591" y="0"/>
                    </a:moveTo>
                    <a:lnTo>
                      <a:pt x="0" y="1345"/>
                    </a:lnTo>
                    <a:lnTo>
                      <a:pt x="449" y="1549"/>
                    </a:lnTo>
                    <a:lnTo>
                      <a:pt x="1040" y="204"/>
                    </a:lnTo>
                    <a:lnTo>
                      <a:pt x="591"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2" name="Google Shape;342;p6"/>
              <p:cNvSpPr/>
              <p:nvPr/>
            </p:nvSpPr>
            <p:spPr>
              <a:xfrm>
                <a:off x="4445000" y="2440223"/>
                <a:ext cx="104012" cy="127466"/>
              </a:xfrm>
              <a:custGeom>
                <a:avLst/>
                <a:gdLst/>
                <a:ahLst/>
                <a:cxnLst/>
                <a:rect l="l" t="t" r="r" b="b"/>
                <a:pathLst>
                  <a:path w="1224" h="1500" extrusionOk="0">
                    <a:moveTo>
                      <a:pt x="827" y="1"/>
                    </a:moveTo>
                    <a:lnTo>
                      <a:pt x="1" y="1224"/>
                    </a:lnTo>
                    <a:lnTo>
                      <a:pt x="409" y="1499"/>
                    </a:lnTo>
                    <a:lnTo>
                      <a:pt x="1224" y="276"/>
                    </a:lnTo>
                    <a:lnTo>
                      <a:pt x="82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3" name="Google Shape;343;p6"/>
              <p:cNvSpPr/>
              <p:nvPr/>
            </p:nvSpPr>
            <p:spPr>
              <a:xfrm>
                <a:off x="5253150" y="2004619"/>
                <a:ext cx="45123" cy="45123"/>
              </a:xfrm>
              <a:custGeom>
                <a:avLst/>
                <a:gdLst/>
                <a:ahLst/>
                <a:cxnLst/>
                <a:rect l="l" t="t" r="r" b="b"/>
                <a:pathLst>
                  <a:path w="531" h="531" extrusionOk="0">
                    <a:moveTo>
                      <a:pt x="265" y="0"/>
                    </a:moveTo>
                    <a:cubicBezTo>
                      <a:pt x="112" y="0"/>
                      <a:pt x="0" y="123"/>
                      <a:pt x="0" y="265"/>
                    </a:cubicBezTo>
                    <a:cubicBezTo>
                      <a:pt x="0" y="408"/>
                      <a:pt x="112" y="530"/>
                      <a:pt x="265" y="530"/>
                    </a:cubicBezTo>
                    <a:cubicBezTo>
                      <a:pt x="408" y="530"/>
                      <a:pt x="530" y="408"/>
                      <a:pt x="530" y="265"/>
                    </a:cubicBezTo>
                    <a:cubicBezTo>
                      <a:pt x="530" y="123"/>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4" name="Google Shape;344;p6"/>
              <p:cNvSpPr/>
              <p:nvPr/>
            </p:nvSpPr>
            <p:spPr>
              <a:xfrm>
                <a:off x="5674051" y="2161321"/>
                <a:ext cx="126531" cy="104947"/>
              </a:xfrm>
              <a:custGeom>
                <a:avLst/>
                <a:gdLst/>
                <a:ahLst/>
                <a:cxnLst/>
                <a:rect l="l" t="t" r="r" b="b"/>
                <a:pathLst>
                  <a:path w="1489" h="1235" extrusionOk="0">
                    <a:moveTo>
                      <a:pt x="1213" y="1"/>
                    </a:moveTo>
                    <a:lnTo>
                      <a:pt x="1" y="827"/>
                    </a:lnTo>
                    <a:lnTo>
                      <a:pt x="275" y="1234"/>
                    </a:lnTo>
                    <a:lnTo>
                      <a:pt x="1489" y="399"/>
                    </a:lnTo>
                    <a:lnTo>
                      <a:pt x="121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5" name="Google Shape;345;p6"/>
              <p:cNvSpPr/>
              <p:nvPr/>
            </p:nvSpPr>
            <p:spPr>
              <a:xfrm>
                <a:off x="5383083" y="3555746"/>
                <a:ext cx="45123" cy="45123"/>
              </a:xfrm>
              <a:custGeom>
                <a:avLst/>
                <a:gdLst/>
                <a:ahLst/>
                <a:cxnLst/>
                <a:rect l="l" t="t" r="r" b="b"/>
                <a:pathLst>
                  <a:path w="531" h="531" extrusionOk="0">
                    <a:moveTo>
                      <a:pt x="265" y="1"/>
                    </a:moveTo>
                    <a:cubicBezTo>
                      <a:pt x="112" y="1"/>
                      <a:pt x="0" y="123"/>
                      <a:pt x="0" y="266"/>
                    </a:cubicBezTo>
                    <a:cubicBezTo>
                      <a:pt x="0" y="419"/>
                      <a:pt x="112" y="531"/>
                      <a:pt x="265" y="531"/>
                    </a:cubicBezTo>
                    <a:cubicBezTo>
                      <a:pt x="408" y="531"/>
                      <a:pt x="530" y="419"/>
                      <a:pt x="530" y="26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6" name="Google Shape;346;p6"/>
              <p:cNvSpPr/>
              <p:nvPr/>
            </p:nvSpPr>
            <p:spPr>
              <a:xfrm>
                <a:off x="5803984" y="3712533"/>
                <a:ext cx="126531" cy="104862"/>
              </a:xfrm>
              <a:custGeom>
                <a:avLst/>
                <a:gdLst/>
                <a:ahLst/>
                <a:cxnLst/>
                <a:rect l="l" t="t" r="r" b="b"/>
                <a:pathLst>
                  <a:path w="1489" h="1234" extrusionOk="0">
                    <a:moveTo>
                      <a:pt x="1213" y="1"/>
                    </a:moveTo>
                    <a:lnTo>
                      <a:pt x="0" y="826"/>
                    </a:lnTo>
                    <a:lnTo>
                      <a:pt x="275" y="1234"/>
                    </a:lnTo>
                    <a:lnTo>
                      <a:pt x="1488" y="398"/>
                    </a:lnTo>
                    <a:lnTo>
                      <a:pt x="121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7" name="Google Shape;347;p6"/>
              <p:cNvSpPr/>
              <p:nvPr/>
            </p:nvSpPr>
            <p:spPr>
              <a:xfrm>
                <a:off x="6227434" y="4130036"/>
                <a:ext cx="45123" cy="45123"/>
              </a:xfrm>
              <a:custGeom>
                <a:avLst/>
                <a:gdLst/>
                <a:ahLst/>
                <a:cxnLst/>
                <a:rect l="l" t="t" r="r" b="b"/>
                <a:pathLst>
                  <a:path w="531" h="531" extrusionOk="0">
                    <a:moveTo>
                      <a:pt x="266" y="0"/>
                    </a:moveTo>
                    <a:cubicBezTo>
                      <a:pt x="123" y="0"/>
                      <a:pt x="1" y="112"/>
                      <a:pt x="1" y="265"/>
                    </a:cubicBezTo>
                    <a:cubicBezTo>
                      <a:pt x="1" y="408"/>
                      <a:pt x="123" y="530"/>
                      <a:pt x="266" y="530"/>
                    </a:cubicBezTo>
                    <a:cubicBezTo>
                      <a:pt x="419" y="530"/>
                      <a:pt x="531" y="408"/>
                      <a:pt x="531" y="265"/>
                    </a:cubicBezTo>
                    <a:cubicBezTo>
                      <a:pt x="531" y="112"/>
                      <a:pt x="41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8" name="Google Shape;348;p6"/>
              <p:cNvSpPr/>
              <p:nvPr/>
            </p:nvSpPr>
            <p:spPr>
              <a:xfrm>
                <a:off x="5399484" y="4336961"/>
                <a:ext cx="45123" cy="45123"/>
              </a:xfrm>
              <a:custGeom>
                <a:avLst/>
                <a:gdLst/>
                <a:ahLst/>
                <a:cxnLst/>
                <a:rect l="l" t="t" r="r" b="b"/>
                <a:pathLst>
                  <a:path w="531" h="531" extrusionOk="0">
                    <a:moveTo>
                      <a:pt x="265" y="1"/>
                    </a:moveTo>
                    <a:cubicBezTo>
                      <a:pt x="123" y="1"/>
                      <a:pt x="0" y="123"/>
                      <a:pt x="0" y="266"/>
                    </a:cubicBezTo>
                    <a:cubicBezTo>
                      <a:pt x="0" y="408"/>
                      <a:pt x="123" y="531"/>
                      <a:pt x="265" y="531"/>
                    </a:cubicBezTo>
                    <a:cubicBezTo>
                      <a:pt x="419" y="531"/>
                      <a:pt x="530" y="408"/>
                      <a:pt x="530" y="266"/>
                    </a:cubicBezTo>
                    <a:cubicBezTo>
                      <a:pt x="530" y="123"/>
                      <a:pt x="419"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9" name="Google Shape;349;p6"/>
              <p:cNvSpPr/>
              <p:nvPr/>
            </p:nvSpPr>
            <p:spPr>
              <a:xfrm>
                <a:off x="5820385" y="4492898"/>
                <a:ext cx="126531" cy="105712"/>
              </a:xfrm>
              <a:custGeom>
                <a:avLst/>
                <a:gdLst/>
                <a:ahLst/>
                <a:cxnLst/>
                <a:rect l="l" t="t" r="r" b="b"/>
                <a:pathLst>
                  <a:path w="1489" h="1244" extrusionOk="0">
                    <a:moveTo>
                      <a:pt x="1214" y="0"/>
                    </a:moveTo>
                    <a:lnTo>
                      <a:pt x="1" y="836"/>
                    </a:lnTo>
                    <a:lnTo>
                      <a:pt x="276" y="1244"/>
                    </a:lnTo>
                    <a:lnTo>
                      <a:pt x="1489" y="408"/>
                    </a:lnTo>
                    <a:lnTo>
                      <a:pt x="1214"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0" name="Google Shape;350;p6"/>
              <p:cNvSpPr/>
              <p:nvPr/>
            </p:nvSpPr>
            <p:spPr>
              <a:xfrm>
                <a:off x="6097587" y="2577974"/>
                <a:ext cx="45038" cy="45973"/>
              </a:xfrm>
              <a:custGeom>
                <a:avLst/>
                <a:gdLst/>
                <a:ahLst/>
                <a:cxnLst/>
                <a:rect l="l" t="t" r="r" b="b"/>
                <a:pathLst>
                  <a:path w="530" h="541" extrusionOk="0">
                    <a:moveTo>
                      <a:pt x="265" y="0"/>
                    </a:moveTo>
                    <a:cubicBezTo>
                      <a:pt x="122" y="0"/>
                      <a:pt x="0" y="123"/>
                      <a:pt x="0" y="275"/>
                    </a:cubicBezTo>
                    <a:cubicBezTo>
                      <a:pt x="0" y="418"/>
                      <a:pt x="122" y="540"/>
                      <a:pt x="265" y="540"/>
                    </a:cubicBezTo>
                    <a:cubicBezTo>
                      <a:pt x="418" y="540"/>
                      <a:pt x="530" y="418"/>
                      <a:pt x="530" y="275"/>
                    </a:cubicBezTo>
                    <a:cubicBezTo>
                      <a:pt x="530" y="123"/>
                      <a:pt x="41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1" name="Google Shape;351;p6"/>
              <p:cNvSpPr/>
              <p:nvPr/>
            </p:nvSpPr>
            <p:spPr>
              <a:xfrm>
                <a:off x="5009771" y="2480928"/>
                <a:ext cx="45038" cy="45973"/>
              </a:xfrm>
              <a:custGeom>
                <a:avLst/>
                <a:gdLst/>
                <a:ahLst/>
                <a:cxnLst/>
                <a:rect l="l" t="t" r="r" b="b"/>
                <a:pathLst>
                  <a:path w="530" h="541" extrusionOk="0">
                    <a:moveTo>
                      <a:pt x="265" y="1"/>
                    </a:moveTo>
                    <a:cubicBezTo>
                      <a:pt x="122" y="1"/>
                      <a:pt x="0" y="123"/>
                      <a:pt x="0" y="266"/>
                    </a:cubicBezTo>
                    <a:cubicBezTo>
                      <a:pt x="0" y="418"/>
                      <a:pt x="122" y="541"/>
                      <a:pt x="265" y="541"/>
                    </a:cubicBezTo>
                    <a:cubicBezTo>
                      <a:pt x="408" y="541"/>
                      <a:pt x="530" y="418"/>
                      <a:pt x="530" y="26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2" name="Google Shape;352;p6"/>
              <p:cNvSpPr/>
              <p:nvPr/>
            </p:nvSpPr>
            <p:spPr>
              <a:xfrm>
                <a:off x="4346340" y="2261001"/>
                <a:ext cx="45973" cy="45123"/>
              </a:xfrm>
              <a:custGeom>
                <a:avLst/>
                <a:gdLst/>
                <a:ahLst/>
                <a:cxnLst/>
                <a:rect l="l" t="t" r="r" b="b"/>
                <a:pathLst>
                  <a:path w="541" h="531" extrusionOk="0">
                    <a:moveTo>
                      <a:pt x="276" y="0"/>
                    </a:moveTo>
                    <a:cubicBezTo>
                      <a:pt x="122" y="0"/>
                      <a:pt x="0" y="112"/>
                      <a:pt x="0" y="265"/>
                    </a:cubicBezTo>
                    <a:cubicBezTo>
                      <a:pt x="0" y="408"/>
                      <a:pt x="122" y="530"/>
                      <a:pt x="276" y="530"/>
                    </a:cubicBezTo>
                    <a:cubicBezTo>
                      <a:pt x="418" y="530"/>
                      <a:pt x="541" y="408"/>
                      <a:pt x="541" y="265"/>
                    </a:cubicBezTo>
                    <a:cubicBezTo>
                      <a:pt x="541" y="112"/>
                      <a:pt x="418" y="0"/>
                      <a:pt x="27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3" name="Google Shape;353;p6"/>
              <p:cNvSpPr/>
              <p:nvPr/>
            </p:nvSpPr>
            <p:spPr>
              <a:xfrm>
                <a:off x="3302713" y="2606527"/>
                <a:ext cx="45123" cy="45123"/>
              </a:xfrm>
              <a:custGeom>
                <a:avLst/>
                <a:gdLst/>
                <a:ahLst/>
                <a:cxnLst/>
                <a:rect l="l" t="t" r="r" b="b"/>
                <a:pathLst>
                  <a:path w="531" h="531" extrusionOk="0">
                    <a:moveTo>
                      <a:pt x="265" y="0"/>
                    </a:moveTo>
                    <a:cubicBezTo>
                      <a:pt x="122" y="0"/>
                      <a:pt x="0" y="113"/>
                      <a:pt x="0" y="265"/>
                    </a:cubicBezTo>
                    <a:cubicBezTo>
                      <a:pt x="0" y="408"/>
                      <a:pt x="122" y="530"/>
                      <a:pt x="265" y="530"/>
                    </a:cubicBezTo>
                    <a:cubicBezTo>
                      <a:pt x="418" y="530"/>
                      <a:pt x="530" y="408"/>
                      <a:pt x="530" y="265"/>
                    </a:cubicBezTo>
                    <a:cubicBezTo>
                      <a:pt x="530" y="113"/>
                      <a:pt x="41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4" name="Google Shape;354;p6"/>
              <p:cNvSpPr/>
              <p:nvPr/>
            </p:nvSpPr>
            <p:spPr>
              <a:xfrm>
                <a:off x="4008548" y="2705273"/>
                <a:ext cx="45123" cy="45123"/>
              </a:xfrm>
              <a:custGeom>
                <a:avLst/>
                <a:gdLst/>
                <a:ahLst/>
                <a:cxnLst/>
                <a:rect l="l" t="t" r="r" b="b"/>
                <a:pathLst>
                  <a:path w="531" h="531" extrusionOk="0">
                    <a:moveTo>
                      <a:pt x="265" y="0"/>
                    </a:moveTo>
                    <a:cubicBezTo>
                      <a:pt x="113" y="0"/>
                      <a:pt x="0" y="113"/>
                      <a:pt x="0" y="265"/>
                    </a:cubicBezTo>
                    <a:cubicBezTo>
                      <a:pt x="0" y="408"/>
                      <a:pt x="113" y="530"/>
                      <a:pt x="265" y="530"/>
                    </a:cubicBezTo>
                    <a:cubicBezTo>
                      <a:pt x="408" y="530"/>
                      <a:pt x="530" y="408"/>
                      <a:pt x="530" y="265"/>
                    </a:cubicBezTo>
                    <a:cubicBezTo>
                      <a:pt x="530" y="113"/>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5" name="Google Shape;355;p6"/>
              <p:cNvSpPr/>
              <p:nvPr/>
            </p:nvSpPr>
            <p:spPr>
              <a:xfrm>
                <a:off x="3128591" y="4353447"/>
                <a:ext cx="130865" cy="65008"/>
              </a:xfrm>
              <a:custGeom>
                <a:avLst/>
                <a:gdLst/>
                <a:ahLst/>
                <a:cxnLst/>
                <a:rect l="l" t="t" r="r" b="b"/>
                <a:pathLst>
                  <a:path w="1540" h="765" extrusionOk="0">
                    <a:moveTo>
                      <a:pt x="92" y="1"/>
                    </a:moveTo>
                    <a:lnTo>
                      <a:pt x="0" y="479"/>
                    </a:lnTo>
                    <a:lnTo>
                      <a:pt x="1447" y="765"/>
                    </a:lnTo>
                    <a:lnTo>
                      <a:pt x="1540" y="286"/>
                    </a:lnTo>
                    <a:lnTo>
                      <a:pt x="9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6" name="Google Shape;356;p6"/>
              <p:cNvSpPr/>
              <p:nvPr/>
            </p:nvSpPr>
            <p:spPr>
              <a:xfrm>
                <a:off x="4718718" y="4148137"/>
                <a:ext cx="117864" cy="117949"/>
              </a:xfrm>
              <a:custGeom>
                <a:avLst/>
                <a:gdLst/>
                <a:ahLst/>
                <a:cxnLst/>
                <a:rect l="l" t="t" r="r" b="b"/>
                <a:pathLst>
                  <a:path w="1387" h="1388" extrusionOk="0">
                    <a:moveTo>
                      <a:pt x="347" y="1"/>
                    </a:moveTo>
                    <a:lnTo>
                      <a:pt x="1" y="348"/>
                    </a:lnTo>
                    <a:lnTo>
                      <a:pt x="1040" y="1387"/>
                    </a:lnTo>
                    <a:lnTo>
                      <a:pt x="1387" y="1041"/>
                    </a:lnTo>
                    <a:lnTo>
                      <a:pt x="34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7" name="Google Shape;357;p6"/>
              <p:cNvSpPr/>
              <p:nvPr/>
            </p:nvSpPr>
            <p:spPr>
              <a:xfrm>
                <a:off x="3643054" y="4669570"/>
                <a:ext cx="98829" cy="129166"/>
              </a:xfrm>
              <a:custGeom>
                <a:avLst/>
                <a:gdLst/>
                <a:ahLst/>
                <a:cxnLst/>
                <a:rect l="l" t="t" r="r" b="b"/>
                <a:pathLst>
                  <a:path w="1163" h="1520" extrusionOk="0">
                    <a:moveTo>
                      <a:pt x="734" y="1"/>
                    </a:moveTo>
                    <a:lnTo>
                      <a:pt x="0" y="1275"/>
                    </a:lnTo>
                    <a:lnTo>
                      <a:pt x="428" y="1520"/>
                    </a:lnTo>
                    <a:lnTo>
                      <a:pt x="1162" y="245"/>
                    </a:lnTo>
                    <a:lnTo>
                      <a:pt x="734"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8" name="Google Shape;358;p6"/>
              <p:cNvSpPr/>
              <p:nvPr/>
            </p:nvSpPr>
            <p:spPr>
              <a:xfrm>
                <a:off x="3135474" y="3640640"/>
                <a:ext cx="69427" cy="131715"/>
              </a:xfrm>
              <a:custGeom>
                <a:avLst/>
                <a:gdLst/>
                <a:ahLst/>
                <a:cxnLst/>
                <a:rect l="l" t="t" r="r" b="b"/>
                <a:pathLst>
                  <a:path w="817" h="1550" extrusionOk="0">
                    <a:moveTo>
                      <a:pt x="480" y="1"/>
                    </a:moveTo>
                    <a:lnTo>
                      <a:pt x="1" y="113"/>
                    </a:lnTo>
                    <a:lnTo>
                      <a:pt x="337" y="1550"/>
                    </a:lnTo>
                    <a:lnTo>
                      <a:pt x="816" y="1427"/>
                    </a:lnTo>
                    <a:lnTo>
                      <a:pt x="480"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9" name="Google Shape;359;p6"/>
              <p:cNvSpPr/>
              <p:nvPr/>
            </p:nvSpPr>
            <p:spPr>
              <a:xfrm>
                <a:off x="4374893" y="4618497"/>
                <a:ext cx="109196" cy="124832"/>
              </a:xfrm>
              <a:custGeom>
                <a:avLst/>
                <a:gdLst/>
                <a:ahLst/>
                <a:cxnLst/>
                <a:rect l="l" t="t" r="r" b="b"/>
                <a:pathLst>
                  <a:path w="1285" h="1469" extrusionOk="0">
                    <a:moveTo>
                      <a:pt x="898" y="1"/>
                    </a:moveTo>
                    <a:lnTo>
                      <a:pt x="1" y="1172"/>
                    </a:lnTo>
                    <a:lnTo>
                      <a:pt x="388" y="1468"/>
                    </a:lnTo>
                    <a:lnTo>
                      <a:pt x="1285" y="306"/>
                    </a:lnTo>
                    <a:lnTo>
                      <a:pt x="89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0" name="Google Shape;360;p6"/>
              <p:cNvSpPr/>
              <p:nvPr/>
            </p:nvSpPr>
            <p:spPr>
              <a:xfrm>
                <a:off x="4193038" y="3715167"/>
                <a:ext cx="102313" cy="128231"/>
              </a:xfrm>
              <a:custGeom>
                <a:avLst/>
                <a:gdLst/>
                <a:ahLst/>
                <a:cxnLst/>
                <a:rect l="l" t="t" r="r" b="b"/>
                <a:pathLst>
                  <a:path w="1204" h="1509" extrusionOk="0">
                    <a:moveTo>
                      <a:pt x="408" y="0"/>
                    </a:moveTo>
                    <a:lnTo>
                      <a:pt x="0" y="255"/>
                    </a:lnTo>
                    <a:lnTo>
                      <a:pt x="785" y="1508"/>
                    </a:lnTo>
                    <a:lnTo>
                      <a:pt x="1203" y="1243"/>
                    </a:lnTo>
                    <a:lnTo>
                      <a:pt x="408"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1" name="Google Shape;361;p6"/>
              <p:cNvSpPr/>
              <p:nvPr/>
            </p:nvSpPr>
            <p:spPr>
              <a:xfrm>
                <a:off x="3965209" y="4362965"/>
                <a:ext cx="45123" cy="46058"/>
              </a:xfrm>
              <a:custGeom>
                <a:avLst/>
                <a:gdLst/>
                <a:ahLst/>
                <a:cxnLst/>
                <a:rect l="l" t="t" r="r" b="b"/>
                <a:pathLst>
                  <a:path w="531" h="542" extrusionOk="0">
                    <a:moveTo>
                      <a:pt x="266" y="1"/>
                    </a:moveTo>
                    <a:cubicBezTo>
                      <a:pt x="113" y="1"/>
                      <a:pt x="1" y="123"/>
                      <a:pt x="1" y="266"/>
                    </a:cubicBezTo>
                    <a:cubicBezTo>
                      <a:pt x="1" y="419"/>
                      <a:pt x="113" y="541"/>
                      <a:pt x="266" y="541"/>
                    </a:cubicBezTo>
                    <a:cubicBezTo>
                      <a:pt x="408" y="541"/>
                      <a:pt x="531" y="419"/>
                      <a:pt x="531" y="266"/>
                    </a:cubicBezTo>
                    <a:cubicBezTo>
                      <a:pt x="531" y="123"/>
                      <a:pt x="408"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2" name="Google Shape;362;p6"/>
              <p:cNvSpPr/>
              <p:nvPr/>
            </p:nvSpPr>
            <p:spPr>
              <a:xfrm>
                <a:off x="1998370" y="2552820"/>
                <a:ext cx="69342" cy="130865"/>
              </a:xfrm>
              <a:custGeom>
                <a:avLst/>
                <a:gdLst/>
                <a:ahLst/>
                <a:cxnLst/>
                <a:rect l="l" t="t" r="r" b="b"/>
                <a:pathLst>
                  <a:path w="816" h="1540" extrusionOk="0">
                    <a:moveTo>
                      <a:pt x="479" y="0"/>
                    </a:moveTo>
                    <a:lnTo>
                      <a:pt x="0" y="113"/>
                    </a:lnTo>
                    <a:lnTo>
                      <a:pt x="336" y="1540"/>
                    </a:lnTo>
                    <a:lnTo>
                      <a:pt x="816" y="1427"/>
                    </a:lnTo>
                    <a:lnTo>
                      <a:pt x="479"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3" name="Google Shape;363;p6"/>
              <p:cNvSpPr/>
              <p:nvPr/>
            </p:nvSpPr>
            <p:spPr>
              <a:xfrm>
                <a:off x="2331743" y="2141436"/>
                <a:ext cx="98829" cy="129081"/>
              </a:xfrm>
              <a:custGeom>
                <a:avLst/>
                <a:gdLst/>
                <a:ahLst/>
                <a:cxnLst/>
                <a:rect l="l" t="t" r="r" b="b"/>
                <a:pathLst>
                  <a:path w="1163" h="1519" extrusionOk="0">
                    <a:moveTo>
                      <a:pt x="734" y="1"/>
                    </a:moveTo>
                    <a:lnTo>
                      <a:pt x="1" y="1274"/>
                    </a:lnTo>
                    <a:lnTo>
                      <a:pt x="419" y="1519"/>
                    </a:lnTo>
                    <a:lnTo>
                      <a:pt x="1163" y="245"/>
                    </a:lnTo>
                    <a:lnTo>
                      <a:pt x="734"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4" name="Google Shape;364;p6"/>
              <p:cNvSpPr/>
              <p:nvPr/>
            </p:nvSpPr>
            <p:spPr>
              <a:xfrm>
                <a:off x="2653133" y="1835680"/>
                <a:ext cx="45123" cy="45123"/>
              </a:xfrm>
              <a:custGeom>
                <a:avLst/>
                <a:gdLst/>
                <a:ahLst/>
                <a:cxnLst/>
                <a:rect l="l" t="t" r="r" b="b"/>
                <a:pathLst>
                  <a:path w="531" h="531" extrusionOk="0">
                    <a:moveTo>
                      <a:pt x="265" y="1"/>
                    </a:moveTo>
                    <a:cubicBezTo>
                      <a:pt x="123" y="1"/>
                      <a:pt x="0" y="123"/>
                      <a:pt x="0" y="266"/>
                    </a:cubicBezTo>
                    <a:cubicBezTo>
                      <a:pt x="0" y="408"/>
                      <a:pt x="123" y="531"/>
                      <a:pt x="265" y="531"/>
                    </a:cubicBezTo>
                    <a:cubicBezTo>
                      <a:pt x="418" y="531"/>
                      <a:pt x="530" y="408"/>
                      <a:pt x="530" y="266"/>
                    </a:cubicBezTo>
                    <a:cubicBezTo>
                      <a:pt x="530" y="123"/>
                      <a:pt x="41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5" name="Google Shape;365;p6"/>
              <p:cNvSpPr/>
              <p:nvPr/>
            </p:nvSpPr>
            <p:spPr>
              <a:xfrm>
                <a:off x="4818313" y="3756722"/>
                <a:ext cx="45123" cy="45123"/>
              </a:xfrm>
              <a:custGeom>
                <a:avLst/>
                <a:gdLst/>
                <a:ahLst/>
                <a:cxnLst/>
                <a:rect l="l" t="t" r="r" b="b"/>
                <a:pathLst>
                  <a:path w="531" h="531" extrusionOk="0">
                    <a:moveTo>
                      <a:pt x="266" y="0"/>
                    </a:moveTo>
                    <a:cubicBezTo>
                      <a:pt x="123" y="0"/>
                      <a:pt x="1" y="113"/>
                      <a:pt x="1" y="265"/>
                    </a:cubicBezTo>
                    <a:cubicBezTo>
                      <a:pt x="1" y="408"/>
                      <a:pt x="123" y="530"/>
                      <a:pt x="266" y="530"/>
                    </a:cubicBezTo>
                    <a:cubicBezTo>
                      <a:pt x="409" y="530"/>
                      <a:pt x="531" y="408"/>
                      <a:pt x="531" y="265"/>
                    </a:cubicBezTo>
                    <a:cubicBezTo>
                      <a:pt x="531" y="113"/>
                      <a:pt x="40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6" name="Google Shape;366;p6"/>
              <p:cNvSpPr/>
              <p:nvPr/>
            </p:nvSpPr>
            <p:spPr>
              <a:xfrm>
                <a:off x="2637497" y="4037324"/>
                <a:ext cx="45123" cy="45123"/>
              </a:xfrm>
              <a:custGeom>
                <a:avLst/>
                <a:gdLst/>
                <a:ahLst/>
                <a:cxnLst/>
                <a:rect l="l" t="t" r="r" b="b"/>
                <a:pathLst>
                  <a:path w="531" h="531" extrusionOk="0">
                    <a:moveTo>
                      <a:pt x="266" y="0"/>
                    </a:moveTo>
                    <a:cubicBezTo>
                      <a:pt x="123" y="0"/>
                      <a:pt x="1" y="123"/>
                      <a:pt x="1" y="265"/>
                    </a:cubicBezTo>
                    <a:cubicBezTo>
                      <a:pt x="1" y="408"/>
                      <a:pt x="123" y="530"/>
                      <a:pt x="266" y="530"/>
                    </a:cubicBezTo>
                    <a:cubicBezTo>
                      <a:pt x="418" y="530"/>
                      <a:pt x="531" y="408"/>
                      <a:pt x="531" y="265"/>
                    </a:cubicBezTo>
                    <a:cubicBezTo>
                      <a:pt x="531" y="123"/>
                      <a:pt x="418"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7" name="Google Shape;367;p6"/>
              <p:cNvSpPr/>
              <p:nvPr/>
            </p:nvSpPr>
            <p:spPr>
              <a:xfrm>
                <a:off x="3647387" y="3948181"/>
                <a:ext cx="45123" cy="45123"/>
              </a:xfrm>
              <a:custGeom>
                <a:avLst/>
                <a:gdLst/>
                <a:ahLst/>
                <a:cxnLst/>
                <a:rect l="l" t="t" r="r" b="b"/>
                <a:pathLst>
                  <a:path w="531" h="531" extrusionOk="0">
                    <a:moveTo>
                      <a:pt x="266" y="0"/>
                    </a:moveTo>
                    <a:cubicBezTo>
                      <a:pt x="123" y="0"/>
                      <a:pt x="1" y="122"/>
                      <a:pt x="1" y="265"/>
                    </a:cubicBezTo>
                    <a:cubicBezTo>
                      <a:pt x="1" y="418"/>
                      <a:pt x="123" y="530"/>
                      <a:pt x="266" y="530"/>
                    </a:cubicBezTo>
                    <a:cubicBezTo>
                      <a:pt x="408" y="530"/>
                      <a:pt x="531" y="418"/>
                      <a:pt x="531" y="265"/>
                    </a:cubicBezTo>
                    <a:cubicBezTo>
                      <a:pt x="531" y="122"/>
                      <a:pt x="408"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68" name="Google Shape;368;p6"/>
            <p:cNvSpPr/>
            <p:nvPr/>
          </p:nvSpPr>
          <p:spPr>
            <a:xfrm>
              <a:off x="2769555" y="5280921"/>
              <a:ext cx="58210" cy="129081"/>
            </a:xfrm>
            <a:custGeom>
              <a:avLst/>
              <a:gdLst/>
              <a:ahLst/>
              <a:cxnLst/>
              <a:rect l="l" t="t" r="r" b="b"/>
              <a:pathLst>
                <a:path w="685" h="1519" extrusionOk="0">
                  <a:moveTo>
                    <a:pt x="490" y="1"/>
                  </a:moveTo>
                  <a:lnTo>
                    <a:pt x="1" y="62"/>
                  </a:lnTo>
                  <a:lnTo>
                    <a:pt x="195" y="1519"/>
                  </a:lnTo>
                  <a:lnTo>
                    <a:pt x="684" y="1458"/>
                  </a:lnTo>
                  <a:lnTo>
                    <a:pt x="490"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9" name="Google Shape;369;p6"/>
            <p:cNvSpPr/>
            <p:nvPr/>
          </p:nvSpPr>
          <p:spPr>
            <a:xfrm>
              <a:off x="7305393" y="5972057"/>
              <a:ext cx="112680" cy="122198"/>
            </a:xfrm>
            <a:custGeom>
              <a:avLst/>
              <a:gdLst/>
              <a:ahLst/>
              <a:cxnLst/>
              <a:rect l="l" t="t" r="r" b="b"/>
              <a:pathLst>
                <a:path w="1326" h="1438" extrusionOk="0">
                  <a:moveTo>
                    <a:pt x="958" y="1"/>
                  </a:moveTo>
                  <a:lnTo>
                    <a:pt x="0" y="1111"/>
                  </a:lnTo>
                  <a:lnTo>
                    <a:pt x="367" y="1437"/>
                  </a:lnTo>
                  <a:lnTo>
                    <a:pt x="1325" y="316"/>
                  </a:lnTo>
                  <a:lnTo>
                    <a:pt x="95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0" name="Google Shape;370;p6"/>
            <p:cNvSpPr/>
            <p:nvPr/>
          </p:nvSpPr>
          <p:spPr>
            <a:xfrm>
              <a:off x="7841441" y="5798869"/>
              <a:ext cx="128316" cy="52856"/>
            </a:xfrm>
            <a:custGeom>
              <a:avLst/>
              <a:gdLst/>
              <a:ahLst/>
              <a:cxnLst/>
              <a:rect l="l" t="t" r="r" b="b"/>
              <a:pathLst>
                <a:path w="1510" h="622" extrusionOk="0">
                  <a:moveTo>
                    <a:pt x="41" y="0"/>
                  </a:moveTo>
                  <a:lnTo>
                    <a:pt x="1" y="490"/>
                  </a:lnTo>
                  <a:lnTo>
                    <a:pt x="1468" y="622"/>
                  </a:lnTo>
                  <a:lnTo>
                    <a:pt x="1509" y="132"/>
                  </a:lnTo>
                  <a:lnTo>
                    <a:pt x="41"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1" name="Google Shape;371;p6"/>
            <p:cNvSpPr/>
            <p:nvPr/>
          </p:nvSpPr>
          <p:spPr>
            <a:xfrm>
              <a:off x="6633294" y="4996835"/>
              <a:ext cx="88377" cy="131715"/>
            </a:xfrm>
            <a:custGeom>
              <a:avLst/>
              <a:gdLst/>
              <a:ahLst/>
              <a:cxnLst/>
              <a:rect l="l" t="t" r="r" b="b"/>
              <a:pathLst>
                <a:path w="1040" h="1550" extrusionOk="0">
                  <a:moveTo>
                    <a:pt x="592" y="1"/>
                  </a:moveTo>
                  <a:lnTo>
                    <a:pt x="0" y="1346"/>
                  </a:lnTo>
                  <a:lnTo>
                    <a:pt x="449" y="1550"/>
                  </a:lnTo>
                  <a:lnTo>
                    <a:pt x="1040" y="204"/>
                  </a:lnTo>
                  <a:lnTo>
                    <a:pt x="592"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2" name="Google Shape;372;p6"/>
            <p:cNvSpPr/>
            <p:nvPr/>
          </p:nvSpPr>
          <p:spPr>
            <a:xfrm>
              <a:off x="6242646" y="5575374"/>
              <a:ext cx="45123" cy="45123"/>
            </a:xfrm>
            <a:custGeom>
              <a:avLst/>
              <a:gdLst/>
              <a:ahLst/>
              <a:cxnLst/>
              <a:rect l="l" t="t" r="r" b="b"/>
              <a:pathLst>
                <a:path w="531" h="531" extrusionOk="0">
                  <a:moveTo>
                    <a:pt x="265" y="1"/>
                  </a:moveTo>
                  <a:cubicBezTo>
                    <a:pt x="113" y="1"/>
                    <a:pt x="0" y="113"/>
                    <a:pt x="0" y="266"/>
                  </a:cubicBezTo>
                  <a:cubicBezTo>
                    <a:pt x="0" y="408"/>
                    <a:pt x="113" y="531"/>
                    <a:pt x="265" y="531"/>
                  </a:cubicBezTo>
                  <a:cubicBezTo>
                    <a:pt x="408" y="531"/>
                    <a:pt x="530" y="408"/>
                    <a:pt x="530" y="266"/>
                  </a:cubicBezTo>
                  <a:cubicBezTo>
                    <a:pt x="530" y="11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3" name="Google Shape;373;p6"/>
            <p:cNvSpPr/>
            <p:nvPr/>
          </p:nvSpPr>
          <p:spPr>
            <a:xfrm>
              <a:off x="3098679" y="5857760"/>
              <a:ext cx="45123" cy="45123"/>
            </a:xfrm>
            <a:custGeom>
              <a:avLst/>
              <a:gdLst/>
              <a:ahLst/>
              <a:cxnLst/>
              <a:rect l="l" t="t" r="r" b="b"/>
              <a:pathLst>
                <a:path w="531" h="531" extrusionOk="0">
                  <a:moveTo>
                    <a:pt x="266" y="0"/>
                  </a:moveTo>
                  <a:cubicBezTo>
                    <a:pt x="113" y="0"/>
                    <a:pt x="1" y="123"/>
                    <a:pt x="1" y="265"/>
                  </a:cubicBezTo>
                  <a:cubicBezTo>
                    <a:pt x="1" y="418"/>
                    <a:pt x="113" y="530"/>
                    <a:pt x="266" y="530"/>
                  </a:cubicBezTo>
                  <a:cubicBezTo>
                    <a:pt x="409" y="530"/>
                    <a:pt x="531" y="418"/>
                    <a:pt x="531" y="265"/>
                  </a:cubicBezTo>
                  <a:cubicBezTo>
                    <a:pt x="531" y="123"/>
                    <a:pt x="409" y="0"/>
                    <a:pt x="26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4" name="Google Shape;374;p6"/>
            <p:cNvSpPr/>
            <p:nvPr/>
          </p:nvSpPr>
          <p:spPr>
            <a:xfrm>
              <a:off x="938683" y="6064685"/>
              <a:ext cx="174204" cy="143867"/>
            </a:xfrm>
            <a:custGeom>
              <a:avLst/>
              <a:gdLst/>
              <a:ahLst/>
              <a:cxnLst/>
              <a:rect l="l" t="t" r="r" b="b"/>
              <a:pathLst>
                <a:path w="2050" h="1693" extrusionOk="0">
                  <a:moveTo>
                    <a:pt x="378" y="1"/>
                  </a:moveTo>
                  <a:lnTo>
                    <a:pt x="0" y="562"/>
                  </a:lnTo>
                  <a:lnTo>
                    <a:pt x="1672" y="1693"/>
                  </a:lnTo>
                  <a:lnTo>
                    <a:pt x="2049" y="1133"/>
                  </a:lnTo>
                  <a:lnTo>
                    <a:pt x="378"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5" name="Google Shape;375;p6"/>
            <p:cNvSpPr/>
            <p:nvPr/>
          </p:nvSpPr>
          <p:spPr>
            <a:xfrm>
              <a:off x="937833" y="5324260"/>
              <a:ext cx="174119" cy="142932"/>
            </a:xfrm>
            <a:custGeom>
              <a:avLst/>
              <a:gdLst/>
              <a:ahLst/>
              <a:cxnLst/>
              <a:rect l="l" t="t" r="r" b="b"/>
              <a:pathLst>
                <a:path w="2049" h="1682" extrusionOk="0">
                  <a:moveTo>
                    <a:pt x="377" y="0"/>
                  </a:moveTo>
                  <a:lnTo>
                    <a:pt x="0" y="551"/>
                  </a:lnTo>
                  <a:lnTo>
                    <a:pt x="1672" y="1681"/>
                  </a:lnTo>
                  <a:lnTo>
                    <a:pt x="2049" y="1121"/>
                  </a:lnTo>
                  <a:lnTo>
                    <a:pt x="377"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6" name="Google Shape;376;p6"/>
            <p:cNvSpPr/>
            <p:nvPr/>
          </p:nvSpPr>
          <p:spPr>
            <a:xfrm>
              <a:off x="1538889" y="5694940"/>
              <a:ext cx="45973" cy="45123"/>
            </a:xfrm>
            <a:custGeom>
              <a:avLst/>
              <a:gdLst/>
              <a:ahLst/>
              <a:cxnLst/>
              <a:rect l="l" t="t" r="r" b="b"/>
              <a:pathLst>
                <a:path w="541" h="531" extrusionOk="0">
                  <a:moveTo>
                    <a:pt x="275" y="0"/>
                  </a:moveTo>
                  <a:cubicBezTo>
                    <a:pt x="123" y="0"/>
                    <a:pt x="1" y="123"/>
                    <a:pt x="1" y="265"/>
                  </a:cubicBezTo>
                  <a:cubicBezTo>
                    <a:pt x="1" y="418"/>
                    <a:pt x="123" y="530"/>
                    <a:pt x="275" y="530"/>
                  </a:cubicBezTo>
                  <a:cubicBezTo>
                    <a:pt x="418" y="530"/>
                    <a:pt x="540" y="418"/>
                    <a:pt x="540" y="265"/>
                  </a:cubicBezTo>
                  <a:cubicBezTo>
                    <a:pt x="540" y="123"/>
                    <a:pt x="418" y="0"/>
                    <a:pt x="27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7" name="Google Shape;377;p6"/>
            <p:cNvSpPr/>
            <p:nvPr/>
          </p:nvSpPr>
          <p:spPr>
            <a:xfrm>
              <a:off x="6947632" y="5674120"/>
              <a:ext cx="45123" cy="45123"/>
            </a:xfrm>
            <a:custGeom>
              <a:avLst/>
              <a:gdLst/>
              <a:ahLst/>
              <a:cxnLst/>
              <a:rect l="l" t="t" r="r" b="b"/>
              <a:pathLst>
                <a:path w="531" h="531" extrusionOk="0">
                  <a:moveTo>
                    <a:pt x="266" y="1"/>
                  </a:moveTo>
                  <a:cubicBezTo>
                    <a:pt x="123" y="1"/>
                    <a:pt x="1" y="112"/>
                    <a:pt x="1" y="266"/>
                  </a:cubicBezTo>
                  <a:cubicBezTo>
                    <a:pt x="1" y="408"/>
                    <a:pt x="123" y="531"/>
                    <a:pt x="266" y="531"/>
                  </a:cubicBezTo>
                  <a:cubicBezTo>
                    <a:pt x="419" y="531"/>
                    <a:pt x="531" y="408"/>
                    <a:pt x="531" y="266"/>
                  </a:cubicBezTo>
                  <a:cubicBezTo>
                    <a:pt x="531" y="112"/>
                    <a:pt x="419" y="1"/>
                    <a:pt x="266"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8" name="Google Shape;378;p6"/>
            <p:cNvSpPr/>
            <p:nvPr/>
          </p:nvSpPr>
          <p:spPr>
            <a:xfrm>
              <a:off x="4255837" y="5998911"/>
              <a:ext cx="113530" cy="122198"/>
            </a:xfrm>
            <a:custGeom>
              <a:avLst/>
              <a:gdLst/>
              <a:ahLst/>
              <a:cxnLst/>
              <a:rect l="l" t="t" r="r" b="b"/>
              <a:pathLst>
                <a:path w="1336" h="1438" extrusionOk="0">
                  <a:moveTo>
                    <a:pt x="958" y="0"/>
                  </a:moveTo>
                  <a:lnTo>
                    <a:pt x="0" y="1112"/>
                  </a:lnTo>
                  <a:lnTo>
                    <a:pt x="378" y="1438"/>
                  </a:lnTo>
                  <a:lnTo>
                    <a:pt x="1336" y="317"/>
                  </a:lnTo>
                  <a:lnTo>
                    <a:pt x="958"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9" name="Google Shape;379;p6"/>
            <p:cNvSpPr/>
            <p:nvPr/>
          </p:nvSpPr>
          <p:spPr>
            <a:xfrm>
              <a:off x="4791970" y="5825638"/>
              <a:ext cx="128231" cy="52091"/>
            </a:xfrm>
            <a:custGeom>
              <a:avLst/>
              <a:gdLst/>
              <a:ahLst/>
              <a:cxnLst/>
              <a:rect l="l" t="t" r="r" b="b"/>
              <a:pathLst>
                <a:path w="1509" h="613" extrusionOk="0">
                  <a:moveTo>
                    <a:pt x="51" y="1"/>
                  </a:moveTo>
                  <a:lnTo>
                    <a:pt x="0" y="490"/>
                  </a:lnTo>
                  <a:lnTo>
                    <a:pt x="1468" y="612"/>
                  </a:lnTo>
                  <a:lnTo>
                    <a:pt x="1509" y="123"/>
                  </a:lnTo>
                  <a:lnTo>
                    <a:pt x="51"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0" name="Google Shape;380;p6"/>
            <p:cNvSpPr/>
            <p:nvPr/>
          </p:nvSpPr>
          <p:spPr>
            <a:xfrm>
              <a:off x="3583739" y="5023688"/>
              <a:ext cx="88377" cy="131715"/>
            </a:xfrm>
            <a:custGeom>
              <a:avLst/>
              <a:gdLst/>
              <a:ahLst/>
              <a:cxnLst/>
              <a:rect l="l" t="t" r="r" b="b"/>
              <a:pathLst>
                <a:path w="1040" h="1550" extrusionOk="0">
                  <a:moveTo>
                    <a:pt x="591" y="0"/>
                  </a:moveTo>
                  <a:lnTo>
                    <a:pt x="0" y="1345"/>
                  </a:lnTo>
                  <a:lnTo>
                    <a:pt x="449" y="1549"/>
                  </a:lnTo>
                  <a:lnTo>
                    <a:pt x="1040" y="204"/>
                  </a:lnTo>
                  <a:lnTo>
                    <a:pt x="591"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1" name="Google Shape;381;p6"/>
            <p:cNvSpPr/>
            <p:nvPr/>
          </p:nvSpPr>
          <p:spPr>
            <a:xfrm>
              <a:off x="4335463" y="5435923"/>
              <a:ext cx="104012" cy="127466"/>
            </a:xfrm>
            <a:custGeom>
              <a:avLst/>
              <a:gdLst/>
              <a:ahLst/>
              <a:cxnLst/>
              <a:rect l="l" t="t" r="r" b="b"/>
              <a:pathLst>
                <a:path w="1224" h="1500" extrusionOk="0">
                  <a:moveTo>
                    <a:pt x="827" y="1"/>
                  </a:moveTo>
                  <a:lnTo>
                    <a:pt x="1" y="1224"/>
                  </a:lnTo>
                  <a:lnTo>
                    <a:pt x="409" y="1499"/>
                  </a:lnTo>
                  <a:lnTo>
                    <a:pt x="1224" y="276"/>
                  </a:lnTo>
                  <a:lnTo>
                    <a:pt x="827"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2" name="Google Shape;382;p6"/>
            <p:cNvSpPr/>
            <p:nvPr/>
          </p:nvSpPr>
          <p:spPr>
            <a:xfrm>
              <a:off x="5143613" y="5000319"/>
              <a:ext cx="45123" cy="45123"/>
            </a:xfrm>
            <a:custGeom>
              <a:avLst/>
              <a:gdLst/>
              <a:ahLst/>
              <a:cxnLst/>
              <a:rect l="l" t="t" r="r" b="b"/>
              <a:pathLst>
                <a:path w="531" h="531" extrusionOk="0">
                  <a:moveTo>
                    <a:pt x="265" y="0"/>
                  </a:moveTo>
                  <a:cubicBezTo>
                    <a:pt x="112" y="0"/>
                    <a:pt x="0" y="123"/>
                    <a:pt x="0" y="265"/>
                  </a:cubicBezTo>
                  <a:cubicBezTo>
                    <a:pt x="0" y="408"/>
                    <a:pt x="112" y="530"/>
                    <a:pt x="265" y="530"/>
                  </a:cubicBezTo>
                  <a:cubicBezTo>
                    <a:pt x="408" y="530"/>
                    <a:pt x="530" y="408"/>
                    <a:pt x="530" y="265"/>
                  </a:cubicBezTo>
                  <a:cubicBezTo>
                    <a:pt x="530" y="123"/>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3" name="Google Shape;383;p6"/>
            <p:cNvSpPr/>
            <p:nvPr/>
          </p:nvSpPr>
          <p:spPr>
            <a:xfrm>
              <a:off x="5564514" y="5157021"/>
              <a:ext cx="126531" cy="104947"/>
            </a:xfrm>
            <a:custGeom>
              <a:avLst/>
              <a:gdLst/>
              <a:ahLst/>
              <a:cxnLst/>
              <a:rect l="l" t="t" r="r" b="b"/>
              <a:pathLst>
                <a:path w="1489" h="1235" extrusionOk="0">
                  <a:moveTo>
                    <a:pt x="1213" y="1"/>
                  </a:moveTo>
                  <a:lnTo>
                    <a:pt x="1" y="827"/>
                  </a:lnTo>
                  <a:lnTo>
                    <a:pt x="275" y="1234"/>
                  </a:lnTo>
                  <a:lnTo>
                    <a:pt x="1489" y="399"/>
                  </a:lnTo>
                  <a:lnTo>
                    <a:pt x="1213"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4" name="Google Shape;384;p6"/>
            <p:cNvSpPr/>
            <p:nvPr/>
          </p:nvSpPr>
          <p:spPr>
            <a:xfrm>
              <a:off x="5988049" y="5573674"/>
              <a:ext cx="45038" cy="45973"/>
            </a:xfrm>
            <a:custGeom>
              <a:avLst/>
              <a:gdLst/>
              <a:ahLst/>
              <a:cxnLst/>
              <a:rect l="l" t="t" r="r" b="b"/>
              <a:pathLst>
                <a:path w="530" h="541" extrusionOk="0">
                  <a:moveTo>
                    <a:pt x="265" y="0"/>
                  </a:moveTo>
                  <a:cubicBezTo>
                    <a:pt x="122" y="0"/>
                    <a:pt x="0" y="123"/>
                    <a:pt x="0" y="275"/>
                  </a:cubicBezTo>
                  <a:cubicBezTo>
                    <a:pt x="0" y="418"/>
                    <a:pt x="122" y="540"/>
                    <a:pt x="265" y="540"/>
                  </a:cubicBezTo>
                  <a:cubicBezTo>
                    <a:pt x="418" y="540"/>
                    <a:pt x="530" y="418"/>
                    <a:pt x="530" y="275"/>
                  </a:cubicBezTo>
                  <a:cubicBezTo>
                    <a:pt x="530" y="123"/>
                    <a:pt x="41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5" name="Google Shape;385;p6"/>
            <p:cNvSpPr/>
            <p:nvPr/>
          </p:nvSpPr>
          <p:spPr>
            <a:xfrm>
              <a:off x="4900233" y="5476628"/>
              <a:ext cx="45038" cy="45973"/>
            </a:xfrm>
            <a:custGeom>
              <a:avLst/>
              <a:gdLst/>
              <a:ahLst/>
              <a:cxnLst/>
              <a:rect l="l" t="t" r="r" b="b"/>
              <a:pathLst>
                <a:path w="530" h="541" extrusionOk="0">
                  <a:moveTo>
                    <a:pt x="265" y="1"/>
                  </a:moveTo>
                  <a:cubicBezTo>
                    <a:pt x="122" y="1"/>
                    <a:pt x="0" y="123"/>
                    <a:pt x="0" y="266"/>
                  </a:cubicBezTo>
                  <a:cubicBezTo>
                    <a:pt x="0" y="418"/>
                    <a:pt x="122" y="541"/>
                    <a:pt x="265" y="541"/>
                  </a:cubicBezTo>
                  <a:cubicBezTo>
                    <a:pt x="408" y="541"/>
                    <a:pt x="530" y="418"/>
                    <a:pt x="530" y="266"/>
                  </a:cubicBezTo>
                  <a:cubicBezTo>
                    <a:pt x="530" y="123"/>
                    <a:pt x="40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6" name="Google Shape;386;p6"/>
            <p:cNvSpPr/>
            <p:nvPr/>
          </p:nvSpPr>
          <p:spPr>
            <a:xfrm>
              <a:off x="4236802" y="5256701"/>
              <a:ext cx="45973" cy="45123"/>
            </a:xfrm>
            <a:custGeom>
              <a:avLst/>
              <a:gdLst/>
              <a:ahLst/>
              <a:cxnLst/>
              <a:rect l="l" t="t" r="r" b="b"/>
              <a:pathLst>
                <a:path w="541" h="531" extrusionOk="0">
                  <a:moveTo>
                    <a:pt x="276" y="0"/>
                  </a:moveTo>
                  <a:cubicBezTo>
                    <a:pt x="122" y="0"/>
                    <a:pt x="0" y="112"/>
                    <a:pt x="0" y="265"/>
                  </a:cubicBezTo>
                  <a:cubicBezTo>
                    <a:pt x="0" y="408"/>
                    <a:pt x="122" y="530"/>
                    <a:pt x="276" y="530"/>
                  </a:cubicBezTo>
                  <a:cubicBezTo>
                    <a:pt x="418" y="530"/>
                    <a:pt x="541" y="408"/>
                    <a:pt x="541" y="265"/>
                  </a:cubicBezTo>
                  <a:cubicBezTo>
                    <a:pt x="541" y="112"/>
                    <a:pt x="418" y="0"/>
                    <a:pt x="276"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7" name="Google Shape;387;p6"/>
            <p:cNvSpPr/>
            <p:nvPr/>
          </p:nvSpPr>
          <p:spPr>
            <a:xfrm>
              <a:off x="3193175" y="5602227"/>
              <a:ext cx="45123" cy="45123"/>
            </a:xfrm>
            <a:custGeom>
              <a:avLst/>
              <a:gdLst/>
              <a:ahLst/>
              <a:cxnLst/>
              <a:rect l="l" t="t" r="r" b="b"/>
              <a:pathLst>
                <a:path w="531" h="531" extrusionOk="0">
                  <a:moveTo>
                    <a:pt x="265" y="0"/>
                  </a:moveTo>
                  <a:cubicBezTo>
                    <a:pt x="122" y="0"/>
                    <a:pt x="0" y="113"/>
                    <a:pt x="0" y="265"/>
                  </a:cubicBezTo>
                  <a:cubicBezTo>
                    <a:pt x="0" y="408"/>
                    <a:pt x="122" y="530"/>
                    <a:pt x="265" y="530"/>
                  </a:cubicBezTo>
                  <a:cubicBezTo>
                    <a:pt x="418" y="530"/>
                    <a:pt x="530" y="408"/>
                    <a:pt x="530" y="265"/>
                  </a:cubicBezTo>
                  <a:cubicBezTo>
                    <a:pt x="530" y="113"/>
                    <a:pt x="41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8" name="Google Shape;388;p6"/>
            <p:cNvSpPr/>
            <p:nvPr/>
          </p:nvSpPr>
          <p:spPr>
            <a:xfrm>
              <a:off x="3899011" y="5700973"/>
              <a:ext cx="45123" cy="45123"/>
            </a:xfrm>
            <a:custGeom>
              <a:avLst/>
              <a:gdLst/>
              <a:ahLst/>
              <a:cxnLst/>
              <a:rect l="l" t="t" r="r" b="b"/>
              <a:pathLst>
                <a:path w="531" h="531" extrusionOk="0">
                  <a:moveTo>
                    <a:pt x="265" y="0"/>
                  </a:moveTo>
                  <a:cubicBezTo>
                    <a:pt x="113" y="0"/>
                    <a:pt x="0" y="113"/>
                    <a:pt x="0" y="265"/>
                  </a:cubicBezTo>
                  <a:cubicBezTo>
                    <a:pt x="0" y="408"/>
                    <a:pt x="113" y="530"/>
                    <a:pt x="265" y="530"/>
                  </a:cubicBezTo>
                  <a:cubicBezTo>
                    <a:pt x="408" y="530"/>
                    <a:pt x="530" y="408"/>
                    <a:pt x="530" y="265"/>
                  </a:cubicBezTo>
                  <a:cubicBezTo>
                    <a:pt x="530" y="113"/>
                    <a:pt x="408" y="0"/>
                    <a:pt x="265" y="0"/>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9" name="Google Shape;389;p6"/>
            <p:cNvSpPr/>
            <p:nvPr/>
          </p:nvSpPr>
          <p:spPr>
            <a:xfrm>
              <a:off x="1888833" y="5548520"/>
              <a:ext cx="69342" cy="130865"/>
            </a:xfrm>
            <a:custGeom>
              <a:avLst/>
              <a:gdLst/>
              <a:ahLst/>
              <a:cxnLst/>
              <a:rect l="l" t="t" r="r" b="b"/>
              <a:pathLst>
                <a:path w="816" h="1540" extrusionOk="0">
                  <a:moveTo>
                    <a:pt x="479" y="0"/>
                  </a:moveTo>
                  <a:lnTo>
                    <a:pt x="0" y="113"/>
                  </a:lnTo>
                  <a:lnTo>
                    <a:pt x="336" y="1540"/>
                  </a:lnTo>
                  <a:lnTo>
                    <a:pt x="816" y="1427"/>
                  </a:lnTo>
                  <a:lnTo>
                    <a:pt x="479" y="0"/>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6"/>
            <p:cNvSpPr/>
            <p:nvPr/>
          </p:nvSpPr>
          <p:spPr>
            <a:xfrm>
              <a:off x="2222205" y="5137136"/>
              <a:ext cx="98829" cy="129081"/>
            </a:xfrm>
            <a:custGeom>
              <a:avLst/>
              <a:gdLst/>
              <a:ahLst/>
              <a:cxnLst/>
              <a:rect l="l" t="t" r="r" b="b"/>
              <a:pathLst>
                <a:path w="1163" h="1519" extrusionOk="0">
                  <a:moveTo>
                    <a:pt x="734" y="1"/>
                  </a:moveTo>
                  <a:lnTo>
                    <a:pt x="1" y="1274"/>
                  </a:lnTo>
                  <a:lnTo>
                    <a:pt x="419" y="1519"/>
                  </a:lnTo>
                  <a:lnTo>
                    <a:pt x="1163" y="245"/>
                  </a:lnTo>
                  <a:lnTo>
                    <a:pt x="734" y="1"/>
                  </a:ln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1" name="Google Shape;391;p6"/>
            <p:cNvSpPr/>
            <p:nvPr/>
          </p:nvSpPr>
          <p:spPr>
            <a:xfrm>
              <a:off x="2543596" y="4831380"/>
              <a:ext cx="45123" cy="45123"/>
            </a:xfrm>
            <a:custGeom>
              <a:avLst/>
              <a:gdLst/>
              <a:ahLst/>
              <a:cxnLst/>
              <a:rect l="l" t="t" r="r" b="b"/>
              <a:pathLst>
                <a:path w="531" h="531" extrusionOk="0">
                  <a:moveTo>
                    <a:pt x="265" y="1"/>
                  </a:moveTo>
                  <a:cubicBezTo>
                    <a:pt x="123" y="1"/>
                    <a:pt x="0" y="123"/>
                    <a:pt x="0" y="266"/>
                  </a:cubicBezTo>
                  <a:cubicBezTo>
                    <a:pt x="0" y="408"/>
                    <a:pt x="123" y="531"/>
                    <a:pt x="265" y="531"/>
                  </a:cubicBezTo>
                  <a:cubicBezTo>
                    <a:pt x="418" y="531"/>
                    <a:pt x="530" y="408"/>
                    <a:pt x="530" y="266"/>
                  </a:cubicBezTo>
                  <a:cubicBezTo>
                    <a:pt x="530" y="123"/>
                    <a:pt x="418" y="1"/>
                    <a:pt x="265" y="1"/>
                  </a:cubicBezTo>
                  <a:close/>
                </a:path>
              </a:pathLst>
            </a:custGeom>
            <a:solidFill>
              <a:srgbClr val="E4E4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01F81F6F-6B09-4C92-9D40-85E5C93130D3}" type="datetimeFigureOut">
              <a:rPr lang="en-US" smtClean="0"/>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848B74A9-4F00-4963-8480-1FA925333A75}"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373925" y="-7978078"/>
            <a:ext cx="1384365" cy="1384365"/>
          </a:xfrm>
          <a:prstGeom prst="rect">
            <a:avLst/>
          </a:prstGeom>
        </p:spPr>
      </p:pic>
      <p:pic>
        <p:nvPicPr>
          <p:cNvPr id="5" name="Picture 4" descr="A white circle with leaves and blue text&#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974125" y="14424722"/>
            <a:ext cx="1384365" cy="1384365"/>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mc:AlternateContent xmlns:mc="http://schemas.openxmlformats.org/markup-compatibility/2006">
    <mc:Choice xmlns:p14="http://schemas.microsoft.com/office/powerpoint/2010/main" Requires="p14">
      <p:transition p14:dur="10" advTm="0"/>
    </mc:Choice>
    <mc:Fallback>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43.png"/><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4.pn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image" Target="../media/image23.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53.png"/><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4.png"/><Relationship Id="rId2" Type="http://schemas.openxmlformats.org/officeDocument/2006/relationships/image" Target="../media/image39.png"/><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55.png"/><Relationship Id="rId6" Type="http://schemas.openxmlformats.org/officeDocument/2006/relationships/image" Target="../media/image38.png"/><Relationship Id="rId5" Type="http://schemas.openxmlformats.org/officeDocument/2006/relationships/image" Target="../media/image36.png"/><Relationship Id="rId4" Type="http://schemas.microsoft.com/office/2007/relationships/hdphoto" Target="../media/image25.wdp"/><Relationship Id="rId3" Type="http://schemas.openxmlformats.org/officeDocument/2006/relationships/image" Target="../media/image24.png"/><Relationship Id="rId2" Type="http://schemas.openxmlformats.org/officeDocument/2006/relationships/image" Target="../media/image28.emf"/><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56.png"/><Relationship Id="rId2" Type="http://schemas.openxmlformats.org/officeDocument/2006/relationships/image" Target="../media/image39.png"/><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8.emf"/><Relationship Id="rId3" Type="http://schemas.openxmlformats.org/officeDocument/2006/relationships/image" Target="../media/image57.png"/><Relationship Id="rId2" Type="http://schemas.openxmlformats.org/officeDocument/2006/relationships/image" Target="../media/image39.png"/><Relationship Id="rId1" Type="http://schemas.openxmlformats.org/officeDocument/2006/relationships/image" Target="../media/image23.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image" Target="../media/image17.png"/><Relationship Id="rId7" Type="http://schemas.openxmlformats.org/officeDocument/2006/relationships/image" Target="../media/image16.GIF"/><Relationship Id="rId6" Type="http://schemas.microsoft.com/office/2007/relationships/hdphoto" Target="../media/image15.wdp"/><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0" Type="http://schemas.openxmlformats.org/officeDocument/2006/relationships/notesSlide" Target="../notesSlides/notesSlide1.xml"/><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58.png"/><Relationship Id="rId6" Type="http://schemas.openxmlformats.org/officeDocument/2006/relationships/image" Target="../media/image38.png"/><Relationship Id="rId5" Type="http://schemas.openxmlformats.org/officeDocument/2006/relationships/image" Target="../media/image36.png"/><Relationship Id="rId4" Type="http://schemas.microsoft.com/office/2007/relationships/hdphoto" Target="../media/image25.wdp"/><Relationship Id="rId3" Type="http://schemas.openxmlformats.org/officeDocument/2006/relationships/image" Target="../media/image24.png"/><Relationship Id="rId2" Type="http://schemas.openxmlformats.org/officeDocument/2006/relationships/image" Target="../media/image28.emf"/><Relationship Id="rId1"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9.png"/><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2.png"/><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23.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5.png"/><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3.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39.png"/><Relationship Id="rId3" Type="http://schemas.openxmlformats.org/officeDocument/2006/relationships/image" Target="../media/image66.png"/><Relationship Id="rId2" Type="http://schemas.openxmlformats.org/officeDocument/2006/relationships/image" Target="../media/image28.emf"/><Relationship Id="rId1" Type="http://schemas.openxmlformats.org/officeDocument/2006/relationships/image" Target="../media/image3.jpeg"/></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7.png"/><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image" Target="../media/image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image" Target="../media/image18.jpeg"/><Relationship Id="rId7" Type="http://schemas.openxmlformats.org/officeDocument/2006/relationships/image" Target="../media/image16.GIF"/><Relationship Id="rId6" Type="http://schemas.microsoft.com/office/2007/relationships/hdphoto" Target="../media/image15.wdp"/><Relationship Id="rId5" Type="http://schemas.openxmlformats.org/officeDocument/2006/relationships/image" Target="../media/image14.png"/><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0" Type="http://schemas.openxmlformats.org/officeDocument/2006/relationships/notesSlide" Target="../notesSlides/notesSlide2.xml"/><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9.xml"/><Relationship Id="rId7" Type="http://schemas.openxmlformats.org/officeDocument/2006/relationships/image" Target="../media/image20.jpeg"/><Relationship Id="rId6" Type="http://schemas.openxmlformats.org/officeDocument/2006/relationships/image" Target="../media/image19.jpeg"/><Relationship Id="rId5" Type="http://schemas.openxmlformats.org/officeDocument/2006/relationships/image" Target="../media/image16.GIF"/><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9.xml"/><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16.GIF"/><Relationship Id="rId4" Type="http://schemas.openxmlformats.org/officeDocument/2006/relationships/image" Target="../media/image13.svg"/><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27.svg"/><Relationship Id="rId4" Type="http://schemas.openxmlformats.org/officeDocument/2006/relationships/image" Target="../media/image26.png"/><Relationship Id="rId3" Type="http://schemas.microsoft.com/office/2007/relationships/hdphoto" Target="../media/image25.wdp"/><Relationship Id="rId2" Type="http://schemas.openxmlformats.org/officeDocument/2006/relationships/image" Target="../media/image24.png"/><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28.emf"/><Relationship Id="rId5" Type="http://schemas.openxmlformats.org/officeDocument/2006/relationships/image" Target="../media/image32.svg"/><Relationship Id="rId4" Type="http://schemas.openxmlformats.org/officeDocument/2006/relationships/image" Target="../media/image31.png"/><Relationship Id="rId3" Type="http://schemas.openxmlformats.org/officeDocument/2006/relationships/image" Target="../media/image30.svg"/><Relationship Id="rId2" Type="http://schemas.openxmlformats.org/officeDocument/2006/relationships/image" Target="../media/image29.png"/><Relationship Id="rId10" Type="http://schemas.openxmlformats.org/officeDocument/2006/relationships/notesSlide" Target="../notesSlides/notesSlide5.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8.png"/><Relationship Id="rId7" Type="http://schemas.openxmlformats.org/officeDocument/2006/relationships/image" Target="../media/image37.svg"/><Relationship Id="rId6" Type="http://schemas.openxmlformats.org/officeDocument/2006/relationships/image" Target="../media/image36.png"/><Relationship Id="rId5" Type="http://schemas.openxmlformats.org/officeDocument/2006/relationships/image" Target="../media/image35.png"/><Relationship Id="rId4" Type="http://schemas.microsoft.com/office/2007/relationships/hdphoto" Target="../media/image25.wdp"/><Relationship Id="rId3" Type="http://schemas.openxmlformats.org/officeDocument/2006/relationships/image" Target="../media/image24.png"/><Relationship Id="rId2" Type="http://schemas.openxmlformats.org/officeDocument/2006/relationships/image" Target="../media/image28.emf"/><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2.svg"/><Relationship Id="rId4" Type="http://schemas.openxmlformats.org/officeDocument/2006/relationships/image" Target="../media/image41.png"/><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1">
            <a:extLst>
              <a:ext uri="{28A0092B-C50C-407E-A947-70E740481C1C}">
                <a14:useLocalDpi xmlns:a14="http://schemas.microsoft.com/office/drawing/2010/main" val="0"/>
              </a:ext>
            </a:extLst>
          </a:blip>
          <a:srcRect t="13306" b="49147"/>
          <a:stretch>
            <a:fillRect/>
          </a:stretch>
        </p:blipFill>
        <p:spPr>
          <a:xfrm>
            <a:off x="20" y="10"/>
            <a:ext cx="12191980" cy="6857990"/>
          </a:xfrm>
          <a:prstGeom prst="rect">
            <a:avLst/>
          </a:prstGeom>
        </p:spPr>
      </p:pic>
      <p:pic>
        <p:nvPicPr>
          <p:cNvPr id="3" name="Picture 2"/>
          <p:cNvPicPr>
            <a:picLocks noChangeAspect="1"/>
          </p:cNvPicPr>
          <p:nvPr/>
        </p:nvPicPr>
        <p:blipFill>
          <a:blip r:embed="rId2"/>
          <a:stretch>
            <a:fillRect/>
          </a:stretch>
        </p:blipFill>
        <p:spPr>
          <a:xfrm>
            <a:off x="-481455" y="-389474"/>
            <a:ext cx="3213896" cy="3008849"/>
          </a:xfrm>
          <a:prstGeom prst="rect">
            <a:avLst/>
          </a:prstGeom>
        </p:spPr>
      </p:pic>
      <p:pic>
        <p:nvPicPr>
          <p:cNvPr id="7" name="Picture 5"/>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68263" y="4235522"/>
            <a:ext cx="3072078" cy="3094584"/>
          </a:xfrm>
          <a:prstGeom prst="rect">
            <a:avLst/>
          </a:prstGeom>
        </p:spPr>
      </p:pic>
      <p:pic>
        <p:nvPicPr>
          <p:cNvPr id="27" name="图片 2"/>
          <p:cNvPicPr>
            <a:picLocks noChangeAspect="1"/>
          </p:cNvPicPr>
          <p:nvPr/>
        </p:nvPicPr>
        <p:blipFill rotWithShape="1">
          <a:blip r:embed="rId5" cstate="hqprint">
            <a:extLst>
              <a:ext uri="{28A0092B-C50C-407E-A947-70E740481C1C}">
                <a14:useLocalDpi xmlns:a14="http://schemas.microsoft.com/office/drawing/2010/main" val="0"/>
              </a:ext>
            </a:extLst>
          </a:blip>
          <a:srcRect l="65847" b="58272"/>
          <a:stretch>
            <a:fillRect/>
          </a:stretch>
        </p:blipFill>
        <p:spPr>
          <a:xfrm rot="846955">
            <a:off x="9725954" y="535114"/>
            <a:ext cx="1855561" cy="1275075"/>
          </a:xfrm>
          <a:prstGeom prst="rect">
            <a:avLst/>
          </a:prstGeom>
        </p:spPr>
      </p:pic>
      <p:pic>
        <p:nvPicPr>
          <p:cNvPr id="28" name="图片 12"/>
          <p:cNvPicPr>
            <a:picLocks noChangeAspect="1"/>
          </p:cNvPicPr>
          <p:nvPr/>
        </p:nvPicPr>
        <p:blipFill rotWithShape="1">
          <a:blip r:embed="rId6" cstate="hqprint">
            <a:extLst>
              <a:ext uri="{28A0092B-C50C-407E-A947-70E740481C1C}">
                <a14:useLocalDpi xmlns:a14="http://schemas.microsoft.com/office/drawing/2010/main" val="0"/>
              </a:ext>
            </a:extLst>
          </a:blip>
          <a:srcRect l="59674" t="41397" r="6075" b="4885"/>
          <a:stretch>
            <a:fillRect/>
          </a:stretch>
        </p:blipFill>
        <p:spPr>
          <a:xfrm flipH="1">
            <a:off x="208865" y="5362946"/>
            <a:ext cx="1669096" cy="1405301"/>
          </a:xfrm>
          <a:prstGeom prst="rect">
            <a:avLst/>
          </a:prstGeom>
        </p:spPr>
      </p:pic>
      <p:pic>
        <p:nvPicPr>
          <p:cNvPr id="5" name="Picture 4" descr="A red and green text on a black background&#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6000" y="861908"/>
            <a:ext cx="7200000" cy="55478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2000" fill="hold"/>
                                        <p:tgtEl>
                                          <p:spTgt spid="7"/>
                                        </p:tgtEl>
                                        <p:attrNameLst>
                                          <p:attrName>ppt_w</p:attrName>
                                        </p:attrNameLst>
                                      </p:cBhvr>
                                      <p:tavLst>
                                        <p:tav tm="0">
                                          <p:val>
                                            <p:fltVal val="0"/>
                                          </p:val>
                                        </p:tav>
                                        <p:tav tm="100000">
                                          <p:val>
                                            <p:strVal val="#ppt_w"/>
                                          </p:val>
                                        </p:tav>
                                      </p:tavLst>
                                    </p:anim>
                                    <p:anim calcmode="lin" valueType="num">
                                      <p:cBhvr>
                                        <p:cTn id="14" dur="2000" fill="hold"/>
                                        <p:tgtEl>
                                          <p:spTgt spid="7"/>
                                        </p:tgtEl>
                                        <p:attrNameLst>
                                          <p:attrName>ppt_h</p:attrName>
                                        </p:attrNameLst>
                                      </p:cBhvr>
                                      <p:tavLst>
                                        <p:tav tm="0">
                                          <p:val>
                                            <p:fltVal val="0"/>
                                          </p:val>
                                        </p:tav>
                                        <p:tav tm="100000">
                                          <p:val>
                                            <p:strVal val="#ppt_h"/>
                                          </p:val>
                                        </p:tav>
                                      </p:tavLst>
                                    </p:anim>
                                    <p:anim calcmode="lin" valueType="num">
                                      <p:cBhvr>
                                        <p:cTn id="15"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6" presetClass="emph" presetSubtype="0" fill="hold" nodeType="afterEffect">
                                  <p:stCondLst>
                                    <p:cond delay="0"/>
                                  </p:stCondLst>
                                  <p:childTnLst>
                                    <p:animScale>
                                      <p:cBhvr>
                                        <p:cTn id="19" dur="2000" fill="hold"/>
                                        <p:tgtEl>
                                          <p:spTgt spid="3"/>
                                        </p:tgtEl>
                                      </p:cBhvr>
                                      <p:by x="150000" y="150000"/>
                                    </p:animScale>
                                  </p:childTnLst>
                                </p:cTn>
                              </p:par>
                              <p:par>
                                <p:cTn id="20" presetID="6" presetClass="emph" presetSubtype="0" fill="hold" nodeType="withEffect">
                                  <p:stCondLst>
                                    <p:cond delay="0"/>
                                  </p:stCondLst>
                                  <p:childTnLst>
                                    <p:animScale>
                                      <p:cBhvr>
                                        <p:cTn id="21" dur="2000" fill="hold"/>
                                        <p:tgtEl>
                                          <p:spTgt spid="7"/>
                                        </p:tgtEl>
                                      </p:cBhvr>
                                      <p:by x="150000" y="150000"/>
                                    </p:animScale>
                                  </p:childTnLst>
                                </p:cTn>
                              </p:par>
                              <p:par>
                                <p:cTn id="22" presetID="47"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1000"/>
                                        <p:tgtEl>
                                          <p:spTgt spid="27"/>
                                        </p:tgtEl>
                                      </p:cBhvr>
                                    </p:animEffect>
                                    <p:anim calcmode="lin" valueType="num">
                                      <p:cBhvr>
                                        <p:cTn id="25" dur="1000" fill="hold"/>
                                        <p:tgtEl>
                                          <p:spTgt spid="27"/>
                                        </p:tgtEl>
                                        <p:attrNameLst>
                                          <p:attrName>ppt_x</p:attrName>
                                        </p:attrNameLst>
                                      </p:cBhvr>
                                      <p:tavLst>
                                        <p:tav tm="0">
                                          <p:val>
                                            <p:strVal val="#ppt_x"/>
                                          </p:val>
                                        </p:tav>
                                        <p:tav tm="100000">
                                          <p:val>
                                            <p:strVal val="#ppt_x"/>
                                          </p:val>
                                        </p:tav>
                                      </p:tavLst>
                                    </p:anim>
                                    <p:anim calcmode="lin" valueType="num">
                                      <p:cBhvr>
                                        <p:cTn id="26" dur="1000" fill="hold"/>
                                        <p:tgtEl>
                                          <p:spTgt spid="27"/>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42" presetClass="entr" presetSubtype="0"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anim calcmode="lin" valueType="num">
                                      <p:cBhvr>
                                        <p:cTn id="31" dur="1000" fill="hold"/>
                                        <p:tgtEl>
                                          <p:spTgt spid="28"/>
                                        </p:tgtEl>
                                        <p:attrNameLst>
                                          <p:attrName>ppt_x</p:attrName>
                                        </p:attrNameLst>
                                      </p:cBhvr>
                                      <p:tavLst>
                                        <p:tav tm="0">
                                          <p:val>
                                            <p:strVal val="#ppt_x"/>
                                          </p:val>
                                        </p:tav>
                                        <p:tav tm="100000">
                                          <p:val>
                                            <p:strVal val="#ppt_x"/>
                                          </p:val>
                                        </p:tav>
                                      </p:tavLst>
                                    </p:anim>
                                    <p:anim calcmode="lin" valueType="num">
                                      <p:cBhvr>
                                        <p:cTn id="32"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strips(down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0" y="-1"/>
            <a:ext cx="12192000" cy="6858657"/>
          </a:xfrm>
          <a:prstGeom prst="rect">
            <a:avLst/>
          </a:prstGeom>
        </p:spPr>
      </p:pic>
      <p:sp>
        <p:nvSpPr>
          <p:cNvPr id="4" name="Rectangle: Diagonal Corners Rounded 3"/>
          <p:cNvSpPr/>
          <p:nvPr/>
        </p:nvSpPr>
        <p:spPr>
          <a:xfrm>
            <a:off x="482600" y="342900"/>
            <a:ext cx="11068050" cy="15367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p:cNvSpPr/>
          <p:nvPr/>
        </p:nvSpPr>
        <p:spPr>
          <a:xfrm>
            <a:off x="740232" y="2113346"/>
            <a:ext cx="10461167" cy="4135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accent1">
                  <a:lumMod val="50000"/>
                </a:schemeClr>
              </a:solidFill>
            </a:endParaRPr>
          </a:p>
        </p:txBody>
      </p:sp>
      <p:sp>
        <p:nvSpPr>
          <p:cNvPr id="19" name="TextBox 18"/>
          <p:cNvSpPr txBox="1"/>
          <p:nvPr/>
        </p:nvSpPr>
        <p:spPr>
          <a:xfrm>
            <a:off x="1709058" y="498682"/>
            <a:ext cx="10373294" cy="1292662"/>
          </a:xfrm>
          <a:prstGeom prst="rect">
            <a:avLst/>
          </a:prstGeom>
          <a:noFill/>
        </p:spPr>
        <p:txBody>
          <a:bodyPr wrap="square" lIns="0" tIns="0" rIns="0" bIns="0" rtlCol="0">
            <a:spAutoFit/>
          </a:bodyPr>
          <a:lstStyle/>
          <a:p>
            <a:pPr lvl="0">
              <a:defRPr/>
            </a:pPr>
            <a:r>
              <a:rPr lang="vi-VN" sz="2800" b="1" dirty="0">
                <a:solidFill>
                  <a:srgbClr val="002060"/>
                </a:solidFill>
                <a:latin typeface="Calibri" panose="020F0502020204030204"/>
              </a:rPr>
              <a:t>Quan sát hình 6, đọc thông tin và cho biết:</a:t>
            </a:r>
            <a:endParaRPr lang="vi-VN" sz="2800" b="1" dirty="0">
              <a:solidFill>
                <a:srgbClr val="002060"/>
              </a:solidFill>
              <a:latin typeface="Calibri" panose="020F0502020204030204"/>
            </a:endParaRPr>
          </a:p>
          <a:p>
            <a:pPr lvl="0">
              <a:defRPr/>
            </a:pPr>
            <a:r>
              <a:rPr lang="vi-VN" sz="2800" b="1" dirty="0">
                <a:solidFill>
                  <a:srgbClr val="002060"/>
                </a:solidFill>
                <a:latin typeface="Calibri" panose="020F0502020204030204"/>
              </a:rPr>
              <a:t>- Sự thay đổi của đinh sắt sau khi bị gỉ.</a:t>
            </a:r>
            <a:endParaRPr lang="vi-VN" sz="2800" b="1" dirty="0">
              <a:solidFill>
                <a:srgbClr val="002060"/>
              </a:solidFill>
              <a:latin typeface="Calibri" panose="020F0502020204030204"/>
            </a:endParaRPr>
          </a:p>
          <a:p>
            <a:pPr lvl="0">
              <a:defRPr/>
            </a:pPr>
            <a:r>
              <a:rPr lang="vi-VN" sz="2800" b="1" dirty="0">
                <a:solidFill>
                  <a:srgbClr val="002060"/>
                </a:solidFill>
                <a:latin typeface="Calibri" panose="020F0502020204030204"/>
              </a:rPr>
              <a:t>- Biến đổi nào đã diễn ra đối với đinh sắt? Giải thích.</a:t>
            </a:r>
            <a:endParaRPr kumimoji="0" lang="en-US" sz="2800" b="1" i="0" u="none" strike="noStrike" kern="1200" cap="none" spc="0" normalizeH="0" baseline="0" noProof="0" dirty="0">
              <a:ln>
                <a:noFill/>
              </a:ln>
              <a:solidFill>
                <a:srgbClr val="002060"/>
              </a:solidFill>
              <a:effectLst/>
              <a:uLnTx/>
              <a:uFillTx/>
              <a:latin typeface="Calibri" panose="020F0502020204030204"/>
            </a:endParaRPr>
          </a:p>
        </p:txBody>
      </p:sp>
      <p:pic>
        <p:nvPicPr>
          <p:cNvPr id="29"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2506" y="355392"/>
            <a:ext cx="1438992" cy="1774920"/>
          </a:xfrm>
          <a:prstGeom prst="rect">
            <a:avLst/>
          </a:prstGeom>
        </p:spPr>
      </p:pic>
      <p:pic>
        <p:nvPicPr>
          <p:cNvPr id="3" name="Picture 2"/>
          <p:cNvPicPr>
            <a:picLocks noChangeAspect="1"/>
          </p:cNvPicPr>
          <p:nvPr/>
        </p:nvPicPr>
        <p:blipFill>
          <a:blip r:embed="rId4"/>
          <a:stretch>
            <a:fillRect/>
          </a:stretch>
        </p:blipFill>
        <p:spPr>
          <a:xfrm>
            <a:off x="990601" y="2296243"/>
            <a:ext cx="9640607" cy="35702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0" y="-1"/>
            <a:ext cx="12192000" cy="6858657"/>
          </a:xfrm>
          <a:prstGeom prst="rect">
            <a:avLst/>
          </a:prstGeom>
        </p:spPr>
      </p:pic>
      <p:sp>
        <p:nvSpPr>
          <p:cNvPr id="5" name="Rectangle: Rounded Corners 4"/>
          <p:cNvSpPr/>
          <p:nvPr/>
        </p:nvSpPr>
        <p:spPr>
          <a:xfrm>
            <a:off x="447040" y="365760"/>
            <a:ext cx="11196320" cy="60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F81BD">
                  <a:lumMod val="50000"/>
                </a:srgbClr>
              </a:solidFill>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1127124" y="1625600"/>
            <a:ext cx="2413475" cy="322643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7" name="Rectangle: Rounded Corners 6"/>
          <p:cNvSpPr/>
          <p:nvPr/>
        </p:nvSpPr>
        <p:spPr>
          <a:xfrm>
            <a:off x="4145280" y="1889760"/>
            <a:ext cx="7091680" cy="3037840"/>
          </a:xfrm>
          <a:prstGeom prst="roundRect">
            <a:avLst/>
          </a:prstGeom>
          <a:solidFill>
            <a:schemeClr val="accent6">
              <a:lumMod val="20000"/>
              <a:lumOff val="80000"/>
            </a:schemeClr>
          </a:solid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3200" dirty="0">
                <a:solidFill>
                  <a:srgbClr val="FF0000"/>
                </a:solidFill>
                <a:latin typeface="Cambria" panose="02040503050406030204" pitchFamily="18" charset="0"/>
                <a:ea typeface="Cambria" panose="02040503050406030204" pitchFamily="18" charset="0"/>
              </a:rPr>
              <a:t>Sau </a:t>
            </a:r>
            <a:r>
              <a:rPr lang="en-US" sz="3200" dirty="0" err="1">
                <a:solidFill>
                  <a:srgbClr val="FF0000"/>
                </a:solidFill>
                <a:latin typeface="Cambria" panose="02040503050406030204" pitchFamily="18" charset="0"/>
                <a:ea typeface="Cambria" panose="02040503050406030204" pitchFamily="18" charset="0"/>
              </a:rPr>
              <a:t>khi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bị</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gỉ</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đinh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sắt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chuyển</a:t>
            </a:r>
            <a:r>
              <a:rPr lang="en-US" sz="3200" dirty="0">
                <a:solidFill>
                  <a:srgbClr val="FF0000"/>
                </a:solidFill>
                <a:latin typeface="Cambria" panose="02040503050406030204" pitchFamily="18" charset="0"/>
                <a:ea typeface="Cambria" panose="02040503050406030204" pitchFamily="18" charset="0"/>
              </a:rPr>
              <a:t> sang </a:t>
            </a:r>
            <a:r>
              <a:rPr lang="en-US" sz="3200" dirty="0" err="1">
                <a:solidFill>
                  <a:srgbClr val="FF0000"/>
                </a:solidFill>
                <a:latin typeface="Cambria" panose="02040503050406030204" pitchFamily="18" charset="0"/>
                <a:ea typeface="Cambria" panose="02040503050406030204" pitchFamily="18" charset="0"/>
              </a:rPr>
              <a:t>màu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nâu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đỏ</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dễ</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bị</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gãy</a:t>
            </a:r>
            <a:r>
              <a:rPr lang="en-US" sz="3200"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3200" dirty="0" err="1">
                <a:solidFill>
                  <a:srgbClr val="FF0000"/>
                </a:solidFill>
                <a:latin typeface="Cambria" panose="02040503050406030204" pitchFamily="18" charset="0"/>
                <a:ea typeface="Cambria" panose="02040503050406030204" pitchFamily="18" charset="0"/>
              </a:rPr>
              <a:t>Biến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đổi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hóa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học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diễn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với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đinh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sắt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vì</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sau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thời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sắt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hình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thành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chất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mới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chất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khác</a:t>
            </a:r>
            <a:r>
              <a:rPr lang="en-US" sz="3200"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0" y="-1"/>
            <a:ext cx="12192000" cy="6858657"/>
          </a:xfrm>
          <a:prstGeom prst="rect">
            <a:avLst/>
          </a:prstGeom>
        </p:spPr>
      </p:pic>
      <p:sp>
        <p:nvSpPr>
          <p:cNvPr id="5" name="Rectangle: Rounded Corners 4"/>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F81BD">
                  <a:lumMod val="50000"/>
                </a:srgbClr>
              </a:solidFill>
              <a:effectLst/>
              <a:uLnTx/>
              <a:uFillTx/>
              <a:latin typeface="Calibri" panose="020F0502020204030204"/>
              <a:ea typeface="+mn-ea"/>
              <a:cs typeface="+mn-cs"/>
            </a:endParaRPr>
          </a:p>
        </p:txBody>
      </p:sp>
      <p:pic>
        <p:nvPicPr>
          <p:cNvPr id="8"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55" y="2479040"/>
            <a:ext cx="5103849" cy="5103849"/>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9280" y="599440"/>
            <a:ext cx="7462208" cy="3828627"/>
          </a:xfrm>
          <a:prstGeom prst="rect">
            <a:avLst/>
          </a:prstGeom>
        </p:spPr>
      </p:pic>
      <p:sp>
        <p:nvSpPr>
          <p:cNvPr id="10" name="Rectangle 9"/>
          <p:cNvSpPr/>
          <p:nvPr/>
        </p:nvSpPr>
        <p:spPr>
          <a:xfrm>
            <a:off x="3252910" y="1786542"/>
            <a:ext cx="4674947" cy="1383665"/>
          </a:xfrm>
          <a:prstGeom prst="rect">
            <a:avLst/>
          </a:prstGeom>
        </p:spPr>
        <p:txBody>
          <a:bodyPr wrap="square">
            <a:spAutoFit/>
          </a:bodyPr>
          <a:lstStyle/>
          <a:p>
            <a:pPr lvl="0" algn="ctr">
              <a:defRPr/>
            </a:pPr>
            <a:r>
              <a:rPr lang="vi-VN" altLang="nl-NL" sz="2800" b="1" dirty="0">
                <a:solidFill>
                  <a:srgbClr val="002060"/>
                </a:solidFill>
                <a:latin typeface="Cambria" panose="02040503050406030204" pitchFamily="18" charset="0"/>
                <a:ea typeface="Cambria" panose="02040503050406030204" pitchFamily="18" charset="0"/>
              </a:rPr>
              <a:t>2.</a:t>
            </a:r>
            <a:r>
              <a:rPr lang="nl-NL" sz="2800" b="1" dirty="0">
                <a:solidFill>
                  <a:srgbClr val="002060"/>
                </a:solidFill>
                <a:latin typeface="Cambria" panose="02040503050406030204" pitchFamily="18" charset="0"/>
                <a:ea typeface="Cambria" panose="02040503050406030204" pitchFamily="18" charset="0"/>
              </a:rPr>
              <a:t>Nêu ví dụ mà em biết về biến đổi hóa học của chất trong đời sống hằng ngày. </a:t>
            </a:r>
            <a:endPar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0" y="-1"/>
            <a:ext cx="12192000" cy="6858657"/>
          </a:xfrm>
          <a:prstGeom prst="rect">
            <a:avLst/>
          </a:prstGeom>
        </p:spPr>
      </p:pic>
      <p:sp>
        <p:nvSpPr>
          <p:cNvPr id="5" name="Rectangle: Rounded Corners 4"/>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F81BD">
                  <a:lumMod val="50000"/>
                </a:srgbClr>
              </a:solidFill>
              <a:effectLst/>
              <a:uLnTx/>
              <a:uFillTx/>
              <a:latin typeface="Calibri" panose="020F0502020204030204"/>
              <a:ea typeface="+mn-ea"/>
              <a:cs typeface="+mn-cs"/>
            </a:endParaRPr>
          </a:p>
        </p:txBody>
      </p:sp>
      <p:pic>
        <p:nvPicPr>
          <p:cNvPr id="4" name="Picture 3" descr="Đốt than củi sưởi ấm, chị tử vong em nguy kịch"/>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2684" y="1173162"/>
            <a:ext cx="4681225" cy="3246438"/>
          </a:xfrm>
          <a:prstGeom prst="rect">
            <a:avLst/>
          </a:prstGeom>
          <a:noFill/>
          <a:ln>
            <a:noFill/>
          </a:ln>
        </p:spPr>
      </p:pic>
      <p:sp>
        <p:nvSpPr>
          <p:cNvPr id="6" name="TextBox 5"/>
          <p:cNvSpPr txBox="1"/>
          <p:nvPr/>
        </p:nvSpPr>
        <p:spPr>
          <a:xfrm>
            <a:off x="1137920" y="4632960"/>
            <a:ext cx="4846320"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Đốt</a:t>
            </a:r>
            <a:r>
              <a:rPr lang="en-US" sz="3200" b="1" dirty="0">
                <a:latin typeface="Cambria" panose="02040503050406030204" pitchFamily="18" charset="0"/>
                <a:ea typeface="Cambria" panose="02040503050406030204" pitchFamily="18" charset="0"/>
              </a:rPr>
              <a:t> than </a:t>
            </a:r>
            <a:r>
              <a:rPr lang="en-US" sz="3200" b="1" dirty="0" err="1">
                <a:latin typeface="Cambria" panose="02040503050406030204" pitchFamily="18" charset="0"/>
                <a:ea typeface="Cambria" panose="02040503050406030204" pitchFamily="18" charset="0"/>
              </a:rPr>
              <a:t>củi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thành</a:t>
            </a:r>
            <a:r>
              <a:rPr lang="en-US" sz="3200" b="1" dirty="0">
                <a:latin typeface="Cambria" panose="02040503050406030204" pitchFamily="18" charset="0"/>
                <a:ea typeface="Cambria" panose="02040503050406030204" pitchFamily="18" charset="0"/>
              </a:rPr>
              <a:t> than</a:t>
            </a:r>
            <a:endParaRPr lang="en-US" sz="3200" b="1" dirty="0">
              <a:latin typeface="Cambria" panose="02040503050406030204" pitchFamily="18" charset="0"/>
              <a:ea typeface="Cambria" panose="02040503050406030204" pitchFamily="18" charset="0"/>
            </a:endParaRPr>
          </a:p>
        </p:txBody>
      </p:sp>
      <p:pic>
        <p:nvPicPr>
          <p:cNvPr id="7" name="Picture 6" descr="CARAMEL LÀ GÌ CARAMEL CÓ PHẢI NƯỚC ĐƯỜNG THẮNG KHÔ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671" y="1198880"/>
            <a:ext cx="4271706" cy="3200399"/>
          </a:xfrm>
          <a:prstGeom prst="rect">
            <a:avLst/>
          </a:prstGeom>
          <a:noFill/>
          <a:ln>
            <a:noFill/>
          </a:ln>
        </p:spPr>
      </p:pic>
      <p:sp>
        <p:nvSpPr>
          <p:cNvPr id="11" name="TextBox 10"/>
          <p:cNvSpPr txBox="1"/>
          <p:nvPr/>
        </p:nvSpPr>
        <p:spPr>
          <a:xfrm>
            <a:off x="6817360" y="4592320"/>
            <a:ext cx="4846320" cy="1077218"/>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Đ</a:t>
            </a:r>
            <a:r>
              <a:rPr lang="vi-VN" sz="3200" b="1" dirty="0">
                <a:latin typeface="Cambria" panose="02040503050406030204" pitchFamily="18" charset="0"/>
                <a:ea typeface="Cambria" panose="02040503050406030204" pitchFamily="18" charset="0"/>
              </a:rPr>
              <a:t>un đường thành </a:t>
            </a:r>
            <a:endParaRPr lang="en-US" sz="3200" b="1" dirty="0">
              <a:latin typeface="Cambria" panose="02040503050406030204" pitchFamily="18" charset="0"/>
              <a:ea typeface="Cambria" panose="02040503050406030204" pitchFamily="18" charset="0"/>
            </a:endParaRPr>
          </a:p>
          <a:p>
            <a:pPr algn="ctr"/>
            <a:r>
              <a:rPr lang="vi-VN" sz="3200" b="1" dirty="0">
                <a:latin typeface="Cambria" panose="02040503050406030204" pitchFamily="18" charset="0"/>
                <a:ea typeface="Cambria" panose="02040503050406030204" pitchFamily="18" charset="0"/>
              </a:rPr>
              <a:t>ca-ra-men</a:t>
            </a:r>
            <a:endParaRPr lang="en-US" sz="32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0" y="-1"/>
            <a:ext cx="12192000" cy="6858657"/>
          </a:xfrm>
          <a:prstGeom prst="rect">
            <a:avLst/>
          </a:prstGeom>
        </p:spPr>
      </p:pic>
      <p:sp>
        <p:nvSpPr>
          <p:cNvPr id="5" name="Rectangle: Rounded Corners 4"/>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F81BD">
                  <a:lumMod val="50000"/>
                </a:srgbClr>
              </a:solidFill>
              <a:effectLst/>
              <a:uLnTx/>
              <a:uFillTx/>
              <a:latin typeface="Calibri" panose="020F0502020204030204"/>
              <a:ea typeface="+mn-ea"/>
              <a:cs typeface="+mn-cs"/>
            </a:endParaRPr>
          </a:p>
        </p:txBody>
      </p:sp>
      <p:pic>
        <p:nvPicPr>
          <p:cNvPr id="2" name="Picture 1" descr="Các loại vữa và tiêu chuẩn của vữa xây dựng - Xi măng Việt Nam"/>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582" y="1137285"/>
            <a:ext cx="4610418" cy="3456596"/>
          </a:xfrm>
          <a:prstGeom prst="rect">
            <a:avLst/>
          </a:prstGeom>
          <a:noFill/>
          <a:ln>
            <a:noFill/>
          </a:ln>
        </p:spPr>
      </p:pic>
      <p:sp>
        <p:nvSpPr>
          <p:cNvPr id="3" name="TextBox 2"/>
          <p:cNvSpPr txBox="1"/>
          <p:nvPr/>
        </p:nvSpPr>
        <p:spPr>
          <a:xfrm>
            <a:off x="904240" y="4846320"/>
            <a:ext cx="4846320" cy="584775"/>
          </a:xfrm>
          <a:prstGeom prst="rect">
            <a:avLst/>
          </a:prstGeom>
          <a:noFill/>
        </p:spPr>
        <p:txBody>
          <a:bodyPr wrap="square" rtlCol="0">
            <a:spAutoFit/>
          </a:bodyPr>
          <a:lstStyle/>
          <a:p>
            <a:pPr algn="ctr"/>
            <a:r>
              <a:rPr lang="en-US" sz="3200" b="1" dirty="0" err="1">
                <a:latin typeface="Cambria" panose="02040503050406030204" pitchFamily="18" charset="0"/>
                <a:ea typeface="Cambria" panose="02040503050406030204" pitchFamily="18" charset="0"/>
              </a:rPr>
              <a:t>Trộn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vữa</a:t>
            </a:r>
            <a:r>
              <a:rPr lang="en-US" sz="3200" b="1" dirty="0">
                <a:latin typeface="Cambria" panose="02040503050406030204" pitchFamily="18" charset="0"/>
                <a:ea typeface="Cambria" panose="02040503050406030204" pitchFamily="18" charset="0"/>
              </a:rPr>
              <a:t> xi </a:t>
            </a:r>
            <a:r>
              <a:rPr lang="en-US" sz="3200" b="1" dirty="0" err="1">
                <a:latin typeface="Cambria" panose="02040503050406030204" pitchFamily="18" charset="0"/>
                <a:ea typeface="Cambria" panose="02040503050406030204" pitchFamily="18" charset="0"/>
              </a:rPr>
              <a:t>măng</a:t>
            </a:r>
            <a:endParaRPr lang="en-US" sz="3200" b="1" dirty="0">
              <a:latin typeface="Cambria" panose="02040503050406030204" pitchFamily="18" charset="0"/>
              <a:ea typeface="Cambria" panose="02040503050406030204" pitchFamily="18" charset="0"/>
            </a:endParaRPr>
          </a:p>
        </p:txBody>
      </p:sp>
      <p:pic>
        <p:nvPicPr>
          <p:cNvPr id="2050" name="Picture 2" descr="Cách chữa cơm sống cực kỳ hiệu quả"/>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1248" y="1107440"/>
            <a:ext cx="5283200" cy="34239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624320" y="4724400"/>
            <a:ext cx="4846320"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G</a:t>
            </a:r>
            <a:r>
              <a:rPr lang="vi-VN" sz="3200" b="1" dirty="0">
                <a:latin typeface="Cambria" panose="02040503050406030204" pitchFamily="18" charset="0"/>
                <a:ea typeface="Cambria" panose="02040503050406030204" pitchFamily="18" charset="0"/>
              </a:rPr>
              <a:t>ạo nấu thành cơm</a:t>
            </a:r>
            <a:endParaRPr lang="en-US" sz="32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barn(inVertical)">
                                      <p:cBhvr>
                                        <p:cTn id="1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0" y="-1"/>
            <a:ext cx="12192000" cy="6858657"/>
          </a:xfrm>
          <a:prstGeom prst="rect">
            <a:avLst/>
          </a:prstGeom>
        </p:spPr>
      </p:pic>
      <p:sp>
        <p:nvSpPr>
          <p:cNvPr id="5" name="Rectangle: Rounded Corners 4"/>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F81BD">
                  <a:lumMod val="50000"/>
                </a:srgbClr>
              </a:solidFill>
              <a:effectLst/>
              <a:uLnTx/>
              <a:uFillTx/>
              <a:latin typeface="Calibri" panose="020F0502020204030204"/>
              <a:ea typeface="+mn-ea"/>
              <a:cs typeface="+mn-cs"/>
            </a:endParaRPr>
          </a:p>
        </p:txBody>
      </p:sp>
      <p:grpSp>
        <p:nvGrpSpPr>
          <p:cNvPr id="4" name="Group 3"/>
          <p:cNvGrpSpPr/>
          <p:nvPr/>
        </p:nvGrpSpPr>
        <p:grpSpPr>
          <a:xfrm>
            <a:off x="3997960" y="0"/>
            <a:ext cx="4048761" cy="1635760"/>
            <a:chOff x="3640664" y="0"/>
            <a:chExt cx="2305546" cy="1270000"/>
          </a:xfrm>
        </p:grpSpPr>
        <p:sp>
          <p:nvSpPr>
            <p:cNvPr id="6" name="Freeform 8"/>
            <p:cNvSpPr/>
            <p:nvPr/>
          </p:nvSpPr>
          <p:spPr>
            <a:xfrm>
              <a:off x="3640664" y="0"/>
              <a:ext cx="2302936" cy="1270000"/>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TextBox 6"/>
            <p:cNvSpPr txBox="1"/>
            <p:nvPr/>
          </p:nvSpPr>
          <p:spPr>
            <a:xfrm>
              <a:off x="3744877" y="545253"/>
              <a:ext cx="2201333" cy="646331"/>
            </a:xfrm>
            <a:prstGeom prst="rect">
              <a:avLst/>
            </a:prstGeom>
            <a:noFill/>
          </p:spPr>
          <p:txBody>
            <a:bodyPr wrap="square" rtlCol="0">
              <a:spAutoFit/>
            </a:bodyPr>
            <a:lstStyle/>
            <a:p>
              <a:pPr algn="ctr"/>
              <a:r>
                <a:rPr lang="en-US" sz="3600" b="1" dirty="0">
                  <a:solidFill>
                    <a:srgbClr val="002060"/>
                  </a:solidFill>
                </a:rPr>
                <a:t>Em </a:t>
              </a:r>
              <a:r>
                <a:rPr lang="en-US" sz="3600" b="1" dirty="0" err="1">
                  <a:solidFill>
                    <a:srgbClr val="002060"/>
                  </a:solidFill>
                </a:rPr>
                <a:t>có</a:t>
              </a:r>
              <a:r>
                <a:rPr lang="en-US" sz="3600" b="1" dirty="0">
                  <a:solidFill>
                    <a:srgbClr val="002060"/>
                  </a:solidFill>
                </a:rPr>
                <a:t> </a:t>
              </a:r>
              <a:r>
                <a:rPr lang="en-US" sz="3600" b="1" dirty="0" err="1">
                  <a:solidFill>
                    <a:srgbClr val="002060"/>
                  </a:solidFill>
                </a:rPr>
                <a:t>biết</a:t>
              </a:r>
              <a:endParaRPr lang="en-US" sz="3600" b="1" dirty="0">
                <a:solidFill>
                  <a:srgbClr val="002060"/>
                </a:solidFill>
              </a:endParaRPr>
            </a:p>
          </p:txBody>
        </p:sp>
      </p:grpSp>
      <p:sp>
        <p:nvSpPr>
          <p:cNvPr id="8" name="TextBox 7"/>
          <p:cNvSpPr txBox="1"/>
          <p:nvPr/>
        </p:nvSpPr>
        <p:spPr>
          <a:xfrm>
            <a:off x="1005840" y="2042160"/>
            <a:ext cx="6055360" cy="3603551"/>
          </a:xfrm>
          <a:prstGeom prst="rect">
            <a:avLst/>
          </a:prstGeom>
          <a:noFill/>
        </p:spPr>
        <p:txBody>
          <a:bodyPr wrap="square" rtlCol="0">
            <a:spAutoFit/>
          </a:bodyPr>
          <a:lstStyle/>
          <a:p>
            <a:pPr algn="ctr" rtl="0">
              <a:spcBef>
                <a:spcPts val="0"/>
              </a:spcBef>
              <a:spcAft>
                <a:spcPts val="500"/>
              </a:spcAft>
            </a:pPr>
            <a:r>
              <a:rPr lang="vi-VN" sz="2800" b="1" i="0" u="none" strike="noStrike" dirty="0">
                <a:solidFill>
                  <a:srgbClr val="2C2E00"/>
                </a:solidFill>
                <a:effectLst/>
                <a:latin typeface="Cambria" panose="02040503050406030204" pitchFamily="18" charset="0"/>
                <a:ea typeface="Cambria" panose="02040503050406030204" pitchFamily="18" charset="0"/>
              </a:rPr>
              <a:t>Găng tay “tự phồng”</a:t>
            </a:r>
            <a:endParaRPr lang="vi-VN" sz="2800" b="1"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800" b="0" i="0" u="none" strike="noStrike" dirty="0">
                <a:solidFill>
                  <a:srgbClr val="2D3000"/>
                </a:solidFill>
                <a:effectLst/>
                <a:latin typeface="Cambria" panose="02040503050406030204" pitchFamily="18" charset="0"/>
                <a:ea typeface="Cambria" panose="02040503050406030204" pitchFamily="18" charset="0"/>
              </a:rPr>
              <a:t>Cho ít bột nở vào găng tay y tế. Khéo léo lồng găng tay vào miệng cốc (trong cốc có chứa ít giấm ăn). Khi dốc thẳng đứng găng tay, bột nở rơi vào cốc chứa giấm ăn (hình 7a). Ngay lập tức, nhiều bọt khí xuất hiện trong cốc và găng tay đã “tự phồng” lên (hình 7b).</a:t>
            </a:r>
            <a:endParaRPr lang="vi-VN" sz="2800" b="0" dirty="0">
              <a:effectLst/>
              <a:latin typeface="Cambria" panose="02040503050406030204" pitchFamily="18" charset="0"/>
              <a:ea typeface="Cambria" panose="02040503050406030204" pitchFamily="18" charset="0"/>
            </a:endParaRPr>
          </a:p>
        </p:txBody>
      </p:sp>
      <p:pic>
        <p:nvPicPr>
          <p:cNvPr id="11" name="Picture 10"/>
          <p:cNvPicPr>
            <a:picLocks noChangeAspect="1"/>
          </p:cNvPicPr>
          <p:nvPr/>
        </p:nvPicPr>
        <p:blipFill>
          <a:blip r:embed="rId4"/>
          <a:stretch>
            <a:fillRect/>
          </a:stretch>
        </p:blipFill>
        <p:spPr>
          <a:xfrm>
            <a:off x="7173136" y="2174241"/>
            <a:ext cx="4102559" cy="331184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1"/>
          <a:stretch>
            <a:fillRect/>
          </a:stretch>
        </p:blipFill>
        <p:spPr>
          <a:xfrm>
            <a:off x="0" y="-1"/>
            <a:ext cx="12192000" cy="6858657"/>
          </a:xfrm>
          <a:prstGeom prst="rect">
            <a:avLst/>
          </a:prstGeom>
        </p:spPr>
      </p:pic>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a:xfrm flipH="1">
            <a:off x="100096" y="2928258"/>
            <a:ext cx="3062204" cy="3789593"/>
          </a:xfrm>
          <a:prstGeom prst="rect">
            <a:avLst/>
          </a:prstGeom>
        </p:spPr>
      </p:pic>
      <p:grpSp>
        <p:nvGrpSpPr>
          <p:cNvPr id="5" name="Group 4"/>
          <p:cNvGrpSpPr/>
          <p:nvPr/>
        </p:nvGrpSpPr>
        <p:grpSpPr>
          <a:xfrm>
            <a:off x="3173185" y="2286000"/>
            <a:ext cx="8777204" cy="2997200"/>
            <a:chOff x="3823529" y="368082"/>
            <a:chExt cx="7905086" cy="1833092"/>
          </a:xfrm>
        </p:grpSpPr>
        <p:sp>
          <p:nvSpPr>
            <p:cNvPr id="6" name="Rectangle: Rounded Corners 5"/>
            <p:cNvSpPr/>
            <p:nvPr/>
          </p:nvSpPr>
          <p:spPr>
            <a:xfrm>
              <a:off x="3823529" y="368082"/>
              <a:ext cx="7905086" cy="1833092"/>
            </a:xfrm>
            <a:prstGeom prst="roundRect">
              <a:avLst/>
            </a:prstGeom>
            <a:solidFill>
              <a:schemeClr val="bg1"/>
            </a:solidFill>
            <a:ln w="28575">
              <a:solidFill>
                <a:schemeClr val="accent3">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3200" dirty="0">
                <a:solidFill>
                  <a:schemeClr val="accent1">
                    <a:lumMod val="50000"/>
                  </a:schemeClr>
                </a:solidFill>
              </a:endParaRPr>
            </a:p>
          </p:txBody>
        </p:sp>
        <p:sp>
          <p:nvSpPr>
            <p:cNvPr id="9" name="TextBox 8"/>
            <p:cNvSpPr txBox="1"/>
            <p:nvPr/>
          </p:nvSpPr>
          <p:spPr>
            <a:xfrm>
              <a:off x="4078975" y="521762"/>
              <a:ext cx="7413802" cy="1505893"/>
            </a:xfrm>
            <a:prstGeom prst="rect">
              <a:avLst/>
            </a:prstGeom>
            <a:noFill/>
          </p:spPr>
          <p:txBody>
            <a:bodyPr wrap="square" lIns="0" tIns="0" rIns="0" bIns="0" rtlCol="0">
              <a:spAutoFit/>
            </a:bodyPr>
            <a:lstStyle/>
            <a:p>
              <a:pPr algn="just">
                <a:defRPr/>
              </a:pPr>
              <a:r>
                <a:rPr lang="en-US" sz="4000" b="1" dirty="0" err="1">
                  <a:solidFill>
                    <a:srgbClr val="002060"/>
                  </a:solidFill>
                  <a:latin typeface="Calibri" panose="020F0502020204030204"/>
                </a:rPr>
                <a:t>Xung</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quanh</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chúng</a:t>
              </a:r>
              <a:r>
                <a:rPr lang="en-US" sz="4000" b="1" dirty="0">
                  <a:solidFill>
                    <a:srgbClr val="002060"/>
                  </a:solidFill>
                  <a:latin typeface="Calibri" panose="020F0502020204030204"/>
                </a:rPr>
                <a:t> ta </a:t>
              </a:r>
              <a:r>
                <a:rPr lang="en-US" sz="4000" b="1" dirty="0" err="1">
                  <a:solidFill>
                    <a:srgbClr val="002060"/>
                  </a:solidFill>
                  <a:latin typeface="Calibri" panose="020F0502020204030204"/>
                </a:rPr>
                <a:t>có</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rất</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nhiều</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sự</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biến</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đổi</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hóa</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học</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chúng</a:t>
              </a:r>
              <a:r>
                <a:rPr lang="en-US" sz="4000" b="1" dirty="0">
                  <a:solidFill>
                    <a:srgbClr val="002060"/>
                  </a:solidFill>
                  <a:latin typeface="Calibri" panose="020F0502020204030204"/>
                </a:rPr>
                <a:t> ta </a:t>
              </a:r>
              <a:r>
                <a:rPr lang="en-US" sz="4000" b="1" dirty="0" err="1">
                  <a:solidFill>
                    <a:srgbClr val="002060"/>
                  </a:solidFill>
                  <a:latin typeface="Calibri" panose="020F0502020204030204"/>
                </a:rPr>
                <a:t>cần</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biết</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để</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vận</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dụng</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vào</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trong</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đời</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sống</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hằng</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ngày</a:t>
              </a:r>
              <a:r>
                <a:rPr lang="en-US" sz="4000" b="1" dirty="0">
                  <a:solidFill>
                    <a:srgbClr val="002060"/>
                  </a:solidFill>
                  <a:latin typeface="Calibri" panose="020F0502020204030204"/>
                </a:rPr>
                <a:t>.</a:t>
              </a: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pic>
        <p:nvPicPr>
          <p:cNvPr id="13" name="Picture 12"/>
          <p:cNvPicPr>
            <a:picLocks noChangeAspect="1"/>
          </p:cNvPicPr>
          <p:nvPr/>
        </p:nvPicPr>
        <p:blipFill>
          <a:blip r:embed="rId3"/>
          <a:stretch>
            <a:fillRect/>
          </a:stretch>
        </p:blipFill>
        <p:spPr>
          <a:xfrm>
            <a:off x="5384742" y="727529"/>
            <a:ext cx="4688230" cy="16582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7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7000">
                                          <p:cBhvr additive="base">
                                            <p:cTn id="7" dur="1250" fill="hold"/>
                                            <p:tgtEl>
                                              <p:spTgt spid="5"/>
                                            </p:tgtEl>
                                            <p:attrNameLst>
                                              <p:attrName>ppt_x</p:attrName>
                                            </p:attrNameLst>
                                          </p:cBhvr>
                                          <p:tavLst>
                                            <p:tav tm="0">
                                              <p:val>
                                                <p:strVal val="#ppt_x"/>
                                              </p:val>
                                            </p:tav>
                                            <p:tav tm="100000">
                                              <p:val>
                                                <p:strVal val="#ppt_x"/>
                                              </p:val>
                                            </p:tav>
                                          </p:tavLst>
                                        </p:anim>
                                        <p:anim calcmode="lin" valueType="num" p14:bounceEnd="47000">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1">
            <a:extLst>
              <a:ext uri="{28A0092B-C50C-407E-A947-70E740481C1C}">
                <a14:useLocalDpi xmlns:a14="http://schemas.microsoft.com/office/drawing/2010/main" val="0"/>
              </a:ext>
            </a:extLst>
          </a:blip>
          <a:srcRect t="13306" b="49147"/>
          <a:stretch>
            <a:fillRect/>
          </a:stretch>
        </p:blipFill>
        <p:spPr>
          <a:xfrm>
            <a:off x="0" y="10"/>
            <a:ext cx="12191980" cy="6857990"/>
          </a:xfrm>
          <a:prstGeom prst="rect">
            <a:avLst/>
          </a:prstGeom>
        </p:spPr>
      </p:pic>
      <p:pic>
        <p:nvPicPr>
          <p:cNvPr id="14" name="图片 3"/>
          <p:cNvPicPr>
            <a:picLocks noChangeAspect="1"/>
          </p:cNvPicPr>
          <p:nvPr/>
        </p:nvPicPr>
        <p:blipFill>
          <a:blip r:embed="rId2"/>
          <a:stretch>
            <a:fillRect/>
          </a:stretch>
        </p:blipFill>
        <p:spPr>
          <a:xfrm flipH="1">
            <a:off x="1406477" y="144137"/>
            <a:ext cx="9995989" cy="4876558"/>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34936" y1="6754" x2="19071" y2="23460"/>
                        <a14:foregroundMark x1="26282" y1="4265" x2="14103" y2="23341"/>
                        <a14:foregroundMark x1="36058" y1="4858" x2="61859" y2="18957"/>
                        <a14:foregroundMark x1="58173" y1="18128" x2="62660" y2="23460"/>
                        <a14:foregroundMark x1="14423" y1="17891" x2="17788" y2="40047"/>
                        <a14:foregroundMark x1="23558" y1="32109" x2="23397" y2="43246"/>
                        <a14:foregroundMark x1="26282" y1="83649" x2="29167" y2="97156"/>
                        <a14:foregroundMark x1="55128" y1="80924" x2="59295" y2="99526"/>
                        <a14:foregroundMark x1="43109" y1="86256" x2="48878" y2="99763"/>
                        <a14:foregroundMark x1="50801" y1="4621" x2="58333" y2="13033"/>
                        <a14:foregroundMark x1="18429" y1="8886" x2="10577" y2="18365"/>
                        <a14:foregroundMark x1="22115" y1="89455" x2="24519" y2="99763"/>
                        <a14:foregroundMark x1="91346" y1="49882" x2="90865" y2="54502"/>
                        <a14:backgroundMark x1="87340" y1="32464" x2="90224" y2="45142"/>
                      </a14:backgroundRemoval>
                    </a14:imgEffect>
                  </a14:imgLayer>
                </a14:imgProps>
              </a:ext>
            </a:extLst>
          </a:blip>
          <a:stretch>
            <a:fillRect/>
          </a:stretch>
        </p:blipFill>
        <p:spPr>
          <a:xfrm>
            <a:off x="357881" y="1559005"/>
            <a:ext cx="3917741" cy="5298995"/>
          </a:xfrm>
          <a:prstGeom prst="rect">
            <a:avLst/>
          </a:prstGeom>
        </p:spPr>
      </p:pic>
      <p:pic>
        <p:nvPicPr>
          <p:cNvPr id="18" name="Picture 4"/>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a:xfrm>
            <a:off x="3722467" y="3587361"/>
            <a:ext cx="886061" cy="1433334"/>
          </a:xfrm>
          <a:prstGeom prst="rect">
            <a:avLst/>
          </a:prstGeom>
        </p:spPr>
      </p:pic>
      <p:pic>
        <p:nvPicPr>
          <p:cNvPr id="19" name="Picture 2"/>
          <p:cNvPicPr>
            <a:picLocks noChangeAspect="1"/>
          </p:cNvPicPr>
          <p:nvPr/>
        </p:nvPicPr>
        <p:blipFill>
          <a:blip r:embed="rId6"/>
          <a:srcRect/>
          <a:stretch>
            <a:fillRect/>
          </a:stretch>
        </p:blipFill>
        <p:spPr>
          <a:xfrm>
            <a:off x="8533357" y="4037792"/>
            <a:ext cx="3118770" cy="2851076"/>
          </a:xfrm>
          <a:prstGeom prst="rect">
            <a:avLst/>
          </a:prstGeom>
        </p:spPr>
      </p:pic>
      <p:sp>
        <p:nvSpPr>
          <p:cNvPr id="21" name="วงรี 133"/>
          <p:cNvSpPr/>
          <p:nvPr/>
        </p:nvSpPr>
        <p:spPr>
          <a:xfrm flipV="1">
            <a:off x="9154137" y="4433946"/>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2" name="วงรี 134"/>
          <p:cNvSpPr/>
          <p:nvPr/>
        </p:nvSpPr>
        <p:spPr>
          <a:xfrm flipV="1">
            <a:off x="9154137" y="3909529"/>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3" name="วงรี 135"/>
          <p:cNvSpPr/>
          <p:nvPr/>
        </p:nvSpPr>
        <p:spPr>
          <a:xfrm flipV="1">
            <a:off x="9113336" y="3746295"/>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4" name="วงรี 136"/>
          <p:cNvSpPr/>
          <p:nvPr/>
        </p:nvSpPr>
        <p:spPr>
          <a:xfrm flipV="1">
            <a:off x="9113337" y="4163964"/>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8" name="วงรี 133"/>
          <p:cNvSpPr/>
          <p:nvPr/>
        </p:nvSpPr>
        <p:spPr>
          <a:xfrm flipV="1">
            <a:off x="10133543" y="4545589"/>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9" name="วงรี 134"/>
          <p:cNvSpPr/>
          <p:nvPr/>
        </p:nvSpPr>
        <p:spPr>
          <a:xfrm flipV="1">
            <a:off x="10133543" y="4021172"/>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0" name="วงรี 135"/>
          <p:cNvSpPr/>
          <p:nvPr/>
        </p:nvSpPr>
        <p:spPr>
          <a:xfrm flipV="1">
            <a:off x="10092742" y="3857938"/>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1" name="วงรี 136"/>
          <p:cNvSpPr/>
          <p:nvPr/>
        </p:nvSpPr>
        <p:spPr>
          <a:xfrm flipV="1">
            <a:off x="10092743" y="4275607"/>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2" name="วงรี 133"/>
          <p:cNvSpPr/>
          <p:nvPr/>
        </p:nvSpPr>
        <p:spPr>
          <a:xfrm flipV="1">
            <a:off x="11049497" y="4340463"/>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3" name="วงรี 134"/>
          <p:cNvSpPr/>
          <p:nvPr/>
        </p:nvSpPr>
        <p:spPr>
          <a:xfrm flipV="1">
            <a:off x="11049497" y="3816046"/>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4" name="วงรี 135"/>
          <p:cNvSpPr/>
          <p:nvPr/>
        </p:nvSpPr>
        <p:spPr>
          <a:xfrm flipV="1">
            <a:off x="11008696" y="3652812"/>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5" name="วงรี 136"/>
          <p:cNvSpPr/>
          <p:nvPr/>
        </p:nvSpPr>
        <p:spPr>
          <a:xfrm flipV="1">
            <a:off x="11008697" y="4070481"/>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6" name="Picture 5" descr="A logo with a black background&#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5365" y="243840"/>
            <a:ext cx="7582947" cy="58595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ppt_x</p:attrName>
                                        </p:attrNameLst>
                                      </p:cBhvr>
                                      <p:tavLst>
                                        <p:tav tm="0">
                                          <p:val>
                                            <p:strVal val="#ppt_x"/>
                                          </p:val>
                                        </p:tav>
                                        <p:tav tm="100000">
                                          <p:val>
                                            <p:strVal val="#ppt_x"/>
                                          </p:val>
                                        </p:tav>
                                      </p:tavLst>
                                    </p:anim>
                                    <p:anim calcmode="lin" valueType="num">
                                      <p:cBhvr>
                                        <p:cTn id="9" dur="2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anim calcmode="lin" valueType="num">
                                      <p:cBhvr>
                                        <p:cTn id="13" dur="2000" fill="hold"/>
                                        <p:tgtEl>
                                          <p:spTgt spid="22"/>
                                        </p:tgtEl>
                                        <p:attrNameLst>
                                          <p:attrName>ppt_x</p:attrName>
                                        </p:attrNameLst>
                                      </p:cBhvr>
                                      <p:tavLst>
                                        <p:tav tm="0">
                                          <p:val>
                                            <p:strVal val="#ppt_x"/>
                                          </p:val>
                                        </p:tav>
                                        <p:tav tm="100000">
                                          <p:val>
                                            <p:strVal val="#ppt_x"/>
                                          </p:val>
                                        </p:tav>
                                      </p:tavLst>
                                    </p:anim>
                                    <p:anim calcmode="lin" valueType="num">
                                      <p:cBhvr>
                                        <p:cTn id="14" dur="2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anim calcmode="lin" valueType="num">
                                      <p:cBhvr>
                                        <p:cTn id="18" dur="2000" fill="hold"/>
                                        <p:tgtEl>
                                          <p:spTgt spid="23"/>
                                        </p:tgtEl>
                                        <p:attrNameLst>
                                          <p:attrName>ppt_x</p:attrName>
                                        </p:attrNameLst>
                                      </p:cBhvr>
                                      <p:tavLst>
                                        <p:tav tm="0">
                                          <p:val>
                                            <p:strVal val="#ppt_x"/>
                                          </p:val>
                                        </p:tav>
                                        <p:tav tm="100000">
                                          <p:val>
                                            <p:strVal val="#ppt_x"/>
                                          </p:val>
                                        </p:tav>
                                      </p:tavLst>
                                    </p:anim>
                                    <p:anim calcmode="lin" valueType="num">
                                      <p:cBhvr>
                                        <p:cTn id="19" dur="2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repeatCount="indefinite" fill="hold" grpId="0" nodeType="withEffect">
                                  <p:stCondLst>
                                    <p:cond delay="0"/>
                                  </p:stCondLst>
                                  <p:endCondLst>
                                    <p:cond evt="onNext" delay="0">
                                      <p:tgtEl>
                                        <p:sldTgt/>
                                      </p:tgtEl>
                                    </p:cond>
                                  </p:end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anim calcmode="lin" valueType="num">
                                      <p:cBhvr>
                                        <p:cTn id="28" dur="2000" fill="hold"/>
                                        <p:tgtEl>
                                          <p:spTgt spid="28"/>
                                        </p:tgtEl>
                                        <p:attrNameLst>
                                          <p:attrName>ppt_x</p:attrName>
                                        </p:attrNameLst>
                                      </p:cBhvr>
                                      <p:tavLst>
                                        <p:tav tm="0">
                                          <p:val>
                                            <p:strVal val="#ppt_x"/>
                                          </p:val>
                                        </p:tav>
                                        <p:tav tm="100000">
                                          <p:val>
                                            <p:strVal val="#ppt_x"/>
                                          </p:val>
                                        </p:tav>
                                      </p:tavLst>
                                    </p:anim>
                                    <p:anim calcmode="lin" valueType="num">
                                      <p:cBhvr>
                                        <p:cTn id="29" dur="2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repeatCount="indefinite" fill="hold" grpId="0" nodeType="withEffect">
                                  <p:stCondLst>
                                    <p:cond delay="0"/>
                                  </p:stCondLst>
                                  <p:endCondLst>
                                    <p:cond evt="onNext" delay="0">
                                      <p:tgtEl>
                                        <p:sldTgt/>
                                      </p:tgtEl>
                                    </p:cond>
                                  </p:endCondLst>
                                  <p:childTnLst>
                                    <p:set>
                                      <p:cBhvr>
                                        <p:cTn id="31" dur="1" fill="hold">
                                          <p:stCondLst>
                                            <p:cond delay="0"/>
                                          </p:stCondLst>
                                        </p:cTn>
                                        <p:tgtEl>
                                          <p:spTgt spid="29"/>
                                        </p:tgtEl>
                                        <p:attrNameLst>
                                          <p:attrName>style.visibility</p:attrName>
                                        </p:attrNameLst>
                                      </p:cBhvr>
                                      <p:to>
                                        <p:strVal val="visible"/>
                                      </p:to>
                                    </p:set>
                                    <p:animEffect transition="in" filter="fade">
                                      <p:cBhvr>
                                        <p:cTn id="32" dur="2000"/>
                                        <p:tgtEl>
                                          <p:spTgt spid="29"/>
                                        </p:tgtEl>
                                      </p:cBhvr>
                                    </p:animEffect>
                                    <p:anim calcmode="lin" valueType="num">
                                      <p:cBhvr>
                                        <p:cTn id="33" dur="2000" fill="hold"/>
                                        <p:tgtEl>
                                          <p:spTgt spid="29"/>
                                        </p:tgtEl>
                                        <p:attrNameLst>
                                          <p:attrName>ppt_x</p:attrName>
                                        </p:attrNameLst>
                                      </p:cBhvr>
                                      <p:tavLst>
                                        <p:tav tm="0">
                                          <p:val>
                                            <p:strVal val="#ppt_x"/>
                                          </p:val>
                                        </p:tav>
                                        <p:tav tm="100000">
                                          <p:val>
                                            <p:strVal val="#ppt_x"/>
                                          </p:val>
                                        </p:tav>
                                      </p:tavLst>
                                    </p:anim>
                                    <p:anim calcmode="lin" valueType="num">
                                      <p:cBhvr>
                                        <p:cTn id="34" dur="2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repeatCount="indefinite" fill="hold" grpId="0" nodeType="withEffect">
                                  <p:stCondLst>
                                    <p:cond delay="0"/>
                                  </p:stCondLst>
                                  <p:endCondLst>
                                    <p:cond evt="onNext" delay="0">
                                      <p:tgtEl>
                                        <p:sldTgt/>
                                      </p:tgtEl>
                                    </p:cond>
                                  </p:end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anim calcmode="lin" valueType="num">
                                      <p:cBhvr>
                                        <p:cTn id="38" dur="2000" fill="hold"/>
                                        <p:tgtEl>
                                          <p:spTgt spid="30"/>
                                        </p:tgtEl>
                                        <p:attrNameLst>
                                          <p:attrName>ppt_x</p:attrName>
                                        </p:attrNameLst>
                                      </p:cBhvr>
                                      <p:tavLst>
                                        <p:tav tm="0">
                                          <p:val>
                                            <p:strVal val="#ppt_x"/>
                                          </p:val>
                                        </p:tav>
                                        <p:tav tm="100000">
                                          <p:val>
                                            <p:strVal val="#ppt_x"/>
                                          </p:val>
                                        </p:tav>
                                      </p:tavLst>
                                    </p:anim>
                                    <p:anim calcmode="lin" valueType="num">
                                      <p:cBhvr>
                                        <p:cTn id="39" dur="2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repeatCount="indefinite" fill="hold" grpId="0" nodeType="withEffect">
                                  <p:stCondLst>
                                    <p:cond delay="0"/>
                                  </p:stCondLst>
                                  <p:endCondLst>
                                    <p:cond evt="onNext" delay="0">
                                      <p:tgtEl>
                                        <p:sldTgt/>
                                      </p:tgtEl>
                                    </p:cond>
                                  </p:endCondLst>
                                  <p:childTnLst>
                                    <p:set>
                                      <p:cBhvr>
                                        <p:cTn id="41" dur="1" fill="hold">
                                          <p:stCondLst>
                                            <p:cond delay="0"/>
                                          </p:stCondLst>
                                        </p:cTn>
                                        <p:tgtEl>
                                          <p:spTgt spid="31"/>
                                        </p:tgtEl>
                                        <p:attrNameLst>
                                          <p:attrName>style.visibility</p:attrName>
                                        </p:attrNameLst>
                                      </p:cBhvr>
                                      <p:to>
                                        <p:strVal val="visible"/>
                                      </p:to>
                                    </p:set>
                                    <p:animEffect transition="in" filter="fade">
                                      <p:cBhvr>
                                        <p:cTn id="42" dur="2000"/>
                                        <p:tgtEl>
                                          <p:spTgt spid="31"/>
                                        </p:tgtEl>
                                      </p:cBhvr>
                                    </p:animEffect>
                                    <p:anim calcmode="lin" valueType="num">
                                      <p:cBhvr>
                                        <p:cTn id="43" dur="2000" fill="hold"/>
                                        <p:tgtEl>
                                          <p:spTgt spid="31"/>
                                        </p:tgtEl>
                                        <p:attrNameLst>
                                          <p:attrName>ppt_x</p:attrName>
                                        </p:attrNameLst>
                                      </p:cBhvr>
                                      <p:tavLst>
                                        <p:tav tm="0">
                                          <p:val>
                                            <p:strVal val="#ppt_x"/>
                                          </p:val>
                                        </p:tav>
                                        <p:tav tm="100000">
                                          <p:val>
                                            <p:strVal val="#ppt_x"/>
                                          </p:val>
                                        </p:tav>
                                      </p:tavLst>
                                    </p:anim>
                                    <p:anim calcmode="lin" valueType="num">
                                      <p:cBhvr>
                                        <p:cTn id="44" dur="2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repeatCount="indefinite" fill="hold" grpId="0" nodeType="withEffect">
                                  <p:stCondLst>
                                    <p:cond delay="0"/>
                                  </p:stCondLst>
                                  <p:endCondLst>
                                    <p:cond evt="onNext" delay="0">
                                      <p:tgtEl>
                                        <p:sldTgt/>
                                      </p:tgtEl>
                                    </p:cond>
                                  </p:end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000"/>
                                        <p:tgtEl>
                                          <p:spTgt spid="32"/>
                                        </p:tgtEl>
                                      </p:cBhvr>
                                    </p:animEffect>
                                    <p:anim calcmode="lin" valueType="num">
                                      <p:cBhvr>
                                        <p:cTn id="48" dur="2000" fill="hold"/>
                                        <p:tgtEl>
                                          <p:spTgt spid="32"/>
                                        </p:tgtEl>
                                        <p:attrNameLst>
                                          <p:attrName>ppt_x</p:attrName>
                                        </p:attrNameLst>
                                      </p:cBhvr>
                                      <p:tavLst>
                                        <p:tav tm="0">
                                          <p:val>
                                            <p:strVal val="#ppt_x"/>
                                          </p:val>
                                        </p:tav>
                                        <p:tav tm="100000">
                                          <p:val>
                                            <p:strVal val="#ppt_x"/>
                                          </p:val>
                                        </p:tav>
                                      </p:tavLst>
                                    </p:anim>
                                    <p:anim calcmode="lin" valueType="num">
                                      <p:cBhvr>
                                        <p:cTn id="49" dur="2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repeatCount="indefinite" fill="hold" grpId="0" nodeType="withEffect">
                                  <p:stCondLst>
                                    <p:cond delay="0"/>
                                  </p:stCondLst>
                                  <p:endCondLst>
                                    <p:cond evt="onNext" delay="0">
                                      <p:tgtEl>
                                        <p:sldTgt/>
                                      </p:tgtEl>
                                    </p:cond>
                                  </p:end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000"/>
                                        <p:tgtEl>
                                          <p:spTgt spid="33"/>
                                        </p:tgtEl>
                                      </p:cBhvr>
                                    </p:animEffect>
                                    <p:anim calcmode="lin" valueType="num">
                                      <p:cBhvr>
                                        <p:cTn id="53" dur="2000" fill="hold"/>
                                        <p:tgtEl>
                                          <p:spTgt spid="33"/>
                                        </p:tgtEl>
                                        <p:attrNameLst>
                                          <p:attrName>ppt_x</p:attrName>
                                        </p:attrNameLst>
                                      </p:cBhvr>
                                      <p:tavLst>
                                        <p:tav tm="0">
                                          <p:val>
                                            <p:strVal val="#ppt_x"/>
                                          </p:val>
                                        </p:tav>
                                        <p:tav tm="100000">
                                          <p:val>
                                            <p:strVal val="#ppt_x"/>
                                          </p:val>
                                        </p:tav>
                                      </p:tavLst>
                                    </p:anim>
                                    <p:anim calcmode="lin" valueType="num">
                                      <p:cBhvr>
                                        <p:cTn id="54" dur="2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repeatCount="indefinite" fill="hold" grpId="0" nodeType="withEffect">
                                  <p:stCondLst>
                                    <p:cond delay="0"/>
                                  </p:stCondLst>
                                  <p:endCondLst>
                                    <p:cond evt="onNext" delay="0">
                                      <p:tgtEl>
                                        <p:sldTgt/>
                                      </p:tgtEl>
                                    </p:cond>
                                  </p:endCondLst>
                                  <p:childTnLst>
                                    <p:set>
                                      <p:cBhvr>
                                        <p:cTn id="56" dur="1" fill="hold">
                                          <p:stCondLst>
                                            <p:cond delay="0"/>
                                          </p:stCondLst>
                                        </p:cTn>
                                        <p:tgtEl>
                                          <p:spTgt spid="34"/>
                                        </p:tgtEl>
                                        <p:attrNameLst>
                                          <p:attrName>style.visibility</p:attrName>
                                        </p:attrNameLst>
                                      </p:cBhvr>
                                      <p:to>
                                        <p:strVal val="visible"/>
                                      </p:to>
                                    </p:set>
                                    <p:animEffect transition="in" filter="fade">
                                      <p:cBhvr>
                                        <p:cTn id="57" dur="2000"/>
                                        <p:tgtEl>
                                          <p:spTgt spid="34"/>
                                        </p:tgtEl>
                                      </p:cBhvr>
                                    </p:animEffect>
                                    <p:anim calcmode="lin" valueType="num">
                                      <p:cBhvr>
                                        <p:cTn id="58" dur="2000" fill="hold"/>
                                        <p:tgtEl>
                                          <p:spTgt spid="34"/>
                                        </p:tgtEl>
                                        <p:attrNameLst>
                                          <p:attrName>ppt_x</p:attrName>
                                        </p:attrNameLst>
                                      </p:cBhvr>
                                      <p:tavLst>
                                        <p:tav tm="0">
                                          <p:val>
                                            <p:strVal val="#ppt_x"/>
                                          </p:val>
                                        </p:tav>
                                        <p:tav tm="100000">
                                          <p:val>
                                            <p:strVal val="#ppt_x"/>
                                          </p:val>
                                        </p:tav>
                                      </p:tavLst>
                                    </p:anim>
                                    <p:anim calcmode="lin" valueType="num">
                                      <p:cBhvr>
                                        <p:cTn id="59" dur="2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repeatCount="indefinite" fill="hold" grpId="0" nodeType="withEffect">
                                  <p:stCondLst>
                                    <p:cond delay="0"/>
                                  </p:stCondLst>
                                  <p:endCondLst>
                                    <p:cond evt="onNext" delay="0">
                                      <p:tgtEl>
                                        <p:sldTgt/>
                                      </p:tgtEl>
                                    </p:cond>
                                  </p:endCondLst>
                                  <p:childTnLst>
                                    <p:set>
                                      <p:cBhvr>
                                        <p:cTn id="61" dur="1" fill="hold">
                                          <p:stCondLst>
                                            <p:cond delay="0"/>
                                          </p:stCondLst>
                                        </p:cTn>
                                        <p:tgtEl>
                                          <p:spTgt spid="35"/>
                                        </p:tgtEl>
                                        <p:attrNameLst>
                                          <p:attrName>style.visibility</p:attrName>
                                        </p:attrNameLst>
                                      </p:cBhvr>
                                      <p:to>
                                        <p:strVal val="visible"/>
                                      </p:to>
                                    </p:set>
                                    <p:animEffect transition="in" filter="fade">
                                      <p:cBhvr>
                                        <p:cTn id="62" dur="2000"/>
                                        <p:tgtEl>
                                          <p:spTgt spid="35"/>
                                        </p:tgtEl>
                                      </p:cBhvr>
                                    </p:animEffect>
                                    <p:anim calcmode="lin" valueType="num">
                                      <p:cBhvr>
                                        <p:cTn id="63" dur="2000" fill="hold"/>
                                        <p:tgtEl>
                                          <p:spTgt spid="35"/>
                                        </p:tgtEl>
                                        <p:attrNameLst>
                                          <p:attrName>ppt_x</p:attrName>
                                        </p:attrNameLst>
                                      </p:cBhvr>
                                      <p:tavLst>
                                        <p:tav tm="0">
                                          <p:val>
                                            <p:strVal val="#ppt_x"/>
                                          </p:val>
                                        </p:tav>
                                        <p:tav tm="100000">
                                          <p:val>
                                            <p:strVal val="#ppt_x"/>
                                          </p:val>
                                        </p:tav>
                                      </p:tavLst>
                                    </p:anim>
                                    <p:anim calcmode="lin" valueType="num">
                                      <p:cBhvr>
                                        <p:cTn id="64"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barn(inVertical)">
                                      <p:cBhvr>
                                        <p:cTn id="6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0" y="-1"/>
            <a:ext cx="12192000" cy="6858657"/>
          </a:xfrm>
          <a:prstGeom prst="rect">
            <a:avLst/>
          </a:prstGeom>
        </p:spPr>
      </p:pic>
      <p:sp>
        <p:nvSpPr>
          <p:cNvPr id="4" name="Rectangle: Diagonal Corners Rounded 3"/>
          <p:cNvSpPr/>
          <p:nvPr/>
        </p:nvSpPr>
        <p:spPr>
          <a:xfrm>
            <a:off x="482600" y="342900"/>
            <a:ext cx="11068050" cy="105918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p:cNvSpPr/>
          <p:nvPr/>
        </p:nvSpPr>
        <p:spPr>
          <a:xfrm>
            <a:off x="740232" y="1696720"/>
            <a:ext cx="10461167" cy="502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F81BD">
                  <a:lumMod val="50000"/>
                </a:srgbClr>
              </a:solidFill>
              <a:effectLst/>
              <a:uLnTx/>
              <a:uFillTx/>
              <a:latin typeface="Calibri" panose="020F0502020204030204"/>
              <a:ea typeface="+mn-ea"/>
              <a:cs typeface="+mn-cs"/>
            </a:endParaRPr>
          </a:p>
        </p:txBody>
      </p:sp>
      <p:sp>
        <p:nvSpPr>
          <p:cNvPr id="19" name="TextBox 18"/>
          <p:cNvSpPr txBox="1"/>
          <p:nvPr/>
        </p:nvSpPr>
        <p:spPr>
          <a:xfrm>
            <a:off x="1576978" y="458042"/>
            <a:ext cx="10373294" cy="861774"/>
          </a:xfrm>
          <a:prstGeom prst="rect">
            <a:avLst/>
          </a:prstGeom>
          <a:noFill/>
        </p:spPr>
        <p:txBody>
          <a:bodyPr wrap="square" lIns="0" tIns="0" rIns="0" bIns="0" rtlCol="0">
            <a:spAutoFit/>
          </a:bodyPr>
          <a:lstStyle/>
          <a:p>
            <a:pPr lvl="0">
              <a:defRPr/>
            </a:pPr>
            <a:r>
              <a:rPr lang="vi-VN" sz="2800" b="1" dirty="0">
                <a:solidFill>
                  <a:srgbClr val="002060"/>
                </a:solidFill>
                <a:latin typeface="Calibri" panose="020F0502020204030204"/>
              </a:rPr>
              <a:t>Quan sát hình 8 và cho biết biến đổi nào đã xảy ra khi đun đường (hình 8a) thành ca-ra-men (hình 8b). Giải thích. </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9" name="Picture 3"/>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a:xfrm flipH="1">
            <a:off x="42506" y="355392"/>
            <a:ext cx="1438992" cy="1774920"/>
          </a:xfrm>
          <a:prstGeom prst="rect">
            <a:avLst/>
          </a:prstGeom>
        </p:spPr>
      </p:pic>
      <p:pic>
        <p:nvPicPr>
          <p:cNvPr id="6" name="Picture 5"/>
          <p:cNvPicPr>
            <a:picLocks noChangeAspect="1"/>
          </p:cNvPicPr>
          <p:nvPr/>
        </p:nvPicPr>
        <p:blipFill>
          <a:blip r:embed="rId3"/>
          <a:stretch>
            <a:fillRect/>
          </a:stretch>
        </p:blipFill>
        <p:spPr>
          <a:xfrm>
            <a:off x="1682115" y="1753235"/>
            <a:ext cx="8401050" cy="3676650"/>
          </a:xfrm>
          <a:prstGeom prst="rect">
            <a:avLst/>
          </a:prstGeom>
        </p:spPr>
      </p:pic>
      <p:sp>
        <p:nvSpPr>
          <p:cNvPr id="7" name="Rectangle: Rounded Corners 6"/>
          <p:cNvSpPr/>
          <p:nvPr/>
        </p:nvSpPr>
        <p:spPr>
          <a:xfrm>
            <a:off x="894080" y="5618480"/>
            <a:ext cx="10190480" cy="84328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2060"/>
                </a:solidFill>
                <a:latin typeface="Cambria" panose="02040503050406030204" pitchFamily="18" charset="0"/>
                <a:ea typeface="Cambria" panose="02040503050406030204" pitchFamily="18" charset="0"/>
              </a:rPr>
              <a:t>Biến đổi hóa học đã xảy ra vì có sự hình thành chất mới: đường (màu trắng, vị ngọt) chuyển thành chất khác (màu vàng, vị đắng và ngọt dịu). </a:t>
            </a:r>
            <a:endParaRPr lang="en-US" sz="24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0" y="-1"/>
            <a:ext cx="12192000" cy="6858657"/>
          </a:xfrm>
          <a:prstGeom prst="rect">
            <a:avLst/>
          </a:prstGeom>
        </p:spPr>
      </p:pic>
      <p:sp>
        <p:nvSpPr>
          <p:cNvPr id="4" name="Rectangle: Diagonal Corners Rounded 3"/>
          <p:cNvSpPr/>
          <p:nvPr/>
        </p:nvSpPr>
        <p:spPr>
          <a:xfrm>
            <a:off x="482600" y="342900"/>
            <a:ext cx="11068050" cy="825500"/>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4"/>
          <p:cNvSpPr/>
          <p:nvPr/>
        </p:nvSpPr>
        <p:spPr>
          <a:xfrm>
            <a:off x="508000" y="1696720"/>
            <a:ext cx="11165840" cy="5029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F81BD">
                  <a:lumMod val="50000"/>
                </a:srgbClr>
              </a:solidFill>
              <a:effectLst/>
              <a:uLnTx/>
              <a:uFillTx/>
              <a:latin typeface="Calibri" panose="020F0502020204030204"/>
              <a:ea typeface="+mn-ea"/>
              <a:cs typeface="+mn-cs"/>
            </a:endParaRPr>
          </a:p>
        </p:txBody>
      </p:sp>
      <p:sp>
        <p:nvSpPr>
          <p:cNvPr id="19" name="TextBox 18"/>
          <p:cNvSpPr txBox="1"/>
          <p:nvPr/>
        </p:nvSpPr>
        <p:spPr>
          <a:xfrm>
            <a:off x="1536338" y="539322"/>
            <a:ext cx="10373294" cy="430887"/>
          </a:xfrm>
          <a:prstGeom prst="rect">
            <a:avLst/>
          </a:prstGeom>
          <a:noFill/>
        </p:spPr>
        <p:txBody>
          <a:bodyPr wrap="square" lIns="0" tIns="0" rIns="0" bIns="0" rtlCol="0">
            <a:spAutoFit/>
          </a:bodyPr>
          <a:lstStyle/>
          <a:p>
            <a:pPr lvl="0">
              <a:defRPr/>
            </a:pPr>
            <a:r>
              <a:rPr lang="vi-VN" sz="2800" b="1" dirty="0">
                <a:solidFill>
                  <a:srgbClr val="002060"/>
                </a:solidFill>
                <a:latin typeface="Calibri" panose="020F0502020204030204"/>
              </a:rPr>
              <a:t>Quan sát hình 9 và cho biết cửa sắt bị biến đổi hoá học như thế nào.</a:t>
            </a:r>
            <a:endParaRPr kumimoji="0" lang="en-US" sz="2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29" name="Picture 3"/>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a:xfrm flipH="1">
            <a:off x="42506" y="355392"/>
            <a:ext cx="1438992" cy="1774920"/>
          </a:xfrm>
          <a:prstGeom prst="rect">
            <a:avLst/>
          </a:prstGeom>
        </p:spPr>
      </p:pic>
      <p:pic>
        <p:nvPicPr>
          <p:cNvPr id="3" name="Picture 2"/>
          <p:cNvPicPr>
            <a:picLocks noChangeAspect="1"/>
          </p:cNvPicPr>
          <p:nvPr/>
        </p:nvPicPr>
        <p:blipFill>
          <a:blip r:embed="rId3"/>
          <a:stretch>
            <a:fillRect/>
          </a:stretch>
        </p:blipFill>
        <p:spPr>
          <a:xfrm>
            <a:off x="830897" y="2229484"/>
            <a:ext cx="5121014" cy="3754755"/>
          </a:xfrm>
          <a:prstGeom prst="rect">
            <a:avLst/>
          </a:prstGeom>
        </p:spPr>
      </p:pic>
      <p:sp>
        <p:nvSpPr>
          <p:cNvPr id="8" name="Rectangle: Rounded Corners 7"/>
          <p:cNvSpPr/>
          <p:nvPr/>
        </p:nvSpPr>
        <p:spPr>
          <a:xfrm>
            <a:off x="6441440" y="1981200"/>
            <a:ext cx="4907280" cy="72136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rgbClr val="002060"/>
                </a:solidFill>
                <a:latin typeface="Cambria" panose="02040503050406030204" pitchFamily="18" charset="0"/>
                <a:ea typeface="Cambria" panose="02040503050406030204" pitchFamily="18" charset="0"/>
              </a:rPr>
              <a:t>Cửa sắt chuyển sang màu nâu đỏ.</a:t>
            </a:r>
            <a:endParaRPr lang="en-US" sz="2400" b="1" dirty="0">
              <a:solidFill>
                <a:srgbClr val="002060"/>
              </a:solidFill>
              <a:latin typeface="Cambria" panose="02040503050406030204" pitchFamily="18" charset="0"/>
              <a:ea typeface="Cambria" panose="02040503050406030204" pitchFamily="18" charset="0"/>
            </a:endParaRPr>
          </a:p>
        </p:txBody>
      </p:sp>
      <p:grpSp>
        <p:nvGrpSpPr>
          <p:cNvPr id="9" name="Group 8"/>
          <p:cNvGrpSpPr/>
          <p:nvPr/>
        </p:nvGrpSpPr>
        <p:grpSpPr>
          <a:xfrm>
            <a:off x="5912139" y="2916255"/>
            <a:ext cx="6046181" cy="2041826"/>
            <a:chOff x="4538949" y="2455798"/>
            <a:chExt cx="6612382" cy="3521816"/>
          </a:xfrm>
        </p:grpSpPr>
        <p:pic>
          <p:nvPicPr>
            <p:cNvPr id="10" name="图片 3"/>
            <p:cNvPicPr>
              <a:picLocks noChangeAspect="1"/>
            </p:cNvPicPr>
            <p:nvPr/>
          </p:nvPicPr>
          <p:blipFill>
            <a:blip r:embed="rId4"/>
            <a:stretch>
              <a:fillRect/>
            </a:stretch>
          </p:blipFill>
          <p:spPr>
            <a:xfrm flipH="1">
              <a:off x="4538949" y="2455798"/>
              <a:ext cx="6612382" cy="3521816"/>
            </a:xfrm>
            <a:prstGeom prst="rect">
              <a:avLst/>
            </a:prstGeom>
          </p:spPr>
        </p:pic>
        <p:sp>
          <p:nvSpPr>
            <p:cNvPr id="11" name="TextBox 10"/>
            <p:cNvSpPr txBox="1"/>
            <p:nvPr/>
          </p:nvSpPr>
          <p:spPr>
            <a:xfrm flipH="1">
              <a:off x="5443928" y="3005808"/>
              <a:ext cx="4846562" cy="2058862"/>
            </a:xfrm>
            <a:prstGeom prst="rect">
              <a:avLst/>
            </a:prstGeom>
            <a:noFill/>
          </p:spPr>
          <p:txBody>
            <a:bodyPr wrap="square" rtlCol="0">
              <a:spAutoFit/>
            </a:bodyPr>
            <a:lstStyle/>
            <a:p>
              <a:pPr marL="0" marR="0" algn="ctr">
                <a:spcBef>
                  <a:spcPts val="0"/>
                </a:spcBef>
                <a:spcAft>
                  <a:spcPts val="0"/>
                </a:spcAft>
              </a:pPr>
              <a:r>
                <a:rPr lang="vi-VN" sz="2400" b="1" i="1" dirty="0">
                  <a:effectLst/>
                  <a:latin typeface="Calibri" panose="020F0502020204030204" pitchFamily="34" charset="0"/>
                  <a:ea typeface="Calibri" panose="020F0502020204030204" pitchFamily="34" charset="0"/>
                  <a:cs typeface="Calibri" panose="020F0502020204030204" pitchFamily="34" charset="0"/>
                </a:rPr>
                <a:t>Người ta thường làm gì để ngăn ngừa sự biến đổi hóa học của các vật làm bằng sắt?</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p:txBody>
        </p:sp>
      </p:grpSp>
      <p:sp>
        <p:nvSpPr>
          <p:cNvPr id="12" name="Rectangle: Rounded Corners 11"/>
          <p:cNvSpPr/>
          <p:nvPr/>
        </p:nvSpPr>
        <p:spPr>
          <a:xfrm>
            <a:off x="6299200" y="5232400"/>
            <a:ext cx="5242560" cy="117856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a:solidFill>
                  <a:srgbClr val="002060"/>
                </a:solidFill>
                <a:latin typeface="Cambria" panose="02040503050406030204" pitchFamily="18" charset="0"/>
                <a:ea typeface="Cambria" panose="02040503050406030204" pitchFamily="18" charset="0"/>
              </a:rPr>
              <a:t>Người ta thường sơn hoặc bôi dầu mỡ lên vật bằng sắt để chống gỉ. </a:t>
            </a:r>
            <a:endParaRPr lang="en-US" sz="24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8"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p:cNvSpPr/>
          <p:nvPr/>
        </p:nvSpPr>
        <p:spPr>
          <a:xfrm>
            <a:off x="2" y="329526"/>
            <a:ext cx="12191999" cy="4100399"/>
          </a:xfrm>
          <a:custGeom>
            <a:avLst/>
            <a:gdLst>
              <a:gd name="connsiteX0" fmla="*/ 0 w 12191999"/>
              <a:gd name="connsiteY0" fmla="*/ 0 h 4100398"/>
              <a:gd name="connsiteX1" fmla="*/ 12191999 w 12191999"/>
              <a:gd name="connsiteY1" fmla="*/ 0 h 4100398"/>
              <a:gd name="connsiteX2" fmla="*/ 12191999 w 12191999"/>
              <a:gd name="connsiteY2" fmla="*/ 4100398 h 4100398"/>
              <a:gd name="connsiteX3" fmla="*/ 0 w 12191999"/>
              <a:gd name="connsiteY3" fmla="*/ 4100398 h 4100398"/>
            </a:gdLst>
            <a:ahLst/>
            <a:cxnLst>
              <a:cxn ang="0">
                <a:pos x="connsiteX0" y="connsiteY0"/>
              </a:cxn>
              <a:cxn ang="0">
                <a:pos x="connsiteX1" y="connsiteY1"/>
              </a:cxn>
              <a:cxn ang="0">
                <a:pos x="connsiteX2" y="connsiteY2"/>
              </a:cxn>
              <a:cxn ang="0">
                <a:pos x="connsiteX3" y="connsiteY3"/>
              </a:cxn>
            </a:cxnLst>
            <a:rect l="l" t="t" r="r" b="b"/>
            <a:pathLst>
              <a:path w="12191999" h="4100398">
                <a:moveTo>
                  <a:pt x="0" y="0"/>
                </a:moveTo>
                <a:lnTo>
                  <a:pt x="12191999" y="0"/>
                </a:lnTo>
                <a:lnTo>
                  <a:pt x="12191999" y="4100398"/>
                </a:lnTo>
                <a:lnTo>
                  <a:pt x="0" y="4100398"/>
                </a:lnTo>
                <a:close/>
              </a:path>
            </a:pathLst>
          </a:custGeom>
          <a:solidFill>
            <a:srgbClr val="1E699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p:cNvSpPr/>
          <p:nvPr/>
        </p:nvSpPr>
        <p:spPr>
          <a:xfrm>
            <a:off x="2" y="4419982"/>
            <a:ext cx="12191999" cy="2437676"/>
          </a:xfrm>
          <a:custGeom>
            <a:avLst/>
            <a:gdLst>
              <a:gd name="connsiteX0" fmla="*/ 0 w 12191999"/>
              <a:gd name="connsiteY0" fmla="*/ 0 h 2437676"/>
              <a:gd name="connsiteX1" fmla="*/ 12191999 w 12191999"/>
              <a:gd name="connsiteY1" fmla="*/ 0 h 2437676"/>
              <a:gd name="connsiteX2" fmla="*/ 12191999 w 12191999"/>
              <a:gd name="connsiteY2" fmla="*/ 2437676 h 2437676"/>
              <a:gd name="connsiteX3" fmla="*/ 0 w 12191999"/>
              <a:gd name="connsiteY3" fmla="*/ 2437676 h 2437676"/>
            </a:gdLst>
            <a:ahLst/>
            <a:cxnLst>
              <a:cxn ang="0">
                <a:pos x="connsiteX0" y="connsiteY0"/>
              </a:cxn>
              <a:cxn ang="0">
                <a:pos x="connsiteX1" y="connsiteY1"/>
              </a:cxn>
              <a:cxn ang="0">
                <a:pos x="connsiteX2" y="connsiteY2"/>
              </a:cxn>
              <a:cxn ang="0">
                <a:pos x="connsiteX3" y="connsiteY3"/>
              </a:cxn>
            </a:cxnLst>
            <a:rect l="l" t="t" r="r" b="b"/>
            <a:pathLst>
              <a:path w="12191999" h="2437676">
                <a:moveTo>
                  <a:pt x="0" y="0"/>
                </a:moveTo>
                <a:lnTo>
                  <a:pt x="12191999" y="0"/>
                </a:lnTo>
                <a:lnTo>
                  <a:pt x="12191999" y="2437676"/>
                </a:lnTo>
                <a:lnTo>
                  <a:pt x="0" y="2437676"/>
                </a:ln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p:cNvSpPr/>
          <p:nvPr/>
        </p:nvSpPr>
        <p:spPr>
          <a:xfrm>
            <a:off x="4242933" y="343"/>
            <a:ext cx="3614087" cy="1446695"/>
          </a:xfrm>
          <a:custGeom>
            <a:avLst/>
            <a:gdLst>
              <a:gd name="connsiteX0" fmla="*/ 0 w 3614086"/>
              <a:gd name="connsiteY0" fmla="*/ 0 h 1446695"/>
              <a:gd name="connsiteX1" fmla="*/ 1807044 w 3614086"/>
              <a:gd name="connsiteY1" fmla="*/ 1446695 h 1446695"/>
              <a:gd name="connsiteX2" fmla="*/ 3614087 w 3614086"/>
              <a:gd name="connsiteY2" fmla="*/ 0 h 1446695"/>
              <a:gd name="connsiteX3" fmla="*/ 0 w 3614086"/>
              <a:gd name="connsiteY3" fmla="*/ 0 h 1446695"/>
            </a:gdLst>
            <a:ahLst/>
            <a:cxnLst>
              <a:cxn ang="0">
                <a:pos x="connsiteX0" y="connsiteY0"/>
              </a:cxn>
              <a:cxn ang="0">
                <a:pos x="connsiteX1" y="connsiteY1"/>
              </a:cxn>
              <a:cxn ang="0">
                <a:pos x="connsiteX2" y="connsiteY2"/>
              </a:cxn>
              <a:cxn ang="0">
                <a:pos x="connsiteX3" y="connsiteY3"/>
              </a:cxn>
            </a:cxnLst>
            <a:rect l="l" t="t" r="r" b="b"/>
            <a:pathLst>
              <a:path w="3614086" h="1446695">
                <a:moveTo>
                  <a:pt x="0" y="0"/>
                </a:moveTo>
                <a:cubicBezTo>
                  <a:pt x="22175" y="802043"/>
                  <a:pt x="822562" y="1446695"/>
                  <a:pt x="1807044" y="1446695"/>
                </a:cubicBezTo>
                <a:cubicBezTo>
                  <a:pt x="2791525" y="1446695"/>
                  <a:pt x="3591912" y="802043"/>
                  <a:pt x="3614087" y="0"/>
                </a:cubicBezTo>
                <a:lnTo>
                  <a:pt x="0"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p:cNvSpPr/>
          <p:nvPr/>
        </p:nvSpPr>
        <p:spPr>
          <a:xfrm>
            <a:off x="4473888" y="342"/>
            <a:ext cx="1151001" cy="938527"/>
          </a:xfrm>
          <a:custGeom>
            <a:avLst/>
            <a:gdLst>
              <a:gd name="connsiteX0" fmla="*/ 264006 w 1151001"/>
              <a:gd name="connsiteY0" fmla="*/ 0 h 938526"/>
              <a:gd name="connsiteX1" fmla="*/ 0 w 1151001"/>
              <a:gd name="connsiteY1" fmla="*/ 690944 h 938526"/>
              <a:gd name="connsiteX2" fmla="*/ 210034 w 1151001"/>
              <a:gd name="connsiteY2" fmla="*/ 935431 h 938526"/>
              <a:gd name="connsiteX3" fmla="*/ 1151002 w 1151001"/>
              <a:gd name="connsiteY3" fmla="*/ 0 h 938526"/>
              <a:gd name="connsiteX4" fmla="*/ 264006 w 1151001"/>
              <a:gd name="connsiteY4" fmla="*/ 0 h 938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001" h="938526">
                <a:moveTo>
                  <a:pt x="264006" y="0"/>
                </a:moveTo>
                <a:cubicBezTo>
                  <a:pt x="182420" y="197510"/>
                  <a:pt x="0" y="690944"/>
                  <a:pt x="0" y="690944"/>
                </a:cubicBezTo>
                <a:cubicBezTo>
                  <a:pt x="0" y="690944"/>
                  <a:pt x="136396" y="869594"/>
                  <a:pt x="210034" y="935431"/>
                </a:cubicBezTo>
                <a:cubicBezTo>
                  <a:pt x="254383" y="974865"/>
                  <a:pt x="1062721" y="636080"/>
                  <a:pt x="1151002" y="0"/>
                </a:cubicBezTo>
                <a:lnTo>
                  <a:pt x="264006" y="0"/>
                </a:lnTo>
                <a:close/>
              </a:path>
            </a:pathLst>
          </a:custGeom>
          <a:solidFill>
            <a:srgbClr val="F47458">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p:cNvSpPr/>
          <p:nvPr/>
        </p:nvSpPr>
        <p:spPr>
          <a:xfrm>
            <a:off x="6473810" y="342"/>
            <a:ext cx="1174431" cy="938479"/>
          </a:xfrm>
          <a:custGeom>
            <a:avLst/>
            <a:gdLst>
              <a:gd name="connsiteX0" fmla="*/ 886576 w 1174431"/>
              <a:gd name="connsiteY0" fmla="*/ 0 h 938478"/>
              <a:gd name="connsiteX1" fmla="*/ 1174432 w 1174431"/>
              <a:gd name="connsiteY1" fmla="*/ 654939 h 938478"/>
              <a:gd name="connsiteX2" fmla="*/ 940968 w 1174431"/>
              <a:gd name="connsiteY2" fmla="*/ 935431 h 938478"/>
              <a:gd name="connsiteX3" fmla="*/ 0 w 1174431"/>
              <a:gd name="connsiteY3" fmla="*/ 0 h 938478"/>
              <a:gd name="connsiteX4" fmla="*/ 886576 w 1174431"/>
              <a:gd name="connsiteY4" fmla="*/ 0 h 93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431" h="938478">
                <a:moveTo>
                  <a:pt x="886576" y="0"/>
                </a:moveTo>
                <a:cubicBezTo>
                  <a:pt x="968163" y="197510"/>
                  <a:pt x="1174432" y="654939"/>
                  <a:pt x="1174432" y="654939"/>
                </a:cubicBezTo>
                <a:cubicBezTo>
                  <a:pt x="1174432" y="654939"/>
                  <a:pt x="1074017" y="819531"/>
                  <a:pt x="940968" y="935431"/>
                </a:cubicBezTo>
                <a:cubicBezTo>
                  <a:pt x="896200" y="974522"/>
                  <a:pt x="88281" y="636080"/>
                  <a:pt x="0" y="0"/>
                </a:cubicBezTo>
                <a:lnTo>
                  <a:pt x="886576" y="0"/>
                </a:lnTo>
                <a:close/>
              </a:path>
            </a:pathLst>
          </a:custGeom>
          <a:solidFill>
            <a:srgbClr val="F47458">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p:cNvSpPr/>
          <p:nvPr/>
        </p:nvSpPr>
        <p:spPr>
          <a:xfrm>
            <a:off x="4547106" y="343"/>
            <a:ext cx="3005741" cy="658368"/>
          </a:xfrm>
          <a:custGeom>
            <a:avLst/>
            <a:gdLst>
              <a:gd name="connsiteX0" fmla="*/ 2875621 w 3005741"/>
              <a:gd name="connsiteY0" fmla="*/ 0 h 658368"/>
              <a:gd name="connsiteX1" fmla="*/ 1502871 w 3005741"/>
              <a:gd name="connsiteY1" fmla="*/ 517779 h 658368"/>
              <a:gd name="connsiteX2" fmla="*/ 130120 w 3005741"/>
              <a:gd name="connsiteY2" fmla="*/ 0 h 658368"/>
              <a:gd name="connsiteX3" fmla="*/ 0 w 3005741"/>
              <a:gd name="connsiteY3" fmla="*/ 0 h 658368"/>
              <a:gd name="connsiteX4" fmla="*/ 1502871 w 3005741"/>
              <a:gd name="connsiteY4" fmla="*/ 658368 h 658368"/>
              <a:gd name="connsiteX5" fmla="*/ 3005742 w 3005741"/>
              <a:gd name="connsiteY5" fmla="*/ 0 h 658368"/>
              <a:gd name="connsiteX6" fmla="*/ 2875621 w 3005741"/>
              <a:gd name="connsiteY6" fmla="*/ 0 h 6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741" h="658368">
                <a:moveTo>
                  <a:pt x="2875621" y="0"/>
                </a:moveTo>
                <a:cubicBezTo>
                  <a:pt x="2544253" y="316840"/>
                  <a:pt x="2052222" y="517779"/>
                  <a:pt x="1502871" y="517779"/>
                </a:cubicBezTo>
                <a:cubicBezTo>
                  <a:pt x="953519" y="517779"/>
                  <a:pt x="461488" y="316840"/>
                  <a:pt x="130120" y="0"/>
                </a:cubicBezTo>
                <a:lnTo>
                  <a:pt x="0" y="0"/>
                </a:lnTo>
                <a:cubicBezTo>
                  <a:pt x="324255" y="397078"/>
                  <a:pt x="876535" y="658368"/>
                  <a:pt x="1502871" y="658368"/>
                </a:cubicBezTo>
                <a:cubicBezTo>
                  <a:pt x="2129206" y="658368"/>
                  <a:pt x="2681486" y="397078"/>
                  <a:pt x="3005742" y="0"/>
                </a:cubicBezTo>
                <a:lnTo>
                  <a:pt x="2875621" y="0"/>
                </a:lnTo>
                <a:close/>
              </a:path>
            </a:pathLst>
          </a:custGeom>
          <a:solidFill>
            <a:srgbClr val="E259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p:cNvSpPr/>
          <p:nvPr/>
        </p:nvSpPr>
        <p:spPr>
          <a:xfrm>
            <a:off x="4305274" y="343"/>
            <a:ext cx="3490241" cy="1093851"/>
          </a:xfrm>
          <a:custGeom>
            <a:avLst/>
            <a:gdLst>
              <a:gd name="connsiteX0" fmla="*/ 3433759 w 3490241"/>
              <a:gd name="connsiteY0" fmla="*/ 0 h 1093851"/>
              <a:gd name="connsiteX1" fmla="*/ 1744703 w 3490241"/>
              <a:gd name="connsiteY1" fmla="*/ 953262 h 1093851"/>
              <a:gd name="connsiteX2" fmla="*/ 55647 w 3490241"/>
              <a:gd name="connsiteY2" fmla="*/ 0 h 1093851"/>
              <a:gd name="connsiteX3" fmla="*/ 0 w 3490241"/>
              <a:gd name="connsiteY3" fmla="*/ 0 h 1093851"/>
              <a:gd name="connsiteX4" fmla="*/ 1745121 w 3490241"/>
              <a:gd name="connsiteY4" fmla="*/ 1093851 h 1093851"/>
              <a:gd name="connsiteX5" fmla="*/ 3490242 w 3490241"/>
              <a:gd name="connsiteY5" fmla="*/ 0 h 1093851"/>
              <a:gd name="connsiteX6" fmla="*/ 3433759 w 3490241"/>
              <a:gd name="connsiteY6" fmla="*/ 0 h 10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0241" h="1093851">
                <a:moveTo>
                  <a:pt x="3433759" y="0"/>
                </a:moveTo>
                <a:cubicBezTo>
                  <a:pt x="3174355" y="557213"/>
                  <a:pt x="2515803" y="953262"/>
                  <a:pt x="1744703" y="953262"/>
                </a:cubicBezTo>
                <a:cubicBezTo>
                  <a:pt x="973602" y="953262"/>
                  <a:pt x="315051" y="557555"/>
                  <a:pt x="55647" y="0"/>
                </a:cubicBezTo>
                <a:lnTo>
                  <a:pt x="0" y="0"/>
                </a:lnTo>
                <a:cubicBezTo>
                  <a:pt x="207942" y="630250"/>
                  <a:pt x="910425" y="1093851"/>
                  <a:pt x="1745121" y="1093851"/>
                </a:cubicBezTo>
                <a:cubicBezTo>
                  <a:pt x="2579817" y="1093851"/>
                  <a:pt x="3282300" y="630250"/>
                  <a:pt x="3490242" y="0"/>
                </a:cubicBezTo>
                <a:lnTo>
                  <a:pt x="3433759" y="0"/>
                </a:lnTo>
                <a:close/>
              </a:path>
            </a:pathLst>
          </a:custGeom>
          <a:solidFill>
            <a:srgbClr val="E259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p:cNvSpPr/>
          <p:nvPr/>
        </p:nvSpPr>
        <p:spPr>
          <a:xfrm>
            <a:off x="5007758" y="341"/>
            <a:ext cx="2084439" cy="270891"/>
          </a:xfrm>
          <a:custGeom>
            <a:avLst/>
            <a:gdLst>
              <a:gd name="connsiteX0" fmla="*/ 1784450 w 2084438"/>
              <a:gd name="connsiteY0" fmla="*/ 0 h 270890"/>
              <a:gd name="connsiteX1" fmla="*/ 1042219 w 2084438"/>
              <a:gd name="connsiteY1" fmla="*/ 130302 h 270890"/>
              <a:gd name="connsiteX2" fmla="*/ 299988 w 2084438"/>
              <a:gd name="connsiteY2" fmla="*/ 0 h 270890"/>
              <a:gd name="connsiteX3" fmla="*/ 0 w 2084438"/>
              <a:gd name="connsiteY3" fmla="*/ 0 h 270890"/>
              <a:gd name="connsiteX4" fmla="*/ 1042219 w 2084438"/>
              <a:gd name="connsiteY4" fmla="*/ 270891 h 270890"/>
              <a:gd name="connsiteX5" fmla="*/ 2084438 w 2084438"/>
              <a:gd name="connsiteY5" fmla="*/ 0 h 270890"/>
              <a:gd name="connsiteX6" fmla="*/ 1784450 w 2084438"/>
              <a:gd name="connsiteY6" fmla="*/ 0 h 27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438" h="270890">
                <a:moveTo>
                  <a:pt x="1784450" y="0"/>
                </a:moveTo>
                <a:cubicBezTo>
                  <a:pt x="1558099" y="83668"/>
                  <a:pt x="1306644" y="130302"/>
                  <a:pt x="1042219" y="130302"/>
                </a:cubicBezTo>
                <a:cubicBezTo>
                  <a:pt x="777794" y="130302"/>
                  <a:pt x="526339" y="83668"/>
                  <a:pt x="299988" y="0"/>
                </a:cubicBezTo>
                <a:lnTo>
                  <a:pt x="0" y="0"/>
                </a:lnTo>
                <a:cubicBezTo>
                  <a:pt x="294549" y="170421"/>
                  <a:pt x="653949" y="270891"/>
                  <a:pt x="1042219" y="270891"/>
                </a:cubicBezTo>
                <a:cubicBezTo>
                  <a:pt x="1430489" y="270891"/>
                  <a:pt x="1789889" y="170764"/>
                  <a:pt x="2084438" y="0"/>
                </a:cubicBezTo>
                <a:lnTo>
                  <a:pt x="1784450" y="0"/>
                </a:lnTo>
                <a:close/>
              </a:path>
            </a:pathLst>
          </a:custGeom>
          <a:solidFill>
            <a:srgbClr val="E259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p:cNvSpPr/>
          <p:nvPr/>
        </p:nvSpPr>
        <p:spPr>
          <a:xfrm>
            <a:off x="1" y="344"/>
            <a:ext cx="5259211" cy="1092505"/>
          </a:xfrm>
          <a:custGeom>
            <a:avLst/>
            <a:gdLst>
              <a:gd name="connsiteX0" fmla="*/ 0 w 5259211"/>
              <a:gd name="connsiteY0" fmla="*/ 339814 h 1092505"/>
              <a:gd name="connsiteX1" fmla="*/ 2996119 w 5259211"/>
              <a:gd name="connsiteY1" fmla="*/ 1071220 h 1092505"/>
              <a:gd name="connsiteX2" fmla="*/ 5259212 w 5259211"/>
              <a:gd name="connsiteY2" fmla="*/ 0 h 1092505"/>
              <a:gd name="connsiteX3" fmla="*/ 0 w 5259211"/>
              <a:gd name="connsiteY3" fmla="*/ 0 h 1092505"/>
              <a:gd name="connsiteX4" fmla="*/ 0 w 5259211"/>
              <a:gd name="connsiteY4" fmla="*/ 339814 h 109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2505">
                <a:moveTo>
                  <a:pt x="0" y="339814"/>
                </a:moveTo>
                <a:cubicBezTo>
                  <a:pt x="0" y="339814"/>
                  <a:pt x="1115438" y="1240955"/>
                  <a:pt x="2996119" y="1071220"/>
                </a:cubicBezTo>
                <a:cubicBezTo>
                  <a:pt x="4876800" y="901141"/>
                  <a:pt x="5259212" y="0"/>
                  <a:pt x="5259212" y="0"/>
                </a:cubicBezTo>
                <a:lnTo>
                  <a:pt x="0" y="0"/>
                </a:lnTo>
                <a:lnTo>
                  <a:pt x="0" y="339814"/>
                </a:lnTo>
                <a:close/>
              </a:path>
            </a:pathLst>
          </a:custGeom>
          <a:solidFill>
            <a:srgbClr val="F47458"/>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p:cNvSpPr/>
          <p:nvPr/>
        </p:nvSpPr>
        <p:spPr>
          <a:xfrm>
            <a:off x="6932788" y="0"/>
            <a:ext cx="5259211" cy="1093360"/>
          </a:xfrm>
          <a:custGeom>
            <a:avLst/>
            <a:gdLst>
              <a:gd name="connsiteX0" fmla="*/ 5259212 w 5259211"/>
              <a:gd name="connsiteY0" fmla="*/ 341528 h 1093360"/>
              <a:gd name="connsiteX1" fmla="*/ 2262675 w 5259211"/>
              <a:gd name="connsiteY1" fmla="*/ 1071905 h 1093360"/>
              <a:gd name="connsiteX2" fmla="*/ 0 w 5259211"/>
              <a:gd name="connsiteY2" fmla="*/ 0 h 1093360"/>
              <a:gd name="connsiteX3" fmla="*/ 5259212 w 5259211"/>
              <a:gd name="connsiteY3" fmla="*/ 2057 h 1093360"/>
              <a:gd name="connsiteX4" fmla="*/ 5259212 w 5259211"/>
              <a:gd name="connsiteY4" fmla="*/ 341528 h 109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3360">
                <a:moveTo>
                  <a:pt x="5259212" y="341528"/>
                </a:moveTo>
                <a:cubicBezTo>
                  <a:pt x="5259212" y="341528"/>
                  <a:pt x="4142937" y="1242327"/>
                  <a:pt x="2262675" y="1071905"/>
                </a:cubicBezTo>
                <a:cubicBezTo>
                  <a:pt x="381994" y="901141"/>
                  <a:pt x="0" y="0"/>
                  <a:pt x="0" y="0"/>
                </a:cubicBezTo>
                <a:lnTo>
                  <a:pt x="5259212" y="2057"/>
                </a:lnTo>
                <a:lnTo>
                  <a:pt x="5259212" y="341528"/>
                </a:lnTo>
                <a:close/>
              </a:path>
            </a:pathLst>
          </a:custGeom>
          <a:solidFill>
            <a:srgbClr val="F47458"/>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p:cNvSpPr/>
          <p:nvPr/>
        </p:nvSpPr>
        <p:spPr>
          <a:xfrm>
            <a:off x="643909" y="343"/>
            <a:ext cx="3798599" cy="385832"/>
          </a:xfrm>
          <a:custGeom>
            <a:avLst/>
            <a:gdLst>
              <a:gd name="connsiteX0" fmla="*/ 3457189 w 3798598"/>
              <a:gd name="connsiteY0" fmla="*/ 0 h 385832"/>
              <a:gd name="connsiteX1" fmla="*/ 2352629 w 3798598"/>
              <a:gd name="connsiteY1" fmla="*/ 223914 h 385832"/>
              <a:gd name="connsiteX2" fmla="*/ 361492 w 3798598"/>
              <a:gd name="connsiteY2" fmla="*/ 0 h 385832"/>
              <a:gd name="connsiteX3" fmla="*/ 0 w 3798598"/>
              <a:gd name="connsiteY3" fmla="*/ 0 h 385832"/>
              <a:gd name="connsiteX4" fmla="*/ 2352629 w 3798598"/>
              <a:gd name="connsiteY4" fmla="*/ 364503 h 385832"/>
              <a:gd name="connsiteX5" fmla="*/ 3798599 w 3798598"/>
              <a:gd name="connsiteY5" fmla="*/ 0 h 385832"/>
              <a:gd name="connsiteX6" fmla="*/ 3457189 w 3798598"/>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98" h="385832">
                <a:moveTo>
                  <a:pt x="3457189" y="0"/>
                </a:moveTo>
                <a:cubicBezTo>
                  <a:pt x="3163895" y="101498"/>
                  <a:pt x="2800729" y="183452"/>
                  <a:pt x="2352629" y="223914"/>
                </a:cubicBezTo>
                <a:cubicBezTo>
                  <a:pt x="1534251" y="297980"/>
                  <a:pt x="861055" y="169393"/>
                  <a:pt x="361492" y="0"/>
                </a:cubicBezTo>
                <a:lnTo>
                  <a:pt x="0" y="0"/>
                </a:lnTo>
                <a:cubicBezTo>
                  <a:pt x="512951" y="226657"/>
                  <a:pt x="1316686" y="458114"/>
                  <a:pt x="2352629" y="364503"/>
                </a:cubicBezTo>
                <a:cubicBezTo>
                  <a:pt x="2994027" y="306896"/>
                  <a:pt x="3461373" y="163563"/>
                  <a:pt x="3798599" y="0"/>
                </a:cubicBezTo>
                <a:lnTo>
                  <a:pt x="3457189"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p:cNvSpPr/>
          <p:nvPr/>
        </p:nvSpPr>
        <p:spPr>
          <a:xfrm>
            <a:off x="0" y="343"/>
            <a:ext cx="5006501" cy="766407"/>
          </a:xfrm>
          <a:custGeom>
            <a:avLst/>
            <a:gdLst>
              <a:gd name="connsiteX0" fmla="*/ 4840400 w 5006501"/>
              <a:gd name="connsiteY0" fmla="*/ 0 h 766407"/>
              <a:gd name="connsiteX1" fmla="*/ 2996537 w 5006501"/>
              <a:gd name="connsiteY1" fmla="*/ 604533 h 766407"/>
              <a:gd name="connsiteX2" fmla="*/ 185349 w 5006501"/>
              <a:gd name="connsiteY2" fmla="*/ 0 h 766407"/>
              <a:gd name="connsiteX3" fmla="*/ 0 w 5006501"/>
              <a:gd name="connsiteY3" fmla="*/ 0 h 766407"/>
              <a:gd name="connsiteX4" fmla="*/ 0 w 5006501"/>
              <a:gd name="connsiteY4" fmla="*/ 13716 h 766407"/>
              <a:gd name="connsiteX5" fmla="*/ 2996119 w 5006501"/>
              <a:gd name="connsiteY5" fmla="*/ 745122 h 766407"/>
              <a:gd name="connsiteX6" fmla="*/ 5006502 w 5006501"/>
              <a:gd name="connsiteY6" fmla="*/ 0 h 766407"/>
              <a:gd name="connsiteX7" fmla="*/ 4840400 w 5006501"/>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1" h="766407">
                <a:moveTo>
                  <a:pt x="4840400" y="0"/>
                </a:moveTo>
                <a:cubicBezTo>
                  <a:pt x="4510705" y="247917"/>
                  <a:pt x="3943781" y="519151"/>
                  <a:pt x="2996537" y="604533"/>
                </a:cubicBezTo>
                <a:cubicBezTo>
                  <a:pt x="1563538" y="734149"/>
                  <a:pt x="574873" y="242087"/>
                  <a:pt x="185349" y="0"/>
                </a:cubicBezTo>
                <a:lnTo>
                  <a:pt x="0" y="0"/>
                </a:lnTo>
                <a:lnTo>
                  <a:pt x="0" y="13716"/>
                </a:lnTo>
                <a:cubicBezTo>
                  <a:pt x="0" y="13716"/>
                  <a:pt x="1115438" y="914857"/>
                  <a:pt x="2996119" y="745122"/>
                </a:cubicBezTo>
                <a:cubicBezTo>
                  <a:pt x="4127456" y="642938"/>
                  <a:pt x="4716973" y="276035"/>
                  <a:pt x="5006502" y="0"/>
                </a:cubicBezTo>
                <a:lnTo>
                  <a:pt x="4840400"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p:cNvSpPr/>
          <p:nvPr/>
        </p:nvSpPr>
        <p:spPr>
          <a:xfrm>
            <a:off x="7827732" y="343"/>
            <a:ext cx="3799016" cy="385832"/>
          </a:xfrm>
          <a:custGeom>
            <a:avLst/>
            <a:gdLst>
              <a:gd name="connsiteX0" fmla="*/ 3457189 w 3799016"/>
              <a:gd name="connsiteY0" fmla="*/ 0 h 385832"/>
              <a:gd name="connsiteX1" fmla="*/ 2352629 w 3799016"/>
              <a:gd name="connsiteY1" fmla="*/ 223914 h 385832"/>
              <a:gd name="connsiteX2" fmla="*/ 361492 w 3799016"/>
              <a:gd name="connsiteY2" fmla="*/ 0 h 385832"/>
              <a:gd name="connsiteX3" fmla="*/ 0 w 3799016"/>
              <a:gd name="connsiteY3" fmla="*/ 0 h 385832"/>
              <a:gd name="connsiteX4" fmla="*/ 2352629 w 3799016"/>
              <a:gd name="connsiteY4" fmla="*/ 364503 h 385832"/>
              <a:gd name="connsiteX5" fmla="*/ 3799016 w 3799016"/>
              <a:gd name="connsiteY5" fmla="*/ 0 h 385832"/>
              <a:gd name="connsiteX6" fmla="*/ 3457189 w 3799016"/>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9016" h="385832">
                <a:moveTo>
                  <a:pt x="3457189" y="0"/>
                </a:moveTo>
                <a:cubicBezTo>
                  <a:pt x="3163895" y="101498"/>
                  <a:pt x="2800729" y="183452"/>
                  <a:pt x="2352629" y="223914"/>
                </a:cubicBezTo>
                <a:cubicBezTo>
                  <a:pt x="1534669" y="297637"/>
                  <a:pt x="861473" y="169050"/>
                  <a:pt x="361492" y="0"/>
                </a:cubicBezTo>
                <a:lnTo>
                  <a:pt x="0" y="0"/>
                </a:lnTo>
                <a:cubicBezTo>
                  <a:pt x="512951" y="226657"/>
                  <a:pt x="1316686" y="458114"/>
                  <a:pt x="2352629" y="364503"/>
                </a:cubicBezTo>
                <a:cubicBezTo>
                  <a:pt x="2994446" y="306553"/>
                  <a:pt x="3461792" y="163220"/>
                  <a:pt x="3799016" y="0"/>
                </a:cubicBezTo>
                <a:lnTo>
                  <a:pt x="3457189"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p:cNvSpPr/>
          <p:nvPr/>
        </p:nvSpPr>
        <p:spPr>
          <a:xfrm>
            <a:off x="7183823" y="343"/>
            <a:ext cx="5006503" cy="766407"/>
          </a:xfrm>
          <a:custGeom>
            <a:avLst/>
            <a:gdLst>
              <a:gd name="connsiteX0" fmla="*/ 4840399 w 5006502"/>
              <a:gd name="connsiteY0" fmla="*/ 0 h 766407"/>
              <a:gd name="connsiteX1" fmla="*/ 2996537 w 5006502"/>
              <a:gd name="connsiteY1" fmla="*/ 604533 h 766407"/>
              <a:gd name="connsiteX2" fmla="*/ 185349 w 5006502"/>
              <a:gd name="connsiteY2" fmla="*/ 0 h 766407"/>
              <a:gd name="connsiteX3" fmla="*/ 0 w 5006502"/>
              <a:gd name="connsiteY3" fmla="*/ 0 h 766407"/>
              <a:gd name="connsiteX4" fmla="*/ 0 w 5006502"/>
              <a:gd name="connsiteY4" fmla="*/ 13716 h 766407"/>
              <a:gd name="connsiteX5" fmla="*/ 2996119 w 5006502"/>
              <a:gd name="connsiteY5" fmla="*/ 745122 h 766407"/>
              <a:gd name="connsiteX6" fmla="*/ 5006502 w 5006502"/>
              <a:gd name="connsiteY6" fmla="*/ 0 h 766407"/>
              <a:gd name="connsiteX7" fmla="*/ 4840399 w 5006502"/>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2" h="766407">
                <a:moveTo>
                  <a:pt x="4840399" y="0"/>
                </a:moveTo>
                <a:cubicBezTo>
                  <a:pt x="4510706" y="247917"/>
                  <a:pt x="3943782" y="519151"/>
                  <a:pt x="2996537" y="604533"/>
                </a:cubicBezTo>
                <a:cubicBezTo>
                  <a:pt x="1563957" y="733806"/>
                  <a:pt x="575292" y="241745"/>
                  <a:pt x="185349" y="0"/>
                </a:cubicBezTo>
                <a:lnTo>
                  <a:pt x="0" y="0"/>
                </a:lnTo>
                <a:lnTo>
                  <a:pt x="0" y="13716"/>
                </a:lnTo>
                <a:cubicBezTo>
                  <a:pt x="0" y="13716"/>
                  <a:pt x="1115438" y="914857"/>
                  <a:pt x="2996119" y="745122"/>
                </a:cubicBezTo>
                <a:cubicBezTo>
                  <a:pt x="4127456" y="642938"/>
                  <a:pt x="4716973" y="276035"/>
                  <a:pt x="5006502" y="0"/>
                </a:cubicBezTo>
                <a:lnTo>
                  <a:pt x="4840399"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p:cNvSpPr/>
          <p:nvPr/>
        </p:nvSpPr>
        <p:spPr>
          <a:xfrm>
            <a:off x="-59203" y="1"/>
            <a:ext cx="2120003" cy="5739433"/>
          </a:xfrm>
          <a:custGeom>
            <a:avLst/>
            <a:gdLst>
              <a:gd name="connsiteX0" fmla="*/ 0 w 2120002"/>
              <a:gd name="connsiteY0" fmla="*/ 5736717 h 5739433"/>
              <a:gd name="connsiteX1" fmla="*/ 341828 w 2120002"/>
              <a:gd name="connsiteY1" fmla="*/ 5658536 h 5739433"/>
              <a:gd name="connsiteX2" fmla="*/ 649766 w 2120002"/>
              <a:gd name="connsiteY2" fmla="*/ 5622189 h 5739433"/>
              <a:gd name="connsiteX3" fmla="*/ 1012513 w 2120002"/>
              <a:gd name="connsiteY3" fmla="*/ 5579326 h 5739433"/>
              <a:gd name="connsiteX4" fmla="*/ 991175 w 2120002"/>
              <a:gd name="connsiteY4" fmla="*/ 5481257 h 5739433"/>
              <a:gd name="connsiteX5" fmla="*/ 991175 w 2120002"/>
              <a:gd name="connsiteY5" fmla="*/ 5481257 h 5739433"/>
              <a:gd name="connsiteX6" fmla="*/ 527176 w 2120002"/>
              <a:gd name="connsiteY6" fmla="*/ 3353905 h 5739433"/>
              <a:gd name="connsiteX7" fmla="*/ 2120002 w 2120002"/>
              <a:gd name="connsiteY7" fmla="*/ 0 h 5739433"/>
              <a:gd name="connsiteX8" fmla="*/ 0 w 2120002"/>
              <a:gd name="connsiteY8" fmla="*/ 1029 h 5739433"/>
              <a:gd name="connsiteX9" fmla="*/ 0 w 2120002"/>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0002" h="5739433">
                <a:moveTo>
                  <a:pt x="0" y="5736717"/>
                </a:moveTo>
                <a:cubicBezTo>
                  <a:pt x="167358" y="5753862"/>
                  <a:pt x="192461" y="5685282"/>
                  <a:pt x="341828" y="5658536"/>
                </a:cubicBezTo>
                <a:cubicBezTo>
                  <a:pt x="491194" y="5631790"/>
                  <a:pt x="368187" y="5585841"/>
                  <a:pt x="649766" y="5622189"/>
                </a:cubicBezTo>
                <a:cubicBezTo>
                  <a:pt x="931345" y="5658193"/>
                  <a:pt x="1012513" y="5579326"/>
                  <a:pt x="1012513" y="5579326"/>
                </a:cubicBezTo>
                <a:lnTo>
                  <a:pt x="991175" y="5481257"/>
                </a:lnTo>
                <a:lnTo>
                  <a:pt x="991175" y="5481257"/>
                </a:lnTo>
                <a:lnTo>
                  <a:pt x="527176" y="3353905"/>
                </a:lnTo>
                <a:cubicBezTo>
                  <a:pt x="1669392" y="2726741"/>
                  <a:pt x="2120002" y="0"/>
                  <a:pt x="2120002" y="0"/>
                </a:cubicBezTo>
                <a:lnTo>
                  <a:pt x="0" y="1029"/>
                </a:lnTo>
                <a:lnTo>
                  <a:pt x="0" y="5736717"/>
                </a:lnTo>
                <a:close/>
              </a:path>
            </a:pathLst>
          </a:custGeom>
          <a:solidFill>
            <a:srgbClr val="B23824"/>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p:cNvSpPr/>
          <p:nvPr/>
        </p:nvSpPr>
        <p:spPr>
          <a:xfrm>
            <a:off x="1873568" y="343"/>
            <a:ext cx="698299" cy="1088021"/>
          </a:xfrm>
          <a:custGeom>
            <a:avLst/>
            <a:gdLst>
              <a:gd name="connsiteX0" fmla="*/ 246016 w 698299"/>
              <a:gd name="connsiteY0" fmla="*/ 343 h 1088021"/>
              <a:gd name="connsiteX1" fmla="*/ 0 w 698299"/>
              <a:gd name="connsiteY1" fmla="*/ 1049274 h 1088021"/>
              <a:gd name="connsiteX2" fmla="*/ 440987 w 698299"/>
              <a:gd name="connsiteY2" fmla="*/ 1088022 h 1088021"/>
              <a:gd name="connsiteX3" fmla="*/ 698300 w 698299"/>
              <a:gd name="connsiteY3" fmla="*/ 0 h 1088021"/>
              <a:gd name="connsiteX4" fmla="*/ 246016 w 698299"/>
              <a:gd name="connsiteY4" fmla="*/ 343 h 108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99" h="1088021">
                <a:moveTo>
                  <a:pt x="246016" y="343"/>
                </a:moveTo>
                <a:cubicBezTo>
                  <a:pt x="241832" y="26060"/>
                  <a:pt x="164847" y="478346"/>
                  <a:pt x="0" y="1049274"/>
                </a:cubicBezTo>
                <a:cubicBezTo>
                  <a:pt x="140162" y="1068134"/>
                  <a:pt x="287018" y="1081507"/>
                  <a:pt x="440987" y="1088022"/>
                </a:cubicBezTo>
                <a:cubicBezTo>
                  <a:pt x="618386" y="482460"/>
                  <a:pt x="698300" y="0"/>
                  <a:pt x="698300" y="0"/>
                </a:cubicBezTo>
                <a:lnTo>
                  <a:pt x="246016" y="343"/>
                </a:lnTo>
                <a:close/>
              </a:path>
            </a:pathLst>
          </a:custGeom>
          <a:solidFill>
            <a:srgbClr val="F47458">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p:cNvSpPr/>
          <p:nvPr/>
        </p:nvSpPr>
        <p:spPr>
          <a:xfrm>
            <a:off x="9618458" y="686"/>
            <a:ext cx="697881" cy="1087679"/>
          </a:xfrm>
          <a:custGeom>
            <a:avLst/>
            <a:gdLst>
              <a:gd name="connsiteX0" fmla="*/ 451865 w 697881"/>
              <a:gd name="connsiteY0" fmla="*/ 0 h 1087678"/>
              <a:gd name="connsiteX1" fmla="*/ 697881 w 697881"/>
              <a:gd name="connsiteY1" fmla="*/ 1048931 h 1087678"/>
              <a:gd name="connsiteX2" fmla="*/ 256894 w 697881"/>
              <a:gd name="connsiteY2" fmla="*/ 1087679 h 1087678"/>
              <a:gd name="connsiteX3" fmla="*/ 0 w 697881"/>
              <a:gd name="connsiteY3" fmla="*/ 0 h 1087678"/>
              <a:gd name="connsiteX4" fmla="*/ 451865 w 697881"/>
              <a:gd name="connsiteY4" fmla="*/ 0 h 1087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881" h="1087678">
                <a:moveTo>
                  <a:pt x="451865" y="0"/>
                </a:moveTo>
                <a:cubicBezTo>
                  <a:pt x="456049" y="25718"/>
                  <a:pt x="533035" y="478003"/>
                  <a:pt x="697881" y="1048931"/>
                </a:cubicBezTo>
                <a:cubicBezTo>
                  <a:pt x="557719" y="1067791"/>
                  <a:pt x="410864" y="1081164"/>
                  <a:pt x="256894" y="1087679"/>
                </a:cubicBezTo>
                <a:cubicBezTo>
                  <a:pt x="79495" y="482117"/>
                  <a:pt x="0" y="0"/>
                  <a:pt x="0" y="0"/>
                </a:cubicBezTo>
                <a:lnTo>
                  <a:pt x="451865" y="0"/>
                </a:lnTo>
                <a:close/>
              </a:path>
            </a:pathLst>
          </a:custGeom>
          <a:solidFill>
            <a:srgbClr val="F47458">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p:cNvSpPr/>
          <p:nvPr/>
        </p:nvSpPr>
        <p:spPr>
          <a:xfrm>
            <a:off x="280323" y="3792475"/>
            <a:ext cx="361492" cy="1835200"/>
          </a:xfrm>
          <a:custGeom>
            <a:avLst/>
            <a:gdLst>
              <a:gd name="connsiteX0" fmla="*/ 146856 w 361492"/>
              <a:gd name="connsiteY0" fmla="*/ 1835201 h 1835200"/>
              <a:gd name="connsiteX1" fmla="*/ 361492 w 361492"/>
              <a:gd name="connsiteY1" fmla="*/ 1828000 h 1835200"/>
              <a:gd name="connsiteX2" fmla="*/ 0 w 361492"/>
              <a:gd name="connsiteY2" fmla="*/ 0 h 1835200"/>
              <a:gd name="connsiteX3" fmla="*/ 146856 w 361492"/>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1492" h="1835200">
                <a:moveTo>
                  <a:pt x="146856" y="1835201"/>
                </a:moveTo>
                <a:cubicBezTo>
                  <a:pt x="174052" y="1817027"/>
                  <a:pt x="184930" y="1805711"/>
                  <a:pt x="361492" y="1828000"/>
                </a:cubicBezTo>
                <a:lnTo>
                  <a:pt x="0" y="0"/>
                </a:lnTo>
                <a:cubicBezTo>
                  <a:pt x="0" y="0"/>
                  <a:pt x="123426" y="1488529"/>
                  <a:pt x="146856" y="1835201"/>
                </a:cubicBez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p:cNvSpPr/>
          <p:nvPr/>
        </p:nvSpPr>
        <p:spPr>
          <a:xfrm>
            <a:off x="83678" y="192366"/>
            <a:ext cx="334015" cy="3157767"/>
          </a:xfrm>
          <a:custGeom>
            <a:avLst/>
            <a:gdLst>
              <a:gd name="connsiteX0" fmla="*/ 0 w 334014"/>
              <a:gd name="connsiteY0" fmla="*/ 3123476 h 3157766"/>
              <a:gd name="connsiteX1" fmla="*/ 288692 w 334014"/>
              <a:gd name="connsiteY1" fmla="*/ 0 h 3157766"/>
              <a:gd name="connsiteX2" fmla="*/ 158990 w 334014"/>
              <a:gd name="connsiteY2" fmla="*/ 3157766 h 3157766"/>
              <a:gd name="connsiteX3" fmla="*/ 0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0" y="3123476"/>
                </a:moveTo>
                <a:cubicBezTo>
                  <a:pt x="0" y="3123476"/>
                  <a:pt x="225933" y="1649349"/>
                  <a:pt x="288692" y="0"/>
                </a:cubicBezTo>
                <a:cubicBezTo>
                  <a:pt x="288692" y="0"/>
                  <a:pt x="451865" y="867537"/>
                  <a:pt x="158990" y="3157766"/>
                </a:cubicBezTo>
                <a:lnTo>
                  <a:pt x="0" y="3123476"/>
                </a:ln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p:cNvSpPr/>
          <p:nvPr/>
        </p:nvSpPr>
        <p:spPr>
          <a:xfrm>
            <a:off x="364004" y="548982"/>
            <a:ext cx="805897" cy="2801151"/>
          </a:xfrm>
          <a:custGeom>
            <a:avLst/>
            <a:gdLst>
              <a:gd name="connsiteX0" fmla="*/ 0 w 805897"/>
              <a:gd name="connsiteY0" fmla="*/ 2766860 h 2801150"/>
              <a:gd name="connsiteX1" fmla="*/ 794948 w 805897"/>
              <a:gd name="connsiteY1" fmla="*/ 0 h 2801150"/>
              <a:gd name="connsiteX2" fmla="*/ 163174 w 805897"/>
              <a:gd name="connsiteY2" fmla="*/ 2801150 h 2801150"/>
              <a:gd name="connsiteX3" fmla="*/ 0 w 805897"/>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5897" h="2801150">
                <a:moveTo>
                  <a:pt x="0" y="2766860"/>
                </a:moveTo>
                <a:cubicBezTo>
                  <a:pt x="0" y="2766860"/>
                  <a:pt x="799132" y="1576997"/>
                  <a:pt x="794948" y="0"/>
                </a:cubicBezTo>
                <a:cubicBezTo>
                  <a:pt x="794948" y="0"/>
                  <a:pt x="941386" y="2019338"/>
                  <a:pt x="163174" y="2801150"/>
                </a:cubicBezTo>
                <a:lnTo>
                  <a:pt x="0" y="2766860"/>
                </a:ln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p:cNvSpPr/>
          <p:nvPr/>
        </p:nvSpPr>
        <p:spPr>
          <a:xfrm>
            <a:off x="1" y="3143021"/>
            <a:ext cx="647673" cy="307379"/>
          </a:xfrm>
          <a:custGeom>
            <a:avLst/>
            <a:gdLst>
              <a:gd name="connsiteX0" fmla="*/ 0 w 647673"/>
              <a:gd name="connsiteY0" fmla="*/ 0 h 307378"/>
              <a:gd name="connsiteX1" fmla="*/ 647674 w 647673"/>
              <a:gd name="connsiteY1" fmla="*/ 135103 h 307378"/>
              <a:gd name="connsiteX2" fmla="*/ 540147 w 647673"/>
              <a:gd name="connsiteY2" fmla="*/ 270205 h 307378"/>
              <a:gd name="connsiteX3" fmla="*/ 0 w 647673"/>
              <a:gd name="connsiteY3" fmla="*/ 213284 h 307378"/>
              <a:gd name="connsiteX4" fmla="*/ 0 w 647673"/>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73" h="307378">
                <a:moveTo>
                  <a:pt x="0" y="0"/>
                </a:moveTo>
                <a:cubicBezTo>
                  <a:pt x="0" y="0"/>
                  <a:pt x="345593" y="186538"/>
                  <a:pt x="647674" y="135103"/>
                </a:cubicBezTo>
                <a:cubicBezTo>
                  <a:pt x="647674" y="135103"/>
                  <a:pt x="632612" y="219799"/>
                  <a:pt x="540147" y="270205"/>
                </a:cubicBezTo>
                <a:cubicBezTo>
                  <a:pt x="540147" y="270205"/>
                  <a:pt x="242668" y="384048"/>
                  <a:pt x="0" y="213284"/>
                </a:cubicBezTo>
                <a:lnTo>
                  <a:pt x="0" y="0"/>
                </a:ln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 name="Graphic 4"/>
          <p:cNvGrpSpPr/>
          <p:nvPr/>
        </p:nvGrpSpPr>
        <p:grpSpPr>
          <a:xfrm>
            <a:off x="10070742" y="1"/>
            <a:ext cx="2121257" cy="5739433"/>
            <a:chOff x="10070741" y="0"/>
            <a:chExt cx="2121257" cy="5739433"/>
          </a:xfrm>
        </p:grpSpPr>
        <p:sp>
          <p:nvSpPr>
            <p:cNvPr id="32" name="Freeform: Shape 31"/>
            <p:cNvSpPr/>
            <p:nvPr/>
          </p:nvSpPr>
          <p:spPr>
            <a:xfrm>
              <a:off x="10070741" y="0"/>
              <a:ext cx="2121257" cy="5739433"/>
            </a:xfrm>
            <a:custGeom>
              <a:avLst/>
              <a:gdLst>
                <a:gd name="connsiteX0" fmla="*/ 2121257 w 2121257"/>
                <a:gd name="connsiteY0" fmla="*/ 5736717 h 5739433"/>
                <a:gd name="connsiteX1" fmla="*/ 1779011 w 2121257"/>
                <a:gd name="connsiteY1" fmla="*/ 5658536 h 5739433"/>
                <a:gd name="connsiteX2" fmla="*/ 1471074 w 2121257"/>
                <a:gd name="connsiteY2" fmla="*/ 5622189 h 5739433"/>
                <a:gd name="connsiteX3" fmla="*/ 1108325 w 2121257"/>
                <a:gd name="connsiteY3" fmla="*/ 5579326 h 5739433"/>
                <a:gd name="connsiteX4" fmla="*/ 1129664 w 2121257"/>
                <a:gd name="connsiteY4" fmla="*/ 5481257 h 5739433"/>
                <a:gd name="connsiteX5" fmla="*/ 1129664 w 2121257"/>
                <a:gd name="connsiteY5" fmla="*/ 5481257 h 5739433"/>
                <a:gd name="connsiteX6" fmla="*/ 1593662 w 2121257"/>
                <a:gd name="connsiteY6" fmla="*/ 3354248 h 5739433"/>
                <a:gd name="connsiteX7" fmla="*/ 0 w 2121257"/>
                <a:gd name="connsiteY7" fmla="*/ 0 h 5739433"/>
                <a:gd name="connsiteX8" fmla="*/ 2121257 w 2121257"/>
                <a:gd name="connsiteY8" fmla="*/ 1029 h 5739433"/>
                <a:gd name="connsiteX9" fmla="*/ 2121257 w 2121257"/>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1257" h="5739433">
                  <a:moveTo>
                    <a:pt x="2121257" y="5736717"/>
                  </a:moveTo>
                  <a:cubicBezTo>
                    <a:pt x="1953900" y="5753862"/>
                    <a:pt x="1928796" y="5685282"/>
                    <a:pt x="1779011" y="5658536"/>
                  </a:cubicBezTo>
                  <a:cubicBezTo>
                    <a:pt x="1629226" y="5631790"/>
                    <a:pt x="1752652" y="5585841"/>
                    <a:pt x="1471074" y="5622189"/>
                  </a:cubicBezTo>
                  <a:cubicBezTo>
                    <a:pt x="1189494" y="5658536"/>
                    <a:pt x="1108325" y="5579326"/>
                    <a:pt x="1108325" y="5579326"/>
                  </a:cubicBezTo>
                  <a:lnTo>
                    <a:pt x="1129664" y="5481257"/>
                  </a:lnTo>
                  <a:lnTo>
                    <a:pt x="1129664" y="5481257"/>
                  </a:lnTo>
                  <a:lnTo>
                    <a:pt x="1593662" y="3354248"/>
                  </a:lnTo>
                  <a:cubicBezTo>
                    <a:pt x="451029" y="2726741"/>
                    <a:pt x="0" y="0"/>
                    <a:pt x="0" y="0"/>
                  </a:cubicBezTo>
                  <a:lnTo>
                    <a:pt x="2121257" y="1029"/>
                  </a:lnTo>
                  <a:lnTo>
                    <a:pt x="2121257" y="5736717"/>
                  </a:lnTo>
                  <a:close/>
                </a:path>
              </a:pathLst>
            </a:custGeom>
            <a:solidFill>
              <a:srgbClr val="B23824"/>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p:cNvSpPr/>
            <p:nvPr/>
          </p:nvSpPr>
          <p:spPr>
            <a:xfrm>
              <a:off x="11549345" y="3792474"/>
              <a:ext cx="362329" cy="1835200"/>
            </a:xfrm>
            <a:custGeom>
              <a:avLst/>
              <a:gdLst>
                <a:gd name="connsiteX0" fmla="*/ 215055 w 362329"/>
                <a:gd name="connsiteY0" fmla="*/ 1835201 h 1835200"/>
                <a:gd name="connsiteX1" fmla="*/ 0 w 362329"/>
                <a:gd name="connsiteY1" fmla="*/ 1828000 h 1835200"/>
                <a:gd name="connsiteX2" fmla="*/ 362330 w 362329"/>
                <a:gd name="connsiteY2" fmla="*/ 0 h 1835200"/>
                <a:gd name="connsiteX3" fmla="*/ 215055 w 362329"/>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2329" h="1835200">
                  <a:moveTo>
                    <a:pt x="215055" y="1835201"/>
                  </a:moveTo>
                  <a:cubicBezTo>
                    <a:pt x="187859" y="1817027"/>
                    <a:pt x="176981" y="1805711"/>
                    <a:pt x="0" y="1828000"/>
                  </a:cubicBezTo>
                  <a:lnTo>
                    <a:pt x="362330" y="0"/>
                  </a:lnTo>
                  <a:cubicBezTo>
                    <a:pt x="362330" y="0"/>
                    <a:pt x="238903" y="1488529"/>
                    <a:pt x="215055" y="1835201"/>
                  </a:cubicBez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p:cNvSpPr/>
            <p:nvPr/>
          </p:nvSpPr>
          <p:spPr>
            <a:xfrm>
              <a:off x="11774305" y="192366"/>
              <a:ext cx="334014" cy="3157766"/>
            </a:xfrm>
            <a:custGeom>
              <a:avLst/>
              <a:gdLst>
                <a:gd name="connsiteX0" fmla="*/ 334015 w 334014"/>
                <a:gd name="connsiteY0" fmla="*/ 3123476 h 3157766"/>
                <a:gd name="connsiteX1" fmla="*/ 45323 w 334014"/>
                <a:gd name="connsiteY1" fmla="*/ 0 h 3157766"/>
                <a:gd name="connsiteX2" fmla="*/ 175025 w 334014"/>
                <a:gd name="connsiteY2" fmla="*/ 3157766 h 3157766"/>
                <a:gd name="connsiteX3" fmla="*/ 334015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334015" y="3123476"/>
                  </a:moveTo>
                  <a:cubicBezTo>
                    <a:pt x="334015" y="3123476"/>
                    <a:pt x="108082" y="1649349"/>
                    <a:pt x="45323" y="0"/>
                  </a:cubicBezTo>
                  <a:cubicBezTo>
                    <a:pt x="45323" y="0"/>
                    <a:pt x="-117851" y="867537"/>
                    <a:pt x="175025" y="3157766"/>
                  </a:cubicBezTo>
                  <a:lnTo>
                    <a:pt x="334015" y="3123476"/>
                  </a:ln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p:cNvSpPr/>
            <p:nvPr/>
          </p:nvSpPr>
          <p:spPr>
            <a:xfrm>
              <a:off x="11021270" y="548982"/>
              <a:ext cx="806306" cy="2801150"/>
            </a:xfrm>
            <a:custGeom>
              <a:avLst/>
              <a:gdLst>
                <a:gd name="connsiteX0" fmla="*/ 806307 w 806306"/>
                <a:gd name="connsiteY0" fmla="*/ 2766860 h 2801150"/>
                <a:gd name="connsiteX1" fmla="*/ 10940 w 806306"/>
                <a:gd name="connsiteY1" fmla="*/ 0 h 2801150"/>
                <a:gd name="connsiteX2" fmla="*/ 643133 w 806306"/>
                <a:gd name="connsiteY2" fmla="*/ 2801150 h 2801150"/>
                <a:gd name="connsiteX3" fmla="*/ 806307 w 806306"/>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6306" h="2801150">
                  <a:moveTo>
                    <a:pt x="806307" y="2766860"/>
                  </a:moveTo>
                  <a:cubicBezTo>
                    <a:pt x="806307" y="2766860"/>
                    <a:pt x="6756" y="1576997"/>
                    <a:pt x="10940" y="0"/>
                  </a:cubicBezTo>
                  <a:cubicBezTo>
                    <a:pt x="10940" y="0"/>
                    <a:pt x="-135498" y="2019338"/>
                    <a:pt x="643133" y="2801150"/>
                  </a:cubicBezTo>
                  <a:lnTo>
                    <a:pt x="806307" y="2766860"/>
                  </a:ln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p:cNvSpPr/>
            <p:nvPr/>
          </p:nvSpPr>
          <p:spPr>
            <a:xfrm>
              <a:off x="11543907" y="3143021"/>
              <a:ext cx="648091" cy="307378"/>
            </a:xfrm>
            <a:custGeom>
              <a:avLst/>
              <a:gdLst>
                <a:gd name="connsiteX0" fmla="*/ 648092 w 648091"/>
                <a:gd name="connsiteY0" fmla="*/ 0 h 307378"/>
                <a:gd name="connsiteX1" fmla="*/ 0 w 648091"/>
                <a:gd name="connsiteY1" fmla="*/ 135103 h 307378"/>
                <a:gd name="connsiteX2" fmla="*/ 107527 w 648091"/>
                <a:gd name="connsiteY2" fmla="*/ 270205 h 307378"/>
                <a:gd name="connsiteX3" fmla="*/ 648092 w 648091"/>
                <a:gd name="connsiteY3" fmla="*/ 213284 h 307378"/>
                <a:gd name="connsiteX4" fmla="*/ 648092 w 648091"/>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1" h="307378">
                  <a:moveTo>
                    <a:pt x="648092" y="0"/>
                  </a:moveTo>
                  <a:cubicBezTo>
                    <a:pt x="648092" y="0"/>
                    <a:pt x="302498" y="186538"/>
                    <a:pt x="0" y="135103"/>
                  </a:cubicBezTo>
                  <a:cubicBezTo>
                    <a:pt x="0" y="135103"/>
                    <a:pt x="15062" y="219799"/>
                    <a:pt x="107527" y="270205"/>
                  </a:cubicBezTo>
                  <a:cubicBezTo>
                    <a:pt x="107527" y="270205"/>
                    <a:pt x="405005" y="384048"/>
                    <a:pt x="648092" y="213284"/>
                  </a:cubicBezTo>
                  <a:lnTo>
                    <a:pt x="648092" y="0"/>
                  </a:ln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Freeform: Shape 36"/>
          <p:cNvSpPr/>
          <p:nvPr/>
        </p:nvSpPr>
        <p:spPr>
          <a:xfrm>
            <a:off x="2" y="6590538"/>
            <a:ext cx="12191999" cy="267463"/>
          </a:xfrm>
          <a:custGeom>
            <a:avLst/>
            <a:gdLst>
              <a:gd name="connsiteX0" fmla="*/ 0 w 12191999"/>
              <a:gd name="connsiteY0" fmla="*/ 0 h 267462"/>
              <a:gd name="connsiteX1" fmla="*/ 12191999 w 12191999"/>
              <a:gd name="connsiteY1" fmla="*/ 0 h 267462"/>
              <a:gd name="connsiteX2" fmla="*/ 12191999 w 12191999"/>
              <a:gd name="connsiteY2" fmla="*/ 267462 h 267462"/>
              <a:gd name="connsiteX3" fmla="*/ 0 w 12191999"/>
              <a:gd name="connsiteY3" fmla="*/ 267462 h 267462"/>
            </a:gdLst>
            <a:ahLst/>
            <a:cxnLst>
              <a:cxn ang="0">
                <a:pos x="connsiteX0" y="connsiteY0"/>
              </a:cxn>
              <a:cxn ang="0">
                <a:pos x="connsiteX1" y="connsiteY1"/>
              </a:cxn>
              <a:cxn ang="0">
                <a:pos x="connsiteX2" y="connsiteY2"/>
              </a:cxn>
              <a:cxn ang="0">
                <a:pos x="connsiteX3" y="connsiteY3"/>
              </a:cxn>
            </a:cxnLst>
            <a:rect l="l" t="t" r="r" b="b"/>
            <a:pathLst>
              <a:path w="12191999" h="267462">
                <a:moveTo>
                  <a:pt x="0" y="0"/>
                </a:moveTo>
                <a:lnTo>
                  <a:pt x="12191999" y="0"/>
                </a:lnTo>
                <a:lnTo>
                  <a:pt x="12191999" y="267462"/>
                </a:lnTo>
                <a:lnTo>
                  <a:pt x="0" y="267462"/>
                </a:lnTo>
                <a:close/>
              </a:path>
            </a:pathLst>
          </a:custGeom>
          <a:solidFill>
            <a:srgbClr val="EDB458"/>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Graphic 6"/>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922935" y="1"/>
            <a:ext cx="8288523" cy="6590195"/>
          </a:xfrm>
          <a:prstGeom prst="rect">
            <a:avLst/>
          </a:prstGeom>
        </p:spPr>
      </p:pic>
      <p:grpSp>
        <p:nvGrpSpPr>
          <p:cNvPr id="38" name="Graphic 4"/>
          <p:cNvGrpSpPr/>
          <p:nvPr/>
        </p:nvGrpSpPr>
        <p:grpSpPr>
          <a:xfrm>
            <a:off x="0" y="2"/>
            <a:ext cx="12192416" cy="1586255"/>
            <a:chOff x="0" y="0"/>
            <a:chExt cx="12192416" cy="1586255"/>
          </a:xfrm>
        </p:grpSpPr>
        <p:grpSp>
          <p:nvGrpSpPr>
            <p:cNvPr id="39" name="Graphic 4"/>
            <p:cNvGrpSpPr/>
            <p:nvPr/>
          </p:nvGrpSpPr>
          <p:grpSpPr>
            <a:xfrm>
              <a:off x="0" y="0"/>
              <a:ext cx="12192416" cy="691972"/>
              <a:chOff x="0" y="0"/>
              <a:chExt cx="12192416" cy="691972"/>
            </a:xfrm>
            <a:solidFill>
              <a:srgbClr val="13375B"/>
            </a:solidFill>
          </p:grpSpPr>
          <p:sp>
            <p:nvSpPr>
              <p:cNvPr id="40" name="Freeform: Shape 39"/>
              <p:cNvSpPr/>
              <p:nvPr/>
            </p:nvSpPr>
            <p:spPr>
              <a:xfrm>
                <a:off x="4334979" y="89496"/>
                <a:ext cx="761058" cy="599389"/>
              </a:xfrm>
              <a:custGeom>
                <a:avLst/>
                <a:gdLst>
                  <a:gd name="connsiteX0" fmla="*/ 35563 w 761058"/>
                  <a:gd name="connsiteY0" fmla="*/ 0 h 599389"/>
                  <a:gd name="connsiteX1" fmla="*/ 383668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8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8" y="273291"/>
                    </a:lnTo>
                    <a:lnTo>
                      <a:pt x="725495" y="5144"/>
                    </a:lnTo>
                    <a:lnTo>
                      <a:pt x="761059" y="33261"/>
                    </a:lnTo>
                    <a:lnTo>
                      <a:pt x="419231" y="301066"/>
                    </a:lnTo>
                    <a:lnTo>
                      <a:pt x="761059" y="568871"/>
                    </a:lnTo>
                    <a:lnTo>
                      <a:pt x="725495" y="596646"/>
                    </a:lnTo>
                    <a:lnTo>
                      <a:pt x="383668"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p:cNvSpPr/>
              <p:nvPr/>
            </p:nvSpPr>
            <p:spPr>
              <a:xfrm>
                <a:off x="5049596" y="89496"/>
                <a:ext cx="628009" cy="599389"/>
              </a:xfrm>
              <a:custGeom>
                <a:avLst/>
                <a:gdLst>
                  <a:gd name="connsiteX0" fmla="*/ 29288 w 628009"/>
                  <a:gd name="connsiteY0" fmla="*/ 0 h 599389"/>
                  <a:gd name="connsiteX1" fmla="*/ 316724 w 628009"/>
                  <a:gd name="connsiteY1" fmla="*/ 273291 h 599389"/>
                  <a:gd name="connsiteX2" fmla="*/ 598722 w 628009"/>
                  <a:gd name="connsiteY2" fmla="*/ 5144 h 599389"/>
                  <a:gd name="connsiteX3" fmla="*/ 628009 w 628009"/>
                  <a:gd name="connsiteY3" fmla="*/ 33261 h 599389"/>
                  <a:gd name="connsiteX4" fmla="*/ 346012 w 628009"/>
                  <a:gd name="connsiteY4" fmla="*/ 301066 h 599389"/>
                  <a:gd name="connsiteX5" fmla="*/ 628009 w 628009"/>
                  <a:gd name="connsiteY5" fmla="*/ 568871 h 599389"/>
                  <a:gd name="connsiteX6" fmla="*/ 598722 w 628009"/>
                  <a:gd name="connsiteY6" fmla="*/ 596646 h 599389"/>
                  <a:gd name="connsiteX7" fmla="*/ 316724 w 628009"/>
                  <a:gd name="connsiteY7" fmla="*/ 328841 h 599389"/>
                  <a:gd name="connsiteX8" fmla="*/ 32216 w 628009"/>
                  <a:gd name="connsiteY8" fmla="*/ 599389 h 599389"/>
                  <a:gd name="connsiteX9" fmla="*/ 2929 w 628009"/>
                  <a:gd name="connsiteY9" fmla="*/ 571614 h 599389"/>
                  <a:gd name="connsiteX10" fmla="*/ 287436 w 628009"/>
                  <a:gd name="connsiteY10" fmla="*/ 301066 h 599389"/>
                  <a:gd name="connsiteX11" fmla="*/ 0 w 62800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009" h="599389">
                    <a:moveTo>
                      <a:pt x="29288" y="0"/>
                    </a:moveTo>
                    <a:lnTo>
                      <a:pt x="316724" y="273291"/>
                    </a:lnTo>
                    <a:lnTo>
                      <a:pt x="598722" y="5144"/>
                    </a:lnTo>
                    <a:lnTo>
                      <a:pt x="628009" y="33261"/>
                    </a:lnTo>
                    <a:lnTo>
                      <a:pt x="346012" y="301066"/>
                    </a:lnTo>
                    <a:lnTo>
                      <a:pt x="628009" y="568871"/>
                    </a:lnTo>
                    <a:lnTo>
                      <a:pt x="598722" y="596646"/>
                    </a:lnTo>
                    <a:lnTo>
                      <a:pt x="316724" y="328841"/>
                    </a:lnTo>
                    <a:lnTo>
                      <a:pt x="32216" y="599389"/>
                    </a:lnTo>
                    <a:lnTo>
                      <a:pt x="2929" y="571614"/>
                    </a:lnTo>
                    <a:lnTo>
                      <a:pt x="287436"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p:cNvSpPr/>
              <p:nvPr/>
            </p:nvSpPr>
            <p:spPr>
              <a:xfrm>
                <a:off x="3619944"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p:cNvSpPr/>
              <p:nvPr/>
            </p:nvSpPr>
            <p:spPr>
              <a:xfrm>
                <a:off x="2905327"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p:cNvSpPr/>
              <p:nvPr/>
            </p:nvSpPr>
            <p:spPr>
              <a:xfrm>
                <a:off x="2190710"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p:cNvSpPr/>
              <p:nvPr/>
            </p:nvSpPr>
            <p:spPr>
              <a:xfrm>
                <a:off x="1475675"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p:cNvSpPr/>
              <p:nvPr/>
            </p:nvSpPr>
            <p:spPr>
              <a:xfrm>
                <a:off x="761058"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Shape 46"/>
              <p:cNvSpPr/>
              <p:nvPr/>
            </p:nvSpPr>
            <p:spPr>
              <a:xfrm>
                <a:off x="4644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aphic 4"/>
              <p:cNvGrpSpPr/>
              <p:nvPr/>
            </p:nvGrpSpPr>
            <p:grpSpPr>
              <a:xfrm>
                <a:off x="836" y="88811"/>
                <a:ext cx="5476358" cy="603161"/>
                <a:chOff x="836" y="88811"/>
                <a:chExt cx="5476358" cy="603161"/>
              </a:xfrm>
              <a:solidFill>
                <a:srgbClr val="13375B"/>
              </a:solidFill>
            </p:grpSpPr>
            <p:sp>
              <p:nvSpPr>
                <p:cNvPr id="49" name="Freeform: Shape 48"/>
                <p:cNvSpPr/>
                <p:nvPr/>
              </p:nvSpPr>
              <p:spPr>
                <a:xfrm>
                  <a:off x="836" y="88811"/>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p:cNvSpPr/>
                <p:nvPr/>
              </p:nvSpPr>
              <p:spPr>
                <a:xfrm>
                  <a:off x="836" y="652538"/>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Freeform: Shape 50"/>
              <p:cNvSpPr/>
              <p:nvPr/>
            </p:nvSpPr>
            <p:spPr>
              <a:xfrm>
                <a:off x="9251108"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648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648"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p:cNvSpPr/>
              <p:nvPr/>
            </p:nvSpPr>
            <p:spPr>
              <a:xfrm>
                <a:off x="853649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p:cNvSpPr/>
              <p:nvPr/>
            </p:nvSpPr>
            <p:spPr>
              <a:xfrm>
                <a:off x="10698332"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p:cNvSpPr/>
              <p:nvPr/>
            </p:nvSpPr>
            <p:spPr>
              <a:xfrm>
                <a:off x="9983715" y="89496"/>
                <a:ext cx="761059" cy="599389"/>
              </a:xfrm>
              <a:custGeom>
                <a:avLst/>
                <a:gdLst>
                  <a:gd name="connsiteX0" fmla="*/ 35563 w 761059"/>
                  <a:gd name="connsiteY0" fmla="*/ 0 h 599389"/>
                  <a:gd name="connsiteX1" fmla="*/ 383667 w 761059"/>
                  <a:gd name="connsiteY1" fmla="*/ 273291 h 599389"/>
                  <a:gd name="connsiteX2" fmla="*/ 725496 w 761059"/>
                  <a:gd name="connsiteY2" fmla="*/ 5144 h 599389"/>
                  <a:gd name="connsiteX3" fmla="*/ 761059 w 761059"/>
                  <a:gd name="connsiteY3" fmla="*/ 33261 h 599389"/>
                  <a:gd name="connsiteX4" fmla="*/ 419231 w 761059"/>
                  <a:gd name="connsiteY4" fmla="*/ 301066 h 599389"/>
                  <a:gd name="connsiteX5" fmla="*/ 761059 w 761059"/>
                  <a:gd name="connsiteY5" fmla="*/ 568871 h 599389"/>
                  <a:gd name="connsiteX6" fmla="*/ 725496 w 761059"/>
                  <a:gd name="connsiteY6" fmla="*/ 596646 h 599389"/>
                  <a:gd name="connsiteX7" fmla="*/ 383667 w 761059"/>
                  <a:gd name="connsiteY7" fmla="*/ 328841 h 599389"/>
                  <a:gd name="connsiteX8" fmla="*/ 38911 w 761059"/>
                  <a:gd name="connsiteY8" fmla="*/ 599389 h 599389"/>
                  <a:gd name="connsiteX9" fmla="*/ 3347 w 761059"/>
                  <a:gd name="connsiteY9" fmla="*/ 571614 h 599389"/>
                  <a:gd name="connsiteX10" fmla="*/ 348522 w 761059"/>
                  <a:gd name="connsiteY10" fmla="*/ 301066 h 599389"/>
                  <a:gd name="connsiteX11" fmla="*/ 0 w 76105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9" h="599389">
                    <a:moveTo>
                      <a:pt x="35563" y="0"/>
                    </a:moveTo>
                    <a:lnTo>
                      <a:pt x="383667" y="273291"/>
                    </a:lnTo>
                    <a:lnTo>
                      <a:pt x="725496" y="5144"/>
                    </a:lnTo>
                    <a:lnTo>
                      <a:pt x="761059" y="33261"/>
                    </a:lnTo>
                    <a:lnTo>
                      <a:pt x="419231" y="301066"/>
                    </a:lnTo>
                    <a:lnTo>
                      <a:pt x="761059" y="568871"/>
                    </a:lnTo>
                    <a:lnTo>
                      <a:pt x="725496"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p:cNvSpPr/>
              <p:nvPr/>
            </p:nvSpPr>
            <p:spPr>
              <a:xfrm>
                <a:off x="11430940"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231"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p:cNvSpPr/>
              <p:nvPr/>
            </p:nvSpPr>
            <p:spPr>
              <a:xfrm>
                <a:off x="7821874"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p:cNvSpPr/>
              <p:nvPr/>
            </p:nvSpPr>
            <p:spPr>
              <a:xfrm>
                <a:off x="7106839"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9 w 761058"/>
                  <a:gd name="connsiteY3" fmla="*/ 33261 h 599389"/>
                  <a:gd name="connsiteX4" fmla="*/ 419649 w 761058"/>
                  <a:gd name="connsiteY4" fmla="*/ 301066 h 599389"/>
                  <a:gd name="connsiteX5" fmla="*/ 761059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9" y="33261"/>
                    </a:lnTo>
                    <a:lnTo>
                      <a:pt x="419649" y="301066"/>
                    </a:lnTo>
                    <a:lnTo>
                      <a:pt x="761059"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p:cNvSpPr/>
              <p:nvPr/>
            </p:nvSpPr>
            <p:spPr>
              <a:xfrm>
                <a:off x="6392222"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0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0"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p:cNvSpPr/>
              <p:nvPr/>
            </p:nvSpPr>
            <p:spPr>
              <a:xfrm>
                <a:off x="5677605"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aphic 4"/>
              <p:cNvGrpSpPr/>
              <p:nvPr/>
            </p:nvGrpSpPr>
            <p:grpSpPr>
              <a:xfrm>
                <a:off x="5477194" y="88811"/>
                <a:ext cx="6715222" cy="603161"/>
                <a:chOff x="5477194" y="88811"/>
                <a:chExt cx="6715222" cy="603161"/>
              </a:xfrm>
              <a:solidFill>
                <a:srgbClr val="13375B"/>
              </a:solidFill>
            </p:grpSpPr>
            <p:sp>
              <p:nvSpPr>
                <p:cNvPr id="61" name="Freeform: Shape 60"/>
                <p:cNvSpPr/>
                <p:nvPr/>
              </p:nvSpPr>
              <p:spPr>
                <a:xfrm>
                  <a:off x="5477194" y="88811"/>
                  <a:ext cx="6712712" cy="39433"/>
                </a:xfrm>
                <a:custGeom>
                  <a:avLst/>
                  <a:gdLst>
                    <a:gd name="connsiteX0" fmla="*/ 0 w 6712712"/>
                    <a:gd name="connsiteY0" fmla="*/ 0 h 39433"/>
                    <a:gd name="connsiteX1" fmla="*/ 6712712 w 6712712"/>
                    <a:gd name="connsiteY1" fmla="*/ 0 h 39433"/>
                    <a:gd name="connsiteX2" fmla="*/ 6712712 w 6712712"/>
                    <a:gd name="connsiteY2" fmla="*/ 39434 h 39433"/>
                    <a:gd name="connsiteX3" fmla="*/ 0 w 671271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2712" h="39433">
                      <a:moveTo>
                        <a:pt x="0" y="0"/>
                      </a:moveTo>
                      <a:lnTo>
                        <a:pt x="6712712" y="0"/>
                      </a:lnTo>
                      <a:lnTo>
                        <a:pt x="6712712" y="39434"/>
                      </a:lnTo>
                      <a:lnTo>
                        <a:pt x="0" y="3943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p:cNvSpPr/>
                <p:nvPr/>
              </p:nvSpPr>
              <p:spPr>
                <a:xfrm>
                  <a:off x="5477194" y="652538"/>
                  <a:ext cx="6715222" cy="39433"/>
                </a:xfrm>
                <a:custGeom>
                  <a:avLst/>
                  <a:gdLst>
                    <a:gd name="connsiteX0" fmla="*/ 0 w 6715222"/>
                    <a:gd name="connsiteY0" fmla="*/ 0 h 39433"/>
                    <a:gd name="connsiteX1" fmla="*/ 6715223 w 6715222"/>
                    <a:gd name="connsiteY1" fmla="*/ 0 h 39433"/>
                    <a:gd name="connsiteX2" fmla="*/ 6715223 w 6715222"/>
                    <a:gd name="connsiteY2" fmla="*/ 39434 h 39433"/>
                    <a:gd name="connsiteX3" fmla="*/ 0 w 671522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5222" h="39433">
                      <a:moveTo>
                        <a:pt x="0" y="0"/>
                      </a:moveTo>
                      <a:lnTo>
                        <a:pt x="6715223" y="0"/>
                      </a:lnTo>
                      <a:lnTo>
                        <a:pt x="6715223" y="39434"/>
                      </a:lnTo>
                      <a:lnTo>
                        <a:pt x="0" y="3943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3" name="Freeform: Shape 62"/>
              <p:cNvSpPr/>
              <p:nvPr/>
            </p:nvSpPr>
            <p:spPr>
              <a:xfrm>
                <a:off x="0" y="0"/>
                <a:ext cx="12191999" cy="137160"/>
              </a:xfrm>
              <a:custGeom>
                <a:avLst/>
                <a:gdLst>
                  <a:gd name="connsiteX0" fmla="*/ 0 w 12191999"/>
                  <a:gd name="connsiteY0" fmla="*/ 0 h 137160"/>
                  <a:gd name="connsiteX1" fmla="*/ 12191999 w 12191999"/>
                  <a:gd name="connsiteY1" fmla="*/ 0 h 137160"/>
                  <a:gd name="connsiteX2" fmla="*/ 12191999 w 12191999"/>
                  <a:gd name="connsiteY2" fmla="*/ 137160 h 137160"/>
                  <a:gd name="connsiteX3" fmla="*/ 0 w 12191999"/>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2191999" h="137160">
                    <a:moveTo>
                      <a:pt x="0" y="0"/>
                    </a:moveTo>
                    <a:lnTo>
                      <a:pt x="12191999" y="0"/>
                    </a:lnTo>
                    <a:lnTo>
                      <a:pt x="12191999" y="137160"/>
                    </a:lnTo>
                    <a:lnTo>
                      <a:pt x="0" y="13716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raphic 4"/>
            <p:cNvGrpSpPr/>
            <p:nvPr/>
          </p:nvGrpSpPr>
          <p:grpSpPr>
            <a:xfrm>
              <a:off x="273211" y="671398"/>
              <a:ext cx="1000798" cy="914857"/>
              <a:chOff x="273211" y="671398"/>
              <a:chExt cx="1000798" cy="914857"/>
            </a:xfrm>
          </p:grpSpPr>
          <p:sp>
            <p:nvSpPr>
              <p:cNvPr id="65" name="Freeform: Shape 64"/>
              <p:cNvSpPr/>
              <p:nvPr/>
            </p:nvSpPr>
            <p:spPr>
              <a:xfrm>
                <a:off x="273211" y="993724"/>
                <a:ext cx="293712" cy="272605"/>
              </a:xfrm>
              <a:custGeom>
                <a:avLst/>
                <a:gdLst>
                  <a:gd name="connsiteX0" fmla="*/ 0 w 293712"/>
                  <a:gd name="connsiteY0" fmla="*/ 0 h 272605"/>
                  <a:gd name="connsiteX1" fmla="*/ 9205 w 293712"/>
                  <a:gd name="connsiteY1" fmla="*/ 46977 h 272605"/>
                  <a:gd name="connsiteX2" fmla="*/ 284508 w 293712"/>
                  <a:gd name="connsiteY2" fmla="*/ 272606 h 272605"/>
                  <a:gd name="connsiteX3" fmla="*/ 293713 w 293712"/>
                  <a:gd name="connsiteY3" fmla="*/ 240716 h 272605"/>
                  <a:gd name="connsiteX4" fmla="*/ 250200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5" y="46977"/>
                    </a:lnTo>
                    <a:lnTo>
                      <a:pt x="284508" y="272606"/>
                    </a:lnTo>
                    <a:lnTo>
                      <a:pt x="293713" y="240716"/>
                    </a:lnTo>
                    <a:lnTo>
                      <a:pt x="250200" y="103213"/>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p:cNvSpPr/>
              <p:nvPr/>
            </p:nvSpPr>
            <p:spPr>
              <a:xfrm>
                <a:off x="273211" y="797928"/>
                <a:ext cx="601232" cy="436511"/>
              </a:xfrm>
              <a:custGeom>
                <a:avLst/>
                <a:gdLst>
                  <a:gd name="connsiteX0" fmla="*/ 0 w 601232"/>
                  <a:gd name="connsiteY0" fmla="*/ 195796 h 436511"/>
                  <a:gd name="connsiteX1" fmla="*/ 238485 w 601232"/>
                  <a:gd name="connsiteY1" fmla="*/ 0 h 436511"/>
                  <a:gd name="connsiteX2" fmla="*/ 348941 w 601232"/>
                  <a:gd name="connsiteY2" fmla="*/ 0 h 436511"/>
                  <a:gd name="connsiteX3" fmla="*/ 601232 w 601232"/>
                  <a:gd name="connsiteY3" fmla="*/ 195796 h 436511"/>
                  <a:gd name="connsiteX4" fmla="*/ 293713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0" y="195796"/>
                    </a:moveTo>
                    <a:lnTo>
                      <a:pt x="238485" y="0"/>
                    </a:lnTo>
                    <a:lnTo>
                      <a:pt x="348941" y="0"/>
                    </a:lnTo>
                    <a:lnTo>
                      <a:pt x="601232" y="195796"/>
                    </a:lnTo>
                    <a:lnTo>
                      <a:pt x="293713" y="436512"/>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p:cNvSpPr/>
              <p:nvPr/>
            </p:nvSpPr>
            <p:spPr>
              <a:xfrm>
                <a:off x="752690" y="1159002"/>
                <a:ext cx="521318" cy="415937"/>
              </a:xfrm>
              <a:custGeom>
                <a:avLst/>
                <a:gdLst>
                  <a:gd name="connsiteX0" fmla="*/ 314632 w 521318"/>
                  <a:gd name="connsiteY0" fmla="*/ 0 h 415937"/>
                  <a:gd name="connsiteX1" fmla="*/ 258986 w 521318"/>
                  <a:gd name="connsiteY1" fmla="*/ 46977 h 415937"/>
                  <a:gd name="connsiteX2" fmla="*/ 218402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8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986" y="46977"/>
                    </a:lnTo>
                    <a:lnTo>
                      <a:pt x="218402" y="18860"/>
                    </a:lnTo>
                    <a:lnTo>
                      <a:pt x="176981" y="58636"/>
                    </a:lnTo>
                    <a:lnTo>
                      <a:pt x="206268" y="90869"/>
                    </a:lnTo>
                    <a:lnTo>
                      <a:pt x="91628" y="186881"/>
                    </a:lnTo>
                    <a:lnTo>
                      <a:pt x="57738"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p:cNvSpPr/>
              <p:nvPr/>
            </p:nvSpPr>
            <p:spPr>
              <a:xfrm>
                <a:off x="491194"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p:cNvSpPr/>
              <p:nvPr/>
            </p:nvSpPr>
            <p:spPr>
              <a:xfrm>
                <a:off x="569434" y="1036929"/>
                <a:ext cx="479479" cy="374103"/>
              </a:xfrm>
              <a:custGeom>
                <a:avLst/>
                <a:gdLst>
                  <a:gd name="connsiteX0" fmla="*/ 0 w 479479"/>
                  <a:gd name="connsiteY0" fmla="*/ 270891 h 374103"/>
                  <a:gd name="connsiteX1" fmla="*/ 160663 w 479479"/>
                  <a:gd name="connsiteY1" fmla="*/ 374104 h 374103"/>
                  <a:gd name="connsiteX2" fmla="*/ 479479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663" y="374104"/>
                    </a:lnTo>
                    <a:lnTo>
                      <a:pt x="479479" y="103556"/>
                    </a:lnTo>
                    <a:lnTo>
                      <a:pt x="332623"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p:cNvSpPr/>
              <p:nvPr/>
            </p:nvSpPr>
            <p:spPr>
              <a:xfrm>
                <a:off x="943478" y="912799"/>
                <a:ext cx="316724" cy="212598"/>
              </a:xfrm>
              <a:custGeom>
                <a:avLst/>
                <a:gdLst>
                  <a:gd name="connsiteX0" fmla="*/ 36400 w 316724"/>
                  <a:gd name="connsiteY0" fmla="*/ 62408 h 212598"/>
                  <a:gd name="connsiteX1" fmla="*/ 192880 w 316724"/>
                  <a:gd name="connsiteY1" fmla="*/ 0 h 212598"/>
                  <a:gd name="connsiteX2" fmla="*/ 316724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0" y="62408"/>
                    </a:moveTo>
                    <a:lnTo>
                      <a:pt x="192880" y="0"/>
                    </a:lnTo>
                    <a:lnTo>
                      <a:pt x="316724"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p:cNvSpPr/>
              <p:nvPr/>
            </p:nvSpPr>
            <p:spPr>
              <a:xfrm>
                <a:off x="525502" y="965606"/>
                <a:ext cx="509603" cy="408051"/>
              </a:xfrm>
              <a:custGeom>
                <a:avLst/>
                <a:gdLst>
                  <a:gd name="connsiteX0" fmla="*/ 348941 w 509603"/>
                  <a:gd name="connsiteY0" fmla="*/ 28118 h 408051"/>
                  <a:gd name="connsiteX1" fmla="*/ 41421 w 509603"/>
                  <a:gd name="connsiteY1" fmla="*/ 268834 h 408051"/>
                  <a:gd name="connsiteX2" fmla="*/ 0 w 509603"/>
                  <a:gd name="connsiteY2" fmla="*/ 408051 h 408051"/>
                  <a:gd name="connsiteX3" fmla="*/ 509604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p:cNvSpPr/>
              <p:nvPr/>
            </p:nvSpPr>
            <p:spPr>
              <a:xfrm>
                <a:off x="1000798" y="1078420"/>
                <a:ext cx="69034" cy="62064"/>
              </a:xfrm>
              <a:custGeom>
                <a:avLst/>
                <a:gdLst>
                  <a:gd name="connsiteX0" fmla="*/ 0 w 69034"/>
                  <a:gd name="connsiteY0" fmla="*/ 39434 h 62064"/>
                  <a:gd name="connsiteX1" fmla="*/ 48115 w 69034"/>
                  <a:gd name="connsiteY1" fmla="*/ 0 h 62064"/>
                  <a:gd name="connsiteX2" fmla="*/ 69035 w 69034"/>
                  <a:gd name="connsiteY2" fmla="*/ 28118 h 62064"/>
                  <a:gd name="connsiteX3" fmla="*/ 18409 w 69034"/>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9034" h="62064">
                    <a:moveTo>
                      <a:pt x="0" y="39434"/>
                    </a:moveTo>
                    <a:lnTo>
                      <a:pt x="48115" y="0"/>
                    </a:lnTo>
                    <a:lnTo>
                      <a:pt x="69035" y="28118"/>
                    </a:lnTo>
                    <a:lnTo>
                      <a:pt x="18409" y="6206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p:cNvSpPr/>
              <p:nvPr/>
            </p:nvSpPr>
            <p:spPr>
              <a:xfrm>
                <a:off x="649765" y="1347254"/>
                <a:ext cx="80331" cy="97794"/>
              </a:xfrm>
              <a:custGeom>
                <a:avLst/>
                <a:gdLst>
                  <a:gd name="connsiteX0" fmla="*/ 0 w 80331"/>
                  <a:gd name="connsiteY0" fmla="*/ 63779 h 97794"/>
                  <a:gd name="connsiteX1" fmla="*/ 80332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2" y="0"/>
                      <a:pt x="80332"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p:cNvSpPr/>
              <p:nvPr/>
            </p:nvSpPr>
            <p:spPr>
              <a:xfrm rot="-8100243">
                <a:off x="767423" y="1075462"/>
                <a:ext cx="123015" cy="304513"/>
              </a:xfrm>
              <a:custGeom>
                <a:avLst/>
                <a:gdLst>
                  <a:gd name="connsiteX0" fmla="*/ 123015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5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5" y="152257"/>
                    </a:moveTo>
                    <a:cubicBezTo>
                      <a:pt x="123015" y="236346"/>
                      <a:pt x="95477" y="304514"/>
                      <a:pt x="61508" y="304514"/>
                    </a:cubicBezTo>
                    <a:cubicBezTo>
                      <a:pt x="27538" y="304514"/>
                      <a:pt x="0" y="236346"/>
                      <a:pt x="0" y="152257"/>
                    </a:cubicBezTo>
                    <a:cubicBezTo>
                      <a:pt x="0" y="68168"/>
                      <a:pt x="27538" y="0"/>
                      <a:pt x="61508" y="0"/>
                    </a:cubicBezTo>
                    <a:cubicBezTo>
                      <a:pt x="95477" y="0"/>
                      <a:pt x="123015" y="68168"/>
                      <a:pt x="123015" y="152257"/>
                    </a:cubicBez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p:cNvSpPr/>
              <p:nvPr/>
            </p:nvSpPr>
            <p:spPr>
              <a:xfrm>
                <a:off x="30877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p:cNvSpPr/>
              <p:nvPr/>
            </p:nvSpPr>
            <p:spPr>
              <a:xfrm>
                <a:off x="729679"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 name="Graphic 4"/>
            <p:cNvGrpSpPr/>
            <p:nvPr/>
          </p:nvGrpSpPr>
          <p:grpSpPr>
            <a:xfrm>
              <a:off x="3635424" y="671398"/>
              <a:ext cx="1000379" cy="914857"/>
              <a:chOff x="3635424" y="671398"/>
              <a:chExt cx="1000379" cy="914857"/>
            </a:xfrm>
          </p:grpSpPr>
          <p:sp>
            <p:nvSpPr>
              <p:cNvPr id="78" name="Freeform: Shape 77"/>
              <p:cNvSpPr/>
              <p:nvPr/>
            </p:nvSpPr>
            <p:spPr>
              <a:xfrm>
                <a:off x="4342092" y="993724"/>
                <a:ext cx="293712" cy="272605"/>
              </a:xfrm>
              <a:custGeom>
                <a:avLst/>
                <a:gdLst>
                  <a:gd name="connsiteX0" fmla="*/ 293712 w 293712"/>
                  <a:gd name="connsiteY0" fmla="*/ 0 h 272605"/>
                  <a:gd name="connsiteX1" fmla="*/ 284508 w 293712"/>
                  <a:gd name="connsiteY1" fmla="*/ 46977 h 272605"/>
                  <a:gd name="connsiteX2" fmla="*/ 9204 w 293712"/>
                  <a:gd name="connsiteY2" fmla="*/ 272606 h 272605"/>
                  <a:gd name="connsiteX3" fmla="*/ 0 w 293712"/>
                  <a:gd name="connsiteY3" fmla="*/ 240716 h 272605"/>
                  <a:gd name="connsiteX4" fmla="*/ 43513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293712" y="0"/>
                    </a:moveTo>
                    <a:lnTo>
                      <a:pt x="284508" y="46977"/>
                    </a:lnTo>
                    <a:lnTo>
                      <a:pt x="9204" y="272606"/>
                    </a:lnTo>
                    <a:lnTo>
                      <a:pt x="0" y="240716"/>
                    </a:lnTo>
                    <a:lnTo>
                      <a:pt x="43513" y="103213"/>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p:cNvSpPr/>
              <p:nvPr/>
            </p:nvSpPr>
            <p:spPr>
              <a:xfrm>
                <a:off x="4034572" y="797928"/>
                <a:ext cx="601232" cy="436511"/>
              </a:xfrm>
              <a:custGeom>
                <a:avLst/>
                <a:gdLst>
                  <a:gd name="connsiteX0" fmla="*/ 601232 w 601232"/>
                  <a:gd name="connsiteY0" fmla="*/ 195796 h 436511"/>
                  <a:gd name="connsiteX1" fmla="*/ 362748 w 601232"/>
                  <a:gd name="connsiteY1" fmla="*/ 0 h 436511"/>
                  <a:gd name="connsiteX2" fmla="*/ 252710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2" y="195796"/>
                    </a:moveTo>
                    <a:lnTo>
                      <a:pt x="362748" y="0"/>
                    </a:lnTo>
                    <a:lnTo>
                      <a:pt x="252710"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p:cNvSpPr/>
              <p:nvPr/>
            </p:nvSpPr>
            <p:spPr>
              <a:xfrm>
                <a:off x="3635424" y="1159002"/>
                <a:ext cx="520900" cy="415937"/>
              </a:xfrm>
              <a:custGeom>
                <a:avLst/>
                <a:gdLst>
                  <a:gd name="connsiteX0" fmla="*/ 206268 w 520900"/>
                  <a:gd name="connsiteY0" fmla="*/ 0 h 415937"/>
                  <a:gd name="connsiteX1" fmla="*/ 262333 w 520900"/>
                  <a:gd name="connsiteY1" fmla="*/ 46977 h 415937"/>
                  <a:gd name="connsiteX2" fmla="*/ 302917 w 520900"/>
                  <a:gd name="connsiteY2" fmla="*/ 18860 h 415937"/>
                  <a:gd name="connsiteX3" fmla="*/ 343920 w 520900"/>
                  <a:gd name="connsiteY3" fmla="*/ 58636 h 415937"/>
                  <a:gd name="connsiteX4" fmla="*/ 314632 w 520900"/>
                  <a:gd name="connsiteY4" fmla="*/ 90869 h 415937"/>
                  <a:gd name="connsiteX5" fmla="*/ 429272 w 520900"/>
                  <a:gd name="connsiteY5" fmla="*/ 186881 h 415937"/>
                  <a:gd name="connsiteX6" fmla="*/ 463580 w 520900"/>
                  <a:gd name="connsiteY6" fmla="*/ 146761 h 415937"/>
                  <a:gd name="connsiteX7" fmla="*/ 499981 w 520900"/>
                  <a:gd name="connsiteY7" fmla="*/ 201282 h 415937"/>
                  <a:gd name="connsiteX8" fmla="*/ 477387 w 520900"/>
                  <a:gd name="connsiteY8" fmla="*/ 227000 h 415937"/>
                  <a:gd name="connsiteX9" fmla="*/ 520900 w 520900"/>
                  <a:gd name="connsiteY9" fmla="*/ 263347 h 415937"/>
                  <a:gd name="connsiteX10" fmla="*/ 412955 w 520900"/>
                  <a:gd name="connsiteY10" fmla="*/ 415938 h 415937"/>
                  <a:gd name="connsiteX11" fmla="*/ 0 w 520900"/>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900" h="415937">
                    <a:moveTo>
                      <a:pt x="206268" y="0"/>
                    </a:moveTo>
                    <a:lnTo>
                      <a:pt x="262333" y="46977"/>
                    </a:lnTo>
                    <a:lnTo>
                      <a:pt x="302917" y="18860"/>
                    </a:lnTo>
                    <a:lnTo>
                      <a:pt x="343920" y="58636"/>
                    </a:lnTo>
                    <a:lnTo>
                      <a:pt x="314632" y="90869"/>
                    </a:lnTo>
                    <a:lnTo>
                      <a:pt x="429272" y="186881"/>
                    </a:lnTo>
                    <a:lnTo>
                      <a:pt x="463580" y="146761"/>
                    </a:lnTo>
                    <a:lnTo>
                      <a:pt x="499981" y="201282"/>
                    </a:lnTo>
                    <a:lnTo>
                      <a:pt x="477387" y="227000"/>
                    </a:lnTo>
                    <a:lnTo>
                      <a:pt x="520900" y="263347"/>
                    </a:lnTo>
                    <a:lnTo>
                      <a:pt x="412955" y="415938"/>
                    </a:lnTo>
                    <a:lnTo>
                      <a:pt x="0" y="64122"/>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p:cNvSpPr/>
              <p:nvPr/>
            </p:nvSpPr>
            <p:spPr>
              <a:xfrm>
                <a:off x="4188541" y="1334223"/>
                <a:ext cx="229280" cy="252031"/>
              </a:xfrm>
              <a:custGeom>
                <a:avLst/>
                <a:gdLst>
                  <a:gd name="connsiteX0" fmla="*/ 194971 w 229280"/>
                  <a:gd name="connsiteY0" fmla="*/ 39434 h 252031"/>
                  <a:gd name="connsiteX1" fmla="*/ 229280 w 229280"/>
                  <a:gd name="connsiteY1" fmla="*/ 178651 h 252031"/>
                  <a:gd name="connsiteX2" fmla="*/ 75729 w 229280"/>
                  <a:gd name="connsiteY2" fmla="*/ 252032 h 252031"/>
                  <a:gd name="connsiteX3" fmla="*/ 0 w 229280"/>
                  <a:gd name="connsiteY3" fmla="*/ 97727 h 252031"/>
                  <a:gd name="connsiteX4" fmla="*/ 160663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1" y="39434"/>
                    </a:moveTo>
                    <a:lnTo>
                      <a:pt x="229280" y="178651"/>
                    </a:lnTo>
                    <a:lnTo>
                      <a:pt x="75729" y="252032"/>
                    </a:lnTo>
                    <a:lnTo>
                      <a:pt x="0" y="97727"/>
                    </a:lnTo>
                    <a:lnTo>
                      <a:pt x="160663"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p:cNvSpPr/>
              <p:nvPr/>
            </p:nvSpPr>
            <p:spPr>
              <a:xfrm>
                <a:off x="3860102" y="1036929"/>
                <a:ext cx="479898" cy="374103"/>
              </a:xfrm>
              <a:custGeom>
                <a:avLst/>
                <a:gdLst>
                  <a:gd name="connsiteX0" fmla="*/ 479898 w 479898"/>
                  <a:gd name="connsiteY0" fmla="*/ 270891 h 374103"/>
                  <a:gd name="connsiteX1" fmla="*/ 319235 w 479898"/>
                  <a:gd name="connsiteY1" fmla="*/ 374104 h 374103"/>
                  <a:gd name="connsiteX2" fmla="*/ 0 w 479898"/>
                  <a:gd name="connsiteY2" fmla="*/ 103556 h 374103"/>
                  <a:gd name="connsiteX3" fmla="*/ 146856 w 479898"/>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8" h="374103">
                    <a:moveTo>
                      <a:pt x="479898" y="270891"/>
                    </a:moveTo>
                    <a:lnTo>
                      <a:pt x="319235" y="374104"/>
                    </a:lnTo>
                    <a:lnTo>
                      <a:pt x="0" y="103556"/>
                    </a:lnTo>
                    <a:lnTo>
                      <a:pt x="146856"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p:cNvSpPr/>
              <p:nvPr/>
            </p:nvSpPr>
            <p:spPr>
              <a:xfrm>
                <a:off x="3648813" y="912799"/>
                <a:ext cx="317142" cy="212598"/>
              </a:xfrm>
              <a:custGeom>
                <a:avLst/>
                <a:gdLst>
                  <a:gd name="connsiteX0" fmla="*/ 280324 w 317142"/>
                  <a:gd name="connsiteY0" fmla="*/ 62408 h 212598"/>
                  <a:gd name="connsiteX1" fmla="*/ 124263 w 317142"/>
                  <a:gd name="connsiteY1" fmla="*/ 0 h 212598"/>
                  <a:gd name="connsiteX2" fmla="*/ 0 w 317142"/>
                  <a:gd name="connsiteY2" fmla="*/ 109042 h 212598"/>
                  <a:gd name="connsiteX3" fmla="*/ 186185 w 317142"/>
                  <a:gd name="connsiteY3" fmla="*/ 212598 h 212598"/>
                  <a:gd name="connsiteX4" fmla="*/ 317143 w 317142"/>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42" h="212598">
                    <a:moveTo>
                      <a:pt x="280324" y="62408"/>
                    </a:moveTo>
                    <a:lnTo>
                      <a:pt x="124263" y="0"/>
                    </a:lnTo>
                    <a:lnTo>
                      <a:pt x="0" y="109042"/>
                    </a:lnTo>
                    <a:lnTo>
                      <a:pt x="186185" y="212598"/>
                    </a:lnTo>
                    <a:lnTo>
                      <a:pt x="317143" y="11110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p:cNvSpPr/>
              <p:nvPr/>
            </p:nvSpPr>
            <p:spPr>
              <a:xfrm>
                <a:off x="3873909" y="965606"/>
                <a:ext cx="509603" cy="408051"/>
              </a:xfrm>
              <a:custGeom>
                <a:avLst/>
                <a:gdLst>
                  <a:gd name="connsiteX0" fmla="*/ 160663 w 509603"/>
                  <a:gd name="connsiteY0" fmla="*/ 28118 h 408051"/>
                  <a:gd name="connsiteX1" fmla="*/ 468183 w 509603"/>
                  <a:gd name="connsiteY1" fmla="*/ 268834 h 408051"/>
                  <a:gd name="connsiteX2" fmla="*/ 509604 w 509603"/>
                  <a:gd name="connsiteY2" fmla="*/ 408051 h 408051"/>
                  <a:gd name="connsiteX3" fmla="*/ 0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160663" y="28118"/>
                    </a:moveTo>
                    <a:lnTo>
                      <a:pt x="468183"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p:cNvSpPr/>
              <p:nvPr/>
            </p:nvSpPr>
            <p:spPr>
              <a:xfrm>
                <a:off x="3839601"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p:cNvSpPr/>
              <p:nvPr/>
            </p:nvSpPr>
            <p:spPr>
              <a:xfrm>
                <a:off x="4179337"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0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0" y="99784"/>
                      <a:pt x="59830"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p:cNvSpPr/>
              <p:nvPr/>
            </p:nvSpPr>
            <p:spPr>
              <a:xfrm rot="-2699757">
                <a:off x="4019008" y="1075624"/>
                <a:ext cx="123015" cy="304513"/>
              </a:xfrm>
              <a:custGeom>
                <a:avLst/>
                <a:gdLst>
                  <a:gd name="connsiteX0" fmla="*/ 123016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6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6" y="152257"/>
                    </a:moveTo>
                    <a:cubicBezTo>
                      <a:pt x="123016" y="236346"/>
                      <a:pt x="95478" y="304514"/>
                      <a:pt x="61508" y="304514"/>
                    </a:cubicBezTo>
                    <a:cubicBezTo>
                      <a:pt x="27538" y="304514"/>
                      <a:pt x="0" y="236346"/>
                      <a:pt x="0" y="152257"/>
                    </a:cubicBezTo>
                    <a:cubicBezTo>
                      <a:pt x="0" y="68168"/>
                      <a:pt x="27538" y="0"/>
                      <a:pt x="61508" y="0"/>
                    </a:cubicBezTo>
                    <a:cubicBezTo>
                      <a:pt x="95478" y="0"/>
                      <a:pt x="123016" y="68168"/>
                      <a:pt x="123016" y="152257"/>
                    </a:cubicBez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p:cNvSpPr/>
              <p:nvPr/>
            </p:nvSpPr>
            <p:spPr>
              <a:xfrm>
                <a:off x="456802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p:cNvSpPr/>
              <p:nvPr/>
            </p:nvSpPr>
            <p:spPr>
              <a:xfrm>
                <a:off x="4147120"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0" name="Graphic 4"/>
            <p:cNvGrpSpPr/>
            <p:nvPr/>
          </p:nvGrpSpPr>
          <p:grpSpPr>
            <a:xfrm>
              <a:off x="7553684" y="671398"/>
              <a:ext cx="1000798" cy="914857"/>
              <a:chOff x="7553684" y="671398"/>
              <a:chExt cx="1000798" cy="914857"/>
            </a:xfrm>
          </p:grpSpPr>
          <p:sp>
            <p:nvSpPr>
              <p:cNvPr id="91" name="Freeform: Shape 90"/>
              <p:cNvSpPr/>
              <p:nvPr/>
            </p:nvSpPr>
            <p:spPr>
              <a:xfrm>
                <a:off x="7553684" y="993724"/>
                <a:ext cx="293712" cy="272605"/>
              </a:xfrm>
              <a:custGeom>
                <a:avLst/>
                <a:gdLst>
                  <a:gd name="connsiteX0" fmla="*/ 0 w 293712"/>
                  <a:gd name="connsiteY0" fmla="*/ 0 h 272605"/>
                  <a:gd name="connsiteX1" fmla="*/ 9204 w 293712"/>
                  <a:gd name="connsiteY1" fmla="*/ 46977 h 272605"/>
                  <a:gd name="connsiteX2" fmla="*/ 284508 w 293712"/>
                  <a:gd name="connsiteY2" fmla="*/ 272606 h 272605"/>
                  <a:gd name="connsiteX3" fmla="*/ 293712 w 293712"/>
                  <a:gd name="connsiteY3" fmla="*/ 240716 h 272605"/>
                  <a:gd name="connsiteX4" fmla="*/ 250199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4" y="46977"/>
                    </a:lnTo>
                    <a:lnTo>
                      <a:pt x="284508" y="272606"/>
                    </a:lnTo>
                    <a:lnTo>
                      <a:pt x="293712" y="240716"/>
                    </a:lnTo>
                    <a:lnTo>
                      <a:pt x="250199" y="103213"/>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p:cNvSpPr/>
              <p:nvPr/>
            </p:nvSpPr>
            <p:spPr>
              <a:xfrm>
                <a:off x="7553684" y="797928"/>
                <a:ext cx="601231" cy="436511"/>
              </a:xfrm>
              <a:custGeom>
                <a:avLst/>
                <a:gdLst>
                  <a:gd name="connsiteX0" fmla="*/ 0 w 601231"/>
                  <a:gd name="connsiteY0" fmla="*/ 195796 h 436511"/>
                  <a:gd name="connsiteX1" fmla="*/ 238485 w 601231"/>
                  <a:gd name="connsiteY1" fmla="*/ 0 h 436511"/>
                  <a:gd name="connsiteX2" fmla="*/ 348941 w 601231"/>
                  <a:gd name="connsiteY2" fmla="*/ 0 h 436511"/>
                  <a:gd name="connsiteX3" fmla="*/ 601232 w 601231"/>
                  <a:gd name="connsiteY3" fmla="*/ 195796 h 436511"/>
                  <a:gd name="connsiteX4" fmla="*/ 293712 w 601231"/>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1" h="436511">
                    <a:moveTo>
                      <a:pt x="0" y="195796"/>
                    </a:moveTo>
                    <a:lnTo>
                      <a:pt x="238485" y="0"/>
                    </a:lnTo>
                    <a:lnTo>
                      <a:pt x="348941" y="0"/>
                    </a:lnTo>
                    <a:lnTo>
                      <a:pt x="601232" y="195796"/>
                    </a:lnTo>
                    <a:lnTo>
                      <a:pt x="293712" y="436512"/>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p:cNvSpPr/>
              <p:nvPr/>
            </p:nvSpPr>
            <p:spPr>
              <a:xfrm>
                <a:off x="8033163" y="1159002"/>
                <a:ext cx="521318" cy="415937"/>
              </a:xfrm>
              <a:custGeom>
                <a:avLst/>
                <a:gdLst>
                  <a:gd name="connsiteX0" fmla="*/ 314632 w 521318"/>
                  <a:gd name="connsiteY0" fmla="*/ 0 h 415937"/>
                  <a:gd name="connsiteX1" fmla="*/ 258568 w 521318"/>
                  <a:gd name="connsiteY1" fmla="*/ 46977 h 415937"/>
                  <a:gd name="connsiteX2" fmla="*/ 217983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9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568" y="46977"/>
                    </a:lnTo>
                    <a:lnTo>
                      <a:pt x="217983" y="18860"/>
                    </a:lnTo>
                    <a:lnTo>
                      <a:pt x="176981" y="58636"/>
                    </a:lnTo>
                    <a:lnTo>
                      <a:pt x="206268" y="90869"/>
                    </a:lnTo>
                    <a:lnTo>
                      <a:pt x="91628" y="186881"/>
                    </a:lnTo>
                    <a:lnTo>
                      <a:pt x="57739"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p:cNvSpPr/>
              <p:nvPr/>
            </p:nvSpPr>
            <p:spPr>
              <a:xfrm>
                <a:off x="7771667"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p:cNvSpPr/>
              <p:nvPr/>
            </p:nvSpPr>
            <p:spPr>
              <a:xfrm>
                <a:off x="7849906" y="1036929"/>
                <a:ext cx="479479" cy="374103"/>
              </a:xfrm>
              <a:custGeom>
                <a:avLst/>
                <a:gdLst>
                  <a:gd name="connsiteX0" fmla="*/ 0 w 479479"/>
                  <a:gd name="connsiteY0" fmla="*/ 270891 h 374103"/>
                  <a:gd name="connsiteX1" fmla="*/ 160245 w 479479"/>
                  <a:gd name="connsiteY1" fmla="*/ 374104 h 374103"/>
                  <a:gd name="connsiteX2" fmla="*/ 479480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245" y="374104"/>
                    </a:lnTo>
                    <a:lnTo>
                      <a:pt x="479480" y="103556"/>
                    </a:lnTo>
                    <a:lnTo>
                      <a:pt x="332623"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p:cNvSpPr/>
              <p:nvPr/>
            </p:nvSpPr>
            <p:spPr>
              <a:xfrm>
                <a:off x="8223950" y="912799"/>
                <a:ext cx="316724" cy="212598"/>
              </a:xfrm>
              <a:custGeom>
                <a:avLst/>
                <a:gdLst>
                  <a:gd name="connsiteX0" fmla="*/ 36401 w 316724"/>
                  <a:gd name="connsiteY0" fmla="*/ 62408 h 212598"/>
                  <a:gd name="connsiteX1" fmla="*/ 192461 w 316724"/>
                  <a:gd name="connsiteY1" fmla="*/ 0 h 212598"/>
                  <a:gd name="connsiteX2" fmla="*/ 316725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1" y="62408"/>
                    </a:moveTo>
                    <a:lnTo>
                      <a:pt x="192461" y="0"/>
                    </a:lnTo>
                    <a:lnTo>
                      <a:pt x="316725"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p:cNvSpPr/>
              <p:nvPr/>
            </p:nvSpPr>
            <p:spPr>
              <a:xfrm>
                <a:off x="7805975" y="965606"/>
                <a:ext cx="509604" cy="408051"/>
              </a:xfrm>
              <a:custGeom>
                <a:avLst/>
                <a:gdLst>
                  <a:gd name="connsiteX0" fmla="*/ 348941 w 509604"/>
                  <a:gd name="connsiteY0" fmla="*/ 28118 h 408051"/>
                  <a:gd name="connsiteX1" fmla="*/ 41421 w 509604"/>
                  <a:gd name="connsiteY1" fmla="*/ 268834 h 408051"/>
                  <a:gd name="connsiteX2" fmla="*/ 0 w 509604"/>
                  <a:gd name="connsiteY2" fmla="*/ 408051 h 408051"/>
                  <a:gd name="connsiteX3" fmla="*/ 509604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p:cNvSpPr/>
              <p:nvPr/>
            </p:nvSpPr>
            <p:spPr>
              <a:xfrm>
                <a:off x="8281271" y="1078420"/>
                <a:ext cx="68616" cy="62064"/>
              </a:xfrm>
              <a:custGeom>
                <a:avLst/>
                <a:gdLst>
                  <a:gd name="connsiteX0" fmla="*/ 0 w 68616"/>
                  <a:gd name="connsiteY0" fmla="*/ 39434 h 62064"/>
                  <a:gd name="connsiteX1" fmla="*/ 48115 w 68616"/>
                  <a:gd name="connsiteY1" fmla="*/ 0 h 62064"/>
                  <a:gd name="connsiteX2" fmla="*/ 68616 w 68616"/>
                  <a:gd name="connsiteY2" fmla="*/ 28118 h 62064"/>
                  <a:gd name="connsiteX3" fmla="*/ 18409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0" y="39434"/>
                    </a:moveTo>
                    <a:lnTo>
                      <a:pt x="48115" y="0"/>
                    </a:lnTo>
                    <a:lnTo>
                      <a:pt x="68616" y="28118"/>
                    </a:lnTo>
                    <a:lnTo>
                      <a:pt x="18409" y="6206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p:cNvSpPr/>
              <p:nvPr/>
            </p:nvSpPr>
            <p:spPr>
              <a:xfrm>
                <a:off x="7930238" y="1347254"/>
                <a:ext cx="80331" cy="97794"/>
              </a:xfrm>
              <a:custGeom>
                <a:avLst/>
                <a:gdLst>
                  <a:gd name="connsiteX0" fmla="*/ 0 w 80331"/>
                  <a:gd name="connsiteY0" fmla="*/ 63779 h 97794"/>
                  <a:gd name="connsiteX1" fmla="*/ 80331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1" y="0"/>
                      <a:pt x="80331"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p:cNvSpPr/>
              <p:nvPr/>
            </p:nvSpPr>
            <p:spPr>
              <a:xfrm rot="-8100486">
                <a:off x="8047438" y="1075796"/>
                <a:ext cx="123006" cy="304492"/>
              </a:xfrm>
              <a:custGeom>
                <a:avLst/>
                <a:gdLst>
                  <a:gd name="connsiteX0" fmla="*/ 123007 w 123006"/>
                  <a:gd name="connsiteY0" fmla="*/ 152246 h 304492"/>
                  <a:gd name="connsiteX1" fmla="*/ 61504 w 123006"/>
                  <a:gd name="connsiteY1" fmla="*/ 304492 h 304492"/>
                  <a:gd name="connsiteX2" fmla="*/ 0 w 123006"/>
                  <a:gd name="connsiteY2" fmla="*/ 152246 h 304492"/>
                  <a:gd name="connsiteX3" fmla="*/ 61504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4" y="304492"/>
                    </a:cubicBezTo>
                    <a:cubicBezTo>
                      <a:pt x="27536" y="304492"/>
                      <a:pt x="0" y="236329"/>
                      <a:pt x="0" y="152246"/>
                    </a:cubicBezTo>
                    <a:cubicBezTo>
                      <a:pt x="0" y="68163"/>
                      <a:pt x="27536" y="0"/>
                      <a:pt x="61504"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p:cNvSpPr/>
              <p:nvPr/>
            </p:nvSpPr>
            <p:spPr>
              <a:xfrm>
                <a:off x="7589247"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p:cNvSpPr/>
              <p:nvPr/>
            </p:nvSpPr>
            <p:spPr>
              <a:xfrm>
                <a:off x="801015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3" name="Graphic 4"/>
            <p:cNvGrpSpPr/>
            <p:nvPr/>
          </p:nvGrpSpPr>
          <p:grpSpPr>
            <a:xfrm>
              <a:off x="10526372" y="671398"/>
              <a:ext cx="1000799" cy="914857"/>
              <a:chOff x="10526372" y="671398"/>
              <a:chExt cx="1000799" cy="914857"/>
            </a:xfrm>
          </p:grpSpPr>
          <p:sp>
            <p:nvSpPr>
              <p:cNvPr id="104" name="Freeform: Shape 103"/>
              <p:cNvSpPr/>
              <p:nvPr/>
            </p:nvSpPr>
            <p:spPr>
              <a:xfrm>
                <a:off x="11233458" y="993724"/>
                <a:ext cx="293713" cy="272605"/>
              </a:xfrm>
              <a:custGeom>
                <a:avLst/>
                <a:gdLst>
                  <a:gd name="connsiteX0" fmla="*/ 293713 w 293713"/>
                  <a:gd name="connsiteY0" fmla="*/ 0 h 272605"/>
                  <a:gd name="connsiteX1" fmla="*/ 284508 w 293713"/>
                  <a:gd name="connsiteY1" fmla="*/ 46977 h 272605"/>
                  <a:gd name="connsiteX2" fmla="*/ 9205 w 293713"/>
                  <a:gd name="connsiteY2" fmla="*/ 272606 h 272605"/>
                  <a:gd name="connsiteX3" fmla="*/ 0 w 293713"/>
                  <a:gd name="connsiteY3" fmla="*/ 240716 h 272605"/>
                  <a:gd name="connsiteX4" fmla="*/ 43514 w 293713"/>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3" h="272605">
                    <a:moveTo>
                      <a:pt x="293713" y="0"/>
                    </a:moveTo>
                    <a:lnTo>
                      <a:pt x="284508" y="46977"/>
                    </a:lnTo>
                    <a:lnTo>
                      <a:pt x="9205" y="272606"/>
                    </a:lnTo>
                    <a:lnTo>
                      <a:pt x="0" y="240716"/>
                    </a:lnTo>
                    <a:lnTo>
                      <a:pt x="43514" y="103213"/>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p:cNvSpPr/>
              <p:nvPr/>
            </p:nvSpPr>
            <p:spPr>
              <a:xfrm>
                <a:off x="10925938" y="797928"/>
                <a:ext cx="601232" cy="436511"/>
              </a:xfrm>
              <a:custGeom>
                <a:avLst/>
                <a:gdLst>
                  <a:gd name="connsiteX0" fmla="*/ 601233 w 601232"/>
                  <a:gd name="connsiteY0" fmla="*/ 195796 h 436511"/>
                  <a:gd name="connsiteX1" fmla="*/ 362748 w 601232"/>
                  <a:gd name="connsiteY1" fmla="*/ 0 h 436511"/>
                  <a:gd name="connsiteX2" fmla="*/ 252292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3" y="195796"/>
                    </a:moveTo>
                    <a:lnTo>
                      <a:pt x="362748" y="0"/>
                    </a:lnTo>
                    <a:lnTo>
                      <a:pt x="252292"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p:cNvSpPr/>
              <p:nvPr/>
            </p:nvSpPr>
            <p:spPr>
              <a:xfrm>
                <a:off x="10526372" y="1159002"/>
                <a:ext cx="521319" cy="415937"/>
              </a:xfrm>
              <a:custGeom>
                <a:avLst/>
                <a:gdLst>
                  <a:gd name="connsiteX0" fmla="*/ 206687 w 521319"/>
                  <a:gd name="connsiteY0" fmla="*/ 0 h 415937"/>
                  <a:gd name="connsiteX1" fmla="*/ 262752 w 521319"/>
                  <a:gd name="connsiteY1" fmla="*/ 46977 h 415937"/>
                  <a:gd name="connsiteX2" fmla="*/ 303336 w 521319"/>
                  <a:gd name="connsiteY2" fmla="*/ 18860 h 415937"/>
                  <a:gd name="connsiteX3" fmla="*/ 344338 w 521319"/>
                  <a:gd name="connsiteY3" fmla="*/ 58636 h 415937"/>
                  <a:gd name="connsiteX4" fmla="*/ 315051 w 521319"/>
                  <a:gd name="connsiteY4" fmla="*/ 90869 h 415937"/>
                  <a:gd name="connsiteX5" fmla="*/ 429691 w 521319"/>
                  <a:gd name="connsiteY5" fmla="*/ 186881 h 415937"/>
                  <a:gd name="connsiteX6" fmla="*/ 463999 w 521319"/>
                  <a:gd name="connsiteY6" fmla="*/ 146761 h 415937"/>
                  <a:gd name="connsiteX7" fmla="*/ 500400 w 521319"/>
                  <a:gd name="connsiteY7" fmla="*/ 201282 h 415937"/>
                  <a:gd name="connsiteX8" fmla="*/ 477388 w 521319"/>
                  <a:gd name="connsiteY8" fmla="*/ 227000 h 415937"/>
                  <a:gd name="connsiteX9" fmla="*/ 521319 w 521319"/>
                  <a:gd name="connsiteY9" fmla="*/ 263347 h 415937"/>
                  <a:gd name="connsiteX10" fmla="*/ 413373 w 521319"/>
                  <a:gd name="connsiteY10" fmla="*/ 415938 h 415937"/>
                  <a:gd name="connsiteX11" fmla="*/ 0 w 521319"/>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9" h="415937">
                    <a:moveTo>
                      <a:pt x="206687" y="0"/>
                    </a:moveTo>
                    <a:lnTo>
                      <a:pt x="262752" y="46977"/>
                    </a:lnTo>
                    <a:lnTo>
                      <a:pt x="303336" y="18860"/>
                    </a:lnTo>
                    <a:lnTo>
                      <a:pt x="344338" y="58636"/>
                    </a:lnTo>
                    <a:lnTo>
                      <a:pt x="315051" y="90869"/>
                    </a:lnTo>
                    <a:lnTo>
                      <a:pt x="429691" y="186881"/>
                    </a:lnTo>
                    <a:lnTo>
                      <a:pt x="463999" y="146761"/>
                    </a:lnTo>
                    <a:lnTo>
                      <a:pt x="500400" y="201282"/>
                    </a:lnTo>
                    <a:lnTo>
                      <a:pt x="477388" y="227000"/>
                    </a:lnTo>
                    <a:lnTo>
                      <a:pt x="521319" y="263347"/>
                    </a:lnTo>
                    <a:lnTo>
                      <a:pt x="413373" y="415938"/>
                    </a:lnTo>
                    <a:lnTo>
                      <a:pt x="0" y="64122"/>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p:cNvSpPr/>
              <p:nvPr/>
            </p:nvSpPr>
            <p:spPr>
              <a:xfrm>
                <a:off x="11079907" y="1334223"/>
                <a:ext cx="229280" cy="252031"/>
              </a:xfrm>
              <a:custGeom>
                <a:avLst/>
                <a:gdLst>
                  <a:gd name="connsiteX0" fmla="*/ 194972 w 229280"/>
                  <a:gd name="connsiteY0" fmla="*/ 39434 h 252031"/>
                  <a:gd name="connsiteX1" fmla="*/ 229280 w 229280"/>
                  <a:gd name="connsiteY1" fmla="*/ 178651 h 252031"/>
                  <a:gd name="connsiteX2" fmla="*/ 75730 w 229280"/>
                  <a:gd name="connsiteY2" fmla="*/ 252032 h 252031"/>
                  <a:gd name="connsiteX3" fmla="*/ 0 w 229280"/>
                  <a:gd name="connsiteY3" fmla="*/ 97727 h 252031"/>
                  <a:gd name="connsiteX4" fmla="*/ 160664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2" y="39434"/>
                    </a:moveTo>
                    <a:lnTo>
                      <a:pt x="229280" y="178651"/>
                    </a:lnTo>
                    <a:lnTo>
                      <a:pt x="75730" y="252032"/>
                    </a:lnTo>
                    <a:lnTo>
                      <a:pt x="0" y="97727"/>
                    </a:lnTo>
                    <a:lnTo>
                      <a:pt x="160664"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p:cNvSpPr/>
              <p:nvPr/>
            </p:nvSpPr>
            <p:spPr>
              <a:xfrm>
                <a:off x="10751468" y="1036929"/>
                <a:ext cx="479897" cy="374103"/>
              </a:xfrm>
              <a:custGeom>
                <a:avLst/>
                <a:gdLst>
                  <a:gd name="connsiteX0" fmla="*/ 479898 w 479897"/>
                  <a:gd name="connsiteY0" fmla="*/ 270891 h 374103"/>
                  <a:gd name="connsiteX1" fmla="*/ 319235 w 479897"/>
                  <a:gd name="connsiteY1" fmla="*/ 374104 h 374103"/>
                  <a:gd name="connsiteX2" fmla="*/ 0 w 479897"/>
                  <a:gd name="connsiteY2" fmla="*/ 103556 h 374103"/>
                  <a:gd name="connsiteX3" fmla="*/ 146857 w 479897"/>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7" h="374103">
                    <a:moveTo>
                      <a:pt x="479898" y="270891"/>
                    </a:moveTo>
                    <a:lnTo>
                      <a:pt x="319235" y="374104"/>
                    </a:lnTo>
                    <a:lnTo>
                      <a:pt x="0" y="103556"/>
                    </a:lnTo>
                    <a:lnTo>
                      <a:pt x="146857"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p:cNvSpPr/>
              <p:nvPr/>
            </p:nvSpPr>
            <p:spPr>
              <a:xfrm>
                <a:off x="10540179" y="912799"/>
                <a:ext cx="316723" cy="212598"/>
              </a:xfrm>
              <a:custGeom>
                <a:avLst/>
                <a:gdLst>
                  <a:gd name="connsiteX0" fmla="*/ 280324 w 316723"/>
                  <a:gd name="connsiteY0" fmla="*/ 62408 h 212598"/>
                  <a:gd name="connsiteX1" fmla="*/ 124263 w 316723"/>
                  <a:gd name="connsiteY1" fmla="*/ 0 h 212598"/>
                  <a:gd name="connsiteX2" fmla="*/ 0 w 316723"/>
                  <a:gd name="connsiteY2" fmla="*/ 109042 h 212598"/>
                  <a:gd name="connsiteX3" fmla="*/ 186185 w 316723"/>
                  <a:gd name="connsiteY3" fmla="*/ 212598 h 212598"/>
                  <a:gd name="connsiteX4" fmla="*/ 316724 w 316723"/>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3" h="212598">
                    <a:moveTo>
                      <a:pt x="280324" y="62408"/>
                    </a:moveTo>
                    <a:lnTo>
                      <a:pt x="124263" y="0"/>
                    </a:lnTo>
                    <a:lnTo>
                      <a:pt x="0" y="109042"/>
                    </a:lnTo>
                    <a:lnTo>
                      <a:pt x="186185" y="212598"/>
                    </a:lnTo>
                    <a:lnTo>
                      <a:pt x="316724" y="11110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p:cNvSpPr/>
              <p:nvPr/>
            </p:nvSpPr>
            <p:spPr>
              <a:xfrm>
                <a:off x="10765275" y="965606"/>
                <a:ext cx="509604" cy="408051"/>
              </a:xfrm>
              <a:custGeom>
                <a:avLst/>
                <a:gdLst>
                  <a:gd name="connsiteX0" fmla="*/ 160663 w 509604"/>
                  <a:gd name="connsiteY0" fmla="*/ 28118 h 408051"/>
                  <a:gd name="connsiteX1" fmla="*/ 468182 w 509604"/>
                  <a:gd name="connsiteY1" fmla="*/ 268834 h 408051"/>
                  <a:gd name="connsiteX2" fmla="*/ 509604 w 509604"/>
                  <a:gd name="connsiteY2" fmla="*/ 408051 h 408051"/>
                  <a:gd name="connsiteX3" fmla="*/ 0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160663" y="28118"/>
                    </a:moveTo>
                    <a:lnTo>
                      <a:pt x="468182"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p:cNvSpPr/>
              <p:nvPr/>
            </p:nvSpPr>
            <p:spPr>
              <a:xfrm>
                <a:off x="10730967"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p:cNvSpPr/>
              <p:nvPr/>
            </p:nvSpPr>
            <p:spPr>
              <a:xfrm>
                <a:off x="11070703"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1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1" y="99784"/>
                      <a:pt x="59831"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p:cNvSpPr/>
              <p:nvPr/>
            </p:nvSpPr>
            <p:spPr>
              <a:xfrm rot="-2700000">
                <a:off x="10909638" y="1075315"/>
                <a:ext cx="123006" cy="304492"/>
              </a:xfrm>
              <a:custGeom>
                <a:avLst/>
                <a:gdLst>
                  <a:gd name="connsiteX0" fmla="*/ 123007 w 123006"/>
                  <a:gd name="connsiteY0" fmla="*/ 152246 h 304492"/>
                  <a:gd name="connsiteX1" fmla="*/ 61503 w 123006"/>
                  <a:gd name="connsiteY1" fmla="*/ 304492 h 304492"/>
                  <a:gd name="connsiteX2" fmla="*/ 0 w 123006"/>
                  <a:gd name="connsiteY2" fmla="*/ 152246 h 304492"/>
                  <a:gd name="connsiteX3" fmla="*/ 61503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3" y="304492"/>
                    </a:cubicBezTo>
                    <a:cubicBezTo>
                      <a:pt x="27536" y="304492"/>
                      <a:pt x="0" y="236329"/>
                      <a:pt x="0" y="152246"/>
                    </a:cubicBezTo>
                    <a:cubicBezTo>
                      <a:pt x="0" y="68163"/>
                      <a:pt x="27536" y="0"/>
                      <a:pt x="61503"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p:cNvSpPr/>
              <p:nvPr/>
            </p:nvSpPr>
            <p:spPr>
              <a:xfrm>
                <a:off x="1145939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p:cNvSpPr/>
              <p:nvPr/>
            </p:nvSpPr>
            <p:spPr>
              <a:xfrm>
                <a:off x="11038068"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17" name="Picture 4"/>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7765" y="3070567"/>
            <a:ext cx="3498669" cy="3556463"/>
          </a:xfrm>
          <a:prstGeom prst="rect">
            <a:avLst/>
          </a:prstGeom>
        </p:spPr>
      </p:pic>
      <p:pic>
        <p:nvPicPr>
          <p:cNvPr id="6" name="Picture 5" descr="A picture containing text&#10;&#10;Description automatically generated"/>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10021705" y="2541694"/>
            <a:ext cx="1781815" cy="4148287"/>
          </a:xfrm>
          <a:prstGeom prst="rect">
            <a:avLst/>
          </a:prstGeom>
        </p:spPr>
      </p:pic>
      <p:pic>
        <p:nvPicPr>
          <p:cNvPr id="120" name="Picture 14" descr="Fairy Tale Pink Sticke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9693576">
            <a:off x="9667505" y="2384639"/>
            <a:ext cx="1153343" cy="11533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stretch>
            <a:fillRect/>
          </a:stretch>
        </p:blipFill>
        <p:spPr>
          <a:xfrm>
            <a:off x="2695431" y="2541948"/>
            <a:ext cx="7084166" cy="192650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1">
            <a:extLst>
              <a:ext uri="{28A0092B-C50C-407E-A947-70E740481C1C}">
                <a14:useLocalDpi xmlns:a14="http://schemas.microsoft.com/office/drawing/2010/main" val="0"/>
              </a:ext>
            </a:extLst>
          </a:blip>
          <a:srcRect t="13306" b="49147"/>
          <a:stretch>
            <a:fillRect/>
          </a:stretch>
        </p:blipFill>
        <p:spPr>
          <a:xfrm>
            <a:off x="0" y="10"/>
            <a:ext cx="12191980" cy="6857990"/>
          </a:xfrm>
          <a:prstGeom prst="rect">
            <a:avLst/>
          </a:prstGeom>
        </p:spPr>
      </p:pic>
      <p:pic>
        <p:nvPicPr>
          <p:cNvPr id="14" name="图片 3"/>
          <p:cNvPicPr>
            <a:picLocks noChangeAspect="1"/>
          </p:cNvPicPr>
          <p:nvPr/>
        </p:nvPicPr>
        <p:blipFill>
          <a:blip r:embed="rId2"/>
          <a:stretch>
            <a:fillRect/>
          </a:stretch>
        </p:blipFill>
        <p:spPr>
          <a:xfrm flipH="1">
            <a:off x="1406477" y="144137"/>
            <a:ext cx="9995989" cy="4876558"/>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34936" y1="6754" x2="19071" y2="23460"/>
                        <a14:foregroundMark x1="26282" y1="4265" x2="14103" y2="23341"/>
                        <a14:foregroundMark x1="36058" y1="4858" x2="61859" y2="18957"/>
                        <a14:foregroundMark x1="58173" y1="18128" x2="62660" y2="23460"/>
                        <a14:foregroundMark x1="14423" y1="17891" x2="17788" y2="40047"/>
                        <a14:foregroundMark x1="23558" y1="32109" x2="23397" y2="43246"/>
                        <a14:foregroundMark x1="26282" y1="83649" x2="29167" y2="97156"/>
                        <a14:foregroundMark x1="55128" y1="80924" x2="59295" y2="99526"/>
                        <a14:foregroundMark x1="43109" y1="86256" x2="48878" y2="99763"/>
                        <a14:foregroundMark x1="50801" y1="4621" x2="58333" y2="13033"/>
                        <a14:foregroundMark x1="18429" y1="8886" x2="10577" y2="18365"/>
                        <a14:foregroundMark x1="22115" y1="89455" x2="24519" y2="99763"/>
                        <a14:foregroundMark x1="91346" y1="49882" x2="90865" y2="54502"/>
                        <a14:backgroundMark x1="87340" y1="32464" x2="90224" y2="45142"/>
                      </a14:backgroundRemoval>
                    </a14:imgEffect>
                  </a14:imgLayer>
                </a14:imgProps>
              </a:ext>
            </a:extLst>
          </a:blip>
          <a:stretch>
            <a:fillRect/>
          </a:stretch>
        </p:blipFill>
        <p:spPr>
          <a:xfrm>
            <a:off x="357881" y="1559005"/>
            <a:ext cx="3917741" cy="5298995"/>
          </a:xfrm>
          <a:prstGeom prst="rect">
            <a:avLst/>
          </a:prstGeom>
        </p:spPr>
      </p:pic>
      <p:pic>
        <p:nvPicPr>
          <p:cNvPr id="18" name="Picture 4"/>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a:xfrm>
            <a:off x="3722467" y="3587361"/>
            <a:ext cx="886061" cy="1433334"/>
          </a:xfrm>
          <a:prstGeom prst="rect">
            <a:avLst/>
          </a:prstGeom>
        </p:spPr>
      </p:pic>
      <p:pic>
        <p:nvPicPr>
          <p:cNvPr id="19" name="Picture 2"/>
          <p:cNvPicPr>
            <a:picLocks noChangeAspect="1"/>
          </p:cNvPicPr>
          <p:nvPr/>
        </p:nvPicPr>
        <p:blipFill>
          <a:blip r:embed="rId6"/>
          <a:srcRect/>
          <a:stretch>
            <a:fillRect/>
          </a:stretch>
        </p:blipFill>
        <p:spPr>
          <a:xfrm>
            <a:off x="8533357" y="4037792"/>
            <a:ext cx="3118770" cy="2851076"/>
          </a:xfrm>
          <a:prstGeom prst="rect">
            <a:avLst/>
          </a:prstGeom>
        </p:spPr>
      </p:pic>
      <p:sp>
        <p:nvSpPr>
          <p:cNvPr id="21" name="วงรี 133"/>
          <p:cNvSpPr/>
          <p:nvPr/>
        </p:nvSpPr>
        <p:spPr>
          <a:xfrm flipV="1">
            <a:off x="9154137" y="4433946"/>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2" name="วงรี 134"/>
          <p:cNvSpPr/>
          <p:nvPr/>
        </p:nvSpPr>
        <p:spPr>
          <a:xfrm flipV="1">
            <a:off x="9154137" y="3909529"/>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3" name="วงรี 135"/>
          <p:cNvSpPr/>
          <p:nvPr/>
        </p:nvSpPr>
        <p:spPr>
          <a:xfrm flipV="1">
            <a:off x="9113336" y="3746295"/>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4" name="วงรี 136"/>
          <p:cNvSpPr/>
          <p:nvPr/>
        </p:nvSpPr>
        <p:spPr>
          <a:xfrm flipV="1">
            <a:off x="9113337" y="4163964"/>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8" name="วงรี 133"/>
          <p:cNvSpPr/>
          <p:nvPr/>
        </p:nvSpPr>
        <p:spPr>
          <a:xfrm flipV="1">
            <a:off x="10133543" y="4545589"/>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29" name="วงรี 134"/>
          <p:cNvSpPr/>
          <p:nvPr/>
        </p:nvSpPr>
        <p:spPr>
          <a:xfrm flipV="1">
            <a:off x="10133543" y="4021172"/>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0" name="วงรี 135"/>
          <p:cNvSpPr/>
          <p:nvPr/>
        </p:nvSpPr>
        <p:spPr>
          <a:xfrm flipV="1">
            <a:off x="10092742" y="3857938"/>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1" name="วงรี 136"/>
          <p:cNvSpPr/>
          <p:nvPr/>
        </p:nvSpPr>
        <p:spPr>
          <a:xfrm flipV="1">
            <a:off x="10092743" y="4275607"/>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2" name="วงรี 133"/>
          <p:cNvSpPr/>
          <p:nvPr/>
        </p:nvSpPr>
        <p:spPr>
          <a:xfrm flipV="1">
            <a:off x="11049497" y="4340463"/>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3" name="วงรี 134"/>
          <p:cNvSpPr/>
          <p:nvPr/>
        </p:nvSpPr>
        <p:spPr>
          <a:xfrm flipV="1">
            <a:off x="11049497" y="3816046"/>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4" name="วงรี 135"/>
          <p:cNvSpPr/>
          <p:nvPr/>
        </p:nvSpPr>
        <p:spPr>
          <a:xfrm flipV="1">
            <a:off x="11008696" y="3652812"/>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sp>
        <p:nvSpPr>
          <p:cNvPr id="35" name="วงรี 136"/>
          <p:cNvSpPr/>
          <p:nvPr/>
        </p:nvSpPr>
        <p:spPr>
          <a:xfrm flipV="1">
            <a:off x="11008697" y="4070481"/>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th-TH" sz="3735" b="0" i="0" u="none" strike="noStrike" kern="1200" cap="none" spc="0" normalizeH="0" baseline="0" noProof="0">
              <a:ln>
                <a:noFill/>
              </a:ln>
              <a:solidFill>
                <a:prstClr val="white"/>
              </a:solidFill>
              <a:effectLst/>
              <a:uLnTx/>
              <a:uFillTx/>
              <a:latin typeface="FC Onigiri Outline"/>
              <a:ea typeface="+mn-ea"/>
              <a:cs typeface="FC Onigiri Outline"/>
            </a:endParaRPr>
          </a:p>
        </p:txBody>
      </p:sp>
      <p:pic>
        <p:nvPicPr>
          <p:cNvPr id="3" name="Picture 2"/>
          <p:cNvPicPr>
            <a:picLocks noChangeAspect="1"/>
          </p:cNvPicPr>
          <p:nvPr/>
        </p:nvPicPr>
        <p:blipFill>
          <a:blip r:embed="rId7"/>
          <a:stretch>
            <a:fillRect/>
          </a:stretch>
        </p:blipFill>
        <p:spPr>
          <a:xfrm>
            <a:off x="-2109823" y="1586964"/>
            <a:ext cx="17028587" cy="15316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ppt_x</p:attrName>
                                        </p:attrNameLst>
                                      </p:cBhvr>
                                      <p:tavLst>
                                        <p:tav tm="0">
                                          <p:val>
                                            <p:strVal val="#ppt_x"/>
                                          </p:val>
                                        </p:tav>
                                        <p:tav tm="100000">
                                          <p:val>
                                            <p:strVal val="#ppt_x"/>
                                          </p:val>
                                        </p:tav>
                                      </p:tavLst>
                                    </p:anim>
                                    <p:anim calcmode="lin" valueType="num">
                                      <p:cBhvr>
                                        <p:cTn id="9" dur="2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anim calcmode="lin" valueType="num">
                                      <p:cBhvr>
                                        <p:cTn id="13" dur="2000" fill="hold"/>
                                        <p:tgtEl>
                                          <p:spTgt spid="22"/>
                                        </p:tgtEl>
                                        <p:attrNameLst>
                                          <p:attrName>ppt_x</p:attrName>
                                        </p:attrNameLst>
                                      </p:cBhvr>
                                      <p:tavLst>
                                        <p:tav tm="0">
                                          <p:val>
                                            <p:strVal val="#ppt_x"/>
                                          </p:val>
                                        </p:tav>
                                        <p:tav tm="100000">
                                          <p:val>
                                            <p:strVal val="#ppt_x"/>
                                          </p:val>
                                        </p:tav>
                                      </p:tavLst>
                                    </p:anim>
                                    <p:anim calcmode="lin" valueType="num">
                                      <p:cBhvr>
                                        <p:cTn id="14" dur="2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anim calcmode="lin" valueType="num">
                                      <p:cBhvr>
                                        <p:cTn id="18" dur="2000" fill="hold"/>
                                        <p:tgtEl>
                                          <p:spTgt spid="23"/>
                                        </p:tgtEl>
                                        <p:attrNameLst>
                                          <p:attrName>ppt_x</p:attrName>
                                        </p:attrNameLst>
                                      </p:cBhvr>
                                      <p:tavLst>
                                        <p:tav tm="0">
                                          <p:val>
                                            <p:strVal val="#ppt_x"/>
                                          </p:val>
                                        </p:tav>
                                        <p:tav tm="100000">
                                          <p:val>
                                            <p:strVal val="#ppt_x"/>
                                          </p:val>
                                        </p:tav>
                                      </p:tavLst>
                                    </p:anim>
                                    <p:anim calcmode="lin" valueType="num">
                                      <p:cBhvr>
                                        <p:cTn id="19" dur="2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repeatCount="indefinite" fill="hold" grpId="0" nodeType="withEffect">
                                  <p:stCondLst>
                                    <p:cond delay="0"/>
                                  </p:stCondLst>
                                  <p:endCondLst>
                                    <p:cond evt="onNext" delay="0">
                                      <p:tgtEl>
                                        <p:sldTgt/>
                                      </p:tgtEl>
                                    </p:cond>
                                  </p:end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anim calcmode="lin" valueType="num">
                                      <p:cBhvr>
                                        <p:cTn id="28" dur="2000" fill="hold"/>
                                        <p:tgtEl>
                                          <p:spTgt spid="28"/>
                                        </p:tgtEl>
                                        <p:attrNameLst>
                                          <p:attrName>ppt_x</p:attrName>
                                        </p:attrNameLst>
                                      </p:cBhvr>
                                      <p:tavLst>
                                        <p:tav tm="0">
                                          <p:val>
                                            <p:strVal val="#ppt_x"/>
                                          </p:val>
                                        </p:tav>
                                        <p:tav tm="100000">
                                          <p:val>
                                            <p:strVal val="#ppt_x"/>
                                          </p:val>
                                        </p:tav>
                                      </p:tavLst>
                                    </p:anim>
                                    <p:anim calcmode="lin" valueType="num">
                                      <p:cBhvr>
                                        <p:cTn id="29" dur="2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repeatCount="indefinite" fill="hold" grpId="0" nodeType="withEffect">
                                  <p:stCondLst>
                                    <p:cond delay="0"/>
                                  </p:stCondLst>
                                  <p:endCondLst>
                                    <p:cond evt="onNext" delay="0">
                                      <p:tgtEl>
                                        <p:sldTgt/>
                                      </p:tgtEl>
                                    </p:cond>
                                  </p:endCondLst>
                                  <p:childTnLst>
                                    <p:set>
                                      <p:cBhvr>
                                        <p:cTn id="31" dur="1" fill="hold">
                                          <p:stCondLst>
                                            <p:cond delay="0"/>
                                          </p:stCondLst>
                                        </p:cTn>
                                        <p:tgtEl>
                                          <p:spTgt spid="29"/>
                                        </p:tgtEl>
                                        <p:attrNameLst>
                                          <p:attrName>style.visibility</p:attrName>
                                        </p:attrNameLst>
                                      </p:cBhvr>
                                      <p:to>
                                        <p:strVal val="visible"/>
                                      </p:to>
                                    </p:set>
                                    <p:animEffect transition="in" filter="fade">
                                      <p:cBhvr>
                                        <p:cTn id="32" dur="2000"/>
                                        <p:tgtEl>
                                          <p:spTgt spid="29"/>
                                        </p:tgtEl>
                                      </p:cBhvr>
                                    </p:animEffect>
                                    <p:anim calcmode="lin" valueType="num">
                                      <p:cBhvr>
                                        <p:cTn id="33" dur="2000" fill="hold"/>
                                        <p:tgtEl>
                                          <p:spTgt spid="29"/>
                                        </p:tgtEl>
                                        <p:attrNameLst>
                                          <p:attrName>ppt_x</p:attrName>
                                        </p:attrNameLst>
                                      </p:cBhvr>
                                      <p:tavLst>
                                        <p:tav tm="0">
                                          <p:val>
                                            <p:strVal val="#ppt_x"/>
                                          </p:val>
                                        </p:tav>
                                        <p:tav tm="100000">
                                          <p:val>
                                            <p:strVal val="#ppt_x"/>
                                          </p:val>
                                        </p:tav>
                                      </p:tavLst>
                                    </p:anim>
                                    <p:anim calcmode="lin" valueType="num">
                                      <p:cBhvr>
                                        <p:cTn id="34" dur="2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repeatCount="indefinite" fill="hold" grpId="0" nodeType="withEffect">
                                  <p:stCondLst>
                                    <p:cond delay="0"/>
                                  </p:stCondLst>
                                  <p:endCondLst>
                                    <p:cond evt="onNext" delay="0">
                                      <p:tgtEl>
                                        <p:sldTgt/>
                                      </p:tgtEl>
                                    </p:cond>
                                  </p:end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anim calcmode="lin" valueType="num">
                                      <p:cBhvr>
                                        <p:cTn id="38" dur="2000" fill="hold"/>
                                        <p:tgtEl>
                                          <p:spTgt spid="30"/>
                                        </p:tgtEl>
                                        <p:attrNameLst>
                                          <p:attrName>ppt_x</p:attrName>
                                        </p:attrNameLst>
                                      </p:cBhvr>
                                      <p:tavLst>
                                        <p:tav tm="0">
                                          <p:val>
                                            <p:strVal val="#ppt_x"/>
                                          </p:val>
                                        </p:tav>
                                        <p:tav tm="100000">
                                          <p:val>
                                            <p:strVal val="#ppt_x"/>
                                          </p:val>
                                        </p:tav>
                                      </p:tavLst>
                                    </p:anim>
                                    <p:anim calcmode="lin" valueType="num">
                                      <p:cBhvr>
                                        <p:cTn id="39" dur="2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repeatCount="indefinite" fill="hold" grpId="0" nodeType="withEffect">
                                  <p:stCondLst>
                                    <p:cond delay="0"/>
                                  </p:stCondLst>
                                  <p:endCondLst>
                                    <p:cond evt="onNext" delay="0">
                                      <p:tgtEl>
                                        <p:sldTgt/>
                                      </p:tgtEl>
                                    </p:cond>
                                  </p:endCondLst>
                                  <p:childTnLst>
                                    <p:set>
                                      <p:cBhvr>
                                        <p:cTn id="41" dur="1" fill="hold">
                                          <p:stCondLst>
                                            <p:cond delay="0"/>
                                          </p:stCondLst>
                                        </p:cTn>
                                        <p:tgtEl>
                                          <p:spTgt spid="31"/>
                                        </p:tgtEl>
                                        <p:attrNameLst>
                                          <p:attrName>style.visibility</p:attrName>
                                        </p:attrNameLst>
                                      </p:cBhvr>
                                      <p:to>
                                        <p:strVal val="visible"/>
                                      </p:to>
                                    </p:set>
                                    <p:animEffect transition="in" filter="fade">
                                      <p:cBhvr>
                                        <p:cTn id="42" dur="2000"/>
                                        <p:tgtEl>
                                          <p:spTgt spid="31"/>
                                        </p:tgtEl>
                                      </p:cBhvr>
                                    </p:animEffect>
                                    <p:anim calcmode="lin" valueType="num">
                                      <p:cBhvr>
                                        <p:cTn id="43" dur="2000" fill="hold"/>
                                        <p:tgtEl>
                                          <p:spTgt spid="31"/>
                                        </p:tgtEl>
                                        <p:attrNameLst>
                                          <p:attrName>ppt_x</p:attrName>
                                        </p:attrNameLst>
                                      </p:cBhvr>
                                      <p:tavLst>
                                        <p:tav tm="0">
                                          <p:val>
                                            <p:strVal val="#ppt_x"/>
                                          </p:val>
                                        </p:tav>
                                        <p:tav tm="100000">
                                          <p:val>
                                            <p:strVal val="#ppt_x"/>
                                          </p:val>
                                        </p:tav>
                                      </p:tavLst>
                                    </p:anim>
                                    <p:anim calcmode="lin" valueType="num">
                                      <p:cBhvr>
                                        <p:cTn id="44" dur="2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repeatCount="indefinite" fill="hold" grpId="0" nodeType="withEffect">
                                  <p:stCondLst>
                                    <p:cond delay="0"/>
                                  </p:stCondLst>
                                  <p:endCondLst>
                                    <p:cond evt="onNext" delay="0">
                                      <p:tgtEl>
                                        <p:sldTgt/>
                                      </p:tgtEl>
                                    </p:cond>
                                  </p:end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000"/>
                                        <p:tgtEl>
                                          <p:spTgt spid="32"/>
                                        </p:tgtEl>
                                      </p:cBhvr>
                                    </p:animEffect>
                                    <p:anim calcmode="lin" valueType="num">
                                      <p:cBhvr>
                                        <p:cTn id="48" dur="2000" fill="hold"/>
                                        <p:tgtEl>
                                          <p:spTgt spid="32"/>
                                        </p:tgtEl>
                                        <p:attrNameLst>
                                          <p:attrName>ppt_x</p:attrName>
                                        </p:attrNameLst>
                                      </p:cBhvr>
                                      <p:tavLst>
                                        <p:tav tm="0">
                                          <p:val>
                                            <p:strVal val="#ppt_x"/>
                                          </p:val>
                                        </p:tav>
                                        <p:tav tm="100000">
                                          <p:val>
                                            <p:strVal val="#ppt_x"/>
                                          </p:val>
                                        </p:tav>
                                      </p:tavLst>
                                    </p:anim>
                                    <p:anim calcmode="lin" valueType="num">
                                      <p:cBhvr>
                                        <p:cTn id="49" dur="2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repeatCount="indefinite" fill="hold" grpId="0" nodeType="withEffect">
                                  <p:stCondLst>
                                    <p:cond delay="0"/>
                                  </p:stCondLst>
                                  <p:endCondLst>
                                    <p:cond evt="onNext" delay="0">
                                      <p:tgtEl>
                                        <p:sldTgt/>
                                      </p:tgtEl>
                                    </p:cond>
                                  </p:end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000"/>
                                        <p:tgtEl>
                                          <p:spTgt spid="33"/>
                                        </p:tgtEl>
                                      </p:cBhvr>
                                    </p:animEffect>
                                    <p:anim calcmode="lin" valueType="num">
                                      <p:cBhvr>
                                        <p:cTn id="53" dur="2000" fill="hold"/>
                                        <p:tgtEl>
                                          <p:spTgt spid="33"/>
                                        </p:tgtEl>
                                        <p:attrNameLst>
                                          <p:attrName>ppt_x</p:attrName>
                                        </p:attrNameLst>
                                      </p:cBhvr>
                                      <p:tavLst>
                                        <p:tav tm="0">
                                          <p:val>
                                            <p:strVal val="#ppt_x"/>
                                          </p:val>
                                        </p:tav>
                                        <p:tav tm="100000">
                                          <p:val>
                                            <p:strVal val="#ppt_x"/>
                                          </p:val>
                                        </p:tav>
                                      </p:tavLst>
                                    </p:anim>
                                    <p:anim calcmode="lin" valueType="num">
                                      <p:cBhvr>
                                        <p:cTn id="54" dur="2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repeatCount="indefinite" fill="hold" grpId="0" nodeType="withEffect">
                                  <p:stCondLst>
                                    <p:cond delay="0"/>
                                  </p:stCondLst>
                                  <p:endCondLst>
                                    <p:cond evt="onNext" delay="0">
                                      <p:tgtEl>
                                        <p:sldTgt/>
                                      </p:tgtEl>
                                    </p:cond>
                                  </p:endCondLst>
                                  <p:childTnLst>
                                    <p:set>
                                      <p:cBhvr>
                                        <p:cTn id="56" dur="1" fill="hold">
                                          <p:stCondLst>
                                            <p:cond delay="0"/>
                                          </p:stCondLst>
                                        </p:cTn>
                                        <p:tgtEl>
                                          <p:spTgt spid="34"/>
                                        </p:tgtEl>
                                        <p:attrNameLst>
                                          <p:attrName>style.visibility</p:attrName>
                                        </p:attrNameLst>
                                      </p:cBhvr>
                                      <p:to>
                                        <p:strVal val="visible"/>
                                      </p:to>
                                    </p:set>
                                    <p:animEffect transition="in" filter="fade">
                                      <p:cBhvr>
                                        <p:cTn id="57" dur="2000"/>
                                        <p:tgtEl>
                                          <p:spTgt spid="34"/>
                                        </p:tgtEl>
                                      </p:cBhvr>
                                    </p:animEffect>
                                    <p:anim calcmode="lin" valueType="num">
                                      <p:cBhvr>
                                        <p:cTn id="58" dur="2000" fill="hold"/>
                                        <p:tgtEl>
                                          <p:spTgt spid="34"/>
                                        </p:tgtEl>
                                        <p:attrNameLst>
                                          <p:attrName>ppt_x</p:attrName>
                                        </p:attrNameLst>
                                      </p:cBhvr>
                                      <p:tavLst>
                                        <p:tav tm="0">
                                          <p:val>
                                            <p:strVal val="#ppt_x"/>
                                          </p:val>
                                        </p:tav>
                                        <p:tav tm="100000">
                                          <p:val>
                                            <p:strVal val="#ppt_x"/>
                                          </p:val>
                                        </p:tav>
                                      </p:tavLst>
                                    </p:anim>
                                    <p:anim calcmode="lin" valueType="num">
                                      <p:cBhvr>
                                        <p:cTn id="59" dur="2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repeatCount="indefinite" fill="hold" grpId="0" nodeType="withEffect">
                                  <p:stCondLst>
                                    <p:cond delay="0"/>
                                  </p:stCondLst>
                                  <p:endCondLst>
                                    <p:cond evt="onNext" delay="0">
                                      <p:tgtEl>
                                        <p:sldTgt/>
                                      </p:tgtEl>
                                    </p:cond>
                                  </p:endCondLst>
                                  <p:childTnLst>
                                    <p:set>
                                      <p:cBhvr>
                                        <p:cTn id="61" dur="1" fill="hold">
                                          <p:stCondLst>
                                            <p:cond delay="0"/>
                                          </p:stCondLst>
                                        </p:cTn>
                                        <p:tgtEl>
                                          <p:spTgt spid="35"/>
                                        </p:tgtEl>
                                        <p:attrNameLst>
                                          <p:attrName>style.visibility</p:attrName>
                                        </p:attrNameLst>
                                      </p:cBhvr>
                                      <p:to>
                                        <p:strVal val="visible"/>
                                      </p:to>
                                    </p:set>
                                    <p:animEffect transition="in" filter="fade">
                                      <p:cBhvr>
                                        <p:cTn id="62" dur="2000"/>
                                        <p:tgtEl>
                                          <p:spTgt spid="35"/>
                                        </p:tgtEl>
                                      </p:cBhvr>
                                    </p:animEffect>
                                    <p:anim calcmode="lin" valueType="num">
                                      <p:cBhvr>
                                        <p:cTn id="63" dur="2000" fill="hold"/>
                                        <p:tgtEl>
                                          <p:spTgt spid="35"/>
                                        </p:tgtEl>
                                        <p:attrNameLst>
                                          <p:attrName>ppt_x</p:attrName>
                                        </p:attrNameLst>
                                      </p:cBhvr>
                                      <p:tavLst>
                                        <p:tav tm="0">
                                          <p:val>
                                            <p:strVal val="#ppt_x"/>
                                          </p:val>
                                        </p:tav>
                                        <p:tav tm="100000">
                                          <p:val>
                                            <p:strVal val="#ppt_x"/>
                                          </p:val>
                                        </p:tav>
                                      </p:tavLst>
                                    </p:anim>
                                    <p:anim calcmode="lin" valueType="num">
                                      <p:cBhvr>
                                        <p:cTn id="64"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0" y="-1"/>
            <a:ext cx="12192000" cy="6858657"/>
          </a:xfrm>
          <a:prstGeom prst="rect">
            <a:avLst/>
          </a:prstGeom>
        </p:spPr>
      </p:pic>
      <p:sp>
        <p:nvSpPr>
          <p:cNvPr id="5" name="Rectangle: Rounded Corners 4"/>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F81BD">
                  <a:lumMod val="50000"/>
                </a:srgbClr>
              </a:solidFill>
              <a:effectLst/>
              <a:uLnTx/>
              <a:uFillTx/>
              <a:latin typeface="Calibri" panose="020F0502020204030204"/>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7499" y="3512413"/>
            <a:ext cx="3524491" cy="3524491"/>
          </a:xfrm>
          <a:prstGeom prst="rect">
            <a:avLst/>
          </a:prstGeom>
        </p:spPr>
      </p:pic>
      <p:grpSp>
        <p:nvGrpSpPr>
          <p:cNvPr id="3" name="Group 2"/>
          <p:cNvGrpSpPr/>
          <p:nvPr/>
        </p:nvGrpSpPr>
        <p:grpSpPr>
          <a:xfrm>
            <a:off x="2425038" y="1351722"/>
            <a:ext cx="7543909" cy="2317799"/>
            <a:chOff x="4804552" y="1790768"/>
            <a:chExt cx="4409954" cy="1739510"/>
          </a:xfrm>
        </p:grpSpPr>
        <p:sp>
          <p:nvSpPr>
            <p:cNvPr id="9" name="Speech Bubble: Rectangle with Corners Rounded 8"/>
            <p:cNvSpPr/>
            <p:nvPr/>
          </p:nvSpPr>
          <p:spPr>
            <a:xfrm rot="10800000" flipV="1">
              <a:off x="4804552" y="1790768"/>
              <a:ext cx="4409954" cy="1739510"/>
            </a:xfrm>
            <a:custGeom>
              <a:avLst/>
              <a:gdLst>
                <a:gd name="connsiteX0" fmla="*/ 0 w 4409954"/>
                <a:gd name="connsiteY0" fmla="*/ 289924 h 1739510"/>
                <a:gd name="connsiteX1" fmla="*/ 289924 w 4409954"/>
                <a:gd name="connsiteY1" fmla="*/ 0 h 1739510"/>
                <a:gd name="connsiteX2" fmla="*/ 837736 w 4409954"/>
                <a:gd name="connsiteY2" fmla="*/ 0 h 1739510"/>
                <a:gd name="connsiteX3" fmla="*/ 1431199 w 4409954"/>
                <a:gd name="connsiteY3" fmla="*/ 0 h 1739510"/>
                <a:gd name="connsiteX4" fmla="*/ 2047487 w 4409954"/>
                <a:gd name="connsiteY4" fmla="*/ 0 h 1739510"/>
                <a:gd name="connsiteX5" fmla="*/ 2572473 w 4409954"/>
                <a:gd name="connsiteY5" fmla="*/ 0 h 1739510"/>
                <a:gd name="connsiteX6" fmla="*/ 2572473 w 4409954"/>
                <a:gd name="connsiteY6" fmla="*/ 0 h 1739510"/>
                <a:gd name="connsiteX7" fmla="*/ 3101668 w 4409954"/>
                <a:gd name="connsiteY7" fmla="*/ 0 h 1739510"/>
                <a:gd name="connsiteX8" fmla="*/ 3674962 w 4409954"/>
                <a:gd name="connsiteY8" fmla="*/ 0 h 1739510"/>
                <a:gd name="connsiteX9" fmla="*/ 4120030 w 4409954"/>
                <a:gd name="connsiteY9" fmla="*/ 0 h 1739510"/>
                <a:gd name="connsiteX10" fmla="*/ 4409954 w 4409954"/>
                <a:gd name="connsiteY10" fmla="*/ 289924 h 1739510"/>
                <a:gd name="connsiteX11" fmla="*/ 4409954 w 4409954"/>
                <a:gd name="connsiteY11" fmla="*/ 630575 h 1739510"/>
                <a:gd name="connsiteX12" fmla="*/ 4409954 w 4409954"/>
                <a:gd name="connsiteY12" fmla="*/ 1014714 h 1739510"/>
                <a:gd name="connsiteX13" fmla="*/ 4409954 w 4409954"/>
                <a:gd name="connsiteY13" fmla="*/ 1014714 h 1739510"/>
                <a:gd name="connsiteX14" fmla="*/ 4409954 w 4409954"/>
                <a:gd name="connsiteY14" fmla="*/ 1449592 h 1739510"/>
                <a:gd name="connsiteX15" fmla="*/ 4409954 w 4409954"/>
                <a:gd name="connsiteY15" fmla="*/ 1449586 h 1739510"/>
                <a:gd name="connsiteX16" fmla="*/ 4120030 w 4409954"/>
                <a:gd name="connsiteY16" fmla="*/ 1739510 h 1739510"/>
                <a:gd name="connsiteX17" fmla="*/ 3674962 w 4409954"/>
                <a:gd name="connsiteY17" fmla="*/ 1739510 h 1739510"/>
                <a:gd name="connsiteX18" fmla="*/ 3944792 w 4409954"/>
                <a:gd name="connsiteY18" fmla="*/ 2166403 h 1739510"/>
                <a:gd name="connsiteX19" fmla="*/ 3487352 w 4409954"/>
                <a:gd name="connsiteY19" fmla="*/ 2024105 h 1739510"/>
                <a:gd name="connsiteX20" fmla="*/ 3057359 w 4409954"/>
                <a:gd name="connsiteY20" fmla="*/ 1890346 h 1739510"/>
                <a:gd name="connsiteX21" fmla="*/ 2572473 w 4409954"/>
                <a:gd name="connsiteY21" fmla="*/ 1739510 h 1739510"/>
                <a:gd name="connsiteX22" fmla="*/ 2070312 w 4409954"/>
                <a:gd name="connsiteY22" fmla="*/ 1739510 h 1739510"/>
                <a:gd name="connsiteX23" fmla="*/ 1454024 w 4409954"/>
                <a:gd name="connsiteY23" fmla="*/ 1739510 h 1739510"/>
                <a:gd name="connsiteX24" fmla="*/ 906212 w 4409954"/>
                <a:gd name="connsiteY24" fmla="*/ 1739510 h 1739510"/>
                <a:gd name="connsiteX25" fmla="*/ 289924 w 4409954"/>
                <a:gd name="connsiteY25" fmla="*/ 1739510 h 1739510"/>
                <a:gd name="connsiteX26" fmla="*/ 0 w 4409954"/>
                <a:gd name="connsiteY26" fmla="*/ 1449586 h 1739510"/>
                <a:gd name="connsiteX27" fmla="*/ 0 w 4409954"/>
                <a:gd name="connsiteY27" fmla="*/ 1449592 h 1739510"/>
                <a:gd name="connsiteX28" fmla="*/ 0 w 4409954"/>
                <a:gd name="connsiteY28" fmla="*/ 1014714 h 1739510"/>
                <a:gd name="connsiteX29" fmla="*/ 0 w 4409954"/>
                <a:gd name="connsiteY29" fmla="*/ 1014714 h 1739510"/>
                <a:gd name="connsiteX30" fmla="*/ 0 w 4409954"/>
                <a:gd name="connsiteY30" fmla="*/ 659567 h 1739510"/>
                <a:gd name="connsiteX31" fmla="*/ 0 w 4409954"/>
                <a:gd name="connsiteY31" fmla="*/ 289924 h 1739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409954" h="1739510" fill="none" extrusionOk="0">
                  <a:moveTo>
                    <a:pt x="0" y="289924"/>
                  </a:moveTo>
                  <a:cubicBezTo>
                    <a:pt x="-27010" y="129689"/>
                    <a:pt x="132342" y="-5208"/>
                    <a:pt x="289924" y="0"/>
                  </a:cubicBezTo>
                  <a:cubicBezTo>
                    <a:pt x="460330" y="18544"/>
                    <a:pt x="616704" y="-13259"/>
                    <a:pt x="837736" y="0"/>
                  </a:cubicBezTo>
                  <a:cubicBezTo>
                    <a:pt x="1058768" y="13259"/>
                    <a:pt x="1200299" y="-22195"/>
                    <a:pt x="1431199" y="0"/>
                  </a:cubicBezTo>
                  <a:cubicBezTo>
                    <a:pt x="1662099" y="22195"/>
                    <a:pt x="1788014" y="-7219"/>
                    <a:pt x="2047487" y="0"/>
                  </a:cubicBezTo>
                  <a:cubicBezTo>
                    <a:pt x="2306960" y="7219"/>
                    <a:pt x="2417083" y="-12299"/>
                    <a:pt x="2572473" y="0"/>
                  </a:cubicBezTo>
                  <a:lnTo>
                    <a:pt x="2572473" y="0"/>
                  </a:lnTo>
                  <a:cubicBezTo>
                    <a:pt x="2819925" y="-15394"/>
                    <a:pt x="2849607" y="23663"/>
                    <a:pt x="3101668" y="0"/>
                  </a:cubicBezTo>
                  <a:cubicBezTo>
                    <a:pt x="3353730" y="-23663"/>
                    <a:pt x="3438775" y="418"/>
                    <a:pt x="3674962" y="0"/>
                  </a:cubicBezTo>
                  <a:cubicBezTo>
                    <a:pt x="3819723" y="16127"/>
                    <a:pt x="3961572" y="-11160"/>
                    <a:pt x="4120030" y="0"/>
                  </a:cubicBezTo>
                  <a:cubicBezTo>
                    <a:pt x="4267931" y="11871"/>
                    <a:pt x="4394105" y="164627"/>
                    <a:pt x="4409954" y="289924"/>
                  </a:cubicBezTo>
                  <a:cubicBezTo>
                    <a:pt x="4401129" y="372661"/>
                    <a:pt x="4426602" y="523629"/>
                    <a:pt x="4409954" y="630575"/>
                  </a:cubicBezTo>
                  <a:cubicBezTo>
                    <a:pt x="4393306" y="737521"/>
                    <a:pt x="4402154" y="879752"/>
                    <a:pt x="4409954" y="1014714"/>
                  </a:cubicBezTo>
                  <a:lnTo>
                    <a:pt x="4409954" y="1014714"/>
                  </a:lnTo>
                  <a:cubicBezTo>
                    <a:pt x="4401598" y="1224662"/>
                    <a:pt x="4427730" y="1256594"/>
                    <a:pt x="4409954" y="1449592"/>
                  </a:cubicBezTo>
                  <a:lnTo>
                    <a:pt x="4409954" y="1449586"/>
                  </a:lnTo>
                  <a:cubicBezTo>
                    <a:pt x="4414981" y="1622464"/>
                    <a:pt x="4276460" y="1700386"/>
                    <a:pt x="4120030" y="1739510"/>
                  </a:cubicBezTo>
                  <a:cubicBezTo>
                    <a:pt x="4003679" y="1761224"/>
                    <a:pt x="3797387" y="1739755"/>
                    <a:pt x="3674962" y="1739510"/>
                  </a:cubicBezTo>
                  <a:cubicBezTo>
                    <a:pt x="3776825" y="1924108"/>
                    <a:pt x="3810072" y="1972321"/>
                    <a:pt x="3944792" y="2166403"/>
                  </a:cubicBezTo>
                  <a:cubicBezTo>
                    <a:pt x="3737245" y="2085477"/>
                    <a:pt x="3691700" y="2072278"/>
                    <a:pt x="3487352" y="2024105"/>
                  </a:cubicBezTo>
                  <a:cubicBezTo>
                    <a:pt x="3283004" y="1975932"/>
                    <a:pt x="3169293" y="1924863"/>
                    <a:pt x="3057359" y="1890346"/>
                  </a:cubicBezTo>
                  <a:cubicBezTo>
                    <a:pt x="2945425" y="1855829"/>
                    <a:pt x="2667900" y="1794843"/>
                    <a:pt x="2572473" y="1739510"/>
                  </a:cubicBezTo>
                  <a:cubicBezTo>
                    <a:pt x="2387458" y="1742675"/>
                    <a:pt x="2319763" y="1751914"/>
                    <a:pt x="2070312" y="1739510"/>
                  </a:cubicBezTo>
                  <a:cubicBezTo>
                    <a:pt x="1820861" y="1727106"/>
                    <a:pt x="1667951" y="1738054"/>
                    <a:pt x="1454024" y="1739510"/>
                  </a:cubicBezTo>
                  <a:cubicBezTo>
                    <a:pt x="1240097" y="1740966"/>
                    <a:pt x="1081330" y="1731128"/>
                    <a:pt x="906212" y="1739510"/>
                  </a:cubicBezTo>
                  <a:cubicBezTo>
                    <a:pt x="731094" y="1747892"/>
                    <a:pt x="579209" y="1719113"/>
                    <a:pt x="289924" y="1739510"/>
                  </a:cubicBezTo>
                  <a:cubicBezTo>
                    <a:pt x="130677" y="1743667"/>
                    <a:pt x="-8272" y="1633454"/>
                    <a:pt x="0" y="1449586"/>
                  </a:cubicBezTo>
                  <a:lnTo>
                    <a:pt x="0" y="1449592"/>
                  </a:lnTo>
                  <a:cubicBezTo>
                    <a:pt x="5690" y="1317748"/>
                    <a:pt x="-5005" y="1145457"/>
                    <a:pt x="0" y="1014714"/>
                  </a:cubicBezTo>
                  <a:lnTo>
                    <a:pt x="0" y="1014714"/>
                  </a:lnTo>
                  <a:cubicBezTo>
                    <a:pt x="16135" y="903159"/>
                    <a:pt x="773" y="803717"/>
                    <a:pt x="0" y="659567"/>
                  </a:cubicBezTo>
                  <a:cubicBezTo>
                    <a:pt x="-773" y="515417"/>
                    <a:pt x="-7820" y="388794"/>
                    <a:pt x="0" y="289924"/>
                  </a:cubicBezTo>
                  <a:close/>
                </a:path>
                <a:path w="4409954" h="1739510" stroke="0" extrusionOk="0">
                  <a:moveTo>
                    <a:pt x="0" y="289924"/>
                  </a:moveTo>
                  <a:cubicBezTo>
                    <a:pt x="-15078" y="155587"/>
                    <a:pt x="160075" y="-20472"/>
                    <a:pt x="289924" y="0"/>
                  </a:cubicBezTo>
                  <a:cubicBezTo>
                    <a:pt x="536403" y="-1688"/>
                    <a:pt x="596917" y="19108"/>
                    <a:pt x="883387" y="0"/>
                  </a:cubicBezTo>
                  <a:cubicBezTo>
                    <a:pt x="1169857" y="-19108"/>
                    <a:pt x="1226505" y="-24804"/>
                    <a:pt x="1454024" y="0"/>
                  </a:cubicBezTo>
                  <a:cubicBezTo>
                    <a:pt x="1681543" y="24804"/>
                    <a:pt x="1865292" y="-28292"/>
                    <a:pt x="2024661" y="0"/>
                  </a:cubicBezTo>
                  <a:cubicBezTo>
                    <a:pt x="2184030" y="28292"/>
                    <a:pt x="2418535" y="26155"/>
                    <a:pt x="2572473" y="0"/>
                  </a:cubicBezTo>
                  <a:lnTo>
                    <a:pt x="2572473" y="0"/>
                  </a:lnTo>
                  <a:cubicBezTo>
                    <a:pt x="2841855" y="1824"/>
                    <a:pt x="2878002" y="6247"/>
                    <a:pt x="3123718" y="0"/>
                  </a:cubicBezTo>
                  <a:cubicBezTo>
                    <a:pt x="3369434" y="-6247"/>
                    <a:pt x="3424704" y="-27135"/>
                    <a:pt x="3674962" y="0"/>
                  </a:cubicBezTo>
                  <a:cubicBezTo>
                    <a:pt x="3820828" y="-9461"/>
                    <a:pt x="4025948" y="22187"/>
                    <a:pt x="4120030" y="0"/>
                  </a:cubicBezTo>
                  <a:cubicBezTo>
                    <a:pt x="4277863" y="15549"/>
                    <a:pt x="4399596" y="98132"/>
                    <a:pt x="4409954" y="289924"/>
                  </a:cubicBezTo>
                  <a:cubicBezTo>
                    <a:pt x="4399691" y="470755"/>
                    <a:pt x="4397849" y="483401"/>
                    <a:pt x="4409954" y="659567"/>
                  </a:cubicBezTo>
                  <a:cubicBezTo>
                    <a:pt x="4422059" y="835733"/>
                    <a:pt x="4413022" y="839194"/>
                    <a:pt x="4409954" y="1014714"/>
                  </a:cubicBezTo>
                  <a:lnTo>
                    <a:pt x="4409954" y="1014714"/>
                  </a:lnTo>
                  <a:cubicBezTo>
                    <a:pt x="4388998" y="1131007"/>
                    <a:pt x="4397927" y="1282395"/>
                    <a:pt x="4409954" y="1449592"/>
                  </a:cubicBezTo>
                  <a:lnTo>
                    <a:pt x="4409954" y="1449586"/>
                  </a:lnTo>
                  <a:cubicBezTo>
                    <a:pt x="4398991" y="1612145"/>
                    <a:pt x="4284165" y="1736372"/>
                    <a:pt x="4120030" y="1739510"/>
                  </a:cubicBezTo>
                  <a:cubicBezTo>
                    <a:pt x="3912162" y="1757358"/>
                    <a:pt x="3896829" y="1723330"/>
                    <a:pt x="3674962" y="1739510"/>
                  </a:cubicBezTo>
                  <a:cubicBezTo>
                    <a:pt x="3778067" y="1924282"/>
                    <a:pt x="3842179" y="1992021"/>
                    <a:pt x="3944792" y="2166403"/>
                  </a:cubicBezTo>
                  <a:cubicBezTo>
                    <a:pt x="3784702" y="2102769"/>
                    <a:pt x="3608562" y="2064649"/>
                    <a:pt x="3514799" y="2032643"/>
                  </a:cubicBezTo>
                  <a:cubicBezTo>
                    <a:pt x="3421036" y="2000637"/>
                    <a:pt x="3268578" y="1975910"/>
                    <a:pt x="3071082" y="1894614"/>
                  </a:cubicBezTo>
                  <a:cubicBezTo>
                    <a:pt x="2873586" y="1813318"/>
                    <a:pt x="2791510" y="1831459"/>
                    <a:pt x="2572473" y="1739510"/>
                  </a:cubicBezTo>
                  <a:cubicBezTo>
                    <a:pt x="2301765" y="1762107"/>
                    <a:pt x="2140487" y="1736435"/>
                    <a:pt x="2024661" y="1739510"/>
                  </a:cubicBezTo>
                  <a:cubicBezTo>
                    <a:pt x="1908835" y="1742585"/>
                    <a:pt x="1701563" y="1725420"/>
                    <a:pt x="1476849" y="1739510"/>
                  </a:cubicBezTo>
                  <a:cubicBezTo>
                    <a:pt x="1252135" y="1753600"/>
                    <a:pt x="1158661" y="1717291"/>
                    <a:pt x="906212" y="1739510"/>
                  </a:cubicBezTo>
                  <a:cubicBezTo>
                    <a:pt x="653763" y="1761729"/>
                    <a:pt x="512542" y="1765933"/>
                    <a:pt x="289924" y="1739510"/>
                  </a:cubicBezTo>
                  <a:cubicBezTo>
                    <a:pt x="118170" y="1735276"/>
                    <a:pt x="17968" y="1616694"/>
                    <a:pt x="0" y="1449586"/>
                  </a:cubicBezTo>
                  <a:lnTo>
                    <a:pt x="0" y="1449592"/>
                  </a:lnTo>
                  <a:cubicBezTo>
                    <a:pt x="-17757" y="1266251"/>
                    <a:pt x="-17745" y="1163714"/>
                    <a:pt x="0" y="1014714"/>
                  </a:cubicBezTo>
                  <a:lnTo>
                    <a:pt x="0" y="1014714"/>
                  </a:lnTo>
                  <a:cubicBezTo>
                    <a:pt x="-11986" y="913277"/>
                    <a:pt x="11373" y="734091"/>
                    <a:pt x="0" y="652319"/>
                  </a:cubicBezTo>
                  <a:cubicBezTo>
                    <a:pt x="-11373" y="570548"/>
                    <a:pt x="2459" y="455861"/>
                    <a:pt x="0" y="289924"/>
                  </a:cubicBezTo>
                  <a:close/>
                </a:path>
              </a:pathLst>
            </a:custGeom>
            <a:solidFill>
              <a:srgbClr val="FFF4E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0" name="Rectangle 9"/>
            <p:cNvSpPr/>
            <p:nvPr/>
          </p:nvSpPr>
          <p:spPr>
            <a:xfrm>
              <a:off x="4904468" y="2212027"/>
              <a:ext cx="4210121" cy="831552"/>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6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Ai </a:t>
              </a:r>
              <a:r>
                <a:rPr kumimoji="0" lang="en-US" altLang="en-US" sz="6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nhanh</a:t>
              </a:r>
              <a:r>
                <a:rPr kumimoji="0" lang="en-US" altLang="en-US" sz="6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ai </a:t>
              </a:r>
              <a:r>
                <a:rPr kumimoji="0" lang="en-US" altLang="en-US" sz="6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endParaRPr kumimoji="0" lang="en-US" altLang="en-US" sz="4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0" y="-1"/>
            <a:ext cx="12192000" cy="6858657"/>
          </a:xfrm>
          <a:prstGeom prst="rect">
            <a:avLst/>
          </a:prstGeom>
        </p:spPr>
      </p:pic>
      <p:sp>
        <p:nvSpPr>
          <p:cNvPr id="5" name="Rectangle: Rounded Corners 4"/>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F81BD">
                  <a:lumMod val="50000"/>
                </a:srgbClr>
              </a:solidFill>
              <a:effectLst/>
              <a:uLnTx/>
              <a:uFillTx/>
              <a:latin typeface="Calibri" panose="020F0502020204030204"/>
              <a:ea typeface="+mn-ea"/>
              <a:cs typeface="+mn-cs"/>
            </a:endParaRPr>
          </a:p>
        </p:txBody>
      </p:sp>
      <p:sp>
        <p:nvSpPr>
          <p:cNvPr id="4" name="TextBox 3"/>
          <p:cNvSpPr txBox="1"/>
          <p:nvPr/>
        </p:nvSpPr>
        <p:spPr>
          <a:xfrm>
            <a:off x="1107440" y="1351280"/>
            <a:ext cx="10261600" cy="4401205"/>
          </a:xfrm>
          <a:prstGeom prst="rect">
            <a:avLst/>
          </a:prstGeom>
          <a:noFill/>
        </p:spPr>
        <p:txBody>
          <a:bodyPr wrap="square" rtlCol="0">
            <a:spAutoFit/>
          </a:bodyPr>
          <a:lstStyle/>
          <a:p>
            <a:pPr marL="0" marR="0" algn="just">
              <a:lnSpc>
                <a:spcPct val="150000"/>
              </a:lnSpc>
              <a:spcBef>
                <a:spcPts val="0"/>
              </a:spcBef>
              <a:spcAft>
                <a:spcPts val="0"/>
              </a:spcAft>
            </a:pPr>
            <a:r>
              <a:rPr lang="nl-NL" sz="2800" b="1"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 1: Biến đổi nào thường xảy ra khi chất này biến đổi thành chất khác, thể hiện qua sự thay đổi về màu sắc, mùi, vị,…?</a:t>
            </a:r>
            <a:endParaRPr lang="en-US" sz="2800" b="1"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A. Biến đổi vật lí.</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 Biến đổi hóa học.</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 Biến đổi sinh học.</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0" marR="0" algn="just">
              <a:lnSpc>
                <a:spcPct val="150000"/>
              </a:lnSpc>
              <a:spcBef>
                <a:spcPts val="0"/>
              </a:spcBef>
              <a:spcAft>
                <a:spcPts val="0"/>
              </a:spcAft>
            </a:pPr>
            <a:r>
              <a:rPr lang="nl-NL" sz="2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D. Biến đổi quang học. </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endParaRPr lang="en-US" sz="2800" dirty="0">
              <a:latin typeface="Cambria" panose="02040503050406030204" pitchFamily="18" charset="0"/>
              <a:ea typeface="Cambria" panose="02040503050406030204" pitchFamily="18" charset="0"/>
            </a:endParaRPr>
          </a:p>
        </p:txBody>
      </p:sp>
      <p:sp>
        <p:nvSpPr>
          <p:cNvPr id="6" name="Oval 5"/>
          <p:cNvSpPr/>
          <p:nvPr/>
        </p:nvSpPr>
        <p:spPr>
          <a:xfrm>
            <a:off x="1016000" y="3464560"/>
            <a:ext cx="52832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0" y="-1"/>
            <a:ext cx="12192000" cy="6858657"/>
          </a:xfrm>
          <a:prstGeom prst="rect">
            <a:avLst/>
          </a:prstGeom>
        </p:spPr>
      </p:pic>
      <p:sp>
        <p:nvSpPr>
          <p:cNvPr id="5" name="Rectangle: Rounded Corners 4"/>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F81BD">
                  <a:lumMod val="50000"/>
                </a:srgbClr>
              </a:solidFill>
              <a:effectLst/>
              <a:uLnTx/>
              <a:uFillTx/>
              <a:latin typeface="Calibri" panose="020F0502020204030204"/>
              <a:ea typeface="+mn-ea"/>
              <a:cs typeface="+mn-cs"/>
            </a:endParaRPr>
          </a:p>
        </p:txBody>
      </p:sp>
      <p:sp>
        <p:nvSpPr>
          <p:cNvPr id="4" name="TextBox 3"/>
          <p:cNvSpPr txBox="1"/>
          <p:nvPr/>
        </p:nvSpPr>
        <p:spPr>
          <a:xfrm>
            <a:off x="1158240" y="812800"/>
            <a:ext cx="10261600" cy="658706"/>
          </a:xfrm>
          <a:prstGeom prst="rect">
            <a:avLst/>
          </a:prstGeom>
          <a:noFill/>
        </p:spPr>
        <p:txBody>
          <a:bodyPr wrap="square" rtlCol="0">
            <a:spAutoFit/>
          </a:bodyPr>
          <a:lstStyle/>
          <a:p>
            <a:pPr lvl="0" algn="just">
              <a:lnSpc>
                <a:spcPct val="150000"/>
              </a:lnSpc>
            </a:pPr>
            <a:r>
              <a:rPr lang="vi-VN" sz="28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Câu 2: Trường hợp nào dưới đây xảy ra sự biến đổi hóa học?</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11" name="Picture 10"/>
          <p:cNvPicPr>
            <a:picLocks noChangeAspect="1"/>
          </p:cNvPicPr>
          <p:nvPr/>
        </p:nvPicPr>
        <p:blipFill>
          <a:blip r:embed="rId2"/>
          <a:stretch>
            <a:fillRect/>
          </a:stretch>
        </p:blipFill>
        <p:spPr>
          <a:xfrm>
            <a:off x="2408372" y="1566862"/>
            <a:ext cx="3352800" cy="1781175"/>
          </a:xfrm>
          <a:prstGeom prst="rect">
            <a:avLst/>
          </a:prstGeom>
        </p:spPr>
      </p:pic>
      <p:pic>
        <p:nvPicPr>
          <p:cNvPr id="15" name="Picture 14"/>
          <p:cNvPicPr>
            <a:picLocks noChangeAspect="1"/>
          </p:cNvPicPr>
          <p:nvPr/>
        </p:nvPicPr>
        <p:blipFill>
          <a:blip r:embed="rId3"/>
          <a:stretch>
            <a:fillRect/>
          </a:stretch>
        </p:blipFill>
        <p:spPr>
          <a:xfrm>
            <a:off x="2408372" y="3757930"/>
            <a:ext cx="3305175" cy="1657350"/>
          </a:xfrm>
          <a:prstGeom prst="rect">
            <a:avLst/>
          </a:prstGeom>
        </p:spPr>
      </p:pic>
      <p:pic>
        <p:nvPicPr>
          <p:cNvPr id="18" name="Picture 17"/>
          <p:cNvPicPr>
            <a:picLocks noChangeAspect="1"/>
          </p:cNvPicPr>
          <p:nvPr/>
        </p:nvPicPr>
        <p:blipFill>
          <a:blip r:embed="rId4"/>
          <a:stretch>
            <a:fillRect/>
          </a:stretch>
        </p:blipFill>
        <p:spPr>
          <a:xfrm>
            <a:off x="7034847" y="1566862"/>
            <a:ext cx="3324225" cy="3724275"/>
          </a:xfrm>
          <a:prstGeom prst="rect">
            <a:avLst/>
          </a:prstGeom>
        </p:spPr>
      </p:pic>
      <p:sp>
        <p:nvSpPr>
          <p:cNvPr id="19" name="Oval 18"/>
          <p:cNvSpPr/>
          <p:nvPr/>
        </p:nvSpPr>
        <p:spPr>
          <a:xfrm>
            <a:off x="6868160" y="4958080"/>
            <a:ext cx="52832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0" y="-1"/>
            <a:ext cx="12192000" cy="6858657"/>
          </a:xfrm>
          <a:prstGeom prst="rect">
            <a:avLst/>
          </a:prstGeom>
        </p:spPr>
      </p:pic>
      <p:sp>
        <p:nvSpPr>
          <p:cNvPr id="5" name="Rectangle: Rounded Corners 4"/>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F81BD">
                  <a:lumMod val="50000"/>
                </a:srgbClr>
              </a:solidFill>
              <a:effectLst/>
              <a:uLnTx/>
              <a:uFillTx/>
              <a:latin typeface="Calibri" panose="020F0502020204030204"/>
              <a:ea typeface="+mn-ea"/>
              <a:cs typeface="+mn-cs"/>
            </a:endParaRPr>
          </a:p>
        </p:txBody>
      </p:sp>
      <p:sp>
        <p:nvSpPr>
          <p:cNvPr id="4" name="TextBox 3"/>
          <p:cNvSpPr txBox="1"/>
          <p:nvPr/>
        </p:nvSpPr>
        <p:spPr>
          <a:xfrm>
            <a:off x="1137920" y="629920"/>
            <a:ext cx="10261600" cy="954107"/>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Câu 3: Trường hợp nào trong các hình dưới đây có sự biến đổi hóa học?</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2"/>
          <a:stretch>
            <a:fillRect/>
          </a:stretch>
        </p:blipFill>
        <p:spPr>
          <a:xfrm>
            <a:off x="2265497" y="1953925"/>
            <a:ext cx="3441700" cy="3662620"/>
          </a:xfrm>
          <a:prstGeom prst="rect">
            <a:avLst/>
          </a:prstGeom>
        </p:spPr>
      </p:pic>
      <p:pic>
        <p:nvPicPr>
          <p:cNvPr id="7" name="Picture 6"/>
          <p:cNvPicPr>
            <a:picLocks noChangeAspect="1"/>
          </p:cNvPicPr>
          <p:nvPr/>
        </p:nvPicPr>
        <p:blipFill>
          <a:blip r:embed="rId3"/>
          <a:stretch>
            <a:fillRect/>
          </a:stretch>
        </p:blipFill>
        <p:spPr>
          <a:xfrm>
            <a:off x="6390322" y="1908492"/>
            <a:ext cx="2886075" cy="1781175"/>
          </a:xfrm>
          <a:prstGeom prst="rect">
            <a:avLst/>
          </a:prstGeom>
        </p:spPr>
      </p:pic>
      <p:pic>
        <p:nvPicPr>
          <p:cNvPr id="9" name="Picture 8"/>
          <p:cNvPicPr>
            <a:picLocks noChangeAspect="1"/>
          </p:cNvPicPr>
          <p:nvPr/>
        </p:nvPicPr>
        <p:blipFill>
          <a:blip r:embed="rId4"/>
          <a:stretch>
            <a:fillRect/>
          </a:stretch>
        </p:blipFill>
        <p:spPr>
          <a:xfrm>
            <a:off x="6418897" y="3785235"/>
            <a:ext cx="2828925" cy="1847850"/>
          </a:xfrm>
          <a:prstGeom prst="rect">
            <a:avLst/>
          </a:prstGeom>
        </p:spPr>
      </p:pic>
      <p:sp>
        <p:nvSpPr>
          <p:cNvPr id="10" name="Oval 9"/>
          <p:cNvSpPr/>
          <p:nvPr/>
        </p:nvSpPr>
        <p:spPr>
          <a:xfrm>
            <a:off x="2120717" y="5176233"/>
            <a:ext cx="528320"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1"/>
          <a:stretch>
            <a:fillRect/>
          </a:stretch>
        </p:blipFill>
        <p:spPr>
          <a:xfrm>
            <a:off x="0" y="-1"/>
            <a:ext cx="12192000" cy="6858657"/>
          </a:xfrm>
          <a:prstGeom prst="rect">
            <a:avLst/>
          </a:prstGeom>
        </p:spPr>
      </p:pic>
      <p:sp>
        <p:nvSpPr>
          <p:cNvPr id="5" name="Rectangle: Rounded Corners 4"/>
          <p:cNvSpPr/>
          <p:nvPr/>
        </p:nvSpPr>
        <p:spPr>
          <a:xfrm>
            <a:off x="500744" y="518160"/>
            <a:ext cx="11179628" cy="60894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3200" b="0" i="0" u="none" strike="noStrike" kern="1200" cap="none" spc="0" normalizeH="0" baseline="0" noProof="0" dirty="0">
              <a:ln>
                <a:noFill/>
              </a:ln>
              <a:solidFill>
                <a:srgbClr val="4F81BD">
                  <a:lumMod val="50000"/>
                </a:srgbClr>
              </a:solidFill>
              <a:effectLst/>
              <a:uLnTx/>
              <a:uFillTx/>
              <a:latin typeface="Calibri" panose="020F0502020204030204"/>
              <a:ea typeface="+mn-ea"/>
              <a:cs typeface="+mn-cs"/>
            </a:endParaRPr>
          </a:p>
        </p:txBody>
      </p:sp>
      <p:sp>
        <p:nvSpPr>
          <p:cNvPr id="4" name="TextBox 3"/>
          <p:cNvSpPr txBox="1"/>
          <p:nvPr/>
        </p:nvSpPr>
        <p:spPr>
          <a:xfrm>
            <a:off x="985520" y="812800"/>
            <a:ext cx="10434320" cy="3244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Câu </a:t>
            </a:r>
            <a:r>
              <a:rPr lang="en-US" sz="2800" b="1" dirty="0">
                <a:solidFill>
                  <a:srgbClr val="000000"/>
                </a:solidFill>
                <a:latin typeface="Cambria" panose="02040503050406030204" pitchFamily="18" charset="0"/>
                <a:ea typeface="Cambria" panose="02040503050406030204" pitchFamily="18" charset="0"/>
                <a:cs typeface="Times New Roman" panose="02020603050405020304" pitchFamily="18" charset="0"/>
              </a:rPr>
              <a:t>4</a:t>
            </a:r>
            <a:r>
              <a:rPr kumimoji="0" lang="vi-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rPr>
              <a:t>: Hiện tượng nào dưới đây không có sự biến đổi hóa học?</a:t>
            </a:r>
            <a:endParaRPr kumimoji="0" lang="en-US"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 Đường cháy thành than.</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Sữa chua lên men.</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Đá tan chảy khi để ra ngoài tủ lạnh.</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D. Cơm để lâu bị ôi thiu. </a:t>
            </a:r>
            <a:endParaRPr kumimoji="0" lang="vi-V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Oval 1"/>
          <p:cNvSpPr/>
          <p:nvPr/>
        </p:nvSpPr>
        <p:spPr>
          <a:xfrm>
            <a:off x="843280" y="2814452"/>
            <a:ext cx="569884" cy="58914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1">
            <a:extLst>
              <a:ext uri="{28A0092B-C50C-407E-A947-70E740481C1C}">
                <a14:useLocalDpi xmlns:a14="http://schemas.microsoft.com/office/drawing/2010/main" val="0"/>
              </a:ext>
            </a:extLst>
          </a:blip>
          <a:srcRect t="13306" b="49147"/>
          <a:stretch>
            <a:fillRect/>
          </a:stretch>
        </p:blipFill>
        <p:spPr>
          <a:xfrm>
            <a:off x="0" y="10"/>
            <a:ext cx="12191980" cy="6857990"/>
          </a:xfrm>
          <a:prstGeom prst="rect">
            <a:avLst/>
          </a:prstGeom>
        </p:spPr>
      </p:pic>
      <p:grpSp>
        <p:nvGrpSpPr>
          <p:cNvPr id="26" name="Group 25"/>
          <p:cNvGrpSpPr/>
          <p:nvPr/>
        </p:nvGrpSpPr>
        <p:grpSpPr>
          <a:xfrm flipH="1">
            <a:off x="5623599" y="-52214"/>
            <a:ext cx="5847500" cy="3226934"/>
            <a:chOff x="3825057" y="497706"/>
            <a:chExt cx="10364085" cy="5520010"/>
          </a:xfrm>
        </p:grpSpPr>
        <p:pic>
          <p:nvPicPr>
            <p:cNvPr id="27" name="图片 3"/>
            <p:cNvPicPr>
              <a:picLocks noChangeAspect="1"/>
            </p:cNvPicPr>
            <p:nvPr/>
          </p:nvPicPr>
          <p:blipFill>
            <a:blip r:embed="rId2"/>
            <a:stretch>
              <a:fillRect/>
            </a:stretch>
          </p:blipFill>
          <p:spPr>
            <a:xfrm flipH="1">
              <a:off x="3825057" y="497706"/>
              <a:ext cx="10364085" cy="5520010"/>
            </a:xfrm>
            <a:prstGeom prst="rect">
              <a:avLst/>
            </a:prstGeom>
          </p:spPr>
        </p:pic>
        <p:sp>
          <p:nvSpPr>
            <p:cNvPr id="36" name="TextBox 35"/>
            <p:cNvSpPr txBox="1"/>
            <p:nvPr/>
          </p:nvSpPr>
          <p:spPr>
            <a:xfrm flipH="1">
              <a:off x="4889467" y="1999924"/>
              <a:ext cx="7852219" cy="1850643"/>
            </a:xfrm>
            <a:prstGeom prst="rect">
              <a:avLst/>
            </a:prstGeom>
            <a:noFill/>
          </p:spPr>
          <p:txBody>
            <a:bodyPr wrap="square" rtlCol="0">
              <a:spAutoFit/>
            </a:bodyPr>
            <a:lstStyle/>
            <a:p>
              <a:pPr algn="ctr">
                <a:defRPr/>
              </a:pPr>
              <a:r>
                <a:rPr lang="en-US" sz="3200" b="1" dirty="0" err="1">
                  <a:ln w="12700">
                    <a:solidFill>
                      <a:srgbClr val="C00000"/>
                    </a:solidFill>
                  </a:ln>
                  <a:solidFill>
                    <a:srgbClr val="C00000"/>
                  </a:solidFill>
                  <a:latin typeface="Calibri Light" panose="020F0302020204030204"/>
                  <a:cs typeface="Calibri" panose="020F0502020204030204" pitchFamily="34" charset="0"/>
                </a:rPr>
                <a:t>Sự</a:t>
              </a:r>
              <a:r>
                <a:rPr lang="en-US" sz="3200" b="1" dirty="0">
                  <a:ln w="12700">
                    <a:solidFill>
                      <a:srgbClr val="C00000"/>
                    </a:solidFill>
                  </a:ln>
                  <a:solidFill>
                    <a:srgbClr val="C00000"/>
                  </a:solidFill>
                  <a:latin typeface="Calibri Light" panose="020F0302020204030204"/>
                  <a:cs typeface="Calibri" panose="020F0502020204030204" pitchFamily="34" charset="0"/>
                </a:rPr>
                <a:t> </a:t>
              </a:r>
              <a:r>
                <a:rPr lang="en-US" sz="3200" b="1" dirty="0" err="1">
                  <a:ln w="12700">
                    <a:solidFill>
                      <a:srgbClr val="C00000"/>
                    </a:solidFill>
                  </a:ln>
                  <a:solidFill>
                    <a:srgbClr val="C00000"/>
                  </a:solidFill>
                  <a:latin typeface="Calibri Light" panose="020F0302020204030204"/>
                  <a:cs typeface="Calibri" panose="020F0502020204030204" pitchFamily="34" charset="0"/>
                </a:rPr>
                <a:t>biến</a:t>
              </a:r>
              <a:r>
                <a:rPr lang="en-US" sz="3200" b="1" dirty="0">
                  <a:ln w="12700">
                    <a:solidFill>
                      <a:srgbClr val="C00000"/>
                    </a:solidFill>
                  </a:ln>
                  <a:solidFill>
                    <a:srgbClr val="C00000"/>
                  </a:solidFill>
                  <a:latin typeface="Calibri Light" panose="020F0302020204030204"/>
                  <a:cs typeface="Calibri" panose="020F0502020204030204" pitchFamily="34" charset="0"/>
                </a:rPr>
                <a:t> </a:t>
              </a:r>
              <a:r>
                <a:rPr lang="en-US" sz="3200" b="1" dirty="0" err="1">
                  <a:ln w="12700">
                    <a:solidFill>
                      <a:srgbClr val="C00000"/>
                    </a:solidFill>
                  </a:ln>
                  <a:solidFill>
                    <a:srgbClr val="C00000"/>
                  </a:solidFill>
                  <a:latin typeface="Calibri Light" panose="020F0302020204030204"/>
                  <a:cs typeface="Calibri" panose="020F0502020204030204" pitchFamily="34" charset="0"/>
                </a:rPr>
                <a:t>đổi</a:t>
              </a:r>
              <a:r>
                <a:rPr lang="en-US" sz="3200" b="1" dirty="0">
                  <a:ln w="12700">
                    <a:solidFill>
                      <a:srgbClr val="C00000"/>
                    </a:solidFill>
                  </a:ln>
                  <a:solidFill>
                    <a:srgbClr val="C00000"/>
                  </a:solidFill>
                  <a:latin typeface="Calibri Light" panose="020F0302020204030204"/>
                  <a:cs typeface="Calibri" panose="020F0502020204030204" pitchFamily="34" charset="0"/>
                </a:rPr>
                <a:t> </a:t>
              </a:r>
              <a:r>
                <a:rPr lang="en-US" sz="3200" b="1" dirty="0" err="1">
                  <a:ln w="12700">
                    <a:solidFill>
                      <a:srgbClr val="C00000"/>
                    </a:solidFill>
                  </a:ln>
                  <a:solidFill>
                    <a:srgbClr val="C00000"/>
                  </a:solidFill>
                  <a:latin typeface="Calibri Light" panose="020F0302020204030204"/>
                  <a:cs typeface="Calibri" panose="020F0502020204030204" pitchFamily="34" charset="0"/>
                </a:rPr>
                <a:t>hóa</a:t>
              </a:r>
              <a:r>
                <a:rPr lang="en-US" sz="3200" b="1" dirty="0">
                  <a:ln w="12700">
                    <a:solidFill>
                      <a:srgbClr val="C00000"/>
                    </a:solidFill>
                  </a:ln>
                  <a:solidFill>
                    <a:srgbClr val="C00000"/>
                  </a:solidFill>
                  <a:latin typeface="Calibri Light" panose="020F0302020204030204"/>
                  <a:cs typeface="Calibri" panose="020F0502020204030204" pitchFamily="34" charset="0"/>
                </a:rPr>
                <a:t> </a:t>
              </a:r>
              <a:r>
                <a:rPr lang="en-US" sz="3200" b="1" dirty="0" err="1">
                  <a:ln w="12700">
                    <a:solidFill>
                      <a:srgbClr val="C00000"/>
                    </a:solidFill>
                  </a:ln>
                  <a:solidFill>
                    <a:srgbClr val="C00000"/>
                  </a:solidFill>
                  <a:latin typeface="Calibri Light" panose="020F0302020204030204"/>
                  <a:cs typeface="Calibri" panose="020F0502020204030204" pitchFamily="34" charset="0"/>
                </a:rPr>
                <a:t>học</a:t>
              </a:r>
              <a:r>
                <a:rPr lang="en-US" sz="3200" b="1" dirty="0">
                  <a:ln w="12700">
                    <a:solidFill>
                      <a:srgbClr val="C00000"/>
                    </a:solidFill>
                  </a:ln>
                  <a:solidFill>
                    <a:srgbClr val="C00000"/>
                  </a:solidFill>
                  <a:latin typeface="Calibri Light" panose="020F0302020204030204"/>
                  <a:cs typeface="Calibri" panose="020F0502020204030204" pitchFamily="34" charset="0"/>
                </a:rPr>
                <a:t> </a:t>
              </a:r>
              <a:r>
                <a:rPr lang="en-US" sz="3200" b="1" dirty="0" err="1">
                  <a:ln w="12700">
                    <a:solidFill>
                      <a:srgbClr val="C00000"/>
                    </a:solidFill>
                  </a:ln>
                  <a:solidFill>
                    <a:srgbClr val="C00000"/>
                  </a:solidFill>
                  <a:latin typeface="Calibri Light" panose="020F0302020204030204"/>
                  <a:cs typeface="Calibri" panose="020F0502020204030204" pitchFamily="34" charset="0"/>
                </a:rPr>
                <a:t>thật</a:t>
              </a:r>
              <a:r>
                <a:rPr lang="en-US" sz="3200" b="1" dirty="0">
                  <a:ln w="12700">
                    <a:solidFill>
                      <a:srgbClr val="C00000"/>
                    </a:solidFill>
                  </a:ln>
                  <a:solidFill>
                    <a:srgbClr val="C00000"/>
                  </a:solidFill>
                  <a:latin typeface="Calibri Light" panose="020F0302020204030204"/>
                  <a:cs typeface="Calibri" panose="020F0502020204030204" pitchFamily="34" charset="0"/>
                </a:rPr>
                <a:t> </a:t>
              </a:r>
              <a:r>
                <a:rPr lang="en-US" sz="3200" b="1" dirty="0" err="1">
                  <a:ln w="12700">
                    <a:solidFill>
                      <a:srgbClr val="C00000"/>
                    </a:solidFill>
                  </a:ln>
                  <a:solidFill>
                    <a:srgbClr val="C00000"/>
                  </a:solidFill>
                  <a:latin typeface="Calibri Light" panose="020F0302020204030204"/>
                  <a:cs typeface="Calibri" panose="020F0502020204030204" pitchFamily="34" charset="0"/>
                </a:rPr>
                <a:t>thú</a:t>
              </a:r>
              <a:r>
                <a:rPr lang="en-US" sz="3200" b="1" dirty="0">
                  <a:ln w="12700">
                    <a:solidFill>
                      <a:srgbClr val="C00000"/>
                    </a:solidFill>
                  </a:ln>
                  <a:solidFill>
                    <a:srgbClr val="C00000"/>
                  </a:solidFill>
                  <a:latin typeface="Calibri Light" panose="020F0302020204030204"/>
                  <a:cs typeface="Calibri" panose="020F0502020204030204" pitchFamily="34" charset="0"/>
                </a:rPr>
                <a:t> </a:t>
              </a:r>
              <a:r>
                <a:rPr lang="en-US" sz="3200" b="1" dirty="0" err="1">
                  <a:ln w="12700">
                    <a:solidFill>
                      <a:srgbClr val="C00000"/>
                    </a:solidFill>
                  </a:ln>
                  <a:solidFill>
                    <a:srgbClr val="C00000"/>
                  </a:solidFill>
                  <a:latin typeface="Calibri Light" panose="020F0302020204030204"/>
                  <a:cs typeface="Calibri" panose="020F0502020204030204" pitchFamily="34" charset="0"/>
                </a:rPr>
                <a:t>vị</a:t>
              </a:r>
              <a:r>
                <a:rPr lang="en-US" sz="3200" b="1" dirty="0">
                  <a:ln w="12700">
                    <a:solidFill>
                      <a:srgbClr val="C00000"/>
                    </a:solidFill>
                  </a:ln>
                  <a:solidFill>
                    <a:srgbClr val="C00000"/>
                  </a:solidFill>
                  <a:latin typeface="Calibri Light" panose="020F0302020204030204"/>
                  <a:cs typeface="Calibri" panose="020F0502020204030204" pitchFamily="34" charset="0"/>
                </a:rPr>
                <a:t>! </a:t>
              </a:r>
              <a:r>
                <a:rPr lang="en-US" sz="3200" b="1" dirty="0" err="1">
                  <a:ln w="12700">
                    <a:solidFill>
                      <a:srgbClr val="C00000"/>
                    </a:solidFill>
                  </a:ln>
                  <a:solidFill>
                    <a:srgbClr val="C00000"/>
                  </a:solidFill>
                  <a:latin typeface="Calibri Light" panose="020F0302020204030204"/>
                  <a:cs typeface="Calibri" panose="020F0502020204030204" pitchFamily="34" charset="0"/>
                </a:rPr>
                <a:t>Em</a:t>
              </a:r>
              <a:r>
                <a:rPr lang="en-US" sz="3200" b="1" dirty="0">
                  <a:ln w="12700">
                    <a:solidFill>
                      <a:srgbClr val="C00000"/>
                    </a:solidFill>
                  </a:ln>
                  <a:solidFill>
                    <a:srgbClr val="C00000"/>
                  </a:solidFill>
                  <a:latin typeface="Calibri Light" panose="020F0302020204030204"/>
                  <a:cs typeface="Calibri" panose="020F0502020204030204" pitchFamily="34" charset="0"/>
                </a:rPr>
                <a:t> </a:t>
              </a:r>
              <a:r>
                <a:rPr lang="en-US" sz="3200" b="1" dirty="0" err="1">
                  <a:ln w="12700">
                    <a:solidFill>
                      <a:srgbClr val="C00000"/>
                    </a:solidFill>
                  </a:ln>
                  <a:solidFill>
                    <a:srgbClr val="C00000"/>
                  </a:solidFill>
                  <a:latin typeface="Calibri Light" panose="020F0302020204030204"/>
                  <a:cs typeface="Calibri" panose="020F0502020204030204" pitchFamily="34" charset="0"/>
                </a:rPr>
                <a:t>cảm</a:t>
              </a:r>
              <a:r>
                <a:rPr lang="en-US" sz="3200" b="1" dirty="0">
                  <a:ln w="12700">
                    <a:solidFill>
                      <a:srgbClr val="C00000"/>
                    </a:solidFill>
                  </a:ln>
                  <a:solidFill>
                    <a:srgbClr val="C00000"/>
                  </a:solidFill>
                  <a:latin typeface="Calibri Light" panose="020F0302020204030204"/>
                  <a:cs typeface="Calibri" panose="020F0502020204030204" pitchFamily="34" charset="0"/>
                </a:rPr>
                <a:t> </a:t>
              </a:r>
              <a:r>
                <a:rPr lang="en-US" sz="3200" b="1" dirty="0" err="1">
                  <a:ln w="12700">
                    <a:solidFill>
                      <a:srgbClr val="C00000"/>
                    </a:solidFill>
                  </a:ln>
                  <a:solidFill>
                    <a:srgbClr val="C00000"/>
                  </a:solidFill>
                  <a:latin typeface="Calibri Light" panose="020F0302020204030204"/>
                  <a:cs typeface="Calibri" panose="020F0502020204030204" pitchFamily="34" charset="0"/>
                </a:rPr>
                <a:t>ơn</a:t>
              </a:r>
              <a:r>
                <a:rPr lang="en-US" sz="3200" b="1" dirty="0">
                  <a:ln w="12700">
                    <a:solidFill>
                      <a:srgbClr val="C00000"/>
                    </a:solidFill>
                  </a:ln>
                  <a:solidFill>
                    <a:srgbClr val="C00000"/>
                  </a:solidFill>
                  <a:latin typeface="Calibri Light" panose="020F0302020204030204"/>
                  <a:cs typeface="Calibri" panose="020F0502020204030204" pitchFamily="34" charset="0"/>
                </a:rPr>
                <a:t> </a:t>
              </a:r>
              <a:r>
                <a:rPr lang="en-US" sz="3200" b="1" dirty="0" err="1">
                  <a:ln w="12700">
                    <a:solidFill>
                      <a:srgbClr val="C00000"/>
                    </a:solidFill>
                  </a:ln>
                  <a:solidFill>
                    <a:srgbClr val="C00000"/>
                  </a:solidFill>
                  <a:latin typeface="Calibri Light" panose="020F0302020204030204"/>
                  <a:cs typeface="Calibri" panose="020F0502020204030204" pitchFamily="34" charset="0"/>
                </a:rPr>
                <a:t>anh</a:t>
              </a:r>
              <a:r>
                <a:rPr lang="en-US" sz="3200" b="1" dirty="0">
                  <a:ln w="12700">
                    <a:solidFill>
                      <a:srgbClr val="C00000"/>
                    </a:solidFill>
                  </a:ln>
                  <a:solidFill>
                    <a:srgbClr val="C00000"/>
                  </a:solidFill>
                  <a:latin typeface="Calibri Light" panose="020F0302020204030204"/>
                  <a:cs typeface="Calibri" panose="020F0502020204030204" pitchFamily="34" charset="0"/>
                </a:rPr>
                <a:t>! </a:t>
              </a:r>
              <a:endParaRPr kumimoji="0" lang="en-US" sz="4400" b="1" i="0" u="none" strike="noStrike" kern="1200" normalizeH="0" baseline="0" noProof="0" dirty="0">
                <a:ln w="12700">
                  <a:solidFill>
                    <a:srgbClr val="C00000"/>
                  </a:solidFill>
                </a:ln>
                <a:solidFill>
                  <a:srgbClr val="C00000"/>
                </a:solidFill>
                <a:uLnTx/>
                <a:uFillTx/>
                <a:latin typeface="Calibri Light" panose="020F0302020204030204"/>
                <a:ea typeface="+mn-ea"/>
                <a:cs typeface="Calibri" panose="020F0502020204030204" pitchFamily="34" charset="0"/>
              </a:endParaRPr>
            </a:p>
          </p:txBody>
        </p:sp>
      </p:grpSp>
      <p:grpSp>
        <p:nvGrpSpPr>
          <p:cNvPr id="7" name="Group 6"/>
          <p:cNvGrpSpPr/>
          <p:nvPr/>
        </p:nvGrpSpPr>
        <p:grpSpPr>
          <a:xfrm>
            <a:off x="1321450" y="-72819"/>
            <a:ext cx="9995989" cy="4876558"/>
            <a:chOff x="1321450" y="-72819"/>
            <a:chExt cx="9995989" cy="4876558"/>
          </a:xfrm>
        </p:grpSpPr>
        <p:grpSp>
          <p:nvGrpSpPr>
            <p:cNvPr id="6" name="Group 5"/>
            <p:cNvGrpSpPr/>
            <p:nvPr/>
          </p:nvGrpSpPr>
          <p:grpSpPr>
            <a:xfrm>
              <a:off x="1321450" y="-72819"/>
              <a:ext cx="9995989" cy="4876558"/>
              <a:chOff x="1321450" y="-72819"/>
              <a:chExt cx="9995989" cy="4876558"/>
            </a:xfrm>
          </p:grpSpPr>
          <p:pic>
            <p:nvPicPr>
              <p:cNvPr id="14" name="图片 3"/>
              <p:cNvPicPr>
                <a:picLocks noChangeAspect="1"/>
              </p:cNvPicPr>
              <p:nvPr/>
            </p:nvPicPr>
            <p:blipFill>
              <a:blip r:embed="rId2"/>
              <a:stretch>
                <a:fillRect/>
              </a:stretch>
            </p:blipFill>
            <p:spPr>
              <a:xfrm flipH="1">
                <a:off x="1321450" y="-72819"/>
                <a:ext cx="9995989" cy="4876558"/>
              </a:xfrm>
              <a:prstGeom prst="rect">
                <a:avLst/>
              </a:prstGeom>
            </p:spPr>
          </p:pic>
          <p:sp>
            <p:nvSpPr>
              <p:cNvPr id="37" name="TextBox 36"/>
              <p:cNvSpPr txBox="1"/>
              <p:nvPr/>
            </p:nvSpPr>
            <p:spPr>
              <a:xfrm>
                <a:off x="2506366" y="1611332"/>
                <a:ext cx="7621437" cy="461665"/>
              </a:xfrm>
              <a:prstGeom prst="rect">
                <a:avLst/>
              </a:prstGeom>
              <a:noFill/>
            </p:spPr>
            <p:txBody>
              <a:bodyPr wrap="square">
                <a:spAutoFit/>
              </a:bodyPr>
              <a:lstStyle/>
              <a:p>
                <a:pPr algn="ctr">
                  <a:defRPr/>
                </a:pPr>
                <a:r>
                  <a:rPr lang="nl-NL" sz="2400" b="1" dirty="0">
                    <a:effectLst/>
                    <a:ea typeface="Times New Roman" panose="02020603050405020304" pitchFamily="18" charset="0"/>
                  </a:rPr>
                  <a:t>Về nhà tìm hiểu nội dung </a:t>
                </a:r>
                <a:r>
                  <a:rPr lang="nl-NL" sz="2400" b="1" i="1" dirty="0">
                    <a:effectLst/>
                    <a:ea typeface="Times New Roman" panose="02020603050405020304" pitchFamily="18" charset="0"/>
                  </a:rPr>
                  <a:t>Bài 6: Ôn tập chủ đề chất. </a:t>
                </a:r>
                <a:endParaRPr kumimoji="0" lang="en-US" sz="5400" b="1" i="0" u="none" strike="noStrike" kern="1200" normalizeH="0" baseline="0" noProof="0" dirty="0">
                  <a:ln w="12700">
                    <a:solidFill>
                      <a:srgbClr val="C00000"/>
                    </a:solidFill>
                  </a:ln>
                  <a:solidFill>
                    <a:srgbClr val="C00000"/>
                  </a:solidFill>
                  <a:uLnTx/>
                  <a:uFillTx/>
                  <a:ea typeface="+mn-ea"/>
                  <a:cs typeface="Calibri" panose="020F0502020204030204" pitchFamily="34" charset="0"/>
                </a:endParaRPr>
              </a:p>
            </p:txBody>
          </p:sp>
        </p:grpSp>
        <p:pic>
          <p:nvPicPr>
            <p:cNvPr id="38" name="Picture 37"/>
            <p:cNvPicPr>
              <a:picLocks noChangeAspect="1"/>
            </p:cNvPicPr>
            <p:nvPr/>
          </p:nvPicPr>
          <p:blipFill>
            <a:blip r:embed="rId3"/>
            <a:stretch>
              <a:fillRect/>
            </a:stretch>
          </p:blipFill>
          <p:spPr>
            <a:xfrm>
              <a:off x="2866403" y="248980"/>
              <a:ext cx="6906079" cy="679995"/>
            </a:xfrm>
            <a:prstGeom prst="rect">
              <a:avLst/>
            </a:prstGeom>
          </p:spPr>
        </p:pic>
      </p:grpSp>
      <p:pic>
        <p:nvPicPr>
          <p:cNvPr id="20" name="Picture 3"/>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a:xfrm>
            <a:off x="8510748" y="2913042"/>
            <a:ext cx="3134302" cy="3789593"/>
          </a:xfrm>
          <a:prstGeom prst="rect">
            <a:avLst/>
          </a:prstGeom>
        </p:spPr>
      </p:pic>
      <p:pic>
        <p:nvPicPr>
          <p:cNvPr id="25" name="Picture 6"/>
          <p:cNvPicPr>
            <a:picLocks noChangeAspect="1"/>
          </p:cNvPicPr>
          <p:nvPr/>
        </p:nvPicPr>
        <p:blipFill rotWithShape="1">
          <a:blip r:embed="rId5" cstate="hqprint">
            <a:extLst>
              <a:ext uri="{28A0092B-C50C-407E-A947-70E740481C1C}">
                <a14:useLocalDpi xmlns:a14="http://schemas.microsoft.com/office/drawing/2010/main" val="0"/>
              </a:ext>
            </a:extLst>
          </a:blip>
          <a:srcRect t="-1" b="-2286"/>
          <a:stretch>
            <a:fillRect/>
          </a:stretch>
        </p:blipFill>
        <p:spPr>
          <a:xfrm flipH="1">
            <a:off x="369026" y="671966"/>
            <a:ext cx="3214196" cy="633016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图片 1" descr="图片包含 雨, 自然, 室内&#10;&#10;描述已自动生成"/>
          <p:cNvPicPr>
            <a:picLocks noChangeAspect="1"/>
          </p:cNvPicPr>
          <p:nvPr/>
        </p:nvPicPr>
        <p:blipFill rotWithShape="1">
          <a:blip r:embed="rId1">
            <a:extLst>
              <a:ext uri="{28A0092B-C50C-407E-A947-70E740481C1C}">
                <a14:useLocalDpi xmlns:a14="http://schemas.microsoft.com/office/drawing/2010/main" val="0"/>
              </a:ext>
            </a:extLst>
          </a:blip>
          <a:srcRect t="13306" b="49147"/>
          <a:stretch>
            <a:fillRect/>
          </a:stretch>
        </p:blipFill>
        <p:spPr>
          <a:xfrm>
            <a:off x="0" y="10"/>
            <a:ext cx="12191980" cy="6857990"/>
          </a:xfrm>
          <a:prstGeom prst="rect">
            <a:avLst/>
          </a:prstGeom>
        </p:spPr>
      </p:pic>
      <p:pic>
        <p:nvPicPr>
          <p:cNvPr id="4" name="Picture 3"/>
          <p:cNvPicPr>
            <a:picLocks noChangeAspect="1"/>
          </p:cNvPicPr>
          <p:nvPr/>
        </p:nvPicPr>
        <p:blipFill>
          <a:blip r:embed="rId2" cstate="hqprint">
            <a:extLst>
              <a:ext uri="{28A0092B-C50C-407E-A947-70E740481C1C}">
                <a14:useLocalDpi xmlns:a14="http://schemas.microsoft.com/office/drawing/2010/main" val="0"/>
              </a:ext>
            </a:extLst>
          </a:blip>
          <a:srcRect/>
          <a:stretch>
            <a:fillRect/>
          </a:stretch>
        </p:blipFill>
        <p:spPr>
          <a:xfrm>
            <a:off x="4637248" y="2684442"/>
            <a:ext cx="3134302" cy="3789593"/>
          </a:xfrm>
          <a:prstGeom prst="rect">
            <a:avLst/>
          </a:prstGeom>
        </p:spPr>
      </p:pic>
      <p:pic>
        <p:nvPicPr>
          <p:cNvPr id="10" name="Picture 9"/>
          <p:cNvPicPr>
            <a:picLocks noChangeAspect="1"/>
          </p:cNvPicPr>
          <p:nvPr/>
        </p:nvPicPr>
        <p:blipFill>
          <a:blip r:embed="rId3"/>
          <a:stretch>
            <a:fillRect/>
          </a:stretch>
        </p:blipFill>
        <p:spPr>
          <a:xfrm>
            <a:off x="-1126948" y="-1504420"/>
            <a:ext cx="3213896" cy="3008849"/>
          </a:xfrm>
          <a:prstGeom prst="rect">
            <a:avLst/>
          </a:prstGeom>
        </p:spPr>
      </p:pic>
      <p:pic>
        <p:nvPicPr>
          <p:cNvPr id="12" name="图片 2"/>
          <p:cNvPicPr>
            <a:picLocks noChangeAspect="1"/>
          </p:cNvPicPr>
          <p:nvPr/>
        </p:nvPicPr>
        <p:blipFill rotWithShape="1">
          <a:blip r:embed="rId4" cstate="hqprint">
            <a:extLst>
              <a:ext uri="{28A0092B-C50C-407E-A947-70E740481C1C}">
                <a14:useLocalDpi xmlns:a14="http://schemas.microsoft.com/office/drawing/2010/main" val="0"/>
              </a:ext>
            </a:extLst>
          </a:blip>
          <a:srcRect l="65847" b="58272"/>
          <a:stretch>
            <a:fillRect/>
          </a:stretch>
        </p:blipFill>
        <p:spPr>
          <a:xfrm rot="846955">
            <a:off x="9979953" y="22335"/>
            <a:ext cx="1855561" cy="1275075"/>
          </a:xfrm>
          <a:prstGeom prst="rect">
            <a:avLst/>
          </a:prstGeom>
        </p:spPr>
      </p:pic>
      <p:pic>
        <p:nvPicPr>
          <p:cNvPr id="13" name="图片 12"/>
          <p:cNvPicPr>
            <a:picLocks noChangeAspect="1"/>
          </p:cNvPicPr>
          <p:nvPr/>
        </p:nvPicPr>
        <p:blipFill rotWithShape="1">
          <a:blip r:embed="rId5" cstate="hqprint">
            <a:extLst>
              <a:ext uri="{28A0092B-C50C-407E-A947-70E740481C1C}">
                <a14:useLocalDpi xmlns:a14="http://schemas.microsoft.com/office/drawing/2010/main" val="0"/>
              </a:ext>
            </a:extLst>
          </a:blip>
          <a:srcRect l="59674" t="41397" r="6075" b="4885"/>
          <a:stretch>
            <a:fillRect/>
          </a:stretch>
        </p:blipFill>
        <p:spPr>
          <a:xfrm flipH="1">
            <a:off x="-1" y="4978401"/>
            <a:ext cx="1998367" cy="1682532"/>
          </a:xfrm>
          <a:prstGeom prst="rect">
            <a:avLst/>
          </a:prstGeom>
        </p:spPr>
      </p:pic>
      <p:pic>
        <p:nvPicPr>
          <p:cNvPr id="9" name="Picture 8"/>
          <p:cNvPicPr>
            <a:picLocks noChangeAspect="1"/>
          </p:cNvPicPr>
          <p:nvPr/>
        </p:nvPicPr>
        <p:blipFill>
          <a:blip r:embed="rId6"/>
          <a:stretch>
            <a:fillRect/>
          </a:stretch>
        </p:blipFill>
        <p:spPr>
          <a:xfrm>
            <a:off x="-20" y="965762"/>
            <a:ext cx="12192000" cy="50585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Bài 5: Sự biến đổi hóa học của chất (</a:t>
            </a:r>
            <a:r>
              <a:rPr lang="vi-VN" altLang="en-US"/>
              <a:t>T</a:t>
            </a:r>
            <a:r>
              <a:rPr lang="en-US"/>
              <a:t>iết</a:t>
            </a:r>
            <a:r>
              <a:rPr lang="vi-VN" altLang="en-US"/>
              <a:t> 2</a:t>
            </a:r>
            <a:r>
              <a:rPr lang="en-US"/>
              <a:t>)</a:t>
            </a:r>
            <a:endParaRPr lang="en-US"/>
          </a:p>
        </p:txBody>
      </p:sp>
      <p:sp>
        <p:nvSpPr>
          <p:cNvPr id="3" name="Text Box 2"/>
          <p:cNvSpPr txBox="1"/>
          <p:nvPr/>
        </p:nvSpPr>
        <p:spPr>
          <a:xfrm>
            <a:off x="959485" y="1748155"/>
            <a:ext cx="10031730" cy="4814570"/>
          </a:xfrm>
          <a:prstGeom prst="rect">
            <a:avLst/>
          </a:prstGeom>
        </p:spPr>
        <p:txBody>
          <a:bodyPr wrap="square">
            <a:noAutofit/>
          </a:bodyPr>
          <a:p>
            <a:pPr algn="just" defTabSz="266700">
              <a:lnSpc>
                <a:spcPct val="114000"/>
              </a:lnSpc>
            </a:pPr>
            <a:r>
              <a:rPr sz="3600" b="1">
                <a:latin typeface="Times New Roman" panose="02020603050405020304"/>
                <a:ea typeface="Times New Roman" panose="02020603050405020304"/>
              </a:rPr>
              <a:t>2. Một số ví dụ về biến đổi hóa học trong cuộc sống.</a:t>
            </a:r>
            <a:endParaRPr sz="3600" b="1">
              <a:latin typeface="Times New Roman" panose="02020603050405020304"/>
              <a:ea typeface="Times New Roman" panose="02020603050405020304"/>
            </a:endParaRPr>
          </a:p>
          <a:p>
            <a:pPr algn="just" defTabSz="266700">
              <a:lnSpc>
                <a:spcPct val="114000"/>
              </a:lnSpc>
            </a:pPr>
            <a:r>
              <a:rPr sz="3600">
                <a:latin typeface="Times New Roman" panose="02020603050405020304"/>
                <a:ea typeface="Times New Roman" panose="02020603050405020304"/>
              </a:rPr>
              <a:t>- Đinh sắt thành đinh gỉ  </a:t>
            </a:r>
            <a:endParaRPr sz="3600">
              <a:latin typeface="Times New Roman" panose="02020603050405020304"/>
              <a:ea typeface="Times New Roman" panose="02020603050405020304"/>
            </a:endParaRPr>
          </a:p>
          <a:p>
            <a:pPr algn="just" defTabSz="266700">
              <a:lnSpc>
                <a:spcPct val="114000"/>
              </a:lnSpc>
            </a:pPr>
            <a:r>
              <a:rPr sz="3600">
                <a:latin typeface="Times New Roman" panose="02020603050405020304"/>
                <a:ea typeface="Times New Roman" panose="02020603050405020304"/>
              </a:rPr>
              <a:t>- Đốt than củi thành than</a:t>
            </a:r>
            <a:endParaRPr sz="3600">
              <a:latin typeface="Times New Roman" panose="02020603050405020304"/>
              <a:ea typeface="Times New Roman" panose="02020603050405020304"/>
            </a:endParaRPr>
          </a:p>
          <a:p>
            <a:pPr algn="just" defTabSz="266700">
              <a:lnSpc>
                <a:spcPct val="114000"/>
              </a:lnSpc>
            </a:pPr>
            <a:r>
              <a:rPr sz="3600">
                <a:latin typeface="Times New Roman" panose="02020603050405020304"/>
                <a:ea typeface="Times New Roman" panose="02020603050405020304"/>
              </a:rPr>
              <a:t>- Trộn vữa xi măng</a:t>
            </a:r>
            <a:endParaRPr sz="3600">
              <a:latin typeface="Times New Roman" panose="02020603050405020304"/>
              <a:ea typeface="Times New Roman" panose="02020603050405020304"/>
            </a:endParaRPr>
          </a:p>
          <a:p>
            <a:pPr algn="just" defTabSz="266700">
              <a:lnSpc>
                <a:spcPct val="114000"/>
              </a:lnSpc>
            </a:pPr>
            <a:r>
              <a:rPr sz="3600">
                <a:latin typeface="Times New Roman" panose="02020603050405020304"/>
                <a:ea typeface="Times New Roman" panose="02020603050405020304"/>
              </a:rPr>
              <a:t>- Đốt giấy thành tro</a:t>
            </a:r>
            <a:endParaRPr sz="3600">
              <a:latin typeface="Times New Roman" panose="02020603050405020304"/>
              <a:ea typeface="Times New Roman" panose="02020603050405020304"/>
            </a:endParaRPr>
          </a:p>
          <a:p>
            <a:pPr algn="just" defTabSz="266700">
              <a:lnSpc>
                <a:spcPct val="114000"/>
              </a:lnSpc>
            </a:pPr>
            <a:r>
              <a:rPr sz="3600">
                <a:latin typeface="Times New Roman" panose="02020603050405020304"/>
                <a:ea typeface="Times New Roman" panose="02020603050405020304"/>
              </a:rPr>
              <a:t>- Đồ dùng bằng sắt bị ô-xi hoá</a:t>
            </a:r>
            <a:endParaRPr sz="3600">
              <a:latin typeface="Times New Roman" panose="02020603050405020304"/>
              <a:ea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p:cNvSpPr/>
          <p:nvPr/>
        </p:nvSpPr>
        <p:spPr>
          <a:xfrm>
            <a:off x="2" y="329526"/>
            <a:ext cx="12191999" cy="4100399"/>
          </a:xfrm>
          <a:custGeom>
            <a:avLst/>
            <a:gdLst>
              <a:gd name="connsiteX0" fmla="*/ 0 w 12191999"/>
              <a:gd name="connsiteY0" fmla="*/ 0 h 4100398"/>
              <a:gd name="connsiteX1" fmla="*/ 12191999 w 12191999"/>
              <a:gd name="connsiteY1" fmla="*/ 0 h 4100398"/>
              <a:gd name="connsiteX2" fmla="*/ 12191999 w 12191999"/>
              <a:gd name="connsiteY2" fmla="*/ 4100398 h 4100398"/>
              <a:gd name="connsiteX3" fmla="*/ 0 w 12191999"/>
              <a:gd name="connsiteY3" fmla="*/ 4100398 h 4100398"/>
            </a:gdLst>
            <a:ahLst/>
            <a:cxnLst>
              <a:cxn ang="0">
                <a:pos x="connsiteX0" y="connsiteY0"/>
              </a:cxn>
              <a:cxn ang="0">
                <a:pos x="connsiteX1" y="connsiteY1"/>
              </a:cxn>
              <a:cxn ang="0">
                <a:pos x="connsiteX2" y="connsiteY2"/>
              </a:cxn>
              <a:cxn ang="0">
                <a:pos x="connsiteX3" y="connsiteY3"/>
              </a:cxn>
            </a:cxnLst>
            <a:rect l="l" t="t" r="r" b="b"/>
            <a:pathLst>
              <a:path w="12191999" h="4100398">
                <a:moveTo>
                  <a:pt x="0" y="0"/>
                </a:moveTo>
                <a:lnTo>
                  <a:pt x="12191999" y="0"/>
                </a:lnTo>
                <a:lnTo>
                  <a:pt x="12191999" y="4100398"/>
                </a:lnTo>
                <a:lnTo>
                  <a:pt x="0" y="4100398"/>
                </a:lnTo>
                <a:close/>
              </a:path>
            </a:pathLst>
          </a:custGeom>
          <a:solidFill>
            <a:srgbClr val="1E699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p:cNvSpPr/>
          <p:nvPr/>
        </p:nvSpPr>
        <p:spPr>
          <a:xfrm>
            <a:off x="2" y="4419982"/>
            <a:ext cx="12191999" cy="2437676"/>
          </a:xfrm>
          <a:custGeom>
            <a:avLst/>
            <a:gdLst>
              <a:gd name="connsiteX0" fmla="*/ 0 w 12191999"/>
              <a:gd name="connsiteY0" fmla="*/ 0 h 2437676"/>
              <a:gd name="connsiteX1" fmla="*/ 12191999 w 12191999"/>
              <a:gd name="connsiteY1" fmla="*/ 0 h 2437676"/>
              <a:gd name="connsiteX2" fmla="*/ 12191999 w 12191999"/>
              <a:gd name="connsiteY2" fmla="*/ 2437676 h 2437676"/>
              <a:gd name="connsiteX3" fmla="*/ 0 w 12191999"/>
              <a:gd name="connsiteY3" fmla="*/ 2437676 h 2437676"/>
            </a:gdLst>
            <a:ahLst/>
            <a:cxnLst>
              <a:cxn ang="0">
                <a:pos x="connsiteX0" y="connsiteY0"/>
              </a:cxn>
              <a:cxn ang="0">
                <a:pos x="connsiteX1" y="connsiteY1"/>
              </a:cxn>
              <a:cxn ang="0">
                <a:pos x="connsiteX2" y="connsiteY2"/>
              </a:cxn>
              <a:cxn ang="0">
                <a:pos x="connsiteX3" y="connsiteY3"/>
              </a:cxn>
            </a:cxnLst>
            <a:rect l="l" t="t" r="r" b="b"/>
            <a:pathLst>
              <a:path w="12191999" h="2437676">
                <a:moveTo>
                  <a:pt x="0" y="0"/>
                </a:moveTo>
                <a:lnTo>
                  <a:pt x="12191999" y="0"/>
                </a:lnTo>
                <a:lnTo>
                  <a:pt x="12191999" y="2437676"/>
                </a:lnTo>
                <a:lnTo>
                  <a:pt x="0" y="2437676"/>
                </a:ln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p:cNvSpPr/>
          <p:nvPr/>
        </p:nvSpPr>
        <p:spPr>
          <a:xfrm>
            <a:off x="4242933" y="343"/>
            <a:ext cx="3614087" cy="1446695"/>
          </a:xfrm>
          <a:custGeom>
            <a:avLst/>
            <a:gdLst>
              <a:gd name="connsiteX0" fmla="*/ 0 w 3614086"/>
              <a:gd name="connsiteY0" fmla="*/ 0 h 1446695"/>
              <a:gd name="connsiteX1" fmla="*/ 1807044 w 3614086"/>
              <a:gd name="connsiteY1" fmla="*/ 1446695 h 1446695"/>
              <a:gd name="connsiteX2" fmla="*/ 3614087 w 3614086"/>
              <a:gd name="connsiteY2" fmla="*/ 0 h 1446695"/>
              <a:gd name="connsiteX3" fmla="*/ 0 w 3614086"/>
              <a:gd name="connsiteY3" fmla="*/ 0 h 1446695"/>
            </a:gdLst>
            <a:ahLst/>
            <a:cxnLst>
              <a:cxn ang="0">
                <a:pos x="connsiteX0" y="connsiteY0"/>
              </a:cxn>
              <a:cxn ang="0">
                <a:pos x="connsiteX1" y="connsiteY1"/>
              </a:cxn>
              <a:cxn ang="0">
                <a:pos x="connsiteX2" y="connsiteY2"/>
              </a:cxn>
              <a:cxn ang="0">
                <a:pos x="connsiteX3" y="connsiteY3"/>
              </a:cxn>
            </a:cxnLst>
            <a:rect l="l" t="t" r="r" b="b"/>
            <a:pathLst>
              <a:path w="3614086" h="1446695">
                <a:moveTo>
                  <a:pt x="0" y="0"/>
                </a:moveTo>
                <a:cubicBezTo>
                  <a:pt x="22175" y="802043"/>
                  <a:pt x="822562" y="1446695"/>
                  <a:pt x="1807044" y="1446695"/>
                </a:cubicBezTo>
                <a:cubicBezTo>
                  <a:pt x="2791525" y="1446695"/>
                  <a:pt x="3591912" y="802043"/>
                  <a:pt x="3614087" y="0"/>
                </a:cubicBezTo>
                <a:lnTo>
                  <a:pt x="0"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p:cNvSpPr/>
          <p:nvPr/>
        </p:nvSpPr>
        <p:spPr>
          <a:xfrm>
            <a:off x="4473888" y="342"/>
            <a:ext cx="1151001" cy="938527"/>
          </a:xfrm>
          <a:custGeom>
            <a:avLst/>
            <a:gdLst>
              <a:gd name="connsiteX0" fmla="*/ 264006 w 1151001"/>
              <a:gd name="connsiteY0" fmla="*/ 0 h 938526"/>
              <a:gd name="connsiteX1" fmla="*/ 0 w 1151001"/>
              <a:gd name="connsiteY1" fmla="*/ 690944 h 938526"/>
              <a:gd name="connsiteX2" fmla="*/ 210034 w 1151001"/>
              <a:gd name="connsiteY2" fmla="*/ 935431 h 938526"/>
              <a:gd name="connsiteX3" fmla="*/ 1151002 w 1151001"/>
              <a:gd name="connsiteY3" fmla="*/ 0 h 938526"/>
              <a:gd name="connsiteX4" fmla="*/ 264006 w 1151001"/>
              <a:gd name="connsiteY4" fmla="*/ 0 h 938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001" h="938526">
                <a:moveTo>
                  <a:pt x="264006" y="0"/>
                </a:moveTo>
                <a:cubicBezTo>
                  <a:pt x="182420" y="197510"/>
                  <a:pt x="0" y="690944"/>
                  <a:pt x="0" y="690944"/>
                </a:cubicBezTo>
                <a:cubicBezTo>
                  <a:pt x="0" y="690944"/>
                  <a:pt x="136396" y="869594"/>
                  <a:pt x="210034" y="935431"/>
                </a:cubicBezTo>
                <a:cubicBezTo>
                  <a:pt x="254383" y="974865"/>
                  <a:pt x="1062721" y="636080"/>
                  <a:pt x="1151002" y="0"/>
                </a:cubicBezTo>
                <a:lnTo>
                  <a:pt x="264006" y="0"/>
                </a:lnTo>
                <a:close/>
              </a:path>
            </a:pathLst>
          </a:custGeom>
          <a:solidFill>
            <a:srgbClr val="F47458">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p:cNvSpPr/>
          <p:nvPr/>
        </p:nvSpPr>
        <p:spPr>
          <a:xfrm>
            <a:off x="6473810" y="342"/>
            <a:ext cx="1174431" cy="938479"/>
          </a:xfrm>
          <a:custGeom>
            <a:avLst/>
            <a:gdLst>
              <a:gd name="connsiteX0" fmla="*/ 886576 w 1174431"/>
              <a:gd name="connsiteY0" fmla="*/ 0 h 938478"/>
              <a:gd name="connsiteX1" fmla="*/ 1174432 w 1174431"/>
              <a:gd name="connsiteY1" fmla="*/ 654939 h 938478"/>
              <a:gd name="connsiteX2" fmla="*/ 940968 w 1174431"/>
              <a:gd name="connsiteY2" fmla="*/ 935431 h 938478"/>
              <a:gd name="connsiteX3" fmla="*/ 0 w 1174431"/>
              <a:gd name="connsiteY3" fmla="*/ 0 h 938478"/>
              <a:gd name="connsiteX4" fmla="*/ 886576 w 1174431"/>
              <a:gd name="connsiteY4" fmla="*/ 0 h 93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431" h="938478">
                <a:moveTo>
                  <a:pt x="886576" y="0"/>
                </a:moveTo>
                <a:cubicBezTo>
                  <a:pt x="968163" y="197510"/>
                  <a:pt x="1174432" y="654939"/>
                  <a:pt x="1174432" y="654939"/>
                </a:cubicBezTo>
                <a:cubicBezTo>
                  <a:pt x="1174432" y="654939"/>
                  <a:pt x="1074017" y="819531"/>
                  <a:pt x="940968" y="935431"/>
                </a:cubicBezTo>
                <a:cubicBezTo>
                  <a:pt x="896200" y="974522"/>
                  <a:pt x="88281" y="636080"/>
                  <a:pt x="0" y="0"/>
                </a:cubicBezTo>
                <a:lnTo>
                  <a:pt x="886576" y="0"/>
                </a:lnTo>
                <a:close/>
              </a:path>
            </a:pathLst>
          </a:custGeom>
          <a:solidFill>
            <a:srgbClr val="F47458">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p:cNvSpPr/>
          <p:nvPr/>
        </p:nvSpPr>
        <p:spPr>
          <a:xfrm>
            <a:off x="4547106" y="343"/>
            <a:ext cx="3005741" cy="658368"/>
          </a:xfrm>
          <a:custGeom>
            <a:avLst/>
            <a:gdLst>
              <a:gd name="connsiteX0" fmla="*/ 2875621 w 3005741"/>
              <a:gd name="connsiteY0" fmla="*/ 0 h 658368"/>
              <a:gd name="connsiteX1" fmla="*/ 1502871 w 3005741"/>
              <a:gd name="connsiteY1" fmla="*/ 517779 h 658368"/>
              <a:gd name="connsiteX2" fmla="*/ 130120 w 3005741"/>
              <a:gd name="connsiteY2" fmla="*/ 0 h 658368"/>
              <a:gd name="connsiteX3" fmla="*/ 0 w 3005741"/>
              <a:gd name="connsiteY3" fmla="*/ 0 h 658368"/>
              <a:gd name="connsiteX4" fmla="*/ 1502871 w 3005741"/>
              <a:gd name="connsiteY4" fmla="*/ 658368 h 658368"/>
              <a:gd name="connsiteX5" fmla="*/ 3005742 w 3005741"/>
              <a:gd name="connsiteY5" fmla="*/ 0 h 658368"/>
              <a:gd name="connsiteX6" fmla="*/ 2875621 w 3005741"/>
              <a:gd name="connsiteY6" fmla="*/ 0 h 6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741" h="658368">
                <a:moveTo>
                  <a:pt x="2875621" y="0"/>
                </a:moveTo>
                <a:cubicBezTo>
                  <a:pt x="2544253" y="316840"/>
                  <a:pt x="2052222" y="517779"/>
                  <a:pt x="1502871" y="517779"/>
                </a:cubicBezTo>
                <a:cubicBezTo>
                  <a:pt x="953519" y="517779"/>
                  <a:pt x="461488" y="316840"/>
                  <a:pt x="130120" y="0"/>
                </a:cubicBezTo>
                <a:lnTo>
                  <a:pt x="0" y="0"/>
                </a:lnTo>
                <a:cubicBezTo>
                  <a:pt x="324255" y="397078"/>
                  <a:pt x="876535" y="658368"/>
                  <a:pt x="1502871" y="658368"/>
                </a:cubicBezTo>
                <a:cubicBezTo>
                  <a:pt x="2129206" y="658368"/>
                  <a:pt x="2681486" y="397078"/>
                  <a:pt x="3005742" y="0"/>
                </a:cubicBezTo>
                <a:lnTo>
                  <a:pt x="2875621" y="0"/>
                </a:lnTo>
                <a:close/>
              </a:path>
            </a:pathLst>
          </a:custGeom>
          <a:solidFill>
            <a:srgbClr val="E259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p:cNvSpPr/>
          <p:nvPr/>
        </p:nvSpPr>
        <p:spPr>
          <a:xfrm>
            <a:off x="4305274" y="343"/>
            <a:ext cx="3490241" cy="1093851"/>
          </a:xfrm>
          <a:custGeom>
            <a:avLst/>
            <a:gdLst>
              <a:gd name="connsiteX0" fmla="*/ 3433759 w 3490241"/>
              <a:gd name="connsiteY0" fmla="*/ 0 h 1093851"/>
              <a:gd name="connsiteX1" fmla="*/ 1744703 w 3490241"/>
              <a:gd name="connsiteY1" fmla="*/ 953262 h 1093851"/>
              <a:gd name="connsiteX2" fmla="*/ 55647 w 3490241"/>
              <a:gd name="connsiteY2" fmla="*/ 0 h 1093851"/>
              <a:gd name="connsiteX3" fmla="*/ 0 w 3490241"/>
              <a:gd name="connsiteY3" fmla="*/ 0 h 1093851"/>
              <a:gd name="connsiteX4" fmla="*/ 1745121 w 3490241"/>
              <a:gd name="connsiteY4" fmla="*/ 1093851 h 1093851"/>
              <a:gd name="connsiteX5" fmla="*/ 3490242 w 3490241"/>
              <a:gd name="connsiteY5" fmla="*/ 0 h 1093851"/>
              <a:gd name="connsiteX6" fmla="*/ 3433759 w 3490241"/>
              <a:gd name="connsiteY6" fmla="*/ 0 h 10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0241" h="1093851">
                <a:moveTo>
                  <a:pt x="3433759" y="0"/>
                </a:moveTo>
                <a:cubicBezTo>
                  <a:pt x="3174355" y="557213"/>
                  <a:pt x="2515803" y="953262"/>
                  <a:pt x="1744703" y="953262"/>
                </a:cubicBezTo>
                <a:cubicBezTo>
                  <a:pt x="973602" y="953262"/>
                  <a:pt x="315051" y="557555"/>
                  <a:pt x="55647" y="0"/>
                </a:cubicBezTo>
                <a:lnTo>
                  <a:pt x="0" y="0"/>
                </a:lnTo>
                <a:cubicBezTo>
                  <a:pt x="207942" y="630250"/>
                  <a:pt x="910425" y="1093851"/>
                  <a:pt x="1745121" y="1093851"/>
                </a:cubicBezTo>
                <a:cubicBezTo>
                  <a:pt x="2579817" y="1093851"/>
                  <a:pt x="3282300" y="630250"/>
                  <a:pt x="3490242" y="0"/>
                </a:cubicBezTo>
                <a:lnTo>
                  <a:pt x="3433759" y="0"/>
                </a:lnTo>
                <a:close/>
              </a:path>
            </a:pathLst>
          </a:custGeom>
          <a:solidFill>
            <a:srgbClr val="E259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p:cNvSpPr/>
          <p:nvPr/>
        </p:nvSpPr>
        <p:spPr>
          <a:xfrm>
            <a:off x="5007758" y="341"/>
            <a:ext cx="2084439" cy="270891"/>
          </a:xfrm>
          <a:custGeom>
            <a:avLst/>
            <a:gdLst>
              <a:gd name="connsiteX0" fmla="*/ 1784450 w 2084438"/>
              <a:gd name="connsiteY0" fmla="*/ 0 h 270890"/>
              <a:gd name="connsiteX1" fmla="*/ 1042219 w 2084438"/>
              <a:gd name="connsiteY1" fmla="*/ 130302 h 270890"/>
              <a:gd name="connsiteX2" fmla="*/ 299988 w 2084438"/>
              <a:gd name="connsiteY2" fmla="*/ 0 h 270890"/>
              <a:gd name="connsiteX3" fmla="*/ 0 w 2084438"/>
              <a:gd name="connsiteY3" fmla="*/ 0 h 270890"/>
              <a:gd name="connsiteX4" fmla="*/ 1042219 w 2084438"/>
              <a:gd name="connsiteY4" fmla="*/ 270891 h 270890"/>
              <a:gd name="connsiteX5" fmla="*/ 2084438 w 2084438"/>
              <a:gd name="connsiteY5" fmla="*/ 0 h 270890"/>
              <a:gd name="connsiteX6" fmla="*/ 1784450 w 2084438"/>
              <a:gd name="connsiteY6" fmla="*/ 0 h 27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438" h="270890">
                <a:moveTo>
                  <a:pt x="1784450" y="0"/>
                </a:moveTo>
                <a:cubicBezTo>
                  <a:pt x="1558099" y="83668"/>
                  <a:pt x="1306644" y="130302"/>
                  <a:pt x="1042219" y="130302"/>
                </a:cubicBezTo>
                <a:cubicBezTo>
                  <a:pt x="777794" y="130302"/>
                  <a:pt x="526339" y="83668"/>
                  <a:pt x="299988" y="0"/>
                </a:cubicBezTo>
                <a:lnTo>
                  <a:pt x="0" y="0"/>
                </a:lnTo>
                <a:cubicBezTo>
                  <a:pt x="294549" y="170421"/>
                  <a:pt x="653949" y="270891"/>
                  <a:pt x="1042219" y="270891"/>
                </a:cubicBezTo>
                <a:cubicBezTo>
                  <a:pt x="1430489" y="270891"/>
                  <a:pt x="1789889" y="170764"/>
                  <a:pt x="2084438" y="0"/>
                </a:cubicBezTo>
                <a:lnTo>
                  <a:pt x="1784450" y="0"/>
                </a:lnTo>
                <a:close/>
              </a:path>
            </a:pathLst>
          </a:custGeom>
          <a:solidFill>
            <a:srgbClr val="E259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p:cNvSpPr/>
          <p:nvPr/>
        </p:nvSpPr>
        <p:spPr>
          <a:xfrm>
            <a:off x="1" y="344"/>
            <a:ext cx="5259211" cy="1092505"/>
          </a:xfrm>
          <a:custGeom>
            <a:avLst/>
            <a:gdLst>
              <a:gd name="connsiteX0" fmla="*/ 0 w 5259211"/>
              <a:gd name="connsiteY0" fmla="*/ 339814 h 1092505"/>
              <a:gd name="connsiteX1" fmla="*/ 2996119 w 5259211"/>
              <a:gd name="connsiteY1" fmla="*/ 1071220 h 1092505"/>
              <a:gd name="connsiteX2" fmla="*/ 5259212 w 5259211"/>
              <a:gd name="connsiteY2" fmla="*/ 0 h 1092505"/>
              <a:gd name="connsiteX3" fmla="*/ 0 w 5259211"/>
              <a:gd name="connsiteY3" fmla="*/ 0 h 1092505"/>
              <a:gd name="connsiteX4" fmla="*/ 0 w 5259211"/>
              <a:gd name="connsiteY4" fmla="*/ 339814 h 109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2505">
                <a:moveTo>
                  <a:pt x="0" y="339814"/>
                </a:moveTo>
                <a:cubicBezTo>
                  <a:pt x="0" y="339814"/>
                  <a:pt x="1115438" y="1240955"/>
                  <a:pt x="2996119" y="1071220"/>
                </a:cubicBezTo>
                <a:cubicBezTo>
                  <a:pt x="4876800" y="901141"/>
                  <a:pt x="5259212" y="0"/>
                  <a:pt x="5259212" y="0"/>
                </a:cubicBezTo>
                <a:lnTo>
                  <a:pt x="0" y="0"/>
                </a:lnTo>
                <a:lnTo>
                  <a:pt x="0" y="339814"/>
                </a:lnTo>
                <a:close/>
              </a:path>
            </a:pathLst>
          </a:custGeom>
          <a:solidFill>
            <a:srgbClr val="F47458"/>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p:cNvSpPr/>
          <p:nvPr/>
        </p:nvSpPr>
        <p:spPr>
          <a:xfrm>
            <a:off x="6932788" y="0"/>
            <a:ext cx="5259211" cy="1093360"/>
          </a:xfrm>
          <a:custGeom>
            <a:avLst/>
            <a:gdLst>
              <a:gd name="connsiteX0" fmla="*/ 5259212 w 5259211"/>
              <a:gd name="connsiteY0" fmla="*/ 341528 h 1093360"/>
              <a:gd name="connsiteX1" fmla="*/ 2262675 w 5259211"/>
              <a:gd name="connsiteY1" fmla="*/ 1071905 h 1093360"/>
              <a:gd name="connsiteX2" fmla="*/ 0 w 5259211"/>
              <a:gd name="connsiteY2" fmla="*/ 0 h 1093360"/>
              <a:gd name="connsiteX3" fmla="*/ 5259212 w 5259211"/>
              <a:gd name="connsiteY3" fmla="*/ 2057 h 1093360"/>
              <a:gd name="connsiteX4" fmla="*/ 5259212 w 5259211"/>
              <a:gd name="connsiteY4" fmla="*/ 341528 h 109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3360">
                <a:moveTo>
                  <a:pt x="5259212" y="341528"/>
                </a:moveTo>
                <a:cubicBezTo>
                  <a:pt x="5259212" y="341528"/>
                  <a:pt x="4142937" y="1242327"/>
                  <a:pt x="2262675" y="1071905"/>
                </a:cubicBezTo>
                <a:cubicBezTo>
                  <a:pt x="381994" y="901141"/>
                  <a:pt x="0" y="0"/>
                  <a:pt x="0" y="0"/>
                </a:cubicBezTo>
                <a:lnTo>
                  <a:pt x="5259212" y="2057"/>
                </a:lnTo>
                <a:lnTo>
                  <a:pt x="5259212" y="341528"/>
                </a:lnTo>
                <a:close/>
              </a:path>
            </a:pathLst>
          </a:custGeom>
          <a:solidFill>
            <a:srgbClr val="F47458"/>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p:cNvSpPr/>
          <p:nvPr/>
        </p:nvSpPr>
        <p:spPr>
          <a:xfrm>
            <a:off x="643909" y="343"/>
            <a:ext cx="3798599" cy="385832"/>
          </a:xfrm>
          <a:custGeom>
            <a:avLst/>
            <a:gdLst>
              <a:gd name="connsiteX0" fmla="*/ 3457189 w 3798598"/>
              <a:gd name="connsiteY0" fmla="*/ 0 h 385832"/>
              <a:gd name="connsiteX1" fmla="*/ 2352629 w 3798598"/>
              <a:gd name="connsiteY1" fmla="*/ 223914 h 385832"/>
              <a:gd name="connsiteX2" fmla="*/ 361492 w 3798598"/>
              <a:gd name="connsiteY2" fmla="*/ 0 h 385832"/>
              <a:gd name="connsiteX3" fmla="*/ 0 w 3798598"/>
              <a:gd name="connsiteY3" fmla="*/ 0 h 385832"/>
              <a:gd name="connsiteX4" fmla="*/ 2352629 w 3798598"/>
              <a:gd name="connsiteY4" fmla="*/ 364503 h 385832"/>
              <a:gd name="connsiteX5" fmla="*/ 3798599 w 3798598"/>
              <a:gd name="connsiteY5" fmla="*/ 0 h 385832"/>
              <a:gd name="connsiteX6" fmla="*/ 3457189 w 3798598"/>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98" h="385832">
                <a:moveTo>
                  <a:pt x="3457189" y="0"/>
                </a:moveTo>
                <a:cubicBezTo>
                  <a:pt x="3163895" y="101498"/>
                  <a:pt x="2800729" y="183452"/>
                  <a:pt x="2352629" y="223914"/>
                </a:cubicBezTo>
                <a:cubicBezTo>
                  <a:pt x="1534251" y="297980"/>
                  <a:pt x="861055" y="169393"/>
                  <a:pt x="361492" y="0"/>
                </a:cubicBezTo>
                <a:lnTo>
                  <a:pt x="0" y="0"/>
                </a:lnTo>
                <a:cubicBezTo>
                  <a:pt x="512951" y="226657"/>
                  <a:pt x="1316686" y="458114"/>
                  <a:pt x="2352629" y="364503"/>
                </a:cubicBezTo>
                <a:cubicBezTo>
                  <a:pt x="2994027" y="306896"/>
                  <a:pt x="3461373" y="163563"/>
                  <a:pt x="3798599" y="0"/>
                </a:cubicBezTo>
                <a:lnTo>
                  <a:pt x="3457189"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p:cNvSpPr/>
          <p:nvPr/>
        </p:nvSpPr>
        <p:spPr>
          <a:xfrm>
            <a:off x="0" y="343"/>
            <a:ext cx="5006501" cy="766407"/>
          </a:xfrm>
          <a:custGeom>
            <a:avLst/>
            <a:gdLst>
              <a:gd name="connsiteX0" fmla="*/ 4840400 w 5006501"/>
              <a:gd name="connsiteY0" fmla="*/ 0 h 766407"/>
              <a:gd name="connsiteX1" fmla="*/ 2996537 w 5006501"/>
              <a:gd name="connsiteY1" fmla="*/ 604533 h 766407"/>
              <a:gd name="connsiteX2" fmla="*/ 185349 w 5006501"/>
              <a:gd name="connsiteY2" fmla="*/ 0 h 766407"/>
              <a:gd name="connsiteX3" fmla="*/ 0 w 5006501"/>
              <a:gd name="connsiteY3" fmla="*/ 0 h 766407"/>
              <a:gd name="connsiteX4" fmla="*/ 0 w 5006501"/>
              <a:gd name="connsiteY4" fmla="*/ 13716 h 766407"/>
              <a:gd name="connsiteX5" fmla="*/ 2996119 w 5006501"/>
              <a:gd name="connsiteY5" fmla="*/ 745122 h 766407"/>
              <a:gd name="connsiteX6" fmla="*/ 5006502 w 5006501"/>
              <a:gd name="connsiteY6" fmla="*/ 0 h 766407"/>
              <a:gd name="connsiteX7" fmla="*/ 4840400 w 5006501"/>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1" h="766407">
                <a:moveTo>
                  <a:pt x="4840400" y="0"/>
                </a:moveTo>
                <a:cubicBezTo>
                  <a:pt x="4510705" y="247917"/>
                  <a:pt x="3943781" y="519151"/>
                  <a:pt x="2996537" y="604533"/>
                </a:cubicBezTo>
                <a:cubicBezTo>
                  <a:pt x="1563538" y="734149"/>
                  <a:pt x="574873" y="242087"/>
                  <a:pt x="185349" y="0"/>
                </a:cubicBezTo>
                <a:lnTo>
                  <a:pt x="0" y="0"/>
                </a:lnTo>
                <a:lnTo>
                  <a:pt x="0" y="13716"/>
                </a:lnTo>
                <a:cubicBezTo>
                  <a:pt x="0" y="13716"/>
                  <a:pt x="1115438" y="914857"/>
                  <a:pt x="2996119" y="745122"/>
                </a:cubicBezTo>
                <a:cubicBezTo>
                  <a:pt x="4127456" y="642938"/>
                  <a:pt x="4716973" y="276035"/>
                  <a:pt x="5006502" y="0"/>
                </a:cubicBezTo>
                <a:lnTo>
                  <a:pt x="4840400"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p:cNvSpPr/>
          <p:nvPr/>
        </p:nvSpPr>
        <p:spPr>
          <a:xfrm>
            <a:off x="7827732" y="343"/>
            <a:ext cx="3799016" cy="385832"/>
          </a:xfrm>
          <a:custGeom>
            <a:avLst/>
            <a:gdLst>
              <a:gd name="connsiteX0" fmla="*/ 3457189 w 3799016"/>
              <a:gd name="connsiteY0" fmla="*/ 0 h 385832"/>
              <a:gd name="connsiteX1" fmla="*/ 2352629 w 3799016"/>
              <a:gd name="connsiteY1" fmla="*/ 223914 h 385832"/>
              <a:gd name="connsiteX2" fmla="*/ 361492 w 3799016"/>
              <a:gd name="connsiteY2" fmla="*/ 0 h 385832"/>
              <a:gd name="connsiteX3" fmla="*/ 0 w 3799016"/>
              <a:gd name="connsiteY3" fmla="*/ 0 h 385832"/>
              <a:gd name="connsiteX4" fmla="*/ 2352629 w 3799016"/>
              <a:gd name="connsiteY4" fmla="*/ 364503 h 385832"/>
              <a:gd name="connsiteX5" fmla="*/ 3799016 w 3799016"/>
              <a:gd name="connsiteY5" fmla="*/ 0 h 385832"/>
              <a:gd name="connsiteX6" fmla="*/ 3457189 w 3799016"/>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9016" h="385832">
                <a:moveTo>
                  <a:pt x="3457189" y="0"/>
                </a:moveTo>
                <a:cubicBezTo>
                  <a:pt x="3163895" y="101498"/>
                  <a:pt x="2800729" y="183452"/>
                  <a:pt x="2352629" y="223914"/>
                </a:cubicBezTo>
                <a:cubicBezTo>
                  <a:pt x="1534669" y="297637"/>
                  <a:pt x="861473" y="169050"/>
                  <a:pt x="361492" y="0"/>
                </a:cubicBezTo>
                <a:lnTo>
                  <a:pt x="0" y="0"/>
                </a:lnTo>
                <a:cubicBezTo>
                  <a:pt x="512951" y="226657"/>
                  <a:pt x="1316686" y="458114"/>
                  <a:pt x="2352629" y="364503"/>
                </a:cubicBezTo>
                <a:cubicBezTo>
                  <a:pt x="2994446" y="306553"/>
                  <a:pt x="3461792" y="163220"/>
                  <a:pt x="3799016" y="0"/>
                </a:cubicBezTo>
                <a:lnTo>
                  <a:pt x="3457189"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p:cNvSpPr/>
          <p:nvPr/>
        </p:nvSpPr>
        <p:spPr>
          <a:xfrm>
            <a:off x="7183823" y="343"/>
            <a:ext cx="5006503" cy="766407"/>
          </a:xfrm>
          <a:custGeom>
            <a:avLst/>
            <a:gdLst>
              <a:gd name="connsiteX0" fmla="*/ 4840399 w 5006502"/>
              <a:gd name="connsiteY0" fmla="*/ 0 h 766407"/>
              <a:gd name="connsiteX1" fmla="*/ 2996537 w 5006502"/>
              <a:gd name="connsiteY1" fmla="*/ 604533 h 766407"/>
              <a:gd name="connsiteX2" fmla="*/ 185349 w 5006502"/>
              <a:gd name="connsiteY2" fmla="*/ 0 h 766407"/>
              <a:gd name="connsiteX3" fmla="*/ 0 w 5006502"/>
              <a:gd name="connsiteY3" fmla="*/ 0 h 766407"/>
              <a:gd name="connsiteX4" fmla="*/ 0 w 5006502"/>
              <a:gd name="connsiteY4" fmla="*/ 13716 h 766407"/>
              <a:gd name="connsiteX5" fmla="*/ 2996119 w 5006502"/>
              <a:gd name="connsiteY5" fmla="*/ 745122 h 766407"/>
              <a:gd name="connsiteX6" fmla="*/ 5006502 w 5006502"/>
              <a:gd name="connsiteY6" fmla="*/ 0 h 766407"/>
              <a:gd name="connsiteX7" fmla="*/ 4840399 w 5006502"/>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2" h="766407">
                <a:moveTo>
                  <a:pt x="4840399" y="0"/>
                </a:moveTo>
                <a:cubicBezTo>
                  <a:pt x="4510706" y="247917"/>
                  <a:pt x="3943782" y="519151"/>
                  <a:pt x="2996537" y="604533"/>
                </a:cubicBezTo>
                <a:cubicBezTo>
                  <a:pt x="1563957" y="733806"/>
                  <a:pt x="575292" y="241745"/>
                  <a:pt x="185349" y="0"/>
                </a:cubicBezTo>
                <a:lnTo>
                  <a:pt x="0" y="0"/>
                </a:lnTo>
                <a:lnTo>
                  <a:pt x="0" y="13716"/>
                </a:lnTo>
                <a:cubicBezTo>
                  <a:pt x="0" y="13716"/>
                  <a:pt x="1115438" y="914857"/>
                  <a:pt x="2996119" y="745122"/>
                </a:cubicBezTo>
                <a:cubicBezTo>
                  <a:pt x="4127456" y="642938"/>
                  <a:pt x="4716973" y="276035"/>
                  <a:pt x="5006502" y="0"/>
                </a:cubicBezTo>
                <a:lnTo>
                  <a:pt x="4840399"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p:cNvSpPr/>
          <p:nvPr/>
        </p:nvSpPr>
        <p:spPr>
          <a:xfrm>
            <a:off x="-59203" y="1"/>
            <a:ext cx="2120003" cy="5739433"/>
          </a:xfrm>
          <a:custGeom>
            <a:avLst/>
            <a:gdLst>
              <a:gd name="connsiteX0" fmla="*/ 0 w 2120002"/>
              <a:gd name="connsiteY0" fmla="*/ 5736717 h 5739433"/>
              <a:gd name="connsiteX1" fmla="*/ 341828 w 2120002"/>
              <a:gd name="connsiteY1" fmla="*/ 5658536 h 5739433"/>
              <a:gd name="connsiteX2" fmla="*/ 649766 w 2120002"/>
              <a:gd name="connsiteY2" fmla="*/ 5622189 h 5739433"/>
              <a:gd name="connsiteX3" fmla="*/ 1012513 w 2120002"/>
              <a:gd name="connsiteY3" fmla="*/ 5579326 h 5739433"/>
              <a:gd name="connsiteX4" fmla="*/ 991175 w 2120002"/>
              <a:gd name="connsiteY4" fmla="*/ 5481257 h 5739433"/>
              <a:gd name="connsiteX5" fmla="*/ 991175 w 2120002"/>
              <a:gd name="connsiteY5" fmla="*/ 5481257 h 5739433"/>
              <a:gd name="connsiteX6" fmla="*/ 527176 w 2120002"/>
              <a:gd name="connsiteY6" fmla="*/ 3353905 h 5739433"/>
              <a:gd name="connsiteX7" fmla="*/ 2120002 w 2120002"/>
              <a:gd name="connsiteY7" fmla="*/ 0 h 5739433"/>
              <a:gd name="connsiteX8" fmla="*/ 0 w 2120002"/>
              <a:gd name="connsiteY8" fmla="*/ 1029 h 5739433"/>
              <a:gd name="connsiteX9" fmla="*/ 0 w 2120002"/>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0002" h="5739433">
                <a:moveTo>
                  <a:pt x="0" y="5736717"/>
                </a:moveTo>
                <a:cubicBezTo>
                  <a:pt x="167358" y="5753862"/>
                  <a:pt x="192461" y="5685282"/>
                  <a:pt x="341828" y="5658536"/>
                </a:cubicBezTo>
                <a:cubicBezTo>
                  <a:pt x="491194" y="5631790"/>
                  <a:pt x="368187" y="5585841"/>
                  <a:pt x="649766" y="5622189"/>
                </a:cubicBezTo>
                <a:cubicBezTo>
                  <a:pt x="931345" y="5658193"/>
                  <a:pt x="1012513" y="5579326"/>
                  <a:pt x="1012513" y="5579326"/>
                </a:cubicBezTo>
                <a:lnTo>
                  <a:pt x="991175" y="5481257"/>
                </a:lnTo>
                <a:lnTo>
                  <a:pt x="991175" y="5481257"/>
                </a:lnTo>
                <a:lnTo>
                  <a:pt x="527176" y="3353905"/>
                </a:lnTo>
                <a:cubicBezTo>
                  <a:pt x="1669392" y="2726741"/>
                  <a:pt x="2120002" y="0"/>
                  <a:pt x="2120002" y="0"/>
                </a:cubicBezTo>
                <a:lnTo>
                  <a:pt x="0" y="1029"/>
                </a:lnTo>
                <a:lnTo>
                  <a:pt x="0" y="5736717"/>
                </a:lnTo>
                <a:close/>
              </a:path>
            </a:pathLst>
          </a:custGeom>
          <a:solidFill>
            <a:srgbClr val="B23824"/>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p:cNvSpPr/>
          <p:nvPr/>
        </p:nvSpPr>
        <p:spPr>
          <a:xfrm>
            <a:off x="1873568" y="343"/>
            <a:ext cx="698299" cy="1088021"/>
          </a:xfrm>
          <a:custGeom>
            <a:avLst/>
            <a:gdLst>
              <a:gd name="connsiteX0" fmla="*/ 246016 w 698299"/>
              <a:gd name="connsiteY0" fmla="*/ 343 h 1088021"/>
              <a:gd name="connsiteX1" fmla="*/ 0 w 698299"/>
              <a:gd name="connsiteY1" fmla="*/ 1049274 h 1088021"/>
              <a:gd name="connsiteX2" fmla="*/ 440987 w 698299"/>
              <a:gd name="connsiteY2" fmla="*/ 1088022 h 1088021"/>
              <a:gd name="connsiteX3" fmla="*/ 698300 w 698299"/>
              <a:gd name="connsiteY3" fmla="*/ 0 h 1088021"/>
              <a:gd name="connsiteX4" fmla="*/ 246016 w 698299"/>
              <a:gd name="connsiteY4" fmla="*/ 343 h 108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99" h="1088021">
                <a:moveTo>
                  <a:pt x="246016" y="343"/>
                </a:moveTo>
                <a:cubicBezTo>
                  <a:pt x="241832" y="26060"/>
                  <a:pt x="164847" y="478346"/>
                  <a:pt x="0" y="1049274"/>
                </a:cubicBezTo>
                <a:cubicBezTo>
                  <a:pt x="140162" y="1068134"/>
                  <a:pt x="287018" y="1081507"/>
                  <a:pt x="440987" y="1088022"/>
                </a:cubicBezTo>
                <a:cubicBezTo>
                  <a:pt x="618386" y="482460"/>
                  <a:pt x="698300" y="0"/>
                  <a:pt x="698300" y="0"/>
                </a:cubicBezTo>
                <a:lnTo>
                  <a:pt x="246016" y="343"/>
                </a:lnTo>
                <a:close/>
              </a:path>
            </a:pathLst>
          </a:custGeom>
          <a:solidFill>
            <a:srgbClr val="F47458">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p:cNvSpPr/>
          <p:nvPr/>
        </p:nvSpPr>
        <p:spPr>
          <a:xfrm>
            <a:off x="9618458" y="686"/>
            <a:ext cx="697881" cy="1087679"/>
          </a:xfrm>
          <a:custGeom>
            <a:avLst/>
            <a:gdLst>
              <a:gd name="connsiteX0" fmla="*/ 451865 w 697881"/>
              <a:gd name="connsiteY0" fmla="*/ 0 h 1087678"/>
              <a:gd name="connsiteX1" fmla="*/ 697881 w 697881"/>
              <a:gd name="connsiteY1" fmla="*/ 1048931 h 1087678"/>
              <a:gd name="connsiteX2" fmla="*/ 256894 w 697881"/>
              <a:gd name="connsiteY2" fmla="*/ 1087679 h 1087678"/>
              <a:gd name="connsiteX3" fmla="*/ 0 w 697881"/>
              <a:gd name="connsiteY3" fmla="*/ 0 h 1087678"/>
              <a:gd name="connsiteX4" fmla="*/ 451865 w 697881"/>
              <a:gd name="connsiteY4" fmla="*/ 0 h 1087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881" h="1087678">
                <a:moveTo>
                  <a:pt x="451865" y="0"/>
                </a:moveTo>
                <a:cubicBezTo>
                  <a:pt x="456049" y="25718"/>
                  <a:pt x="533035" y="478003"/>
                  <a:pt x="697881" y="1048931"/>
                </a:cubicBezTo>
                <a:cubicBezTo>
                  <a:pt x="557719" y="1067791"/>
                  <a:pt x="410864" y="1081164"/>
                  <a:pt x="256894" y="1087679"/>
                </a:cubicBezTo>
                <a:cubicBezTo>
                  <a:pt x="79495" y="482117"/>
                  <a:pt x="0" y="0"/>
                  <a:pt x="0" y="0"/>
                </a:cubicBezTo>
                <a:lnTo>
                  <a:pt x="451865" y="0"/>
                </a:lnTo>
                <a:close/>
              </a:path>
            </a:pathLst>
          </a:custGeom>
          <a:solidFill>
            <a:srgbClr val="F47458">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p:cNvSpPr/>
          <p:nvPr/>
        </p:nvSpPr>
        <p:spPr>
          <a:xfrm>
            <a:off x="280323" y="3792475"/>
            <a:ext cx="361492" cy="1835200"/>
          </a:xfrm>
          <a:custGeom>
            <a:avLst/>
            <a:gdLst>
              <a:gd name="connsiteX0" fmla="*/ 146856 w 361492"/>
              <a:gd name="connsiteY0" fmla="*/ 1835201 h 1835200"/>
              <a:gd name="connsiteX1" fmla="*/ 361492 w 361492"/>
              <a:gd name="connsiteY1" fmla="*/ 1828000 h 1835200"/>
              <a:gd name="connsiteX2" fmla="*/ 0 w 361492"/>
              <a:gd name="connsiteY2" fmla="*/ 0 h 1835200"/>
              <a:gd name="connsiteX3" fmla="*/ 146856 w 361492"/>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1492" h="1835200">
                <a:moveTo>
                  <a:pt x="146856" y="1835201"/>
                </a:moveTo>
                <a:cubicBezTo>
                  <a:pt x="174052" y="1817027"/>
                  <a:pt x="184930" y="1805711"/>
                  <a:pt x="361492" y="1828000"/>
                </a:cubicBezTo>
                <a:lnTo>
                  <a:pt x="0" y="0"/>
                </a:lnTo>
                <a:cubicBezTo>
                  <a:pt x="0" y="0"/>
                  <a:pt x="123426" y="1488529"/>
                  <a:pt x="146856" y="1835201"/>
                </a:cubicBez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p:cNvSpPr/>
          <p:nvPr/>
        </p:nvSpPr>
        <p:spPr>
          <a:xfrm>
            <a:off x="83678" y="192366"/>
            <a:ext cx="334015" cy="3157767"/>
          </a:xfrm>
          <a:custGeom>
            <a:avLst/>
            <a:gdLst>
              <a:gd name="connsiteX0" fmla="*/ 0 w 334014"/>
              <a:gd name="connsiteY0" fmla="*/ 3123476 h 3157766"/>
              <a:gd name="connsiteX1" fmla="*/ 288692 w 334014"/>
              <a:gd name="connsiteY1" fmla="*/ 0 h 3157766"/>
              <a:gd name="connsiteX2" fmla="*/ 158990 w 334014"/>
              <a:gd name="connsiteY2" fmla="*/ 3157766 h 3157766"/>
              <a:gd name="connsiteX3" fmla="*/ 0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0" y="3123476"/>
                </a:moveTo>
                <a:cubicBezTo>
                  <a:pt x="0" y="3123476"/>
                  <a:pt x="225933" y="1649349"/>
                  <a:pt x="288692" y="0"/>
                </a:cubicBezTo>
                <a:cubicBezTo>
                  <a:pt x="288692" y="0"/>
                  <a:pt x="451865" y="867537"/>
                  <a:pt x="158990" y="3157766"/>
                </a:cubicBezTo>
                <a:lnTo>
                  <a:pt x="0" y="3123476"/>
                </a:ln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p:cNvSpPr/>
          <p:nvPr/>
        </p:nvSpPr>
        <p:spPr>
          <a:xfrm>
            <a:off x="364004" y="548982"/>
            <a:ext cx="805897" cy="2801151"/>
          </a:xfrm>
          <a:custGeom>
            <a:avLst/>
            <a:gdLst>
              <a:gd name="connsiteX0" fmla="*/ 0 w 805897"/>
              <a:gd name="connsiteY0" fmla="*/ 2766860 h 2801150"/>
              <a:gd name="connsiteX1" fmla="*/ 794948 w 805897"/>
              <a:gd name="connsiteY1" fmla="*/ 0 h 2801150"/>
              <a:gd name="connsiteX2" fmla="*/ 163174 w 805897"/>
              <a:gd name="connsiteY2" fmla="*/ 2801150 h 2801150"/>
              <a:gd name="connsiteX3" fmla="*/ 0 w 805897"/>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5897" h="2801150">
                <a:moveTo>
                  <a:pt x="0" y="2766860"/>
                </a:moveTo>
                <a:cubicBezTo>
                  <a:pt x="0" y="2766860"/>
                  <a:pt x="799132" y="1576997"/>
                  <a:pt x="794948" y="0"/>
                </a:cubicBezTo>
                <a:cubicBezTo>
                  <a:pt x="794948" y="0"/>
                  <a:pt x="941386" y="2019338"/>
                  <a:pt x="163174" y="2801150"/>
                </a:cubicBezTo>
                <a:lnTo>
                  <a:pt x="0" y="2766860"/>
                </a:ln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p:cNvSpPr/>
          <p:nvPr/>
        </p:nvSpPr>
        <p:spPr>
          <a:xfrm>
            <a:off x="1" y="3143021"/>
            <a:ext cx="647673" cy="307379"/>
          </a:xfrm>
          <a:custGeom>
            <a:avLst/>
            <a:gdLst>
              <a:gd name="connsiteX0" fmla="*/ 0 w 647673"/>
              <a:gd name="connsiteY0" fmla="*/ 0 h 307378"/>
              <a:gd name="connsiteX1" fmla="*/ 647674 w 647673"/>
              <a:gd name="connsiteY1" fmla="*/ 135103 h 307378"/>
              <a:gd name="connsiteX2" fmla="*/ 540147 w 647673"/>
              <a:gd name="connsiteY2" fmla="*/ 270205 h 307378"/>
              <a:gd name="connsiteX3" fmla="*/ 0 w 647673"/>
              <a:gd name="connsiteY3" fmla="*/ 213284 h 307378"/>
              <a:gd name="connsiteX4" fmla="*/ 0 w 647673"/>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73" h="307378">
                <a:moveTo>
                  <a:pt x="0" y="0"/>
                </a:moveTo>
                <a:cubicBezTo>
                  <a:pt x="0" y="0"/>
                  <a:pt x="345593" y="186538"/>
                  <a:pt x="647674" y="135103"/>
                </a:cubicBezTo>
                <a:cubicBezTo>
                  <a:pt x="647674" y="135103"/>
                  <a:pt x="632612" y="219799"/>
                  <a:pt x="540147" y="270205"/>
                </a:cubicBezTo>
                <a:cubicBezTo>
                  <a:pt x="540147" y="270205"/>
                  <a:pt x="242668" y="384048"/>
                  <a:pt x="0" y="213284"/>
                </a:cubicBezTo>
                <a:lnTo>
                  <a:pt x="0" y="0"/>
                </a:ln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 name="Graphic 4"/>
          <p:cNvGrpSpPr/>
          <p:nvPr/>
        </p:nvGrpSpPr>
        <p:grpSpPr>
          <a:xfrm>
            <a:off x="10070742" y="1"/>
            <a:ext cx="2121257" cy="5739433"/>
            <a:chOff x="10070741" y="0"/>
            <a:chExt cx="2121257" cy="5739433"/>
          </a:xfrm>
        </p:grpSpPr>
        <p:sp>
          <p:nvSpPr>
            <p:cNvPr id="32" name="Freeform: Shape 31"/>
            <p:cNvSpPr/>
            <p:nvPr/>
          </p:nvSpPr>
          <p:spPr>
            <a:xfrm>
              <a:off x="10070741" y="0"/>
              <a:ext cx="2121257" cy="5739433"/>
            </a:xfrm>
            <a:custGeom>
              <a:avLst/>
              <a:gdLst>
                <a:gd name="connsiteX0" fmla="*/ 2121257 w 2121257"/>
                <a:gd name="connsiteY0" fmla="*/ 5736717 h 5739433"/>
                <a:gd name="connsiteX1" fmla="*/ 1779011 w 2121257"/>
                <a:gd name="connsiteY1" fmla="*/ 5658536 h 5739433"/>
                <a:gd name="connsiteX2" fmla="*/ 1471074 w 2121257"/>
                <a:gd name="connsiteY2" fmla="*/ 5622189 h 5739433"/>
                <a:gd name="connsiteX3" fmla="*/ 1108325 w 2121257"/>
                <a:gd name="connsiteY3" fmla="*/ 5579326 h 5739433"/>
                <a:gd name="connsiteX4" fmla="*/ 1129664 w 2121257"/>
                <a:gd name="connsiteY4" fmla="*/ 5481257 h 5739433"/>
                <a:gd name="connsiteX5" fmla="*/ 1129664 w 2121257"/>
                <a:gd name="connsiteY5" fmla="*/ 5481257 h 5739433"/>
                <a:gd name="connsiteX6" fmla="*/ 1593662 w 2121257"/>
                <a:gd name="connsiteY6" fmla="*/ 3354248 h 5739433"/>
                <a:gd name="connsiteX7" fmla="*/ 0 w 2121257"/>
                <a:gd name="connsiteY7" fmla="*/ 0 h 5739433"/>
                <a:gd name="connsiteX8" fmla="*/ 2121257 w 2121257"/>
                <a:gd name="connsiteY8" fmla="*/ 1029 h 5739433"/>
                <a:gd name="connsiteX9" fmla="*/ 2121257 w 2121257"/>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1257" h="5739433">
                  <a:moveTo>
                    <a:pt x="2121257" y="5736717"/>
                  </a:moveTo>
                  <a:cubicBezTo>
                    <a:pt x="1953900" y="5753862"/>
                    <a:pt x="1928796" y="5685282"/>
                    <a:pt x="1779011" y="5658536"/>
                  </a:cubicBezTo>
                  <a:cubicBezTo>
                    <a:pt x="1629226" y="5631790"/>
                    <a:pt x="1752652" y="5585841"/>
                    <a:pt x="1471074" y="5622189"/>
                  </a:cubicBezTo>
                  <a:cubicBezTo>
                    <a:pt x="1189494" y="5658536"/>
                    <a:pt x="1108325" y="5579326"/>
                    <a:pt x="1108325" y="5579326"/>
                  </a:cubicBezTo>
                  <a:lnTo>
                    <a:pt x="1129664" y="5481257"/>
                  </a:lnTo>
                  <a:lnTo>
                    <a:pt x="1129664" y="5481257"/>
                  </a:lnTo>
                  <a:lnTo>
                    <a:pt x="1593662" y="3354248"/>
                  </a:lnTo>
                  <a:cubicBezTo>
                    <a:pt x="451029" y="2726741"/>
                    <a:pt x="0" y="0"/>
                    <a:pt x="0" y="0"/>
                  </a:cubicBezTo>
                  <a:lnTo>
                    <a:pt x="2121257" y="1029"/>
                  </a:lnTo>
                  <a:lnTo>
                    <a:pt x="2121257" y="5736717"/>
                  </a:lnTo>
                  <a:close/>
                </a:path>
              </a:pathLst>
            </a:custGeom>
            <a:solidFill>
              <a:srgbClr val="B23824"/>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p:cNvSpPr/>
            <p:nvPr/>
          </p:nvSpPr>
          <p:spPr>
            <a:xfrm>
              <a:off x="11549345" y="3792474"/>
              <a:ext cx="362329" cy="1835200"/>
            </a:xfrm>
            <a:custGeom>
              <a:avLst/>
              <a:gdLst>
                <a:gd name="connsiteX0" fmla="*/ 215055 w 362329"/>
                <a:gd name="connsiteY0" fmla="*/ 1835201 h 1835200"/>
                <a:gd name="connsiteX1" fmla="*/ 0 w 362329"/>
                <a:gd name="connsiteY1" fmla="*/ 1828000 h 1835200"/>
                <a:gd name="connsiteX2" fmla="*/ 362330 w 362329"/>
                <a:gd name="connsiteY2" fmla="*/ 0 h 1835200"/>
                <a:gd name="connsiteX3" fmla="*/ 215055 w 362329"/>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2329" h="1835200">
                  <a:moveTo>
                    <a:pt x="215055" y="1835201"/>
                  </a:moveTo>
                  <a:cubicBezTo>
                    <a:pt x="187859" y="1817027"/>
                    <a:pt x="176981" y="1805711"/>
                    <a:pt x="0" y="1828000"/>
                  </a:cubicBezTo>
                  <a:lnTo>
                    <a:pt x="362330" y="0"/>
                  </a:lnTo>
                  <a:cubicBezTo>
                    <a:pt x="362330" y="0"/>
                    <a:pt x="238903" y="1488529"/>
                    <a:pt x="215055" y="1835201"/>
                  </a:cubicBez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p:cNvSpPr/>
            <p:nvPr/>
          </p:nvSpPr>
          <p:spPr>
            <a:xfrm>
              <a:off x="11774305" y="192366"/>
              <a:ext cx="334014" cy="3157766"/>
            </a:xfrm>
            <a:custGeom>
              <a:avLst/>
              <a:gdLst>
                <a:gd name="connsiteX0" fmla="*/ 334015 w 334014"/>
                <a:gd name="connsiteY0" fmla="*/ 3123476 h 3157766"/>
                <a:gd name="connsiteX1" fmla="*/ 45323 w 334014"/>
                <a:gd name="connsiteY1" fmla="*/ 0 h 3157766"/>
                <a:gd name="connsiteX2" fmla="*/ 175025 w 334014"/>
                <a:gd name="connsiteY2" fmla="*/ 3157766 h 3157766"/>
                <a:gd name="connsiteX3" fmla="*/ 334015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334015" y="3123476"/>
                  </a:moveTo>
                  <a:cubicBezTo>
                    <a:pt x="334015" y="3123476"/>
                    <a:pt x="108082" y="1649349"/>
                    <a:pt x="45323" y="0"/>
                  </a:cubicBezTo>
                  <a:cubicBezTo>
                    <a:pt x="45323" y="0"/>
                    <a:pt x="-117851" y="867537"/>
                    <a:pt x="175025" y="3157766"/>
                  </a:cubicBezTo>
                  <a:lnTo>
                    <a:pt x="334015" y="3123476"/>
                  </a:ln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p:cNvSpPr/>
            <p:nvPr/>
          </p:nvSpPr>
          <p:spPr>
            <a:xfrm>
              <a:off x="11021270" y="548982"/>
              <a:ext cx="806306" cy="2801150"/>
            </a:xfrm>
            <a:custGeom>
              <a:avLst/>
              <a:gdLst>
                <a:gd name="connsiteX0" fmla="*/ 806307 w 806306"/>
                <a:gd name="connsiteY0" fmla="*/ 2766860 h 2801150"/>
                <a:gd name="connsiteX1" fmla="*/ 10940 w 806306"/>
                <a:gd name="connsiteY1" fmla="*/ 0 h 2801150"/>
                <a:gd name="connsiteX2" fmla="*/ 643133 w 806306"/>
                <a:gd name="connsiteY2" fmla="*/ 2801150 h 2801150"/>
                <a:gd name="connsiteX3" fmla="*/ 806307 w 806306"/>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6306" h="2801150">
                  <a:moveTo>
                    <a:pt x="806307" y="2766860"/>
                  </a:moveTo>
                  <a:cubicBezTo>
                    <a:pt x="806307" y="2766860"/>
                    <a:pt x="6756" y="1576997"/>
                    <a:pt x="10940" y="0"/>
                  </a:cubicBezTo>
                  <a:cubicBezTo>
                    <a:pt x="10940" y="0"/>
                    <a:pt x="-135498" y="2019338"/>
                    <a:pt x="643133" y="2801150"/>
                  </a:cubicBezTo>
                  <a:lnTo>
                    <a:pt x="806307" y="2766860"/>
                  </a:ln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p:cNvSpPr/>
            <p:nvPr/>
          </p:nvSpPr>
          <p:spPr>
            <a:xfrm>
              <a:off x="11543907" y="3143021"/>
              <a:ext cx="648091" cy="307378"/>
            </a:xfrm>
            <a:custGeom>
              <a:avLst/>
              <a:gdLst>
                <a:gd name="connsiteX0" fmla="*/ 648092 w 648091"/>
                <a:gd name="connsiteY0" fmla="*/ 0 h 307378"/>
                <a:gd name="connsiteX1" fmla="*/ 0 w 648091"/>
                <a:gd name="connsiteY1" fmla="*/ 135103 h 307378"/>
                <a:gd name="connsiteX2" fmla="*/ 107527 w 648091"/>
                <a:gd name="connsiteY2" fmla="*/ 270205 h 307378"/>
                <a:gd name="connsiteX3" fmla="*/ 648092 w 648091"/>
                <a:gd name="connsiteY3" fmla="*/ 213284 h 307378"/>
                <a:gd name="connsiteX4" fmla="*/ 648092 w 648091"/>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1" h="307378">
                  <a:moveTo>
                    <a:pt x="648092" y="0"/>
                  </a:moveTo>
                  <a:cubicBezTo>
                    <a:pt x="648092" y="0"/>
                    <a:pt x="302498" y="186538"/>
                    <a:pt x="0" y="135103"/>
                  </a:cubicBezTo>
                  <a:cubicBezTo>
                    <a:pt x="0" y="135103"/>
                    <a:pt x="15062" y="219799"/>
                    <a:pt x="107527" y="270205"/>
                  </a:cubicBezTo>
                  <a:cubicBezTo>
                    <a:pt x="107527" y="270205"/>
                    <a:pt x="405005" y="384048"/>
                    <a:pt x="648092" y="213284"/>
                  </a:cubicBezTo>
                  <a:lnTo>
                    <a:pt x="648092" y="0"/>
                  </a:ln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Freeform: Shape 36"/>
          <p:cNvSpPr/>
          <p:nvPr/>
        </p:nvSpPr>
        <p:spPr>
          <a:xfrm>
            <a:off x="2" y="6590538"/>
            <a:ext cx="12191999" cy="267463"/>
          </a:xfrm>
          <a:custGeom>
            <a:avLst/>
            <a:gdLst>
              <a:gd name="connsiteX0" fmla="*/ 0 w 12191999"/>
              <a:gd name="connsiteY0" fmla="*/ 0 h 267462"/>
              <a:gd name="connsiteX1" fmla="*/ 12191999 w 12191999"/>
              <a:gd name="connsiteY1" fmla="*/ 0 h 267462"/>
              <a:gd name="connsiteX2" fmla="*/ 12191999 w 12191999"/>
              <a:gd name="connsiteY2" fmla="*/ 267462 h 267462"/>
              <a:gd name="connsiteX3" fmla="*/ 0 w 12191999"/>
              <a:gd name="connsiteY3" fmla="*/ 267462 h 267462"/>
            </a:gdLst>
            <a:ahLst/>
            <a:cxnLst>
              <a:cxn ang="0">
                <a:pos x="connsiteX0" y="connsiteY0"/>
              </a:cxn>
              <a:cxn ang="0">
                <a:pos x="connsiteX1" y="connsiteY1"/>
              </a:cxn>
              <a:cxn ang="0">
                <a:pos x="connsiteX2" y="connsiteY2"/>
              </a:cxn>
              <a:cxn ang="0">
                <a:pos x="connsiteX3" y="connsiteY3"/>
              </a:cxn>
            </a:cxnLst>
            <a:rect l="l" t="t" r="r" b="b"/>
            <a:pathLst>
              <a:path w="12191999" h="267462">
                <a:moveTo>
                  <a:pt x="0" y="0"/>
                </a:moveTo>
                <a:lnTo>
                  <a:pt x="12191999" y="0"/>
                </a:lnTo>
                <a:lnTo>
                  <a:pt x="12191999" y="267462"/>
                </a:lnTo>
                <a:lnTo>
                  <a:pt x="0" y="267462"/>
                </a:lnTo>
                <a:close/>
              </a:path>
            </a:pathLst>
          </a:custGeom>
          <a:solidFill>
            <a:srgbClr val="EDB458"/>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Graphic 6"/>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922935" y="1"/>
            <a:ext cx="8288523" cy="6590195"/>
          </a:xfrm>
          <a:prstGeom prst="rect">
            <a:avLst/>
          </a:prstGeom>
        </p:spPr>
      </p:pic>
      <p:grpSp>
        <p:nvGrpSpPr>
          <p:cNvPr id="38" name="Graphic 4"/>
          <p:cNvGrpSpPr/>
          <p:nvPr/>
        </p:nvGrpSpPr>
        <p:grpSpPr>
          <a:xfrm>
            <a:off x="0" y="2"/>
            <a:ext cx="12192416" cy="1586255"/>
            <a:chOff x="0" y="0"/>
            <a:chExt cx="12192416" cy="1586255"/>
          </a:xfrm>
        </p:grpSpPr>
        <p:grpSp>
          <p:nvGrpSpPr>
            <p:cNvPr id="39" name="Graphic 4"/>
            <p:cNvGrpSpPr/>
            <p:nvPr/>
          </p:nvGrpSpPr>
          <p:grpSpPr>
            <a:xfrm>
              <a:off x="0" y="0"/>
              <a:ext cx="12192416" cy="691972"/>
              <a:chOff x="0" y="0"/>
              <a:chExt cx="12192416" cy="691972"/>
            </a:xfrm>
            <a:solidFill>
              <a:srgbClr val="13375B"/>
            </a:solidFill>
          </p:grpSpPr>
          <p:sp>
            <p:nvSpPr>
              <p:cNvPr id="40" name="Freeform: Shape 39"/>
              <p:cNvSpPr/>
              <p:nvPr/>
            </p:nvSpPr>
            <p:spPr>
              <a:xfrm>
                <a:off x="4334979" y="89496"/>
                <a:ext cx="761058" cy="599389"/>
              </a:xfrm>
              <a:custGeom>
                <a:avLst/>
                <a:gdLst>
                  <a:gd name="connsiteX0" fmla="*/ 35563 w 761058"/>
                  <a:gd name="connsiteY0" fmla="*/ 0 h 599389"/>
                  <a:gd name="connsiteX1" fmla="*/ 383668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8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8" y="273291"/>
                    </a:lnTo>
                    <a:lnTo>
                      <a:pt x="725495" y="5144"/>
                    </a:lnTo>
                    <a:lnTo>
                      <a:pt x="761059" y="33261"/>
                    </a:lnTo>
                    <a:lnTo>
                      <a:pt x="419231" y="301066"/>
                    </a:lnTo>
                    <a:lnTo>
                      <a:pt x="761059" y="568871"/>
                    </a:lnTo>
                    <a:lnTo>
                      <a:pt x="725495" y="596646"/>
                    </a:lnTo>
                    <a:lnTo>
                      <a:pt x="383668"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p:cNvSpPr/>
              <p:nvPr/>
            </p:nvSpPr>
            <p:spPr>
              <a:xfrm>
                <a:off x="5049596" y="89496"/>
                <a:ext cx="628009" cy="599389"/>
              </a:xfrm>
              <a:custGeom>
                <a:avLst/>
                <a:gdLst>
                  <a:gd name="connsiteX0" fmla="*/ 29288 w 628009"/>
                  <a:gd name="connsiteY0" fmla="*/ 0 h 599389"/>
                  <a:gd name="connsiteX1" fmla="*/ 316724 w 628009"/>
                  <a:gd name="connsiteY1" fmla="*/ 273291 h 599389"/>
                  <a:gd name="connsiteX2" fmla="*/ 598722 w 628009"/>
                  <a:gd name="connsiteY2" fmla="*/ 5144 h 599389"/>
                  <a:gd name="connsiteX3" fmla="*/ 628009 w 628009"/>
                  <a:gd name="connsiteY3" fmla="*/ 33261 h 599389"/>
                  <a:gd name="connsiteX4" fmla="*/ 346012 w 628009"/>
                  <a:gd name="connsiteY4" fmla="*/ 301066 h 599389"/>
                  <a:gd name="connsiteX5" fmla="*/ 628009 w 628009"/>
                  <a:gd name="connsiteY5" fmla="*/ 568871 h 599389"/>
                  <a:gd name="connsiteX6" fmla="*/ 598722 w 628009"/>
                  <a:gd name="connsiteY6" fmla="*/ 596646 h 599389"/>
                  <a:gd name="connsiteX7" fmla="*/ 316724 w 628009"/>
                  <a:gd name="connsiteY7" fmla="*/ 328841 h 599389"/>
                  <a:gd name="connsiteX8" fmla="*/ 32216 w 628009"/>
                  <a:gd name="connsiteY8" fmla="*/ 599389 h 599389"/>
                  <a:gd name="connsiteX9" fmla="*/ 2929 w 628009"/>
                  <a:gd name="connsiteY9" fmla="*/ 571614 h 599389"/>
                  <a:gd name="connsiteX10" fmla="*/ 287436 w 628009"/>
                  <a:gd name="connsiteY10" fmla="*/ 301066 h 599389"/>
                  <a:gd name="connsiteX11" fmla="*/ 0 w 62800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009" h="599389">
                    <a:moveTo>
                      <a:pt x="29288" y="0"/>
                    </a:moveTo>
                    <a:lnTo>
                      <a:pt x="316724" y="273291"/>
                    </a:lnTo>
                    <a:lnTo>
                      <a:pt x="598722" y="5144"/>
                    </a:lnTo>
                    <a:lnTo>
                      <a:pt x="628009" y="33261"/>
                    </a:lnTo>
                    <a:lnTo>
                      <a:pt x="346012" y="301066"/>
                    </a:lnTo>
                    <a:lnTo>
                      <a:pt x="628009" y="568871"/>
                    </a:lnTo>
                    <a:lnTo>
                      <a:pt x="598722" y="596646"/>
                    </a:lnTo>
                    <a:lnTo>
                      <a:pt x="316724" y="328841"/>
                    </a:lnTo>
                    <a:lnTo>
                      <a:pt x="32216" y="599389"/>
                    </a:lnTo>
                    <a:lnTo>
                      <a:pt x="2929" y="571614"/>
                    </a:lnTo>
                    <a:lnTo>
                      <a:pt x="287436"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p:cNvSpPr/>
              <p:nvPr/>
            </p:nvSpPr>
            <p:spPr>
              <a:xfrm>
                <a:off x="3619944"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p:cNvSpPr/>
              <p:nvPr/>
            </p:nvSpPr>
            <p:spPr>
              <a:xfrm>
                <a:off x="2905327"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p:cNvSpPr/>
              <p:nvPr/>
            </p:nvSpPr>
            <p:spPr>
              <a:xfrm>
                <a:off x="2190710"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p:cNvSpPr/>
              <p:nvPr/>
            </p:nvSpPr>
            <p:spPr>
              <a:xfrm>
                <a:off x="1475675"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p:cNvSpPr/>
              <p:nvPr/>
            </p:nvSpPr>
            <p:spPr>
              <a:xfrm>
                <a:off x="761058"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Shape 46"/>
              <p:cNvSpPr/>
              <p:nvPr/>
            </p:nvSpPr>
            <p:spPr>
              <a:xfrm>
                <a:off x="4644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aphic 4"/>
              <p:cNvGrpSpPr/>
              <p:nvPr/>
            </p:nvGrpSpPr>
            <p:grpSpPr>
              <a:xfrm>
                <a:off x="836" y="88811"/>
                <a:ext cx="5476358" cy="603161"/>
                <a:chOff x="836" y="88811"/>
                <a:chExt cx="5476358" cy="603161"/>
              </a:xfrm>
              <a:solidFill>
                <a:srgbClr val="13375B"/>
              </a:solidFill>
            </p:grpSpPr>
            <p:sp>
              <p:nvSpPr>
                <p:cNvPr id="49" name="Freeform: Shape 48"/>
                <p:cNvSpPr/>
                <p:nvPr/>
              </p:nvSpPr>
              <p:spPr>
                <a:xfrm>
                  <a:off x="836" y="88811"/>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p:cNvSpPr/>
                <p:nvPr/>
              </p:nvSpPr>
              <p:spPr>
                <a:xfrm>
                  <a:off x="836" y="652538"/>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Freeform: Shape 50"/>
              <p:cNvSpPr/>
              <p:nvPr/>
            </p:nvSpPr>
            <p:spPr>
              <a:xfrm>
                <a:off x="9251108"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648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648"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p:cNvSpPr/>
              <p:nvPr/>
            </p:nvSpPr>
            <p:spPr>
              <a:xfrm>
                <a:off x="853649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p:cNvSpPr/>
              <p:nvPr/>
            </p:nvSpPr>
            <p:spPr>
              <a:xfrm>
                <a:off x="10698332"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p:cNvSpPr/>
              <p:nvPr/>
            </p:nvSpPr>
            <p:spPr>
              <a:xfrm>
                <a:off x="9983715" y="89496"/>
                <a:ext cx="761059" cy="599389"/>
              </a:xfrm>
              <a:custGeom>
                <a:avLst/>
                <a:gdLst>
                  <a:gd name="connsiteX0" fmla="*/ 35563 w 761059"/>
                  <a:gd name="connsiteY0" fmla="*/ 0 h 599389"/>
                  <a:gd name="connsiteX1" fmla="*/ 383667 w 761059"/>
                  <a:gd name="connsiteY1" fmla="*/ 273291 h 599389"/>
                  <a:gd name="connsiteX2" fmla="*/ 725496 w 761059"/>
                  <a:gd name="connsiteY2" fmla="*/ 5144 h 599389"/>
                  <a:gd name="connsiteX3" fmla="*/ 761059 w 761059"/>
                  <a:gd name="connsiteY3" fmla="*/ 33261 h 599389"/>
                  <a:gd name="connsiteX4" fmla="*/ 419231 w 761059"/>
                  <a:gd name="connsiteY4" fmla="*/ 301066 h 599389"/>
                  <a:gd name="connsiteX5" fmla="*/ 761059 w 761059"/>
                  <a:gd name="connsiteY5" fmla="*/ 568871 h 599389"/>
                  <a:gd name="connsiteX6" fmla="*/ 725496 w 761059"/>
                  <a:gd name="connsiteY6" fmla="*/ 596646 h 599389"/>
                  <a:gd name="connsiteX7" fmla="*/ 383667 w 761059"/>
                  <a:gd name="connsiteY7" fmla="*/ 328841 h 599389"/>
                  <a:gd name="connsiteX8" fmla="*/ 38911 w 761059"/>
                  <a:gd name="connsiteY8" fmla="*/ 599389 h 599389"/>
                  <a:gd name="connsiteX9" fmla="*/ 3347 w 761059"/>
                  <a:gd name="connsiteY9" fmla="*/ 571614 h 599389"/>
                  <a:gd name="connsiteX10" fmla="*/ 348522 w 761059"/>
                  <a:gd name="connsiteY10" fmla="*/ 301066 h 599389"/>
                  <a:gd name="connsiteX11" fmla="*/ 0 w 76105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9" h="599389">
                    <a:moveTo>
                      <a:pt x="35563" y="0"/>
                    </a:moveTo>
                    <a:lnTo>
                      <a:pt x="383667" y="273291"/>
                    </a:lnTo>
                    <a:lnTo>
                      <a:pt x="725496" y="5144"/>
                    </a:lnTo>
                    <a:lnTo>
                      <a:pt x="761059" y="33261"/>
                    </a:lnTo>
                    <a:lnTo>
                      <a:pt x="419231" y="301066"/>
                    </a:lnTo>
                    <a:lnTo>
                      <a:pt x="761059" y="568871"/>
                    </a:lnTo>
                    <a:lnTo>
                      <a:pt x="725496"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p:cNvSpPr/>
              <p:nvPr/>
            </p:nvSpPr>
            <p:spPr>
              <a:xfrm>
                <a:off x="11430940"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231"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p:cNvSpPr/>
              <p:nvPr/>
            </p:nvSpPr>
            <p:spPr>
              <a:xfrm>
                <a:off x="7821874"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p:cNvSpPr/>
              <p:nvPr/>
            </p:nvSpPr>
            <p:spPr>
              <a:xfrm>
                <a:off x="7106839"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9 w 761058"/>
                  <a:gd name="connsiteY3" fmla="*/ 33261 h 599389"/>
                  <a:gd name="connsiteX4" fmla="*/ 419649 w 761058"/>
                  <a:gd name="connsiteY4" fmla="*/ 301066 h 599389"/>
                  <a:gd name="connsiteX5" fmla="*/ 761059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9" y="33261"/>
                    </a:lnTo>
                    <a:lnTo>
                      <a:pt x="419649" y="301066"/>
                    </a:lnTo>
                    <a:lnTo>
                      <a:pt x="761059"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p:cNvSpPr/>
              <p:nvPr/>
            </p:nvSpPr>
            <p:spPr>
              <a:xfrm>
                <a:off x="6392222"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0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0"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p:cNvSpPr/>
              <p:nvPr/>
            </p:nvSpPr>
            <p:spPr>
              <a:xfrm>
                <a:off x="5677605"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aphic 4"/>
              <p:cNvGrpSpPr/>
              <p:nvPr/>
            </p:nvGrpSpPr>
            <p:grpSpPr>
              <a:xfrm>
                <a:off x="5477194" y="88811"/>
                <a:ext cx="6715222" cy="603161"/>
                <a:chOff x="5477194" y="88811"/>
                <a:chExt cx="6715222" cy="603161"/>
              </a:xfrm>
              <a:solidFill>
                <a:srgbClr val="13375B"/>
              </a:solidFill>
            </p:grpSpPr>
            <p:sp>
              <p:nvSpPr>
                <p:cNvPr id="61" name="Freeform: Shape 60"/>
                <p:cNvSpPr/>
                <p:nvPr/>
              </p:nvSpPr>
              <p:spPr>
                <a:xfrm>
                  <a:off x="5477194" y="88811"/>
                  <a:ext cx="6712712" cy="39433"/>
                </a:xfrm>
                <a:custGeom>
                  <a:avLst/>
                  <a:gdLst>
                    <a:gd name="connsiteX0" fmla="*/ 0 w 6712712"/>
                    <a:gd name="connsiteY0" fmla="*/ 0 h 39433"/>
                    <a:gd name="connsiteX1" fmla="*/ 6712712 w 6712712"/>
                    <a:gd name="connsiteY1" fmla="*/ 0 h 39433"/>
                    <a:gd name="connsiteX2" fmla="*/ 6712712 w 6712712"/>
                    <a:gd name="connsiteY2" fmla="*/ 39434 h 39433"/>
                    <a:gd name="connsiteX3" fmla="*/ 0 w 671271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2712" h="39433">
                      <a:moveTo>
                        <a:pt x="0" y="0"/>
                      </a:moveTo>
                      <a:lnTo>
                        <a:pt x="6712712" y="0"/>
                      </a:lnTo>
                      <a:lnTo>
                        <a:pt x="6712712" y="39434"/>
                      </a:lnTo>
                      <a:lnTo>
                        <a:pt x="0" y="3943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p:cNvSpPr/>
                <p:nvPr/>
              </p:nvSpPr>
              <p:spPr>
                <a:xfrm>
                  <a:off x="5477194" y="652538"/>
                  <a:ext cx="6715222" cy="39433"/>
                </a:xfrm>
                <a:custGeom>
                  <a:avLst/>
                  <a:gdLst>
                    <a:gd name="connsiteX0" fmla="*/ 0 w 6715222"/>
                    <a:gd name="connsiteY0" fmla="*/ 0 h 39433"/>
                    <a:gd name="connsiteX1" fmla="*/ 6715223 w 6715222"/>
                    <a:gd name="connsiteY1" fmla="*/ 0 h 39433"/>
                    <a:gd name="connsiteX2" fmla="*/ 6715223 w 6715222"/>
                    <a:gd name="connsiteY2" fmla="*/ 39434 h 39433"/>
                    <a:gd name="connsiteX3" fmla="*/ 0 w 671522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5222" h="39433">
                      <a:moveTo>
                        <a:pt x="0" y="0"/>
                      </a:moveTo>
                      <a:lnTo>
                        <a:pt x="6715223" y="0"/>
                      </a:lnTo>
                      <a:lnTo>
                        <a:pt x="6715223" y="39434"/>
                      </a:lnTo>
                      <a:lnTo>
                        <a:pt x="0" y="3943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3" name="Freeform: Shape 62"/>
              <p:cNvSpPr/>
              <p:nvPr/>
            </p:nvSpPr>
            <p:spPr>
              <a:xfrm>
                <a:off x="0" y="0"/>
                <a:ext cx="12191999" cy="137160"/>
              </a:xfrm>
              <a:custGeom>
                <a:avLst/>
                <a:gdLst>
                  <a:gd name="connsiteX0" fmla="*/ 0 w 12191999"/>
                  <a:gd name="connsiteY0" fmla="*/ 0 h 137160"/>
                  <a:gd name="connsiteX1" fmla="*/ 12191999 w 12191999"/>
                  <a:gd name="connsiteY1" fmla="*/ 0 h 137160"/>
                  <a:gd name="connsiteX2" fmla="*/ 12191999 w 12191999"/>
                  <a:gd name="connsiteY2" fmla="*/ 137160 h 137160"/>
                  <a:gd name="connsiteX3" fmla="*/ 0 w 12191999"/>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2191999" h="137160">
                    <a:moveTo>
                      <a:pt x="0" y="0"/>
                    </a:moveTo>
                    <a:lnTo>
                      <a:pt x="12191999" y="0"/>
                    </a:lnTo>
                    <a:lnTo>
                      <a:pt x="12191999" y="137160"/>
                    </a:lnTo>
                    <a:lnTo>
                      <a:pt x="0" y="13716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raphic 4"/>
            <p:cNvGrpSpPr/>
            <p:nvPr/>
          </p:nvGrpSpPr>
          <p:grpSpPr>
            <a:xfrm>
              <a:off x="273211" y="671398"/>
              <a:ext cx="1000798" cy="914857"/>
              <a:chOff x="273211" y="671398"/>
              <a:chExt cx="1000798" cy="914857"/>
            </a:xfrm>
          </p:grpSpPr>
          <p:sp>
            <p:nvSpPr>
              <p:cNvPr id="65" name="Freeform: Shape 64"/>
              <p:cNvSpPr/>
              <p:nvPr/>
            </p:nvSpPr>
            <p:spPr>
              <a:xfrm>
                <a:off x="273211" y="993724"/>
                <a:ext cx="293712" cy="272605"/>
              </a:xfrm>
              <a:custGeom>
                <a:avLst/>
                <a:gdLst>
                  <a:gd name="connsiteX0" fmla="*/ 0 w 293712"/>
                  <a:gd name="connsiteY0" fmla="*/ 0 h 272605"/>
                  <a:gd name="connsiteX1" fmla="*/ 9205 w 293712"/>
                  <a:gd name="connsiteY1" fmla="*/ 46977 h 272605"/>
                  <a:gd name="connsiteX2" fmla="*/ 284508 w 293712"/>
                  <a:gd name="connsiteY2" fmla="*/ 272606 h 272605"/>
                  <a:gd name="connsiteX3" fmla="*/ 293713 w 293712"/>
                  <a:gd name="connsiteY3" fmla="*/ 240716 h 272605"/>
                  <a:gd name="connsiteX4" fmla="*/ 250200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5" y="46977"/>
                    </a:lnTo>
                    <a:lnTo>
                      <a:pt x="284508" y="272606"/>
                    </a:lnTo>
                    <a:lnTo>
                      <a:pt x="293713" y="240716"/>
                    </a:lnTo>
                    <a:lnTo>
                      <a:pt x="250200" y="103213"/>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p:cNvSpPr/>
              <p:nvPr/>
            </p:nvSpPr>
            <p:spPr>
              <a:xfrm>
                <a:off x="273211" y="797928"/>
                <a:ext cx="601232" cy="436511"/>
              </a:xfrm>
              <a:custGeom>
                <a:avLst/>
                <a:gdLst>
                  <a:gd name="connsiteX0" fmla="*/ 0 w 601232"/>
                  <a:gd name="connsiteY0" fmla="*/ 195796 h 436511"/>
                  <a:gd name="connsiteX1" fmla="*/ 238485 w 601232"/>
                  <a:gd name="connsiteY1" fmla="*/ 0 h 436511"/>
                  <a:gd name="connsiteX2" fmla="*/ 348941 w 601232"/>
                  <a:gd name="connsiteY2" fmla="*/ 0 h 436511"/>
                  <a:gd name="connsiteX3" fmla="*/ 601232 w 601232"/>
                  <a:gd name="connsiteY3" fmla="*/ 195796 h 436511"/>
                  <a:gd name="connsiteX4" fmla="*/ 293713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0" y="195796"/>
                    </a:moveTo>
                    <a:lnTo>
                      <a:pt x="238485" y="0"/>
                    </a:lnTo>
                    <a:lnTo>
                      <a:pt x="348941" y="0"/>
                    </a:lnTo>
                    <a:lnTo>
                      <a:pt x="601232" y="195796"/>
                    </a:lnTo>
                    <a:lnTo>
                      <a:pt x="293713" y="436512"/>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p:cNvSpPr/>
              <p:nvPr/>
            </p:nvSpPr>
            <p:spPr>
              <a:xfrm>
                <a:off x="752690" y="1159002"/>
                <a:ext cx="521318" cy="415937"/>
              </a:xfrm>
              <a:custGeom>
                <a:avLst/>
                <a:gdLst>
                  <a:gd name="connsiteX0" fmla="*/ 314632 w 521318"/>
                  <a:gd name="connsiteY0" fmla="*/ 0 h 415937"/>
                  <a:gd name="connsiteX1" fmla="*/ 258986 w 521318"/>
                  <a:gd name="connsiteY1" fmla="*/ 46977 h 415937"/>
                  <a:gd name="connsiteX2" fmla="*/ 218402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8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986" y="46977"/>
                    </a:lnTo>
                    <a:lnTo>
                      <a:pt x="218402" y="18860"/>
                    </a:lnTo>
                    <a:lnTo>
                      <a:pt x="176981" y="58636"/>
                    </a:lnTo>
                    <a:lnTo>
                      <a:pt x="206268" y="90869"/>
                    </a:lnTo>
                    <a:lnTo>
                      <a:pt x="91628" y="186881"/>
                    </a:lnTo>
                    <a:lnTo>
                      <a:pt x="57738"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p:cNvSpPr/>
              <p:nvPr/>
            </p:nvSpPr>
            <p:spPr>
              <a:xfrm>
                <a:off x="491194"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p:cNvSpPr/>
              <p:nvPr/>
            </p:nvSpPr>
            <p:spPr>
              <a:xfrm>
                <a:off x="569434" y="1036929"/>
                <a:ext cx="479479" cy="374103"/>
              </a:xfrm>
              <a:custGeom>
                <a:avLst/>
                <a:gdLst>
                  <a:gd name="connsiteX0" fmla="*/ 0 w 479479"/>
                  <a:gd name="connsiteY0" fmla="*/ 270891 h 374103"/>
                  <a:gd name="connsiteX1" fmla="*/ 160663 w 479479"/>
                  <a:gd name="connsiteY1" fmla="*/ 374104 h 374103"/>
                  <a:gd name="connsiteX2" fmla="*/ 479479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663" y="374104"/>
                    </a:lnTo>
                    <a:lnTo>
                      <a:pt x="479479" y="103556"/>
                    </a:lnTo>
                    <a:lnTo>
                      <a:pt x="332623"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p:cNvSpPr/>
              <p:nvPr/>
            </p:nvSpPr>
            <p:spPr>
              <a:xfrm>
                <a:off x="943478" y="912799"/>
                <a:ext cx="316724" cy="212598"/>
              </a:xfrm>
              <a:custGeom>
                <a:avLst/>
                <a:gdLst>
                  <a:gd name="connsiteX0" fmla="*/ 36400 w 316724"/>
                  <a:gd name="connsiteY0" fmla="*/ 62408 h 212598"/>
                  <a:gd name="connsiteX1" fmla="*/ 192880 w 316724"/>
                  <a:gd name="connsiteY1" fmla="*/ 0 h 212598"/>
                  <a:gd name="connsiteX2" fmla="*/ 316724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0" y="62408"/>
                    </a:moveTo>
                    <a:lnTo>
                      <a:pt x="192880" y="0"/>
                    </a:lnTo>
                    <a:lnTo>
                      <a:pt x="316724"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p:cNvSpPr/>
              <p:nvPr/>
            </p:nvSpPr>
            <p:spPr>
              <a:xfrm>
                <a:off x="525502" y="965606"/>
                <a:ext cx="509603" cy="408051"/>
              </a:xfrm>
              <a:custGeom>
                <a:avLst/>
                <a:gdLst>
                  <a:gd name="connsiteX0" fmla="*/ 348941 w 509603"/>
                  <a:gd name="connsiteY0" fmla="*/ 28118 h 408051"/>
                  <a:gd name="connsiteX1" fmla="*/ 41421 w 509603"/>
                  <a:gd name="connsiteY1" fmla="*/ 268834 h 408051"/>
                  <a:gd name="connsiteX2" fmla="*/ 0 w 509603"/>
                  <a:gd name="connsiteY2" fmla="*/ 408051 h 408051"/>
                  <a:gd name="connsiteX3" fmla="*/ 509604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p:cNvSpPr/>
              <p:nvPr/>
            </p:nvSpPr>
            <p:spPr>
              <a:xfrm>
                <a:off x="1000798" y="1078420"/>
                <a:ext cx="69034" cy="62064"/>
              </a:xfrm>
              <a:custGeom>
                <a:avLst/>
                <a:gdLst>
                  <a:gd name="connsiteX0" fmla="*/ 0 w 69034"/>
                  <a:gd name="connsiteY0" fmla="*/ 39434 h 62064"/>
                  <a:gd name="connsiteX1" fmla="*/ 48115 w 69034"/>
                  <a:gd name="connsiteY1" fmla="*/ 0 h 62064"/>
                  <a:gd name="connsiteX2" fmla="*/ 69035 w 69034"/>
                  <a:gd name="connsiteY2" fmla="*/ 28118 h 62064"/>
                  <a:gd name="connsiteX3" fmla="*/ 18409 w 69034"/>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9034" h="62064">
                    <a:moveTo>
                      <a:pt x="0" y="39434"/>
                    </a:moveTo>
                    <a:lnTo>
                      <a:pt x="48115" y="0"/>
                    </a:lnTo>
                    <a:lnTo>
                      <a:pt x="69035" y="28118"/>
                    </a:lnTo>
                    <a:lnTo>
                      <a:pt x="18409" y="6206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p:cNvSpPr/>
              <p:nvPr/>
            </p:nvSpPr>
            <p:spPr>
              <a:xfrm>
                <a:off x="649765" y="1347254"/>
                <a:ext cx="80331" cy="97794"/>
              </a:xfrm>
              <a:custGeom>
                <a:avLst/>
                <a:gdLst>
                  <a:gd name="connsiteX0" fmla="*/ 0 w 80331"/>
                  <a:gd name="connsiteY0" fmla="*/ 63779 h 97794"/>
                  <a:gd name="connsiteX1" fmla="*/ 80332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2" y="0"/>
                      <a:pt x="80332"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p:cNvSpPr/>
              <p:nvPr/>
            </p:nvSpPr>
            <p:spPr>
              <a:xfrm rot="-8100243">
                <a:off x="767423" y="1075462"/>
                <a:ext cx="123015" cy="304513"/>
              </a:xfrm>
              <a:custGeom>
                <a:avLst/>
                <a:gdLst>
                  <a:gd name="connsiteX0" fmla="*/ 123015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5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5" y="152257"/>
                    </a:moveTo>
                    <a:cubicBezTo>
                      <a:pt x="123015" y="236346"/>
                      <a:pt x="95477" y="304514"/>
                      <a:pt x="61508" y="304514"/>
                    </a:cubicBezTo>
                    <a:cubicBezTo>
                      <a:pt x="27538" y="304514"/>
                      <a:pt x="0" y="236346"/>
                      <a:pt x="0" y="152257"/>
                    </a:cubicBezTo>
                    <a:cubicBezTo>
                      <a:pt x="0" y="68168"/>
                      <a:pt x="27538" y="0"/>
                      <a:pt x="61508" y="0"/>
                    </a:cubicBezTo>
                    <a:cubicBezTo>
                      <a:pt x="95477" y="0"/>
                      <a:pt x="123015" y="68168"/>
                      <a:pt x="123015" y="152257"/>
                    </a:cubicBez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p:cNvSpPr/>
              <p:nvPr/>
            </p:nvSpPr>
            <p:spPr>
              <a:xfrm>
                <a:off x="30877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p:cNvSpPr/>
              <p:nvPr/>
            </p:nvSpPr>
            <p:spPr>
              <a:xfrm>
                <a:off x="729679"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 name="Graphic 4"/>
            <p:cNvGrpSpPr/>
            <p:nvPr/>
          </p:nvGrpSpPr>
          <p:grpSpPr>
            <a:xfrm>
              <a:off x="3635424" y="671398"/>
              <a:ext cx="1000379" cy="914857"/>
              <a:chOff x="3635424" y="671398"/>
              <a:chExt cx="1000379" cy="914857"/>
            </a:xfrm>
          </p:grpSpPr>
          <p:sp>
            <p:nvSpPr>
              <p:cNvPr id="78" name="Freeform: Shape 77"/>
              <p:cNvSpPr/>
              <p:nvPr/>
            </p:nvSpPr>
            <p:spPr>
              <a:xfrm>
                <a:off x="4342092" y="993724"/>
                <a:ext cx="293712" cy="272605"/>
              </a:xfrm>
              <a:custGeom>
                <a:avLst/>
                <a:gdLst>
                  <a:gd name="connsiteX0" fmla="*/ 293712 w 293712"/>
                  <a:gd name="connsiteY0" fmla="*/ 0 h 272605"/>
                  <a:gd name="connsiteX1" fmla="*/ 284508 w 293712"/>
                  <a:gd name="connsiteY1" fmla="*/ 46977 h 272605"/>
                  <a:gd name="connsiteX2" fmla="*/ 9204 w 293712"/>
                  <a:gd name="connsiteY2" fmla="*/ 272606 h 272605"/>
                  <a:gd name="connsiteX3" fmla="*/ 0 w 293712"/>
                  <a:gd name="connsiteY3" fmla="*/ 240716 h 272605"/>
                  <a:gd name="connsiteX4" fmla="*/ 43513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293712" y="0"/>
                    </a:moveTo>
                    <a:lnTo>
                      <a:pt x="284508" y="46977"/>
                    </a:lnTo>
                    <a:lnTo>
                      <a:pt x="9204" y="272606"/>
                    </a:lnTo>
                    <a:lnTo>
                      <a:pt x="0" y="240716"/>
                    </a:lnTo>
                    <a:lnTo>
                      <a:pt x="43513" y="103213"/>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p:cNvSpPr/>
              <p:nvPr/>
            </p:nvSpPr>
            <p:spPr>
              <a:xfrm>
                <a:off x="4034572" y="797928"/>
                <a:ext cx="601232" cy="436511"/>
              </a:xfrm>
              <a:custGeom>
                <a:avLst/>
                <a:gdLst>
                  <a:gd name="connsiteX0" fmla="*/ 601232 w 601232"/>
                  <a:gd name="connsiteY0" fmla="*/ 195796 h 436511"/>
                  <a:gd name="connsiteX1" fmla="*/ 362748 w 601232"/>
                  <a:gd name="connsiteY1" fmla="*/ 0 h 436511"/>
                  <a:gd name="connsiteX2" fmla="*/ 252710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2" y="195796"/>
                    </a:moveTo>
                    <a:lnTo>
                      <a:pt x="362748" y="0"/>
                    </a:lnTo>
                    <a:lnTo>
                      <a:pt x="252710"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p:cNvSpPr/>
              <p:nvPr/>
            </p:nvSpPr>
            <p:spPr>
              <a:xfrm>
                <a:off x="3635424" y="1159002"/>
                <a:ext cx="520900" cy="415937"/>
              </a:xfrm>
              <a:custGeom>
                <a:avLst/>
                <a:gdLst>
                  <a:gd name="connsiteX0" fmla="*/ 206268 w 520900"/>
                  <a:gd name="connsiteY0" fmla="*/ 0 h 415937"/>
                  <a:gd name="connsiteX1" fmla="*/ 262333 w 520900"/>
                  <a:gd name="connsiteY1" fmla="*/ 46977 h 415937"/>
                  <a:gd name="connsiteX2" fmla="*/ 302917 w 520900"/>
                  <a:gd name="connsiteY2" fmla="*/ 18860 h 415937"/>
                  <a:gd name="connsiteX3" fmla="*/ 343920 w 520900"/>
                  <a:gd name="connsiteY3" fmla="*/ 58636 h 415937"/>
                  <a:gd name="connsiteX4" fmla="*/ 314632 w 520900"/>
                  <a:gd name="connsiteY4" fmla="*/ 90869 h 415937"/>
                  <a:gd name="connsiteX5" fmla="*/ 429272 w 520900"/>
                  <a:gd name="connsiteY5" fmla="*/ 186881 h 415937"/>
                  <a:gd name="connsiteX6" fmla="*/ 463580 w 520900"/>
                  <a:gd name="connsiteY6" fmla="*/ 146761 h 415937"/>
                  <a:gd name="connsiteX7" fmla="*/ 499981 w 520900"/>
                  <a:gd name="connsiteY7" fmla="*/ 201282 h 415937"/>
                  <a:gd name="connsiteX8" fmla="*/ 477387 w 520900"/>
                  <a:gd name="connsiteY8" fmla="*/ 227000 h 415937"/>
                  <a:gd name="connsiteX9" fmla="*/ 520900 w 520900"/>
                  <a:gd name="connsiteY9" fmla="*/ 263347 h 415937"/>
                  <a:gd name="connsiteX10" fmla="*/ 412955 w 520900"/>
                  <a:gd name="connsiteY10" fmla="*/ 415938 h 415937"/>
                  <a:gd name="connsiteX11" fmla="*/ 0 w 520900"/>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900" h="415937">
                    <a:moveTo>
                      <a:pt x="206268" y="0"/>
                    </a:moveTo>
                    <a:lnTo>
                      <a:pt x="262333" y="46977"/>
                    </a:lnTo>
                    <a:lnTo>
                      <a:pt x="302917" y="18860"/>
                    </a:lnTo>
                    <a:lnTo>
                      <a:pt x="343920" y="58636"/>
                    </a:lnTo>
                    <a:lnTo>
                      <a:pt x="314632" y="90869"/>
                    </a:lnTo>
                    <a:lnTo>
                      <a:pt x="429272" y="186881"/>
                    </a:lnTo>
                    <a:lnTo>
                      <a:pt x="463580" y="146761"/>
                    </a:lnTo>
                    <a:lnTo>
                      <a:pt x="499981" y="201282"/>
                    </a:lnTo>
                    <a:lnTo>
                      <a:pt x="477387" y="227000"/>
                    </a:lnTo>
                    <a:lnTo>
                      <a:pt x="520900" y="263347"/>
                    </a:lnTo>
                    <a:lnTo>
                      <a:pt x="412955" y="415938"/>
                    </a:lnTo>
                    <a:lnTo>
                      <a:pt x="0" y="64122"/>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p:cNvSpPr/>
              <p:nvPr/>
            </p:nvSpPr>
            <p:spPr>
              <a:xfrm>
                <a:off x="4188541" y="1334223"/>
                <a:ext cx="229280" cy="252031"/>
              </a:xfrm>
              <a:custGeom>
                <a:avLst/>
                <a:gdLst>
                  <a:gd name="connsiteX0" fmla="*/ 194971 w 229280"/>
                  <a:gd name="connsiteY0" fmla="*/ 39434 h 252031"/>
                  <a:gd name="connsiteX1" fmla="*/ 229280 w 229280"/>
                  <a:gd name="connsiteY1" fmla="*/ 178651 h 252031"/>
                  <a:gd name="connsiteX2" fmla="*/ 75729 w 229280"/>
                  <a:gd name="connsiteY2" fmla="*/ 252032 h 252031"/>
                  <a:gd name="connsiteX3" fmla="*/ 0 w 229280"/>
                  <a:gd name="connsiteY3" fmla="*/ 97727 h 252031"/>
                  <a:gd name="connsiteX4" fmla="*/ 160663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1" y="39434"/>
                    </a:moveTo>
                    <a:lnTo>
                      <a:pt x="229280" y="178651"/>
                    </a:lnTo>
                    <a:lnTo>
                      <a:pt x="75729" y="252032"/>
                    </a:lnTo>
                    <a:lnTo>
                      <a:pt x="0" y="97727"/>
                    </a:lnTo>
                    <a:lnTo>
                      <a:pt x="160663"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p:cNvSpPr/>
              <p:nvPr/>
            </p:nvSpPr>
            <p:spPr>
              <a:xfrm>
                <a:off x="3860102" y="1036929"/>
                <a:ext cx="479898" cy="374103"/>
              </a:xfrm>
              <a:custGeom>
                <a:avLst/>
                <a:gdLst>
                  <a:gd name="connsiteX0" fmla="*/ 479898 w 479898"/>
                  <a:gd name="connsiteY0" fmla="*/ 270891 h 374103"/>
                  <a:gd name="connsiteX1" fmla="*/ 319235 w 479898"/>
                  <a:gd name="connsiteY1" fmla="*/ 374104 h 374103"/>
                  <a:gd name="connsiteX2" fmla="*/ 0 w 479898"/>
                  <a:gd name="connsiteY2" fmla="*/ 103556 h 374103"/>
                  <a:gd name="connsiteX3" fmla="*/ 146856 w 479898"/>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8" h="374103">
                    <a:moveTo>
                      <a:pt x="479898" y="270891"/>
                    </a:moveTo>
                    <a:lnTo>
                      <a:pt x="319235" y="374104"/>
                    </a:lnTo>
                    <a:lnTo>
                      <a:pt x="0" y="103556"/>
                    </a:lnTo>
                    <a:lnTo>
                      <a:pt x="146856"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p:cNvSpPr/>
              <p:nvPr/>
            </p:nvSpPr>
            <p:spPr>
              <a:xfrm>
                <a:off x="3648813" y="912799"/>
                <a:ext cx="317142" cy="212598"/>
              </a:xfrm>
              <a:custGeom>
                <a:avLst/>
                <a:gdLst>
                  <a:gd name="connsiteX0" fmla="*/ 280324 w 317142"/>
                  <a:gd name="connsiteY0" fmla="*/ 62408 h 212598"/>
                  <a:gd name="connsiteX1" fmla="*/ 124263 w 317142"/>
                  <a:gd name="connsiteY1" fmla="*/ 0 h 212598"/>
                  <a:gd name="connsiteX2" fmla="*/ 0 w 317142"/>
                  <a:gd name="connsiteY2" fmla="*/ 109042 h 212598"/>
                  <a:gd name="connsiteX3" fmla="*/ 186185 w 317142"/>
                  <a:gd name="connsiteY3" fmla="*/ 212598 h 212598"/>
                  <a:gd name="connsiteX4" fmla="*/ 317143 w 317142"/>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42" h="212598">
                    <a:moveTo>
                      <a:pt x="280324" y="62408"/>
                    </a:moveTo>
                    <a:lnTo>
                      <a:pt x="124263" y="0"/>
                    </a:lnTo>
                    <a:lnTo>
                      <a:pt x="0" y="109042"/>
                    </a:lnTo>
                    <a:lnTo>
                      <a:pt x="186185" y="212598"/>
                    </a:lnTo>
                    <a:lnTo>
                      <a:pt x="317143" y="11110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p:cNvSpPr/>
              <p:nvPr/>
            </p:nvSpPr>
            <p:spPr>
              <a:xfrm>
                <a:off x="3873909" y="965606"/>
                <a:ext cx="509603" cy="408051"/>
              </a:xfrm>
              <a:custGeom>
                <a:avLst/>
                <a:gdLst>
                  <a:gd name="connsiteX0" fmla="*/ 160663 w 509603"/>
                  <a:gd name="connsiteY0" fmla="*/ 28118 h 408051"/>
                  <a:gd name="connsiteX1" fmla="*/ 468183 w 509603"/>
                  <a:gd name="connsiteY1" fmla="*/ 268834 h 408051"/>
                  <a:gd name="connsiteX2" fmla="*/ 509604 w 509603"/>
                  <a:gd name="connsiteY2" fmla="*/ 408051 h 408051"/>
                  <a:gd name="connsiteX3" fmla="*/ 0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160663" y="28118"/>
                    </a:moveTo>
                    <a:lnTo>
                      <a:pt x="468183"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p:cNvSpPr/>
              <p:nvPr/>
            </p:nvSpPr>
            <p:spPr>
              <a:xfrm>
                <a:off x="3839601"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p:cNvSpPr/>
              <p:nvPr/>
            </p:nvSpPr>
            <p:spPr>
              <a:xfrm>
                <a:off x="4179337"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0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0" y="99784"/>
                      <a:pt x="59830"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p:cNvSpPr/>
              <p:nvPr/>
            </p:nvSpPr>
            <p:spPr>
              <a:xfrm rot="-2699757">
                <a:off x="4019008" y="1075624"/>
                <a:ext cx="123015" cy="304513"/>
              </a:xfrm>
              <a:custGeom>
                <a:avLst/>
                <a:gdLst>
                  <a:gd name="connsiteX0" fmla="*/ 123016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6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6" y="152257"/>
                    </a:moveTo>
                    <a:cubicBezTo>
                      <a:pt x="123016" y="236346"/>
                      <a:pt x="95478" y="304514"/>
                      <a:pt x="61508" y="304514"/>
                    </a:cubicBezTo>
                    <a:cubicBezTo>
                      <a:pt x="27538" y="304514"/>
                      <a:pt x="0" y="236346"/>
                      <a:pt x="0" y="152257"/>
                    </a:cubicBezTo>
                    <a:cubicBezTo>
                      <a:pt x="0" y="68168"/>
                      <a:pt x="27538" y="0"/>
                      <a:pt x="61508" y="0"/>
                    </a:cubicBezTo>
                    <a:cubicBezTo>
                      <a:pt x="95478" y="0"/>
                      <a:pt x="123016" y="68168"/>
                      <a:pt x="123016" y="152257"/>
                    </a:cubicBez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p:cNvSpPr/>
              <p:nvPr/>
            </p:nvSpPr>
            <p:spPr>
              <a:xfrm>
                <a:off x="456802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p:cNvSpPr/>
              <p:nvPr/>
            </p:nvSpPr>
            <p:spPr>
              <a:xfrm>
                <a:off x="4147120"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0" name="Graphic 4"/>
            <p:cNvGrpSpPr/>
            <p:nvPr/>
          </p:nvGrpSpPr>
          <p:grpSpPr>
            <a:xfrm>
              <a:off x="7553684" y="671398"/>
              <a:ext cx="1000798" cy="914857"/>
              <a:chOff x="7553684" y="671398"/>
              <a:chExt cx="1000798" cy="914857"/>
            </a:xfrm>
          </p:grpSpPr>
          <p:sp>
            <p:nvSpPr>
              <p:cNvPr id="91" name="Freeform: Shape 90"/>
              <p:cNvSpPr/>
              <p:nvPr/>
            </p:nvSpPr>
            <p:spPr>
              <a:xfrm>
                <a:off x="7553684" y="993724"/>
                <a:ext cx="293712" cy="272605"/>
              </a:xfrm>
              <a:custGeom>
                <a:avLst/>
                <a:gdLst>
                  <a:gd name="connsiteX0" fmla="*/ 0 w 293712"/>
                  <a:gd name="connsiteY0" fmla="*/ 0 h 272605"/>
                  <a:gd name="connsiteX1" fmla="*/ 9204 w 293712"/>
                  <a:gd name="connsiteY1" fmla="*/ 46977 h 272605"/>
                  <a:gd name="connsiteX2" fmla="*/ 284508 w 293712"/>
                  <a:gd name="connsiteY2" fmla="*/ 272606 h 272605"/>
                  <a:gd name="connsiteX3" fmla="*/ 293712 w 293712"/>
                  <a:gd name="connsiteY3" fmla="*/ 240716 h 272605"/>
                  <a:gd name="connsiteX4" fmla="*/ 250199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4" y="46977"/>
                    </a:lnTo>
                    <a:lnTo>
                      <a:pt x="284508" y="272606"/>
                    </a:lnTo>
                    <a:lnTo>
                      <a:pt x="293712" y="240716"/>
                    </a:lnTo>
                    <a:lnTo>
                      <a:pt x="250199" y="103213"/>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p:cNvSpPr/>
              <p:nvPr/>
            </p:nvSpPr>
            <p:spPr>
              <a:xfrm>
                <a:off x="7553684" y="797928"/>
                <a:ext cx="601231" cy="436511"/>
              </a:xfrm>
              <a:custGeom>
                <a:avLst/>
                <a:gdLst>
                  <a:gd name="connsiteX0" fmla="*/ 0 w 601231"/>
                  <a:gd name="connsiteY0" fmla="*/ 195796 h 436511"/>
                  <a:gd name="connsiteX1" fmla="*/ 238485 w 601231"/>
                  <a:gd name="connsiteY1" fmla="*/ 0 h 436511"/>
                  <a:gd name="connsiteX2" fmla="*/ 348941 w 601231"/>
                  <a:gd name="connsiteY2" fmla="*/ 0 h 436511"/>
                  <a:gd name="connsiteX3" fmla="*/ 601232 w 601231"/>
                  <a:gd name="connsiteY3" fmla="*/ 195796 h 436511"/>
                  <a:gd name="connsiteX4" fmla="*/ 293712 w 601231"/>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1" h="436511">
                    <a:moveTo>
                      <a:pt x="0" y="195796"/>
                    </a:moveTo>
                    <a:lnTo>
                      <a:pt x="238485" y="0"/>
                    </a:lnTo>
                    <a:lnTo>
                      <a:pt x="348941" y="0"/>
                    </a:lnTo>
                    <a:lnTo>
                      <a:pt x="601232" y="195796"/>
                    </a:lnTo>
                    <a:lnTo>
                      <a:pt x="293712" y="436512"/>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p:cNvSpPr/>
              <p:nvPr/>
            </p:nvSpPr>
            <p:spPr>
              <a:xfrm>
                <a:off x="8033163" y="1159002"/>
                <a:ext cx="521318" cy="415937"/>
              </a:xfrm>
              <a:custGeom>
                <a:avLst/>
                <a:gdLst>
                  <a:gd name="connsiteX0" fmla="*/ 314632 w 521318"/>
                  <a:gd name="connsiteY0" fmla="*/ 0 h 415937"/>
                  <a:gd name="connsiteX1" fmla="*/ 258568 w 521318"/>
                  <a:gd name="connsiteY1" fmla="*/ 46977 h 415937"/>
                  <a:gd name="connsiteX2" fmla="*/ 217983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9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568" y="46977"/>
                    </a:lnTo>
                    <a:lnTo>
                      <a:pt x="217983" y="18860"/>
                    </a:lnTo>
                    <a:lnTo>
                      <a:pt x="176981" y="58636"/>
                    </a:lnTo>
                    <a:lnTo>
                      <a:pt x="206268" y="90869"/>
                    </a:lnTo>
                    <a:lnTo>
                      <a:pt x="91628" y="186881"/>
                    </a:lnTo>
                    <a:lnTo>
                      <a:pt x="57739"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p:cNvSpPr/>
              <p:nvPr/>
            </p:nvSpPr>
            <p:spPr>
              <a:xfrm>
                <a:off x="7771667"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p:cNvSpPr/>
              <p:nvPr/>
            </p:nvSpPr>
            <p:spPr>
              <a:xfrm>
                <a:off x="7849906" y="1036929"/>
                <a:ext cx="479479" cy="374103"/>
              </a:xfrm>
              <a:custGeom>
                <a:avLst/>
                <a:gdLst>
                  <a:gd name="connsiteX0" fmla="*/ 0 w 479479"/>
                  <a:gd name="connsiteY0" fmla="*/ 270891 h 374103"/>
                  <a:gd name="connsiteX1" fmla="*/ 160245 w 479479"/>
                  <a:gd name="connsiteY1" fmla="*/ 374104 h 374103"/>
                  <a:gd name="connsiteX2" fmla="*/ 479480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245" y="374104"/>
                    </a:lnTo>
                    <a:lnTo>
                      <a:pt x="479480" y="103556"/>
                    </a:lnTo>
                    <a:lnTo>
                      <a:pt x="332623"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p:cNvSpPr/>
              <p:nvPr/>
            </p:nvSpPr>
            <p:spPr>
              <a:xfrm>
                <a:off x="8223950" y="912799"/>
                <a:ext cx="316724" cy="212598"/>
              </a:xfrm>
              <a:custGeom>
                <a:avLst/>
                <a:gdLst>
                  <a:gd name="connsiteX0" fmla="*/ 36401 w 316724"/>
                  <a:gd name="connsiteY0" fmla="*/ 62408 h 212598"/>
                  <a:gd name="connsiteX1" fmla="*/ 192461 w 316724"/>
                  <a:gd name="connsiteY1" fmla="*/ 0 h 212598"/>
                  <a:gd name="connsiteX2" fmla="*/ 316725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1" y="62408"/>
                    </a:moveTo>
                    <a:lnTo>
                      <a:pt x="192461" y="0"/>
                    </a:lnTo>
                    <a:lnTo>
                      <a:pt x="316725"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p:cNvSpPr/>
              <p:nvPr/>
            </p:nvSpPr>
            <p:spPr>
              <a:xfrm>
                <a:off x="7805975" y="965606"/>
                <a:ext cx="509604" cy="408051"/>
              </a:xfrm>
              <a:custGeom>
                <a:avLst/>
                <a:gdLst>
                  <a:gd name="connsiteX0" fmla="*/ 348941 w 509604"/>
                  <a:gd name="connsiteY0" fmla="*/ 28118 h 408051"/>
                  <a:gd name="connsiteX1" fmla="*/ 41421 w 509604"/>
                  <a:gd name="connsiteY1" fmla="*/ 268834 h 408051"/>
                  <a:gd name="connsiteX2" fmla="*/ 0 w 509604"/>
                  <a:gd name="connsiteY2" fmla="*/ 408051 h 408051"/>
                  <a:gd name="connsiteX3" fmla="*/ 509604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p:cNvSpPr/>
              <p:nvPr/>
            </p:nvSpPr>
            <p:spPr>
              <a:xfrm>
                <a:off x="8281271" y="1078420"/>
                <a:ext cx="68616" cy="62064"/>
              </a:xfrm>
              <a:custGeom>
                <a:avLst/>
                <a:gdLst>
                  <a:gd name="connsiteX0" fmla="*/ 0 w 68616"/>
                  <a:gd name="connsiteY0" fmla="*/ 39434 h 62064"/>
                  <a:gd name="connsiteX1" fmla="*/ 48115 w 68616"/>
                  <a:gd name="connsiteY1" fmla="*/ 0 h 62064"/>
                  <a:gd name="connsiteX2" fmla="*/ 68616 w 68616"/>
                  <a:gd name="connsiteY2" fmla="*/ 28118 h 62064"/>
                  <a:gd name="connsiteX3" fmla="*/ 18409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0" y="39434"/>
                    </a:moveTo>
                    <a:lnTo>
                      <a:pt x="48115" y="0"/>
                    </a:lnTo>
                    <a:lnTo>
                      <a:pt x="68616" y="28118"/>
                    </a:lnTo>
                    <a:lnTo>
                      <a:pt x="18409" y="6206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p:cNvSpPr/>
              <p:nvPr/>
            </p:nvSpPr>
            <p:spPr>
              <a:xfrm>
                <a:off x="7930238" y="1347254"/>
                <a:ext cx="80331" cy="97794"/>
              </a:xfrm>
              <a:custGeom>
                <a:avLst/>
                <a:gdLst>
                  <a:gd name="connsiteX0" fmla="*/ 0 w 80331"/>
                  <a:gd name="connsiteY0" fmla="*/ 63779 h 97794"/>
                  <a:gd name="connsiteX1" fmla="*/ 80331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1" y="0"/>
                      <a:pt x="80331"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p:cNvSpPr/>
              <p:nvPr/>
            </p:nvSpPr>
            <p:spPr>
              <a:xfrm rot="-8100486">
                <a:off x="8047438" y="1075796"/>
                <a:ext cx="123006" cy="304492"/>
              </a:xfrm>
              <a:custGeom>
                <a:avLst/>
                <a:gdLst>
                  <a:gd name="connsiteX0" fmla="*/ 123007 w 123006"/>
                  <a:gd name="connsiteY0" fmla="*/ 152246 h 304492"/>
                  <a:gd name="connsiteX1" fmla="*/ 61504 w 123006"/>
                  <a:gd name="connsiteY1" fmla="*/ 304492 h 304492"/>
                  <a:gd name="connsiteX2" fmla="*/ 0 w 123006"/>
                  <a:gd name="connsiteY2" fmla="*/ 152246 h 304492"/>
                  <a:gd name="connsiteX3" fmla="*/ 61504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4" y="304492"/>
                    </a:cubicBezTo>
                    <a:cubicBezTo>
                      <a:pt x="27536" y="304492"/>
                      <a:pt x="0" y="236329"/>
                      <a:pt x="0" y="152246"/>
                    </a:cubicBezTo>
                    <a:cubicBezTo>
                      <a:pt x="0" y="68163"/>
                      <a:pt x="27536" y="0"/>
                      <a:pt x="61504"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p:cNvSpPr/>
              <p:nvPr/>
            </p:nvSpPr>
            <p:spPr>
              <a:xfrm>
                <a:off x="7589247"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p:cNvSpPr/>
              <p:nvPr/>
            </p:nvSpPr>
            <p:spPr>
              <a:xfrm>
                <a:off x="801015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3" name="Graphic 4"/>
            <p:cNvGrpSpPr/>
            <p:nvPr/>
          </p:nvGrpSpPr>
          <p:grpSpPr>
            <a:xfrm>
              <a:off x="10526372" y="671398"/>
              <a:ext cx="1000799" cy="914857"/>
              <a:chOff x="10526372" y="671398"/>
              <a:chExt cx="1000799" cy="914857"/>
            </a:xfrm>
          </p:grpSpPr>
          <p:sp>
            <p:nvSpPr>
              <p:cNvPr id="104" name="Freeform: Shape 103"/>
              <p:cNvSpPr/>
              <p:nvPr/>
            </p:nvSpPr>
            <p:spPr>
              <a:xfrm>
                <a:off x="11233458" y="993724"/>
                <a:ext cx="293713" cy="272605"/>
              </a:xfrm>
              <a:custGeom>
                <a:avLst/>
                <a:gdLst>
                  <a:gd name="connsiteX0" fmla="*/ 293713 w 293713"/>
                  <a:gd name="connsiteY0" fmla="*/ 0 h 272605"/>
                  <a:gd name="connsiteX1" fmla="*/ 284508 w 293713"/>
                  <a:gd name="connsiteY1" fmla="*/ 46977 h 272605"/>
                  <a:gd name="connsiteX2" fmla="*/ 9205 w 293713"/>
                  <a:gd name="connsiteY2" fmla="*/ 272606 h 272605"/>
                  <a:gd name="connsiteX3" fmla="*/ 0 w 293713"/>
                  <a:gd name="connsiteY3" fmla="*/ 240716 h 272605"/>
                  <a:gd name="connsiteX4" fmla="*/ 43514 w 293713"/>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3" h="272605">
                    <a:moveTo>
                      <a:pt x="293713" y="0"/>
                    </a:moveTo>
                    <a:lnTo>
                      <a:pt x="284508" y="46977"/>
                    </a:lnTo>
                    <a:lnTo>
                      <a:pt x="9205" y="272606"/>
                    </a:lnTo>
                    <a:lnTo>
                      <a:pt x="0" y="240716"/>
                    </a:lnTo>
                    <a:lnTo>
                      <a:pt x="43514" y="103213"/>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p:cNvSpPr/>
              <p:nvPr/>
            </p:nvSpPr>
            <p:spPr>
              <a:xfrm>
                <a:off x="10925938" y="797928"/>
                <a:ext cx="601232" cy="436511"/>
              </a:xfrm>
              <a:custGeom>
                <a:avLst/>
                <a:gdLst>
                  <a:gd name="connsiteX0" fmla="*/ 601233 w 601232"/>
                  <a:gd name="connsiteY0" fmla="*/ 195796 h 436511"/>
                  <a:gd name="connsiteX1" fmla="*/ 362748 w 601232"/>
                  <a:gd name="connsiteY1" fmla="*/ 0 h 436511"/>
                  <a:gd name="connsiteX2" fmla="*/ 252292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3" y="195796"/>
                    </a:moveTo>
                    <a:lnTo>
                      <a:pt x="362748" y="0"/>
                    </a:lnTo>
                    <a:lnTo>
                      <a:pt x="252292"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p:cNvSpPr/>
              <p:nvPr/>
            </p:nvSpPr>
            <p:spPr>
              <a:xfrm>
                <a:off x="10526372" y="1159002"/>
                <a:ext cx="521319" cy="415937"/>
              </a:xfrm>
              <a:custGeom>
                <a:avLst/>
                <a:gdLst>
                  <a:gd name="connsiteX0" fmla="*/ 206687 w 521319"/>
                  <a:gd name="connsiteY0" fmla="*/ 0 h 415937"/>
                  <a:gd name="connsiteX1" fmla="*/ 262752 w 521319"/>
                  <a:gd name="connsiteY1" fmla="*/ 46977 h 415937"/>
                  <a:gd name="connsiteX2" fmla="*/ 303336 w 521319"/>
                  <a:gd name="connsiteY2" fmla="*/ 18860 h 415937"/>
                  <a:gd name="connsiteX3" fmla="*/ 344338 w 521319"/>
                  <a:gd name="connsiteY3" fmla="*/ 58636 h 415937"/>
                  <a:gd name="connsiteX4" fmla="*/ 315051 w 521319"/>
                  <a:gd name="connsiteY4" fmla="*/ 90869 h 415937"/>
                  <a:gd name="connsiteX5" fmla="*/ 429691 w 521319"/>
                  <a:gd name="connsiteY5" fmla="*/ 186881 h 415937"/>
                  <a:gd name="connsiteX6" fmla="*/ 463999 w 521319"/>
                  <a:gd name="connsiteY6" fmla="*/ 146761 h 415937"/>
                  <a:gd name="connsiteX7" fmla="*/ 500400 w 521319"/>
                  <a:gd name="connsiteY7" fmla="*/ 201282 h 415937"/>
                  <a:gd name="connsiteX8" fmla="*/ 477388 w 521319"/>
                  <a:gd name="connsiteY8" fmla="*/ 227000 h 415937"/>
                  <a:gd name="connsiteX9" fmla="*/ 521319 w 521319"/>
                  <a:gd name="connsiteY9" fmla="*/ 263347 h 415937"/>
                  <a:gd name="connsiteX10" fmla="*/ 413373 w 521319"/>
                  <a:gd name="connsiteY10" fmla="*/ 415938 h 415937"/>
                  <a:gd name="connsiteX11" fmla="*/ 0 w 521319"/>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9" h="415937">
                    <a:moveTo>
                      <a:pt x="206687" y="0"/>
                    </a:moveTo>
                    <a:lnTo>
                      <a:pt x="262752" y="46977"/>
                    </a:lnTo>
                    <a:lnTo>
                      <a:pt x="303336" y="18860"/>
                    </a:lnTo>
                    <a:lnTo>
                      <a:pt x="344338" y="58636"/>
                    </a:lnTo>
                    <a:lnTo>
                      <a:pt x="315051" y="90869"/>
                    </a:lnTo>
                    <a:lnTo>
                      <a:pt x="429691" y="186881"/>
                    </a:lnTo>
                    <a:lnTo>
                      <a:pt x="463999" y="146761"/>
                    </a:lnTo>
                    <a:lnTo>
                      <a:pt x="500400" y="201282"/>
                    </a:lnTo>
                    <a:lnTo>
                      <a:pt x="477388" y="227000"/>
                    </a:lnTo>
                    <a:lnTo>
                      <a:pt x="521319" y="263347"/>
                    </a:lnTo>
                    <a:lnTo>
                      <a:pt x="413373" y="415938"/>
                    </a:lnTo>
                    <a:lnTo>
                      <a:pt x="0" y="64122"/>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p:cNvSpPr/>
              <p:nvPr/>
            </p:nvSpPr>
            <p:spPr>
              <a:xfrm>
                <a:off x="11079907" y="1334223"/>
                <a:ext cx="229280" cy="252031"/>
              </a:xfrm>
              <a:custGeom>
                <a:avLst/>
                <a:gdLst>
                  <a:gd name="connsiteX0" fmla="*/ 194972 w 229280"/>
                  <a:gd name="connsiteY0" fmla="*/ 39434 h 252031"/>
                  <a:gd name="connsiteX1" fmla="*/ 229280 w 229280"/>
                  <a:gd name="connsiteY1" fmla="*/ 178651 h 252031"/>
                  <a:gd name="connsiteX2" fmla="*/ 75730 w 229280"/>
                  <a:gd name="connsiteY2" fmla="*/ 252032 h 252031"/>
                  <a:gd name="connsiteX3" fmla="*/ 0 w 229280"/>
                  <a:gd name="connsiteY3" fmla="*/ 97727 h 252031"/>
                  <a:gd name="connsiteX4" fmla="*/ 160664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2" y="39434"/>
                    </a:moveTo>
                    <a:lnTo>
                      <a:pt x="229280" y="178651"/>
                    </a:lnTo>
                    <a:lnTo>
                      <a:pt x="75730" y="252032"/>
                    </a:lnTo>
                    <a:lnTo>
                      <a:pt x="0" y="97727"/>
                    </a:lnTo>
                    <a:lnTo>
                      <a:pt x="160664"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p:cNvSpPr/>
              <p:nvPr/>
            </p:nvSpPr>
            <p:spPr>
              <a:xfrm>
                <a:off x="10751468" y="1036929"/>
                <a:ext cx="479897" cy="374103"/>
              </a:xfrm>
              <a:custGeom>
                <a:avLst/>
                <a:gdLst>
                  <a:gd name="connsiteX0" fmla="*/ 479898 w 479897"/>
                  <a:gd name="connsiteY0" fmla="*/ 270891 h 374103"/>
                  <a:gd name="connsiteX1" fmla="*/ 319235 w 479897"/>
                  <a:gd name="connsiteY1" fmla="*/ 374104 h 374103"/>
                  <a:gd name="connsiteX2" fmla="*/ 0 w 479897"/>
                  <a:gd name="connsiteY2" fmla="*/ 103556 h 374103"/>
                  <a:gd name="connsiteX3" fmla="*/ 146857 w 479897"/>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7" h="374103">
                    <a:moveTo>
                      <a:pt x="479898" y="270891"/>
                    </a:moveTo>
                    <a:lnTo>
                      <a:pt x="319235" y="374104"/>
                    </a:lnTo>
                    <a:lnTo>
                      <a:pt x="0" y="103556"/>
                    </a:lnTo>
                    <a:lnTo>
                      <a:pt x="146857"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p:cNvSpPr/>
              <p:nvPr/>
            </p:nvSpPr>
            <p:spPr>
              <a:xfrm>
                <a:off x="10540179" y="912799"/>
                <a:ext cx="316723" cy="212598"/>
              </a:xfrm>
              <a:custGeom>
                <a:avLst/>
                <a:gdLst>
                  <a:gd name="connsiteX0" fmla="*/ 280324 w 316723"/>
                  <a:gd name="connsiteY0" fmla="*/ 62408 h 212598"/>
                  <a:gd name="connsiteX1" fmla="*/ 124263 w 316723"/>
                  <a:gd name="connsiteY1" fmla="*/ 0 h 212598"/>
                  <a:gd name="connsiteX2" fmla="*/ 0 w 316723"/>
                  <a:gd name="connsiteY2" fmla="*/ 109042 h 212598"/>
                  <a:gd name="connsiteX3" fmla="*/ 186185 w 316723"/>
                  <a:gd name="connsiteY3" fmla="*/ 212598 h 212598"/>
                  <a:gd name="connsiteX4" fmla="*/ 316724 w 316723"/>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3" h="212598">
                    <a:moveTo>
                      <a:pt x="280324" y="62408"/>
                    </a:moveTo>
                    <a:lnTo>
                      <a:pt x="124263" y="0"/>
                    </a:lnTo>
                    <a:lnTo>
                      <a:pt x="0" y="109042"/>
                    </a:lnTo>
                    <a:lnTo>
                      <a:pt x="186185" y="212598"/>
                    </a:lnTo>
                    <a:lnTo>
                      <a:pt x="316724" y="11110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p:cNvSpPr/>
              <p:nvPr/>
            </p:nvSpPr>
            <p:spPr>
              <a:xfrm>
                <a:off x="10765275" y="965606"/>
                <a:ext cx="509604" cy="408051"/>
              </a:xfrm>
              <a:custGeom>
                <a:avLst/>
                <a:gdLst>
                  <a:gd name="connsiteX0" fmla="*/ 160663 w 509604"/>
                  <a:gd name="connsiteY0" fmla="*/ 28118 h 408051"/>
                  <a:gd name="connsiteX1" fmla="*/ 468182 w 509604"/>
                  <a:gd name="connsiteY1" fmla="*/ 268834 h 408051"/>
                  <a:gd name="connsiteX2" fmla="*/ 509604 w 509604"/>
                  <a:gd name="connsiteY2" fmla="*/ 408051 h 408051"/>
                  <a:gd name="connsiteX3" fmla="*/ 0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160663" y="28118"/>
                    </a:moveTo>
                    <a:lnTo>
                      <a:pt x="468182"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p:cNvSpPr/>
              <p:nvPr/>
            </p:nvSpPr>
            <p:spPr>
              <a:xfrm>
                <a:off x="10730967"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p:cNvSpPr/>
              <p:nvPr/>
            </p:nvSpPr>
            <p:spPr>
              <a:xfrm>
                <a:off x="11070703"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1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1" y="99784"/>
                      <a:pt x="59831"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p:cNvSpPr/>
              <p:nvPr/>
            </p:nvSpPr>
            <p:spPr>
              <a:xfrm rot="-2700000">
                <a:off x="10909638" y="1075315"/>
                <a:ext cx="123006" cy="304492"/>
              </a:xfrm>
              <a:custGeom>
                <a:avLst/>
                <a:gdLst>
                  <a:gd name="connsiteX0" fmla="*/ 123007 w 123006"/>
                  <a:gd name="connsiteY0" fmla="*/ 152246 h 304492"/>
                  <a:gd name="connsiteX1" fmla="*/ 61503 w 123006"/>
                  <a:gd name="connsiteY1" fmla="*/ 304492 h 304492"/>
                  <a:gd name="connsiteX2" fmla="*/ 0 w 123006"/>
                  <a:gd name="connsiteY2" fmla="*/ 152246 h 304492"/>
                  <a:gd name="connsiteX3" fmla="*/ 61503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3" y="304492"/>
                    </a:cubicBezTo>
                    <a:cubicBezTo>
                      <a:pt x="27536" y="304492"/>
                      <a:pt x="0" y="236329"/>
                      <a:pt x="0" y="152246"/>
                    </a:cubicBezTo>
                    <a:cubicBezTo>
                      <a:pt x="0" y="68163"/>
                      <a:pt x="27536" y="0"/>
                      <a:pt x="61503"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p:cNvSpPr/>
              <p:nvPr/>
            </p:nvSpPr>
            <p:spPr>
              <a:xfrm>
                <a:off x="1145939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p:cNvSpPr/>
              <p:nvPr/>
            </p:nvSpPr>
            <p:spPr>
              <a:xfrm>
                <a:off x="11038068"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17" name="Picture 4"/>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8245" y="3301537"/>
            <a:ext cx="3498669" cy="3556463"/>
          </a:xfrm>
          <a:prstGeom prst="rect">
            <a:avLst/>
          </a:prstGeom>
        </p:spPr>
      </p:pic>
      <p:pic>
        <p:nvPicPr>
          <p:cNvPr id="6" name="Picture 5" descr="A picture containing text&#10;&#10;Description automatically generated"/>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10021705" y="2541694"/>
            <a:ext cx="1781815" cy="4148287"/>
          </a:xfrm>
          <a:prstGeom prst="rect">
            <a:avLst/>
          </a:prstGeom>
        </p:spPr>
      </p:pic>
      <p:pic>
        <p:nvPicPr>
          <p:cNvPr id="120" name="Picture 14" descr="Fairy Tale Pink Sticke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9693576">
            <a:off x="9667505" y="2384639"/>
            <a:ext cx="1153343" cy="11533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Giấy Trắng A4 – Authentic Store"/>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2244" y="2107564"/>
            <a:ext cx="2967355" cy="2967355"/>
          </a:xfrm>
          <a:prstGeom prst="rect">
            <a:avLst/>
          </a:prstGeom>
          <a:noFill/>
          <a:ln>
            <a:noFill/>
          </a:ln>
        </p:spPr>
      </p:pic>
      <p:sp>
        <p:nvSpPr>
          <p:cNvPr id="3" name="TextBox 2"/>
          <p:cNvSpPr txBox="1"/>
          <p:nvPr/>
        </p:nvSpPr>
        <p:spPr>
          <a:xfrm>
            <a:off x="2807335" y="1899920"/>
            <a:ext cx="3378200" cy="2122805"/>
          </a:xfrm>
          <a:prstGeom prst="rect">
            <a:avLst/>
          </a:prstGeom>
          <a:noFill/>
        </p:spPr>
        <p:txBody>
          <a:bodyPr wrap="square" rtlCol="0">
            <a:spAutoFit/>
          </a:bodyPr>
          <a:lstStyle/>
          <a:p>
            <a:pPr algn="l"/>
            <a:r>
              <a:rPr lang="en-US" sz="4400" b="1" dirty="0" err="1">
                <a:solidFill>
                  <a:srgbClr val="002060"/>
                </a:solidFill>
              </a:rPr>
              <a:t>Nêu</a:t>
            </a:r>
            <a:r>
              <a:rPr lang="en-US" sz="4400" b="1" dirty="0">
                <a:solidFill>
                  <a:srgbClr val="002060"/>
                </a:solidFill>
              </a:rPr>
              <a:t> </a:t>
            </a:r>
            <a:r>
              <a:rPr lang="en-US" sz="4400" b="1" dirty="0" err="1">
                <a:solidFill>
                  <a:srgbClr val="002060"/>
                </a:solidFill>
              </a:rPr>
              <a:t>cách</a:t>
            </a:r>
            <a:r>
              <a:rPr lang="en-US" sz="4400" b="1" dirty="0">
                <a:solidFill>
                  <a:srgbClr val="002060"/>
                </a:solidFill>
              </a:rPr>
              <a:t> </a:t>
            </a:r>
            <a:r>
              <a:rPr lang="en-US" sz="4400" b="1" dirty="0" err="1">
                <a:solidFill>
                  <a:srgbClr val="002060"/>
                </a:solidFill>
              </a:rPr>
              <a:t>làm</a:t>
            </a:r>
            <a:r>
              <a:rPr lang="en-US" sz="4400" b="1" dirty="0">
                <a:solidFill>
                  <a:srgbClr val="002060"/>
                </a:solidFill>
              </a:rPr>
              <a:t> </a:t>
            </a:r>
            <a:r>
              <a:rPr lang="en-US" sz="4400" b="1" dirty="0" err="1">
                <a:solidFill>
                  <a:srgbClr val="002060"/>
                </a:solidFill>
              </a:rPr>
              <a:t>biến</a:t>
            </a:r>
            <a:r>
              <a:rPr lang="en-US" sz="4400" b="1" dirty="0">
                <a:solidFill>
                  <a:srgbClr val="002060"/>
                </a:solidFill>
              </a:rPr>
              <a:t> </a:t>
            </a:r>
            <a:r>
              <a:rPr lang="en-US" sz="4400" b="1" dirty="0" err="1">
                <a:solidFill>
                  <a:srgbClr val="002060"/>
                </a:solidFill>
              </a:rPr>
              <a:t>đổi</a:t>
            </a:r>
            <a:r>
              <a:rPr lang="en-US" sz="4400" b="1" dirty="0">
                <a:solidFill>
                  <a:srgbClr val="002060"/>
                </a:solidFill>
              </a:rPr>
              <a:t> </a:t>
            </a:r>
            <a:r>
              <a:rPr lang="en-US" sz="4400" b="1" dirty="0" err="1">
                <a:solidFill>
                  <a:srgbClr val="002060"/>
                </a:solidFill>
              </a:rPr>
              <a:t>t</a:t>
            </a:r>
            <a:r>
              <a:rPr lang="vi-VN" altLang="en-US" sz="4400" b="1" dirty="0" err="1">
                <a:solidFill>
                  <a:srgbClr val="002060"/>
                </a:solidFill>
                <a:latin typeface="Times New Roman" panose="02020603050405020304" pitchFamily="18" charset="0"/>
                <a:cs typeface="Times New Roman" panose="02020603050405020304" pitchFamily="18" charset="0"/>
              </a:rPr>
              <a:t>ờ </a:t>
            </a:r>
            <a:r>
              <a:rPr lang="en-US" sz="4400" b="1" dirty="0" err="1">
                <a:solidFill>
                  <a:srgbClr val="002060"/>
                </a:solidFill>
              </a:rPr>
              <a:t>giấy</a:t>
            </a:r>
            <a:r>
              <a:rPr lang="en-US" sz="4400" b="1" dirty="0">
                <a:solidFill>
                  <a:srgbClr val="002060"/>
                </a:solidFill>
              </a:rPr>
              <a:t>.</a:t>
            </a:r>
            <a:endParaRPr lang="en-US" sz="4400" b="1"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p:cNvSpPr/>
          <p:nvPr/>
        </p:nvSpPr>
        <p:spPr>
          <a:xfrm>
            <a:off x="2" y="329526"/>
            <a:ext cx="12191999" cy="4100399"/>
          </a:xfrm>
          <a:custGeom>
            <a:avLst/>
            <a:gdLst>
              <a:gd name="connsiteX0" fmla="*/ 0 w 12191999"/>
              <a:gd name="connsiteY0" fmla="*/ 0 h 4100398"/>
              <a:gd name="connsiteX1" fmla="*/ 12191999 w 12191999"/>
              <a:gd name="connsiteY1" fmla="*/ 0 h 4100398"/>
              <a:gd name="connsiteX2" fmla="*/ 12191999 w 12191999"/>
              <a:gd name="connsiteY2" fmla="*/ 4100398 h 4100398"/>
              <a:gd name="connsiteX3" fmla="*/ 0 w 12191999"/>
              <a:gd name="connsiteY3" fmla="*/ 4100398 h 4100398"/>
            </a:gdLst>
            <a:ahLst/>
            <a:cxnLst>
              <a:cxn ang="0">
                <a:pos x="connsiteX0" y="connsiteY0"/>
              </a:cxn>
              <a:cxn ang="0">
                <a:pos x="connsiteX1" y="connsiteY1"/>
              </a:cxn>
              <a:cxn ang="0">
                <a:pos x="connsiteX2" y="connsiteY2"/>
              </a:cxn>
              <a:cxn ang="0">
                <a:pos x="connsiteX3" y="connsiteY3"/>
              </a:cxn>
            </a:cxnLst>
            <a:rect l="l" t="t" r="r" b="b"/>
            <a:pathLst>
              <a:path w="12191999" h="4100398">
                <a:moveTo>
                  <a:pt x="0" y="0"/>
                </a:moveTo>
                <a:lnTo>
                  <a:pt x="12191999" y="0"/>
                </a:lnTo>
                <a:lnTo>
                  <a:pt x="12191999" y="4100398"/>
                </a:lnTo>
                <a:lnTo>
                  <a:pt x="0" y="4100398"/>
                </a:lnTo>
                <a:close/>
              </a:path>
            </a:pathLst>
          </a:custGeom>
          <a:solidFill>
            <a:srgbClr val="1E699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p:cNvSpPr/>
          <p:nvPr/>
        </p:nvSpPr>
        <p:spPr>
          <a:xfrm>
            <a:off x="2" y="4419982"/>
            <a:ext cx="12191999" cy="2437676"/>
          </a:xfrm>
          <a:custGeom>
            <a:avLst/>
            <a:gdLst>
              <a:gd name="connsiteX0" fmla="*/ 0 w 12191999"/>
              <a:gd name="connsiteY0" fmla="*/ 0 h 2437676"/>
              <a:gd name="connsiteX1" fmla="*/ 12191999 w 12191999"/>
              <a:gd name="connsiteY1" fmla="*/ 0 h 2437676"/>
              <a:gd name="connsiteX2" fmla="*/ 12191999 w 12191999"/>
              <a:gd name="connsiteY2" fmla="*/ 2437676 h 2437676"/>
              <a:gd name="connsiteX3" fmla="*/ 0 w 12191999"/>
              <a:gd name="connsiteY3" fmla="*/ 2437676 h 2437676"/>
            </a:gdLst>
            <a:ahLst/>
            <a:cxnLst>
              <a:cxn ang="0">
                <a:pos x="connsiteX0" y="connsiteY0"/>
              </a:cxn>
              <a:cxn ang="0">
                <a:pos x="connsiteX1" y="connsiteY1"/>
              </a:cxn>
              <a:cxn ang="0">
                <a:pos x="connsiteX2" y="connsiteY2"/>
              </a:cxn>
              <a:cxn ang="0">
                <a:pos x="connsiteX3" y="connsiteY3"/>
              </a:cxn>
            </a:cxnLst>
            <a:rect l="l" t="t" r="r" b="b"/>
            <a:pathLst>
              <a:path w="12191999" h="2437676">
                <a:moveTo>
                  <a:pt x="0" y="0"/>
                </a:moveTo>
                <a:lnTo>
                  <a:pt x="12191999" y="0"/>
                </a:lnTo>
                <a:lnTo>
                  <a:pt x="12191999" y="2437676"/>
                </a:lnTo>
                <a:lnTo>
                  <a:pt x="0" y="2437676"/>
                </a:ln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p:cNvSpPr/>
          <p:nvPr/>
        </p:nvSpPr>
        <p:spPr>
          <a:xfrm>
            <a:off x="4242933" y="343"/>
            <a:ext cx="3614087" cy="1446695"/>
          </a:xfrm>
          <a:custGeom>
            <a:avLst/>
            <a:gdLst>
              <a:gd name="connsiteX0" fmla="*/ 0 w 3614086"/>
              <a:gd name="connsiteY0" fmla="*/ 0 h 1446695"/>
              <a:gd name="connsiteX1" fmla="*/ 1807044 w 3614086"/>
              <a:gd name="connsiteY1" fmla="*/ 1446695 h 1446695"/>
              <a:gd name="connsiteX2" fmla="*/ 3614087 w 3614086"/>
              <a:gd name="connsiteY2" fmla="*/ 0 h 1446695"/>
              <a:gd name="connsiteX3" fmla="*/ 0 w 3614086"/>
              <a:gd name="connsiteY3" fmla="*/ 0 h 1446695"/>
            </a:gdLst>
            <a:ahLst/>
            <a:cxnLst>
              <a:cxn ang="0">
                <a:pos x="connsiteX0" y="connsiteY0"/>
              </a:cxn>
              <a:cxn ang="0">
                <a:pos x="connsiteX1" y="connsiteY1"/>
              </a:cxn>
              <a:cxn ang="0">
                <a:pos x="connsiteX2" y="connsiteY2"/>
              </a:cxn>
              <a:cxn ang="0">
                <a:pos x="connsiteX3" y="connsiteY3"/>
              </a:cxn>
            </a:cxnLst>
            <a:rect l="l" t="t" r="r" b="b"/>
            <a:pathLst>
              <a:path w="3614086" h="1446695">
                <a:moveTo>
                  <a:pt x="0" y="0"/>
                </a:moveTo>
                <a:cubicBezTo>
                  <a:pt x="22175" y="802043"/>
                  <a:pt x="822562" y="1446695"/>
                  <a:pt x="1807044" y="1446695"/>
                </a:cubicBezTo>
                <a:cubicBezTo>
                  <a:pt x="2791525" y="1446695"/>
                  <a:pt x="3591912" y="802043"/>
                  <a:pt x="3614087" y="0"/>
                </a:cubicBezTo>
                <a:lnTo>
                  <a:pt x="0"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p:cNvSpPr/>
          <p:nvPr/>
        </p:nvSpPr>
        <p:spPr>
          <a:xfrm>
            <a:off x="4473888" y="342"/>
            <a:ext cx="1151001" cy="938527"/>
          </a:xfrm>
          <a:custGeom>
            <a:avLst/>
            <a:gdLst>
              <a:gd name="connsiteX0" fmla="*/ 264006 w 1151001"/>
              <a:gd name="connsiteY0" fmla="*/ 0 h 938526"/>
              <a:gd name="connsiteX1" fmla="*/ 0 w 1151001"/>
              <a:gd name="connsiteY1" fmla="*/ 690944 h 938526"/>
              <a:gd name="connsiteX2" fmla="*/ 210034 w 1151001"/>
              <a:gd name="connsiteY2" fmla="*/ 935431 h 938526"/>
              <a:gd name="connsiteX3" fmla="*/ 1151002 w 1151001"/>
              <a:gd name="connsiteY3" fmla="*/ 0 h 938526"/>
              <a:gd name="connsiteX4" fmla="*/ 264006 w 1151001"/>
              <a:gd name="connsiteY4" fmla="*/ 0 h 938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001" h="938526">
                <a:moveTo>
                  <a:pt x="264006" y="0"/>
                </a:moveTo>
                <a:cubicBezTo>
                  <a:pt x="182420" y="197510"/>
                  <a:pt x="0" y="690944"/>
                  <a:pt x="0" y="690944"/>
                </a:cubicBezTo>
                <a:cubicBezTo>
                  <a:pt x="0" y="690944"/>
                  <a:pt x="136396" y="869594"/>
                  <a:pt x="210034" y="935431"/>
                </a:cubicBezTo>
                <a:cubicBezTo>
                  <a:pt x="254383" y="974865"/>
                  <a:pt x="1062721" y="636080"/>
                  <a:pt x="1151002" y="0"/>
                </a:cubicBezTo>
                <a:lnTo>
                  <a:pt x="264006" y="0"/>
                </a:lnTo>
                <a:close/>
              </a:path>
            </a:pathLst>
          </a:custGeom>
          <a:solidFill>
            <a:srgbClr val="F47458">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p:cNvSpPr/>
          <p:nvPr/>
        </p:nvSpPr>
        <p:spPr>
          <a:xfrm>
            <a:off x="6473810" y="342"/>
            <a:ext cx="1174431" cy="938479"/>
          </a:xfrm>
          <a:custGeom>
            <a:avLst/>
            <a:gdLst>
              <a:gd name="connsiteX0" fmla="*/ 886576 w 1174431"/>
              <a:gd name="connsiteY0" fmla="*/ 0 h 938478"/>
              <a:gd name="connsiteX1" fmla="*/ 1174432 w 1174431"/>
              <a:gd name="connsiteY1" fmla="*/ 654939 h 938478"/>
              <a:gd name="connsiteX2" fmla="*/ 940968 w 1174431"/>
              <a:gd name="connsiteY2" fmla="*/ 935431 h 938478"/>
              <a:gd name="connsiteX3" fmla="*/ 0 w 1174431"/>
              <a:gd name="connsiteY3" fmla="*/ 0 h 938478"/>
              <a:gd name="connsiteX4" fmla="*/ 886576 w 1174431"/>
              <a:gd name="connsiteY4" fmla="*/ 0 h 93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431" h="938478">
                <a:moveTo>
                  <a:pt x="886576" y="0"/>
                </a:moveTo>
                <a:cubicBezTo>
                  <a:pt x="968163" y="197510"/>
                  <a:pt x="1174432" y="654939"/>
                  <a:pt x="1174432" y="654939"/>
                </a:cubicBezTo>
                <a:cubicBezTo>
                  <a:pt x="1174432" y="654939"/>
                  <a:pt x="1074017" y="819531"/>
                  <a:pt x="940968" y="935431"/>
                </a:cubicBezTo>
                <a:cubicBezTo>
                  <a:pt x="896200" y="974522"/>
                  <a:pt x="88281" y="636080"/>
                  <a:pt x="0" y="0"/>
                </a:cubicBezTo>
                <a:lnTo>
                  <a:pt x="886576" y="0"/>
                </a:lnTo>
                <a:close/>
              </a:path>
            </a:pathLst>
          </a:custGeom>
          <a:solidFill>
            <a:srgbClr val="F47458">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p:cNvSpPr/>
          <p:nvPr/>
        </p:nvSpPr>
        <p:spPr>
          <a:xfrm>
            <a:off x="4547106" y="343"/>
            <a:ext cx="3005741" cy="658368"/>
          </a:xfrm>
          <a:custGeom>
            <a:avLst/>
            <a:gdLst>
              <a:gd name="connsiteX0" fmla="*/ 2875621 w 3005741"/>
              <a:gd name="connsiteY0" fmla="*/ 0 h 658368"/>
              <a:gd name="connsiteX1" fmla="*/ 1502871 w 3005741"/>
              <a:gd name="connsiteY1" fmla="*/ 517779 h 658368"/>
              <a:gd name="connsiteX2" fmla="*/ 130120 w 3005741"/>
              <a:gd name="connsiteY2" fmla="*/ 0 h 658368"/>
              <a:gd name="connsiteX3" fmla="*/ 0 w 3005741"/>
              <a:gd name="connsiteY3" fmla="*/ 0 h 658368"/>
              <a:gd name="connsiteX4" fmla="*/ 1502871 w 3005741"/>
              <a:gd name="connsiteY4" fmla="*/ 658368 h 658368"/>
              <a:gd name="connsiteX5" fmla="*/ 3005742 w 3005741"/>
              <a:gd name="connsiteY5" fmla="*/ 0 h 658368"/>
              <a:gd name="connsiteX6" fmla="*/ 2875621 w 3005741"/>
              <a:gd name="connsiteY6" fmla="*/ 0 h 6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741" h="658368">
                <a:moveTo>
                  <a:pt x="2875621" y="0"/>
                </a:moveTo>
                <a:cubicBezTo>
                  <a:pt x="2544253" y="316840"/>
                  <a:pt x="2052222" y="517779"/>
                  <a:pt x="1502871" y="517779"/>
                </a:cubicBezTo>
                <a:cubicBezTo>
                  <a:pt x="953519" y="517779"/>
                  <a:pt x="461488" y="316840"/>
                  <a:pt x="130120" y="0"/>
                </a:cubicBezTo>
                <a:lnTo>
                  <a:pt x="0" y="0"/>
                </a:lnTo>
                <a:cubicBezTo>
                  <a:pt x="324255" y="397078"/>
                  <a:pt x="876535" y="658368"/>
                  <a:pt x="1502871" y="658368"/>
                </a:cubicBezTo>
                <a:cubicBezTo>
                  <a:pt x="2129206" y="658368"/>
                  <a:pt x="2681486" y="397078"/>
                  <a:pt x="3005742" y="0"/>
                </a:cubicBezTo>
                <a:lnTo>
                  <a:pt x="2875621" y="0"/>
                </a:lnTo>
                <a:close/>
              </a:path>
            </a:pathLst>
          </a:custGeom>
          <a:solidFill>
            <a:srgbClr val="E259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p:cNvSpPr/>
          <p:nvPr/>
        </p:nvSpPr>
        <p:spPr>
          <a:xfrm>
            <a:off x="4305274" y="343"/>
            <a:ext cx="3490241" cy="1093851"/>
          </a:xfrm>
          <a:custGeom>
            <a:avLst/>
            <a:gdLst>
              <a:gd name="connsiteX0" fmla="*/ 3433759 w 3490241"/>
              <a:gd name="connsiteY0" fmla="*/ 0 h 1093851"/>
              <a:gd name="connsiteX1" fmla="*/ 1744703 w 3490241"/>
              <a:gd name="connsiteY1" fmla="*/ 953262 h 1093851"/>
              <a:gd name="connsiteX2" fmla="*/ 55647 w 3490241"/>
              <a:gd name="connsiteY2" fmla="*/ 0 h 1093851"/>
              <a:gd name="connsiteX3" fmla="*/ 0 w 3490241"/>
              <a:gd name="connsiteY3" fmla="*/ 0 h 1093851"/>
              <a:gd name="connsiteX4" fmla="*/ 1745121 w 3490241"/>
              <a:gd name="connsiteY4" fmla="*/ 1093851 h 1093851"/>
              <a:gd name="connsiteX5" fmla="*/ 3490242 w 3490241"/>
              <a:gd name="connsiteY5" fmla="*/ 0 h 1093851"/>
              <a:gd name="connsiteX6" fmla="*/ 3433759 w 3490241"/>
              <a:gd name="connsiteY6" fmla="*/ 0 h 10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0241" h="1093851">
                <a:moveTo>
                  <a:pt x="3433759" y="0"/>
                </a:moveTo>
                <a:cubicBezTo>
                  <a:pt x="3174355" y="557213"/>
                  <a:pt x="2515803" y="953262"/>
                  <a:pt x="1744703" y="953262"/>
                </a:cubicBezTo>
                <a:cubicBezTo>
                  <a:pt x="973602" y="953262"/>
                  <a:pt x="315051" y="557555"/>
                  <a:pt x="55647" y="0"/>
                </a:cubicBezTo>
                <a:lnTo>
                  <a:pt x="0" y="0"/>
                </a:lnTo>
                <a:cubicBezTo>
                  <a:pt x="207942" y="630250"/>
                  <a:pt x="910425" y="1093851"/>
                  <a:pt x="1745121" y="1093851"/>
                </a:cubicBezTo>
                <a:cubicBezTo>
                  <a:pt x="2579817" y="1093851"/>
                  <a:pt x="3282300" y="630250"/>
                  <a:pt x="3490242" y="0"/>
                </a:cubicBezTo>
                <a:lnTo>
                  <a:pt x="3433759" y="0"/>
                </a:lnTo>
                <a:close/>
              </a:path>
            </a:pathLst>
          </a:custGeom>
          <a:solidFill>
            <a:srgbClr val="E259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p:cNvSpPr/>
          <p:nvPr/>
        </p:nvSpPr>
        <p:spPr>
          <a:xfrm>
            <a:off x="5007758" y="341"/>
            <a:ext cx="2084439" cy="270891"/>
          </a:xfrm>
          <a:custGeom>
            <a:avLst/>
            <a:gdLst>
              <a:gd name="connsiteX0" fmla="*/ 1784450 w 2084438"/>
              <a:gd name="connsiteY0" fmla="*/ 0 h 270890"/>
              <a:gd name="connsiteX1" fmla="*/ 1042219 w 2084438"/>
              <a:gd name="connsiteY1" fmla="*/ 130302 h 270890"/>
              <a:gd name="connsiteX2" fmla="*/ 299988 w 2084438"/>
              <a:gd name="connsiteY2" fmla="*/ 0 h 270890"/>
              <a:gd name="connsiteX3" fmla="*/ 0 w 2084438"/>
              <a:gd name="connsiteY3" fmla="*/ 0 h 270890"/>
              <a:gd name="connsiteX4" fmla="*/ 1042219 w 2084438"/>
              <a:gd name="connsiteY4" fmla="*/ 270891 h 270890"/>
              <a:gd name="connsiteX5" fmla="*/ 2084438 w 2084438"/>
              <a:gd name="connsiteY5" fmla="*/ 0 h 270890"/>
              <a:gd name="connsiteX6" fmla="*/ 1784450 w 2084438"/>
              <a:gd name="connsiteY6" fmla="*/ 0 h 27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438" h="270890">
                <a:moveTo>
                  <a:pt x="1784450" y="0"/>
                </a:moveTo>
                <a:cubicBezTo>
                  <a:pt x="1558099" y="83668"/>
                  <a:pt x="1306644" y="130302"/>
                  <a:pt x="1042219" y="130302"/>
                </a:cubicBezTo>
                <a:cubicBezTo>
                  <a:pt x="777794" y="130302"/>
                  <a:pt x="526339" y="83668"/>
                  <a:pt x="299988" y="0"/>
                </a:cubicBezTo>
                <a:lnTo>
                  <a:pt x="0" y="0"/>
                </a:lnTo>
                <a:cubicBezTo>
                  <a:pt x="294549" y="170421"/>
                  <a:pt x="653949" y="270891"/>
                  <a:pt x="1042219" y="270891"/>
                </a:cubicBezTo>
                <a:cubicBezTo>
                  <a:pt x="1430489" y="270891"/>
                  <a:pt x="1789889" y="170764"/>
                  <a:pt x="2084438" y="0"/>
                </a:cubicBezTo>
                <a:lnTo>
                  <a:pt x="1784450" y="0"/>
                </a:lnTo>
                <a:close/>
              </a:path>
            </a:pathLst>
          </a:custGeom>
          <a:solidFill>
            <a:srgbClr val="E259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p:cNvSpPr/>
          <p:nvPr/>
        </p:nvSpPr>
        <p:spPr>
          <a:xfrm>
            <a:off x="1" y="344"/>
            <a:ext cx="5259211" cy="1092505"/>
          </a:xfrm>
          <a:custGeom>
            <a:avLst/>
            <a:gdLst>
              <a:gd name="connsiteX0" fmla="*/ 0 w 5259211"/>
              <a:gd name="connsiteY0" fmla="*/ 339814 h 1092505"/>
              <a:gd name="connsiteX1" fmla="*/ 2996119 w 5259211"/>
              <a:gd name="connsiteY1" fmla="*/ 1071220 h 1092505"/>
              <a:gd name="connsiteX2" fmla="*/ 5259212 w 5259211"/>
              <a:gd name="connsiteY2" fmla="*/ 0 h 1092505"/>
              <a:gd name="connsiteX3" fmla="*/ 0 w 5259211"/>
              <a:gd name="connsiteY3" fmla="*/ 0 h 1092505"/>
              <a:gd name="connsiteX4" fmla="*/ 0 w 5259211"/>
              <a:gd name="connsiteY4" fmla="*/ 339814 h 109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2505">
                <a:moveTo>
                  <a:pt x="0" y="339814"/>
                </a:moveTo>
                <a:cubicBezTo>
                  <a:pt x="0" y="339814"/>
                  <a:pt x="1115438" y="1240955"/>
                  <a:pt x="2996119" y="1071220"/>
                </a:cubicBezTo>
                <a:cubicBezTo>
                  <a:pt x="4876800" y="901141"/>
                  <a:pt x="5259212" y="0"/>
                  <a:pt x="5259212" y="0"/>
                </a:cubicBezTo>
                <a:lnTo>
                  <a:pt x="0" y="0"/>
                </a:lnTo>
                <a:lnTo>
                  <a:pt x="0" y="339814"/>
                </a:lnTo>
                <a:close/>
              </a:path>
            </a:pathLst>
          </a:custGeom>
          <a:solidFill>
            <a:srgbClr val="F47458"/>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p:cNvSpPr/>
          <p:nvPr/>
        </p:nvSpPr>
        <p:spPr>
          <a:xfrm>
            <a:off x="6932788" y="0"/>
            <a:ext cx="5259211" cy="1093360"/>
          </a:xfrm>
          <a:custGeom>
            <a:avLst/>
            <a:gdLst>
              <a:gd name="connsiteX0" fmla="*/ 5259212 w 5259211"/>
              <a:gd name="connsiteY0" fmla="*/ 341528 h 1093360"/>
              <a:gd name="connsiteX1" fmla="*/ 2262675 w 5259211"/>
              <a:gd name="connsiteY1" fmla="*/ 1071905 h 1093360"/>
              <a:gd name="connsiteX2" fmla="*/ 0 w 5259211"/>
              <a:gd name="connsiteY2" fmla="*/ 0 h 1093360"/>
              <a:gd name="connsiteX3" fmla="*/ 5259212 w 5259211"/>
              <a:gd name="connsiteY3" fmla="*/ 2057 h 1093360"/>
              <a:gd name="connsiteX4" fmla="*/ 5259212 w 5259211"/>
              <a:gd name="connsiteY4" fmla="*/ 341528 h 109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3360">
                <a:moveTo>
                  <a:pt x="5259212" y="341528"/>
                </a:moveTo>
                <a:cubicBezTo>
                  <a:pt x="5259212" y="341528"/>
                  <a:pt x="4142937" y="1242327"/>
                  <a:pt x="2262675" y="1071905"/>
                </a:cubicBezTo>
                <a:cubicBezTo>
                  <a:pt x="381994" y="901141"/>
                  <a:pt x="0" y="0"/>
                  <a:pt x="0" y="0"/>
                </a:cubicBezTo>
                <a:lnTo>
                  <a:pt x="5259212" y="2057"/>
                </a:lnTo>
                <a:lnTo>
                  <a:pt x="5259212" y="341528"/>
                </a:lnTo>
                <a:close/>
              </a:path>
            </a:pathLst>
          </a:custGeom>
          <a:solidFill>
            <a:srgbClr val="F47458"/>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p:cNvSpPr/>
          <p:nvPr/>
        </p:nvSpPr>
        <p:spPr>
          <a:xfrm>
            <a:off x="643909" y="343"/>
            <a:ext cx="3798599" cy="385832"/>
          </a:xfrm>
          <a:custGeom>
            <a:avLst/>
            <a:gdLst>
              <a:gd name="connsiteX0" fmla="*/ 3457189 w 3798598"/>
              <a:gd name="connsiteY0" fmla="*/ 0 h 385832"/>
              <a:gd name="connsiteX1" fmla="*/ 2352629 w 3798598"/>
              <a:gd name="connsiteY1" fmla="*/ 223914 h 385832"/>
              <a:gd name="connsiteX2" fmla="*/ 361492 w 3798598"/>
              <a:gd name="connsiteY2" fmla="*/ 0 h 385832"/>
              <a:gd name="connsiteX3" fmla="*/ 0 w 3798598"/>
              <a:gd name="connsiteY3" fmla="*/ 0 h 385832"/>
              <a:gd name="connsiteX4" fmla="*/ 2352629 w 3798598"/>
              <a:gd name="connsiteY4" fmla="*/ 364503 h 385832"/>
              <a:gd name="connsiteX5" fmla="*/ 3798599 w 3798598"/>
              <a:gd name="connsiteY5" fmla="*/ 0 h 385832"/>
              <a:gd name="connsiteX6" fmla="*/ 3457189 w 3798598"/>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98" h="385832">
                <a:moveTo>
                  <a:pt x="3457189" y="0"/>
                </a:moveTo>
                <a:cubicBezTo>
                  <a:pt x="3163895" y="101498"/>
                  <a:pt x="2800729" y="183452"/>
                  <a:pt x="2352629" y="223914"/>
                </a:cubicBezTo>
                <a:cubicBezTo>
                  <a:pt x="1534251" y="297980"/>
                  <a:pt x="861055" y="169393"/>
                  <a:pt x="361492" y="0"/>
                </a:cubicBezTo>
                <a:lnTo>
                  <a:pt x="0" y="0"/>
                </a:lnTo>
                <a:cubicBezTo>
                  <a:pt x="512951" y="226657"/>
                  <a:pt x="1316686" y="458114"/>
                  <a:pt x="2352629" y="364503"/>
                </a:cubicBezTo>
                <a:cubicBezTo>
                  <a:pt x="2994027" y="306896"/>
                  <a:pt x="3461373" y="163563"/>
                  <a:pt x="3798599" y="0"/>
                </a:cubicBezTo>
                <a:lnTo>
                  <a:pt x="3457189"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p:cNvSpPr/>
          <p:nvPr/>
        </p:nvSpPr>
        <p:spPr>
          <a:xfrm>
            <a:off x="0" y="343"/>
            <a:ext cx="5006501" cy="766407"/>
          </a:xfrm>
          <a:custGeom>
            <a:avLst/>
            <a:gdLst>
              <a:gd name="connsiteX0" fmla="*/ 4840400 w 5006501"/>
              <a:gd name="connsiteY0" fmla="*/ 0 h 766407"/>
              <a:gd name="connsiteX1" fmla="*/ 2996537 w 5006501"/>
              <a:gd name="connsiteY1" fmla="*/ 604533 h 766407"/>
              <a:gd name="connsiteX2" fmla="*/ 185349 w 5006501"/>
              <a:gd name="connsiteY2" fmla="*/ 0 h 766407"/>
              <a:gd name="connsiteX3" fmla="*/ 0 w 5006501"/>
              <a:gd name="connsiteY3" fmla="*/ 0 h 766407"/>
              <a:gd name="connsiteX4" fmla="*/ 0 w 5006501"/>
              <a:gd name="connsiteY4" fmla="*/ 13716 h 766407"/>
              <a:gd name="connsiteX5" fmla="*/ 2996119 w 5006501"/>
              <a:gd name="connsiteY5" fmla="*/ 745122 h 766407"/>
              <a:gd name="connsiteX6" fmla="*/ 5006502 w 5006501"/>
              <a:gd name="connsiteY6" fmla="*/ 0 h 766407"/>
              <a:gd name="connsiteX7" fmla="*/ 4840400 w 5006501"/>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1" h="766407">
                <a:moveTo>
                  <a:pt x="4840400" y="0"/>
                </a:moveTo>
                <a:cubicBezTo>
                  <a:pt x="4510705" y="247917"/>
                  <a:pt x="3943781" y="519151"/>
                  <a:pt x="2996537" y="604533"/>
                </a:cubicBezTo>
                <a:cubicBezTo>
                  <a:pt x="1563538" y="734149"/>
                  <a:pt x="574873" y="242087"/>
                  <a:pt x="185349" y="0"/>
                </a:cubicBezTo>
                <a:lnTo>
                  <a:pt x="0" y="0"/>
                </a:lnTo>
                <a:lnTo>
                  <a:pt x="0" y="13716"/>
                </a:lnTo>
                <a:cubicBezTo>
                  <a:pt x="0" y="13716"/>
                  <a:pt x="1115438" y="914857"/>
                  <a:pt x="2996119" y="745122"/>
                </a:cubicBezTo>
                <a:cubicBezTo>
                  <a:pt x="4127456" y="642938"/>
                  <a:pt x="4716973" y="276035"/>
                  <a:pt x="5006502" y="0"/>
                </a:cubicBezTo>
                <a:lnTo>
                  <a:pt x="4840400"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p:cNvSpPr/>
          <p:nvPr/>
        </p:nvSpPr>
        <p:spPr>
          <a:xfrm>
            <a:off x="7827732" y="343"/>
            <a:ext cx="3799016" cy="385832"/>
          </a:xfrm>
          <a:custGeom>
            <a:avLst/>
            <a:gdLst>
              <a:gd name="connsiteX0" fmla="*/ 3457189 w 3799016"/>
              <a:gd name="connsiteY0" fmla="*/ 0 h 385832"/>
              <a:gd name="connsiteX1" fmla="*/ 2352629 w 3799016"/>
              <a:gd name="connsiteY1" fmla="*/ 223914 h 385832"/>
              <a:gd name="connsiteX2" fmla="*/ 361492 w 3799016"/>
              <a:gd name="connsiteY2" fmla="*/ 0 h 385832"/>
              <a:gd name="connsiteX3" fmla="*/ 0 w 3799016"/>
              <a:gd name="connsiteY3" fmla="*/ 0 h 385832"/>
              <a:gd name="connsiteX4" fmla="*/ 2352629 w 3799016"/>
              <a:gd name="connsiteY4" fmla="*/ 364503 h 385832"/>
              <a:gd name="connsiteX5" fmla="*/ 3799016 w 3799016"/>
              <a:gd name="connsiteY5" fmla="*/ 0 h 385832"/>
              <a:gd name="connsiteX6" fmla="*/ 3457189 w 3799016"/>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9016" h="385832">
                <a:moveTo>
                  <a:pt x="3457189" y="0"/>
                </a:moveTo>
                <a:cubicBezTo>
                  <a:pt x="3163895" y="101498"/>
                  <a:pt x="2800729" y="183452"/>
                  <a:pt x="2352629" y="223914"/>
                </a:cubicBezTo>
                <a:cubicBezTo>
                  <a:pt x="1534669" y="297637"/>
                  <a:pt x="861473" y="169050"/>
                  <a:pt x="361492" y="0"/>
                </a:cubicBezTo>
                <a:lnTo>
                  <a:pt x="0" y="0"/>
                </a:lnTo>
                <a:cubicBezTo>
                  <a:pt x="512951" y="226657"/>
                  <a:pt x="1316686" y="458114"/>
                  <a:pt x="2352629" y="364503"/>
                </a:cubicBezTo>
                <a:cubicBezTo>
                  <a:pt x="2994446" y="306553"/>
                  <a:pt x="3461792" y="163220"/>
                  <a:pt x="3799016" y="0"/>
                </a:cubicBezTo>
                <a:lnTo>
                  <a:pt x="3457189"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p:cNvSpPr/>
          <p:nvPr/>
        </p:nvSpPr>
        <p:spPr>
          <a:xfrm>
            <a:off x="7183823" y="343"/>
            <a:ext cx="5006503" cy="766407"/>
          </a:xfrm>
          <a:custGeom>
            <a:avLst/>
            <a:gdLst>
              <a:gd name="connsiteX0" fmla="*/ 4840399 w 5006502"/>
              <a:gd name="connsiteY0" fmla="*/ 0 h 766407"/>
              <a:gd name="connsiteX1" fmla="*/ 2996537 w 5006502"/>
              <a:gd name="connsiteY1" fmla="*/ 604533 h 766407"/>
              <a:gd name="connsiteX2" fmla="*/ 185349 w 5006502"/>
              <a:gd name="connsiteY2" fmla="*/ 0 h 766407"/>
              <a:gd name="connsiteX3" fmla="*/ 0 w 5006502"/>
              <a:gd name="connsiteY3" fmla="*/ 0 h 766407"/>
              <a:gd name="connsiteX4" fmla="*/ 0 w 5006502"/>
              <a:gd name="connsiteY4" fmla="*/ 13716 h 766407"/>
              <a:gd name="connsiteX5" fmla="*/ 2996119 w 5006502"/>
              <a:gd name="connsiteY5" fmla="*/ 745122 h 766407"/>
              <a:gd name="connsiteX6" fmla="*/ 5006502 w 5006502"/>
              <a:gd name="connsiteY6" fmla="*/ 0 h 766407"/>
              <a:gd name="connsiteX7" fmla="*/ 4840399 w 5006502"/>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2" h="766407">
                <a:moveTo>
                  <a:pt x="4840399" y="0"/>
                </a:moveTo>
                <a:cubicBezTo>
                  <a:pt x="4510706" y="247917"/>
                  <a:pt x="3943782" y="519151"/>
                  <a:pt x="2996537" y="604533"/>
                </a:cubicBezTo>
                <a:cubicBezTo>
                  <a:pt x="1563957" y="733806"/>
                  <a:pt x="575292" y="241745"/>
                  <a:pt x="185349" y="0"/>
                </a:cubicBezTo>
                <a:lnTo>
                  <a:pt x="0" y="0"/>
                </a:lnTo>
                <a:lnTo>
                  <a:pt x="0" y="13716"/>
                </a:lnTo>
                <a:cubicBezTo>
                  <a:pt x="0" y="13716"/>
                  <a:pt x="1115438" y="914857"/>
                  <a:pt x="2996119" y="745122"/>
                </a:cubicBezTo>
                <a:cubicBezTo>
                  <a:pt x="4127456" y="642938"/>
                  <a:pt x="4716973" y="276035"/>
                  <a:pt x="5006502" y="0"/>
                </a:cubicBezTo>
                <a:lnTo>
                  <a:pt x="4840399"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p:cNvSpPr/>
          <p:nvPr/>
        </p:nvSpPr>
        <p:spPr>
          <a:xfrm>
            <a:off x="-59203" y="1"/>
            <a:ext cx="2120003" cy="5739433"/>
          </a:xfrm>
          <a:custGeom>
            <a:avLst/>
            <a:gdLst>
              <a:gd name="connsiteX0" fmla="*/ 0 w 2120002"/>
              <a:gd name="connsiteY0" fmla="*/ 5736717 h 5739433"/>
              <a:gd name="connsiteX1" fmla="*/ 341828 w 2120002"/>
              <a:gd name="connsiteY1" fmla="*/ 5658536 h 5739433"/>
              <a:gd name="connsiteX2" fmla="*/ 649766 w 2120002"/>
              <a:gd name="connsiteY2" fmla="*/ 5622189 h 5739433"/>
              <a:gd name="connsiteX3" fmla="*/ 1012513 w 2120002"/>
              <a:gd name="connsiteY3" fmla="*/ 5579326 h 5739433"/>
              <a:gd name="connsiteX4" fmla="*/ 991175 w 2120002"/>
              <a:gd name="connsiteY4" fmla="*/ 5481257 h 5739433"/>
              <a:gd name="connsiteX5" fmla="*/ 991175 w 2120002"/>
              <a:gd name="connsiteY5" fmla="*/ 5481257 h 5739433"/>
              <a:gd name="connsiteX6" fmla="*/ 527176 w 2120002"/>
              <a:gd name="connsiteY6" fmla="*/ 3353905 h 5739433"/>
              <a:gd name="connsiteX7" fmla="*/ 2120002 w 2120002"/>
              <a:gd name="connsiteY7" fmla="*/ 0 h 5739433"/>
              <a:gd name="connsiteX8" fmla="*/ 0 w 2120002"/>
              <a:gd name="connsiteY8" fmla="*/ 1029 h 5739433"/>
              <a:gd name="connsiteX9" fmla="*/ 0 w 2120002"/>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0002" h="5739433">
                <a:moveTo>
                  <a:pt x="0" y="5736717"/>
                </a:moveTo>
                <a:cubicBezTo>
                  <a:pt x="167358" y="5753862"/>
                  <a:pt x="192461" y="5685282"/>
                  <a:pt x="341828" y="5658536"/>
                </a:cubicBezTo>
                <a:cubicBezTo>
                  <a:pt x="491194" y="5631790"/>
                  <a:pt x="368187" y="5585841"/>
                  <a:pt x="649766" y="5622189"/>
                </a:cubicBezTo>
                <a:cubicBezTo>
                  <a:pt x="931345" y="5658193"/>
                  <a:pt x="1012513" y="5579326"/>
                  <a:pt x="1012513" y="5579326"/>
                </a:cubicBezTo>
                <a:lnTo>
                  <a:pt x="991175" y="5481257"/>
                </a:lnTo>
                <a:lnTo>
                  <a:pt x="991175" y="5481257"/>
                </a:lnTo>
                <a:lnTo>
                  <a:pt x="527176" y="3353905"/>
                </a:lnTo>
                <a:cubicBezTo>
                  <a:pt x="1669392" y="2726741"/>
                  <a:pt x="2120002" y="0"/>
                  <a:pt x="2120002" y="0"/>
                </a:cubicBezTo>
                <a:lnTo>
                  <a:pt x="0" y="1029"/>
                </a:lnTo>
                <a:lnTo>
                  <a:pt x="0" y="5736717"/>
                </a:lnTo>
                <a:close/>
              </a:path>
            </a:pathLst>
          </a:custGeom>
          <a:solidFill>
            <a:srgbClr val="B23824"/>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p:cNvSpPr/>
          <p:nvPr/>
        </p:nvSpPr>
        <p:spPr>
          <a:xfrm>
            <a:off x="1873568" y="343"/>
            <a:ext cx="698299" cy="1088021"/>
          </a:xfrm>
          <a:custGeom>
            <a:avLst/>
            <a:gdLst>
              <a:gd name="connsiteX0" fmla="*/ 246016 w 698299"/>
              <a:gd name="connsiteY0" fmla="*/ 343 h 1088021"/>
              <a:gd name="connsiteX1" fmla="*/ 0 w 698299"/>
              <a:gd name="connsiteY1" fmla="*/ 1049274 h 1088021"/>
              <a:gd name="connsiteX2" fmla="*/ 440987 w 698299"/>
              <a:gd name="connsiteY2" fmla="*/ 1088022 h 1088021"/>
              <a:gd name="connsiteX3" fmla="*/ 698300 w 698299"/>
              <a:gd name="connsiteY3" fmla="*/ 0 h 1088021"/>
              <a:gd name="connsiteX4" fmla="*/ 246016 w 698299"/>
              <a:gd name="connsiteY4" fmla="*/ 343 h 108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99" h="1088021">
                <a:moveTo>
                  <a:pt x="246016" y="343"/>
                </a:moveTo>
                <a:cubicBezTo>
                  <a:pt x="241832" y="26060"/>
                  <a:pt x="164847" y="478346"/>
                  <a:pt x="0" y="1049274"/>
                </a:cubicBezTo>
                <a:cubicBezTo>
                  <a:pt x="140162" y="1068134"/>
                  <a:pt x="287018" y="1081507"/>
                  <a:pt x="440987" y="1088022"/>
                </a:cubicBezTo>
                <a:cubicBezTo>
                  <a:pt x="618386" y="482460"/>
                  <a:pt x="698300" y="0"/>
                  <a:pt x="698300" y="0"/>
                </a:cubicBezTo>
                <a:lnTo>
                  <a:pt x="246016" y="343"/>
                </a:lnTo>
                <a:close/>
              </a:path>
            </a:pathLst>
          </a:custGeom>
          <a:solidFill>
            <a:srgbClr val="F47458">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p:cNvSpPr/>
          <p:nvPr/>
        </p:nvSpPr>
        <p:spPr>
          <a:xfrm>
            <a:off x="9618458" y="686"/>
            <a:ext cx="697881" cy="1087679"/>
          </a:xfrm>
          <a:custGeom>
            <a:avLst/>
            <a:gdLst>
              <a:gd name="connsiteX0" fmla="*/ 451865 w 697881"/>
              <a:gd name="connsiteY0" fmla="*/ 0 h 1087678"/>
              <a:gd name="connsiteX1" fmla="*/ 697881 w 697881"/>
              <a:gd name="connsiteY1" fmla="*/ 1048931 h 1087678"/>
              <a:gd name="connsiteX2" fmla="*/ 256894 w 697881"/>
              <a:gd name="connsiteY2" fmla="*/ 1087679 h 1087678"/>
              <a:gd name="connsiteX3" fmla="*/ 0 w 697881"/>
              <a:gd name="connsiteY3" fmla="*/ 0 h 1087678"/>
              <a:gd name="connsiteX4" fmla="*/ 451865 w 697881"/>
              <a:gd name="connsiteY4" fmla="*/ 0 h 1087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881" h="1087678">
                <a:moveTo>
                  <a:pt x="451865" y="0"/>
                </a:moveTo>
                <a:cubicBezTo>
                  <a:pt x="456049" y="25718"/>
                  <a:pt x="533035" y="478003"/>
                  <a:pt x="697881" y="1048931"/>
                </a:cubicBezTo>
                <a:cubicBezTo>
                  <a:pt x="557719" y="1067791"/>
                  <a:pt x="410864" y="1081164"/>
                  <a:pt x="256894" y="1087679"/>
                </a:cubicBezTo>
                <a:cubicBezTo>
                  <a:pt x="79495" y="482117"/>
                  <a:pt x="0" y="0"/>
                  <a:pt x="0" y="0"/>
                </a:cubicBezTo>
                <a:lnTo>
                  <a:pt x="451865" y="0"/>
                </a:lnTo>
                <a:close/>
              </a:path>
            </a:pathLst>
          </a:custGeom>
          <a:solidFill>
            <a:srgbClr val="F47458">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p:cNvSpPr/>
          <p:nvPr/>
        </p:nvSpPr>
        <p:spPr>
          <a:xfrm>
            <a:off x="280323" y="3792475"/>
            <a:ext cx="361492" cy="1835200"/>
          </a:xfrm>
          <a:custGeom>
            <a:avLst/>
            <a:gdLst>
              <a:gd name="connsiteX0" fmla="*/ 146856 w 361492"/>
              <a:gd name="connsiteY0" fmla="*/ 1835201 h 1835200"/>
              <a:gd name="connsiteX1" fmla="*/ 361492 w 361492"/>
              <a:gd name="connsiteY1" fmla="*/ 1828000 h 1835200"/>
              <a:gd name="connsiteX2" fmla="*/ 0 w 361492"/>
              <a:gd name="connsiteY2" fmla="*/ 0 h 1835200"/>
              <a:gd name="connsiteX3" fmla="*/ 146856 w 361492"/>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1492" h="1835200">
                <a:moveTo>
                  <a:pt x="146856" y="1835201"/>
                </a:moveTo>
                <a:cubicBezTo>
                  <a:pt x="174052" y="1817027"/>
                  <a:pt x="184930" y="1805711"/>
                  <a:pt x="361492" y="1828000"/>
                </a:cubicBezTo>
                <a:lnTo>
                  <a:pt x="0" y="0"/>
                </a:lnTo>
                <a:cubicBezTo>
                  <a:pt x="0" y="0"/>
                  <a:pt x="123426" y="1488529"/>
                  <a:pt x="146856" y="1835201"/>
                </a:cubicBez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p:cNvSpPr/>
          <p:nvPr/>
        </p:nvSpPr>
        <p:spPr>
          <a:xfrm>
            <a:off x="83678" y="192366"/>
            <a:ext cx="334015" cy="3157767"/>
          </a:xfrm>
          <a:custGeom>
            <a:avLst/>
            <a:gdLst>
              <a:gd name="connsiteX0" fmla="*/ 0 w 334014"/>
              <a:gd name="connsiteY0" fmla="*/ 3123476 h 3157766"/>
              <a:gd name="connsiteX1" fmla="*/ 288692 w 334014"/>
              <a:gd name="connsiteY1" fmla="*/ 0 h 3157766"/>
              <a:gd name="connsiteX2" fmla="*/ 158990 w 334014"/>
              <a:gd name="connsiteY2" fmla="*/ 3157766 h 3157766"/>
              <a:gd name="connsiteX3" fmla="*/ 0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0" y="3123476"/>
                </a:moveTo>
                <a:cubicBezTo>
                  <a:pt x="0" y="3123476"/>
                  <a:pt x="225933" y="1649349"/>
                  <a:pt x="288692" y="0"/>
                </a:cubicBezTo>
                <a:cubicBezTo>
                  <a:pt x="288692" y="0"/>
                  <a:pt x="451865" y="867537"/>
                  <a:pt x="158990" y="3157766"/>
                </a:cubicBezTo>
                <a:lnTo>
                  <a:pt x="0" y="3123476"/>
                </a:ln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p:cNvSpPr/>
          <p:nvPr/>
        </p:nvSpPr>
        <p:spPr>
          <a:xfrm>
            <a:off x="364004" y="548982"/>
            <a:ext cx="805897" cy="2801151"/>
          </a:xfrm>
          <a:custGeom>
            <a:avLst/>
            <a:gdLst>
              <a:gd name="connsiteX0" fmla="*/ 0 w 805897"/>
              <a:gd name="connsiteY0" fmla="*/ 2766860 h 2801150"/>
              <a:gd name="connsiteX1" fmla="*/ 794948 w 805897"/>
              <a:gd name="connsiteY1" fmla="*/ 0 h 2801150"/>
              <a:gd name="connsiteX2" fmla="*/ 163174 w 805897"/>
              <a:gd name="connsiteY2" fmla="*/ 2801150 h 2801150"/>
              <a:gd name="connsiteX3" fmla="*/ 0 w 805897"/>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5897" h="2801150">
                <a:moveTo>
                  <a:pt x="0" y="2766860"/>
                </a:moveTo>
                <a:cubicBezTo>
                  <a:pt x="0" y="2766860"/>
                  <a:pt x="799132" y="1576997"/>
                  <a:pt x="794948" y="0"/>
                </a:cubicBezTo>
                <a:cubicBezTo>
                  <a:pt x="794948" y="0"/>
                  <a:pt x="941386" y="2019338"/>
                  <a:pt x="163174" y="2801150"/>
                </a:cubicBezTo>
                <a:lnTo>
                  <a:pt x="0" y="2766860"/>
                </a:ln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p:cNvSpPr/>
          <p:nvPr/>
        </p:nvSpPr>
        <p:spPr>
          <a:xfrm>
            <a:off x="1" y="3143021"/>
            <a:ext cx="647673" cy="307379"/>
          </a:xfrm>
          <a:custGeom>
            <a:avLst/>
            <a:gdLst>
              <a:gd name="connsiteX0" fmla="*/ 0 w 647673"/>
              <a:gd name="connsiteY0" fmla="*/ 0 h 307378"/>
              <a:gd name="connsiteX1" fmla="*/ 647674 w 647673"/>
              <a:gd name="connsiteY1" fmla="*/ 135103 h 307378"/>
              <a:gd name="connsiteX2" fmla="*/ 540147 w 647673"/>
              <a:gd name="connsiteY2" fmla="*/ 270205 h 307378"/>
              <a:gd name="connsiteX3" fmla="*/ 0 w 647673"/>
              <a:gd name="connsiteY3" fmla="*/ 213284 h 307378"/>
              <a:gd name="connsiteX4" fmla="*/ 0 w 647673"/>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73" h="307378">
                <a:moveTo>
                  <a:pt x="0" y="0"/>
                </a:moveTo>
                <a:cubicBezTo>
                  <a:pt x="0" y="0"/>
                  <a:pt x="345593" y="186538"/>
                  <a:pt x="647674" y="135103"/>
                </a:cubicBezTo>
                <a:cubicBezTo>
                  <a:pt x="647674" y="135103"/>
                  <a:pt x="632612" y="219799"/>
                  <a:pt x="540147" y="270205"/>
                </a:cubicBezTo>
                <a:cubicBezTo>
                  <a:pt x="540147" y="270205"/>
                  <a:pt x="242668" y="384048"/>
                  <a:pt x="0" y="213284"/>
                </a:cubicBezTo>
                <a:lnTo>
                  <a:pt x="0" y="0"/>
                </a:ln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 name="Graphic 4"/>
          <p:cNvGrpSpPr/>
          <p:nvPr/>
        </p:nvGrpSpPr>
        <p:grpSpPr>
          <a:xfrm>
            <a:off x="10070742" y="1"/>
            <a:ext cx="2121257" cy="5739433"/>
            <a:chOff x="10070741" y="0"/>
            <a:chExt cx="2121257" cy="5739433"/>
          </a:xfrm>
        </p:grpSpPr>
        <p:sp>
          <p:nvSpPr>
            <p:cNvPr id="32" name="Freeform: Shape 31"/>
            <p:cNvSpPr/>
            <p:nvPr/>
          </p:nvSpPr>
          <p:spPr>
            <a:xfrm>
              <a:off x="10070741" y="0"/>
              <a:ext cx="2121257" cy="5739433"/>
            </a:xfrm>
            <a:custGeom>
              <a:avLst/>
              <a:gdLst>
                <a:gd name="connsiteX0" fmla="*/ 2121257 w 2121257"/>
                <a:gd name="connsiteY0" fmla="*/ 5736717 h 5739433"/>
                <a:gd name="connsiteX1" fmla="*/ 1779011 w 2121257"/>
                <a:gd name="connsiteY1" fmla="*/ 5658536 h 5739433"/>
                <a:gd name="connsiteX2" fmla="*/ 1471074 w 2121257"/>
                <a:gd name="connsiteY2" fmla="*/ 5622189 h 5739433"/>
                <a:gd name="connsiteX3" fmla="*/ 1108325 w 2121257"/>
                <a:gd name="connsiteY3" fmla="*/ 5579326 h 5739433"/>
                <a:gd name="connsiteX4" fmla="*/ 1129664 w 2121257"/>
                <a:gd name="connsiteY4" fmla="*/ 5481257 h 5739433"/>
                <a:gd name="connsiteX5" fmla="*/ 1129664 w 2121257"/>
                <a:gd name="connsiteY5" fmla="*/ 5481257 h 5739433"/>
                <a:gd name="connsiteX6" fmla="*/ 1593662 w 2121257"/>
                <a:gd name="connsiteY6" fmla="*/ 3354248 h 5739433"/>
                <a:gd name="connsiteX7" fmla="*/ 0 w 2121257"/>
                <a:gd name="connsiteY7" fmla="*/ 0 h 5739433"/>
                <a:gd name="connsiteX8" fmla="*/ 2121257 w 2121257"/>
                <a:gd name="connsiteY8" fmla="*/ 1029 h 5739433"/>
                <a:gd name="connsiteX9" fmla="*/ 2121257 w 2121257"/>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1257" h="5739433">
                  <a:moveTo>
                    <a:pt x="2121257" y="5736717"/>
                  </a:moveTo>
                  <a:cubicBezTo>
                    <a:pt x="1953900" y="5753862"/>
                    <a:pt x="1928796" y="5685282"/>
                    <a:pt x="1779011" y="5658536"/>
                  </a:cubicBezTo>
                  <a:cubicBezTo>
                    <a:pt x="1629226" y="5631790"/>
                    <a:pt x="1752652" y="5585841"/>
                    <a:pt x="1471074" y="5622189"/>
                  </a:cubicBezTo>
                  <a:cubicBezTo>
                    <a:pt x="1189494" y="5658536"/>
                    <a:pt x="1108325" y="5579326"/>
                    <a:pt x="1108325" y="5579326"/>
                  </a:cubicBezTo>
                  <a:lnTo>
                    <a:pt x="1129664" y="5481257"/>
                  </a:lnTo>
                  <a:lnTo>
                    <a:pt x="1129664" y="5481257"/>
                  </a:lnTo>
                  <a:lnTo>
                    <a:pt x="1593662" y="3354248"/>
                  </a:lnTo>
                  <a:cubicBezTo>
                    <a:pt x="451029" y="2726741"/>
                    <a:pt x="0" y="0"/>
                    <a:pt x="0" y="0"/>
                  </a:cubicBezTo>
                  <a:lnTo>
                    <a:pt x="2121257" y="1029"/>
                  </a:lnTo>
                  <a:lnTo>
                    <a:pt x="2121257" y="5736717"/>
                  </a:lnTo>
                  <a:close/>
                </a:path>
              </a:pathLst>
            </a:custGeom>
            <a:solidFill>
              <a:srgbClr val="B23824"/>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p:cNvSpPr/>
            <p:nvPr/>
          </p:nvSpPr>
          <p:spPr>
            <a:xfrm>
              <a:off x="11549345" y="3792474"/>
              <a:ext cx="362329" cy="1835200"/>
            </a:xfrm>
            <a:custGeom>
              <a:avLst/>
              <a:gdLst>
                <a:gd name="connsiteX0" fmla="*/ 215055 w 362329"/>
                <a:gd name="connsiteY0" fmla="*/ 1835201 h 1835200"/>
                <a:gd name="connsiteX1" fmla="*/ 0 w 362329"/>
                <a:gd name="connsiteY1" fmla="*/ 1828000 h 1835200"/>
                <a:gd name="connsiteX2" fmla="*/ 362330 w 362329"/>
                <a:gd name="connsiteY2" fmla="*/ 0 h 1835200"/>
                <a:gd name="connsiteX3" fmla="*/ 215055 w 362329"/>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2329" h="1835200">
                  <a:moveTo>
                    <a:pt x="215055" y="1835201"/>
                  </a:moveTo>
                  <a:cubicBezTo>
                    <a:pt x="187859" y="1817027"/>
                    <a:pt x="176981" y="1805711"/>
                    <a:pt x="0" y="1828000"/>
                  </a:cubicBezTo>
                  <a:lnTo>
                    <a:pt x="362330" y="0"/>
                  </a:lnTo>
                  <a:cubicBezTo>
                    <a:pt x="362330" y="0"/>
                    <a:pt x="238903" y="1488529"/>
                    <a:pt x="215055" y="1835201"/>
                  </a:cubicBez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p:cNvSpPr/>
            <p:nvPr/>
          </p:nvSpPr>
          <p:spPr>
            <a:xfrm>
              <a:off x="11774305" y="192366"/>
              <a:ext cx="334014" cy="3157766"/>
            </a:xfrm>
            <a:custGeom>
              <a:avLst/>
              <a:gdLst>
                <a:gd name="connsiteX0" fmla="*/ 334015 w 334014"/>
                <a:gd name="connsiteY0" fmla="*/ 3123476 h 3157766"/>
                <a:gd name="connsiteX1" fmla="*/ 45323 w 334014"/>
                <a:gd name="connsiteY1" fmla="*/ 0 h 3157766"/>
                <a:gd name="connsiteX2" fmla="*/ 175025 w 334014"/>
                <a:gd name="connsiteY2" fmla="*/ 3157766 h 3157766"/>
                <a:gd name="connsiteX3" fmla="*/ 334015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334015" y="3123476"/>
                  </a:moveTo>
                  <a:cubicBezTo>
                    <a:pt x="334015" y="3123476"/>
                    <a:pt x="108082" y="1649349"/>
                    <a:pt x="45323" y="0"/>
                  </a:cubicBezTo>
                  <a:cubicBezTo>
                    <a:pt x="45323" y="0"/>
                    <a:pt x="-117851" y="867537"/>
                    <a:pt x="175025" y="3157766"/>
                  </a:cubicBezTo>
                  <a:lnTo>
                    <a:pt x="334015" y="3123476"/>
                  </a:ln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p:cNvSpPr/>
            <p:nvPr/>
          </p:nvSpPr>
          <p:spPr>
            <a:xfrm>
              <a:off x="11021270" y="548982"/>
              <a:ext cx="806306" cy="2801150"/>
            </a:xfrm>
            <a:custGeom>
              <a:avLst/>
              <a:gdLst>
                <a:gd name="connsiteX0" fmla="*/ 806307 w 806306"/>
                <a:gd name="connsiteY0" fmla="*/ 2766860 h 2801150"/>
                <a:gd name="connsiteX1" fmla="*/ 10940 w 806306"/>
                <a:gd name="connsiteY1" fmla="*/ 0 h 2801150"/>
                <a:gd name="connsiteX2" fmla="*/ 643133 w 806306"/>
                <a:gd name="connsiteY2" fmla="*/ 2801150 h 2801150"/>
                <a:gd name="connsiteX3" fmla="*/ 806307 w 806306"/>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6306" h="2801150">
                  <a:moveTo>
                    <a:pt x="806307" y="2766860"/>
                  </a:moveTo>
                  <a:cubicBezTo>
                    <a:pt x="806307" y="2766860"/>
                    <a:pt x="6756" y="1576997"/>
                    <a:pt x="10940" y="0"/>
                  </a:cubicBezTo>
                  <a:cubicBezTo>
                    <a:pt x="10940" y="0"/>
                    <a:pt x="-135498" y="2019338"/>
                    <a:pt x="643133" y="2801150"/>
                  </a:cubicBezTo>
                  <a:lnTo>
                    <a:pt x="806307" y="2766860"/>
                  </a:ln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p:cNvSpPr/>
            <p:nvPr/>
          </p:nvSpPr>
          <p:spPr>
            <a:xfrm>
              <a:off x="11543907" y="3143021"/>
              <a:ext cx="648091" cy="307378"/>
            </a:xfrm>
            <a:custGeom>
              <a:avLst/>
              <a:gdLst>
                <a:gd name="connsiteX0" fmla="*/ 648092 w 648091"/>
                <a:gd name="connsiteY0" fmla="*/ 0 h 307378"/>
                <a:gd name="connsiteX1" fmla="*/ 0 w 648091"/>
                <a:gd name="connsiteY1" fmla="*/ 135103 h 307378"/>
                <a:gd name="connsiteX2" fmla="*/ 107527 w 648091"/>
                <a:gd name="connsiteY2" fmla="*/ 270205 h 307378"/>
                <a:gd name="connsiteX3" fmla="*/ 648092 w 648091"/>
                <a:gd name="connsiteY3" fmla="*/ 213284 h 307378"/>
                <a:gd name="connsiteX4" fmla="*/ 648092 w 648091"/>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1" h="307378">
                  <a:moveTo>
                    <a:pt x="648092" y="0"/>
                  </a:moveTo>
                  <a:cubicBezTo>
                    <a:pt x="648092" y="0"/>
                    <a:pt x="302498" y="186538"/>
                    <a:pt x="0" y="135103"/>
                  </a:cubicBezTo>
                  <a:cubicBezTo>
                    <a:pt x="0" y="135103"/>
                    <a:pt x="15062" y="219799"/>
                    <a:pt x="107527" y="270205"/>
                  </a:cubicBezTo>
                  <a:cubicBezTo>
                    <a:pt x="107527" y="270205"/>
                    <a:pt x="405005" y="384048"/>
                    <a:pt x="648092" y="213284"/>
                  </a:cubicBezTo>
                  <a:lnTo>
                    <a:pt x="648092" y="0"/>
                  </a:ln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Freeform: Shape 36"/>
          <p:cNvSpPr/>
          <p:nvPr/>
        </p:nvSpPr>
        <p:spPr>
          <a:xfrm>
            <a:off x="2" y="6590538"/>
            <a:ext cx="12191999" cy="267463"/>
          </a:xfrm>
          <a:custGeom>
            <a:avLst/>
            <a:gdLst>
              <a:gd name="connsiteX0" fmla="*/ 0 w 12191999"/>
              <a:gd name="connsiteY0" fmla="*/ 0 h 267462"/>
              <a:gd name="connsiteX1" fmla="*/ 12191999 w 12191999"/>
              <a:gd name="connsiteY1" fmla="*/ 0 h 267462"/>
              <a:gd name="connsiteX2" fmla="*/ 12191999 w 12191999"/>
              <a:gd name="connsiteY2" fmla="*/ 267462 h 267462"/>
              <a:gd name="connsiteX3" fmla="*/ 0 w 12191999"/>
              <a:gd name="connsiteY3" fmla="*/ 267462 h 267462"/>
            </a:gdLst>
            <a:ahLst/>
            <a:cxnLst>
              <a:cxn ang="0">
                <a:pos x="connsiteX0" y="connsiteY0"/>
              </a:cxn>
              <a:cxn ang="0">
                <a:pos x="connsiteX1" y="connsiteY1"/>
              </a:cxn>
              <a:cxn ang="0">
                <a:pos x="connsiteX2" y="connsiteY2"/>
              </a:cxn>
              <a:cxn ang="0">
                <a:pos x="connsiteX3" y="connsiteY3"/>
              </a:cxn>
            </a:cxnLst>
            <a:rect l="l" t="t" r="r" b="b"/>
            <a:pathLst>
              <a:path w="12191999" h="267462">
                <a:moveTo>
                  <a:pt x="0" y="0"/>
                </a:moveTo>
                <a:lnTo>
                  <a:pt x="12191999" y="0"/>
                </a:lnTo>
                <a:lnTo>
                  <a:pt x="12191999" y="267462"/>
                </a:lnTo>
                <a:lnTo>
                  <a:pt x="0" y="267462"/>
                </a:lnTo>
                <a:close/>
              </a:path>
            </a:pathLst>
          </a:custGeom>
          <a:solidFill>
            <a:srgbClr val="EDB458"/>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Graphic 6"/>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44880" y="1"/>
            <a:ext cx="10535919" cy="7183119"/>
          </a:xfrm>
          <a:prstGeom prst="rect">
            <a:avLst/>
          </a:prstGeom>
        </p:spPr>
      </p:pic>
      <p:grpSp>
        <p:nvGrpSpPr>
          <p:cNvPr id="38" name="Graphic 4"/>
          <p:cNvGrpSpPr/>
          <p:nvPr/>
        </p:nvGrpSpPr>
        <p:grpSpPr>
          <a:xfrm>
            <a:off x="0" y="2"/>
            <a:ext cx="12192416" cy="1586255"/>
            <a:chOff x="0" y="0"/>
            <a:chExt cx="12192416" cy="1586255"/>
          </a:xfrm>
        </p:grpSpPr>
        <p:grpSp>
          <p:nvGrpSpPr>
            <p:cNvPr id="39" name="Graphic 4"/>
            <p:cNvGrpSpPr/>
            <p:nvPr/>
          </p:nvGrpSpPr>
          <p:grpSpPr>
            <a:xfrm>
              <a:off x="0" y="0"/>
              <a:ext cx="12192416" cy="691972"/>
              <a:chOff x="0" y="0"/>
              <a:chExt cx="12192416" cy="691972"/>
            </a:xfrm>
            <a:solidFill>
              <a:srgbClr val="13375B"/>
            </a:solidFill>
          </p:grpSpPr>
          <p:sp>
            <p:nvSpPr>
              <p:cNvPr id="40" name="Freeform: Shape 39"/>
              <p:cNvSpPr/>
              <p:nvPr/>
            </p:nvSpPr>
            <p:spPr>
              <a:xfrm>
                <a:off x="4334979" y="89496"/>
                <a:ext cx="761058" cy="599389"/>
              </a:xfrm>
              <a:custGeom>
                <a:avLst/>
                <a:gdLst>
                  <a:gd name="connsiteX0" fmla="*/ 35563 w 761058"/>
                  <a:gd name="connsiteY0" fmla="*/ 0 h 599389"/>
                  <a:gd name="connsiteX1" fmla="*/ 383668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8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8" y="273291"/>
                    </a:lnTo>
                    <a:lnTo>
                      <a:pt x="725495" y="5144"/>
                    </a:lnTo>
                    <a:lnTo>
                      <a:pt x="761059" y="33261"/>
                    </a:lnTo>
                    <a:lnTo>
                      <a:pt x="419231" y="301066"/>
                    </a:lnTo>
                    <a:lnTo>
                      <a:pt x="761059" y="568871"/>
                    </a:lnTo>
                    <a:lnTo>
                      <a:pt x="725495" y="596646"/>
                    </a:lnTo>
                    <a:lnTo>
                      <a:pt x="383668"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p:cNvSpPr/>
              <p:nvPr/>
            </p:nvSpPr>
            <p:spPr>
              <a:xfrm>
                <a:off x="5049596" y="89496"/>
                <a:ext cx="628009" cy="599389"/>
              </a:xfrm>
              <a:custGeom>
                <a:avLst/>
                <a:gdLst>
                  <a:gd name="connsiteX0" fmla="*/ 29288 w 628009"/>
                  <a:gd name="connsiteY0" fmla="*/ 0 h 599389"/>
                  <a:gd name="connsiteX1" fmla="*/ 316724 w 628009"/>
                  <a:gd name="connsiteY1" fmla="*/ 273291 h 599389"/>
                  <a:gd name="connsiteX2" fmla="*/ 598722 w 628009"/>
                  <a:gd name="connsiteY2" fmla="*/ 5144 h 599389"/>
                  <a:gd name="connsiteX3" fmla="*/ 628009 w 628009"/>
                  <a:gd name="connsiteY3" fmla="*/ 33261 h 599389"/>
                  <a:gd name="connsiteX4" fmla="*/ 346012 w 628009"/>
                  <a:gd name="connsiteY4" fmla="*/ 301066 h 599389"/>
                  <a:gd name="connsiteX5" fmla="*/ 628009 w 628009"/>
                  <a:gd name="connsiteY5" fmla="*/ 568871 h 599389"/>
                  <a:gd name="connsiteX6" fmla="*/ 598722 w 628009"/>
                  <a:gd name="connsiteY6" fmla="*/ 596646 h 599389"/>
                  <a:gd name="connsiteX7" fmla="*/ 316724 w 628009"/>
                  <a:gd name="connsiteY7" fmla="*/ 328841 h 599389"/>
                  <a:gd name="connsiteX8" fmla="*/ 32216 w 628009"/>
                  <a:gd name="connsiteY8" fmla="*/ 599389 h 599389"/>
                  <a:gd name="connsiteX9" fmla="*/ 2929 w 628009"/>
                  <a:gd name="connsiteY9" fmla="*/ 571614 h 599389"/>
                  <a:gd name="connsiteX10" fmla="*/ 287436 w 628009"/>
                  <a:gd name="connsiteY10" fmla="*/ 301066 h 599389"/>
                  <a:gd name="connsiteX11" fmla="*/ 0 w 62800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009" h="599389">
                    <a:moveTo>
                      <a:pt x="29288" y="0"/>
                    </a:moveTo>
                    <a:lnTo>
                      <a:pt x="316724" y="273291"/>
                    </a:lnTo>
                    <a:lnTo>
                      <a:pt x="598722" y="5144"/>
                    </a:lnTo>
                    <a:lnTo>
                      <a:pt x="628009" y="33261"/>
                    </a:lnTo>
                    <a:lnTo>
                      <a:pt x="346012" y="301066"/>
                    </a:lnTo>
                    <a:lnTo>
                      <a:pt x="628009" y="568871"/>
                    </a:lnTo>
                    <a:lnTo>
                      <a:pt x="598722" y="596646"/>
                    </a:lnTo>
                    <a:lnTo>
                      <a:pt x="316724" y="328841"/>
                    </a:lnTo>
                    <a:lnTo>
                      <a:pt x="32216" y="599389"/>
                    </a:lnTo>
                    <a:lnTo>
                      <a:pt x="2929" y="571614"/>
                    </a:lnTo>
                    <a:lnTo>
                      <a:pt x="287436"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p:cNvSpPr/>
              <p:nvPr/>
            </p:nvSpPr>
            <p:spPr>
              <a:xfrm>
                <a:off x="3619944"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p:cNvSpPr/>
              <p:nvPr/>
            </p:nvSpPr>
            <p:spPr>
              <a:xfrm>
                <a:off x="2905327"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p:cNvSpPr/>
              <p:nvPr/>
            </p:nvSpPr>
            <p:spPr>
              <a:xfrm>
                <a:off x="2190710"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p:cNvSpPr/>
              <p:nvPr/>
            </p:nvSpPr>
            <p:spPr>
              <a:xfrm>
                <a:off x="1475675"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p:cNvSpPr/>
              <p:nvPr/>
            </p:nvSpPr>
            <p:spPr>
              <a:xfrm>
                <a:off x="761058"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Shape 46"/>
              <p:cNvSpPr/>
              <p:nvPr/>
            </p:nvSpPr>
            <p:spPr>
              <a:xfrm>
                <a:off x="4644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aphic 4"/>
              <p:cNvGrpSpPr/>
              <p:nvPr/>
            </p:nvGrpSpPr>
            <p:grpSpPr>
              <a:xfrm>
                <a:off x="836" y="88811"/>
                <a:ext cx="5476358" cy="603161"/>
                <a:chOff x="836" y="88811"/>
                <a:chExt cx="5476358" cy="603161"/>
              </a:xfrm>
              <a:solidFill>
                <a:srgbClr val="13375B"/>
              </a:solidFill>
            </p:grpSpPr>
            <p:sp>
              <p:nvSpPr>
                <p:cNvPr id="49" name="Freeform: Shape 48"/>
                <p:cNvSpPr/>
                <p:nvPr/>
              </p:nvSpPr>
              <p:spPr>
                <a:xfrm>
                  <a:off x="836" y="88811"/>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p:cNvSpPr/>
                <p:nvPr/>
              </p:nvSpPr>
              <p:spPr>
                <a:xfrm>
                  <a:off x="836" y="652538"/>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Freeform: Shape 50"/>
              <p:cNvSpPr/>
              <p:nvPr/>
            </p:nvSpPr>
            <p:spPr>
              <a:xfrm>
                <a:off x="9251108"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648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648"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p:cNvSpPr/>
              <p:nvPr/>
            </p:nvSpPr>
            <p:spPr>
              <a:xfrm>
                <a:off x="853649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p:cNvSpPr/>
              <p:nvPr/>
            </p:nvSpPr>
            <p:spPr>
              <a:xfrm>
                <a:off x="10698332"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p:cNvSpPr/>
              <p:nvPr/>
            </p:nvSpPr>
            <p:spPr>
              <a:xfrm>
                <a:off x="9983715" y="89496"/>
                <a:ext cx="761059" cy="599389"/>
              </a:xfrm>
              <a:custGeom>
                <a:avLst/>
                <a:gdLst>
                  <a:gd name="connsiteX0" fmla="*/ 35563 w 761059"/>
                  <a:gd name="connsiteY0" fmla="*/ 0 h 599389"/>
                  <a:gd name="connsiteX1" fmla="*/ 383667 w 761059"/>
                  <a:gd name="connsiteY1" fmla="*/ 273291 h 599389"/>
                  <a:gd name="connsiteX2" fmla="*/ 725496 w 761059"/>
                  <a:gd name="connsiteY2" fmla="*/ 5144 h 599389"/>
                  <a:gd name="connsiteX3" fmla="*/ 761059 w 761059"/>
                  <a:gd name="connsiteY3" fmla="*/ 33261 h 599389"/>
                  <a:gd name="connsiteX4" fmla="*/ 419231 w 761059"/>
                  <a:gd name="connsiteY4" fmla="*/ 301066 h 599389"/>
                  <a:gd name="connsiteX5" fmla="*/ 761059 w 761059"/>
                  <a:gd name="connsiteY5" fmla="*/ 568871 h 599389"/>
                  <a:gd name="connsiteX6" fmla="*/ 725496 w 761059"/>
                  <a:gd name="connsiteY6" fmla="*/ 596646 h 599389"/>
                  <a:gd name="connsiteX7" fmla="*/ 383667 w 761059"/>
                  <a:gd name="connsiteY7" fmla="*/ 328841 h 599389"/>
                  <a:gd name="connsiteX8" fmla="*/ 38911 w 761059"/>
                  <a:gd name="connsiteY8" fmla="*/ 599389 h 599389"/>
                  <a:gd name="connsiteX9" fmla="*/ 3347 w 761059"/>
                  <a:gd name="connsiteY9" fmla="*/ 571614 h 599389"/>
                  <a:gd name="connsiteX10" fmla="*/ 348522 w 761059"/>
                  <a:gd name="connsiteY10" fmla="*/ 301066 h 599389"/>
                  <a:gd name="connsiteX11" fmla="*/ 0 w 76105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9" h="599389">
                    <a:moveTo>
                      <a:pt x="35563" y="0"/>
                    </a:moveTo>
                    <a:lnTo>
                      <a:pt x="383667" y="273291"/>
                    </a:lnTo>
                    <a:lnTo>
                      <a:pt x="725496" y="5144"/>
                    </a:lnTo>
                    <a:lnTo>
                      <a:pt x="761059" y="33261"/>
                    </a:lnTo>
                    <a:lnTo>
                      <a:pt x="419231" y="301066"/>
                    </a:lnTo>
                    <a:lnTo>
                      <a:pt x="761059" y="568871"/>
                    </a:lnTo>
                    <a:lnTo>
                      <a:pt x="725496"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p:cNvSpPr/>
              <p:nvPr/>
            </p:nvSpPr>
            <p:spPr>
              <a:xfrm>
                <a:off x="11430940"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231"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p:cNvSpPr/>
              <p:nvPr/>
            </p:nvSpPr>
            <p:spPr>
              <a:xfrm>
                <a:off x="7821874"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p:cNvSpPr/>
              <p:nvPr/>
            </p:nvSpPr>
            <p:spPr>
              <a:xfrm>
                <a:off x="7106839"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9 w 761058"/>
                  <a:gd name="connsiteY3" fmla="*/ 33261 h 599389"/>
                  <a:gd name="connsiteX4" fmla="*/ 419649 w 761058"/>
                  <a:gd name="connsiteY4" fmla="*/ 301066 h 599389"/>
                  <a:gd name="connsiteX5" fmla="*/ 761059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9" y="33261"/>
                    </a:lnTo>
                    <a:lnTo>
                      <a:pt x="419649" y="301066"/>
                    </a:lnTo>
                    <a:lnTo>
                      <a:pt x="761059"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p:cNvSpPr/>
              <p:nvPr/>
            </p:nvSpPr>
            <p:spPr>
              <a:xfrm>
                <a:off x="6392222"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0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0"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p:cNvSpPr/>
              <p:nvPr/>
            </p:nvSpPr>
            <p:spPr>
              <a:xfrm>
                <a:off x="5677605"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aphic 4"/>
              <p:cNvGrpSpPr/>
              <p:nvPr/>
            </p:nvGrpSpPr>
            <p:grpSpPr>
              <a:xfrm>
                <a:off x="5477194" y="88811"/>
                <a:ext cx="6715222" cy="603161"/>
                <a:chOff x="5477194" y="88811"/>
                <a:chExt cx="6715222" cy="603161"/>
              </a:xfrm>
              <a:solidFill>
                <a:srgbClr val="13375B"/>
              </a:solidFill>
            </p:grpSpPr>
            <p:sp>
              <p:nvSpPr>
                <p:cNvPr id="61" name="Freeform: Shape 60"/>
                <p:cNvSpPr/>
                <p:nvPr/>
              </p:nvSpPr>
              <p:spPr>
                <a:xfrm>
                  <a:off x="5477194" y="88811"/>
                  <a:ext cx="6712712" cy="39433"/>
                </a:xfrm>
                <a:custGeom>
                  <a:avLst/>
                  <a:gdLst>
                    <a:gd name="connsiteX0" fmla="*/ 0 w 6712712"/>
                    <a:gd name="connsiteY0" fmla="*/ 0 h 39433"/>
                    <a:gd name="connsiteX1" fmla="*/ 6712712 w 6712712"/>
                    <a:gd name="connsiteY1" fmla="*/ 0 h 39433"/>
                    <a:gd name="connsiteX2" fmla="*/ 6712712 w 6712712"/>
                    <a:gd name="connsiteY2" fmla="*/ 39434 h 39433"/>
                    <a:gd name="connsiteX3" fmla="*/ 0 w 671271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2712" h="39433">
                      <a:moveTo>
                        <a:pt x="0" y="0"/>
                      </a:moveTo>
                      <a:lnTo>
                        <a:pt x="6712712" y="0"/>
                      </a:lnTo>
                      <a:lnTo>
                        <a:pt x="6712712" y="39434"/>
                      </a:lnTo>
                      <a:lnTo>
                        <a:pt x="0" y="3943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p:cNvSpPr/>
                <p:nvPr/>
              </p:nvSpPr>
              <p:spPr>
                <a:xfrm>
                  <a:off x="5477194" y="652538"/>
                  <a:ext cx="6715222" cy="39433"/>
                </a:xfrm>
                <a:custGeom>
                  <a:avLst/>
                  <a:gdLst>
                    <a:gd name="connsiteX0" fmla="*/ 0 w 6715222"/>
                    <a:gd name="connsiteY0" fmla="*/ 0 h 39433"/>
                    <a:gd name="connsiteX1" fmla="*/ 6715223 w 6715222"/>
                    <a:gd name="connsiteY1" fmla="*/ 0 h 39433"/>
                    <a:gd name="connsiteX2" fmla="*/ 6715223 w 6715222"/>
                    <a:gd name="connsiteY2" fmla="*/ 39434 h 39433"/>
                    <a:gd name="connsiteX3" fmla="*/ 0 w 671522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5222" h="39433">
                      <a:moveTo>
                        <a:pt x="0" y="0"/>
                      </a:moveTo>
                      <a:lnTo>
                        <a:pt x="6715223" y="0"/>
                      </a:lnTo>
                      <a:lnTo>
                        <a:pt x="6715223" y="39434"/>
                      </a:lnTo>
                      <a:lnTo>
                        <a:pt x="0" y="3943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3" name="Freeform: Shape 62"/>
              <p:cNvSpPr/>
              <p:nvPr/>
            </p:nvSpPr>
            <p:spPr>
              <a:xfrm>
                <a:off x="0" y="0"/>
                <a:ext cx="12191999" cy="137160"/>
              </a:xfrm>
              <a:custGeom>
                <a:avLst/>
                <a:gdLst>
                  <a:gd name="connsiteX0" fmla="*/ 0 w 12191999"/>
                  <a:gd name="connsiteY0" fmla="*/ 0 h 137160"/>
                  <a:gd name="connsiteX1" fmla="*/ 12191999 w 12191999"/>
                  <a:gd name="connsiteY1" fmla="*/ 0 h 137160"/>
                  <a:gd name="connsiteX2" fmla="*/ 12191999 w 12191999"/>
                  <a:gd name="connsiteY2" fmla="*/ 137160 h 137160"/>
                  <a:gd name="connsiteX3" fmla="*/ 0 w 12191999"/>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2191999" h="137160">
                    <a:moveTo>
                      <a:pt x="0" y="0"/>
                    </a:moveTo>
                    <a:lnTo>
                      <a:pt x="12191999" y="0"/>
                    </a:lnTo>
                    <a:lnTo>
                      <a:pt x="12191999" y="137160"/>
                    </a:lnTo>
                    <a:lnTo>
                      <a:pt x="0" y="13716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raphic 4"/>
            <p:cNvGrpSpPr/>
            <p:nvPr/>
          </p:nvGrpSpPr>
          <p:grpSpPr>
            <a:xfrm>
              <a:off x="273211" y="671398"/>
              <a:ext cx="1000798" cy="914857"/>
              <a:chOff x="273211" y="671398"/>
              <a:chExt cx="1000798" cy="914857"/>
            </a:xfrm>
          </p:grpSpPr>
          <p:sp>
            <p:nvSpPr>
              <p:cNvPr id="65" name="Freeform: Shape 64"/>
              <p:cNvSpPr/>
              <p:nvPr/>
            </p:nvSpPr>
            <p:spPr>
              <a:xfrm>
                <a:off x="273211" y="993724"/>
                <a:ext cx="293712" cy="272605"/>
              </a:xfrm>
              <a:custGeom>
                <a:avLst/>
                <a:gdLst>
                  <a:gd name="connsiteX0" fmla="*/ 0 w 293712"/>
                  <a:gd name="connsiteY0" fmla="*/ 0 h 272605"/>
                  <a:gd name="connsiteX1" fmla="*/ 9205 w 293712"/>
                  <a:gd name="connsiteY1" fmla="*/ 46977 h 272605"/>
                  <a:gd name="connsiteX2" fmla="*/ 284508 w 293712"/>
                  <a:gd name="connsiteY2" fmla="*/ 272606 h 272605"/>
                  <a:gd name="connsiteX3" fmla="*/ 293713 w 293712"/>
                  <a:gd name="connsiteY3" fmla="*/ 240716 h 272605"/>
                  <a:gd name="connsiteX4" fmla="*/ 250200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5" y="46977"/>
                    </a:lnTo>
                    <a:lnTo>
                      <a:pt x="284508" y="272606"/>
                    </a:lnTo>
                    <a:lnTo>
                      <a:pt x="293713" y="240716"/>
                    </a:lnTo>
                    <a:lnTo>
                      <a:pt x="250200" y="103213"/>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p:cNvSpPr/>
              <p:nvPr/>
            </p:nvSpPr>
            <p:spPr>
              <a:xfrm>
                <a:off x="273211" y="797928"/>
                <a:ext cx="601232" cy="436511"/>
              </a:xfrm>
              <a:custGeom>
                <a:avLst/>
                <a:gdLst>
                  <a:gd name="connsiteX0" fmla="*/ 0 w 601232"/>
                  <a:gd name="connsiteY0" fmla="*/ 195796 h 436511"/>
                  <a:gd name="connsiteX1" fmla="*/ 238485 w 601232"/>
                  <a:gd name="connsiteY1" fmla="*/ 0 h 436511"/>
                  <a:gd name="connsiteX2" fmla="*/ 348941 w 601232"/>
                  <a:gd name="connsiteY2" fmla="*/ 0 h 436511"/>
                  <a:gd name="connsiteX3" fmla="*/ 601232 w 601232"/>
                  <a:gd name="connsiteY3" fmla="*/ 195796 h 436511"/>
                  <a:gd name="connsiteX4" fmla="*/ 293713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0" y="195796"/>
                    </a:moveTo>
                    <a:lnTo>
                      <a:pt x="238485" y="0"/>
                    </a:lnTo>
                    <a:lnTo>
                      <a:pt x="348941" y="0"/>
                    </a:lnTo>
                    <a:lnTo>
                      <a:pt x="601232" y="195796"/>
                    </a:lnTo>
                    <a:lnTo>
                      <a:pt x="293713" y="436512"/>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p:cNvSpPr/>
              <p:nvPr/>
            </p:nvSpPr>
            <p:spPr>
              <a:xfrm>
                <a:off x="752690" y="1159002"/>
                <a:ext cx="521318" cy="415937"/>
              </a:xfrm>
              <a:custGeom>
                <a:avLst/>
                <a:gdLst>
                  <a:gd name="connsiteX0" fmla="*/ 314632 w 521318"/>
                  <a:gd name="connsiteY0" fmla="*/ 0 h 415937"/>
                  <a:gd name="connsiteX1" fmla="*/ 258986 w 521318"/>
                  <a:gd name="connsiteY1" fmla="*/ 46977 h 415937"/>
                  <a:gd name="connsiteX2" fmla="*/ 218402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8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986" y="46977"/>
                    </a:lnTo>
                    <a:lnTo>
                      <a:pt x="218402" y="18860"/>
                    </a:lnTo>
                    <a:lnTo>
                      <a:pt x="176981" y="58636"/>
                    </a:lnTo>
                    <a:lnTo>
                      <a:pt x="206268" y="90869"/>
                    </a:lnTo>
                    <a:lnTo>
                      <a:pt x="91628" y="186881"/>
                    </a:lnTo>
                    <a:lnTo>
                      <a:pt x="57738"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p:cNvSpPr/>
              <p:nvPr/>
            </p:nvSpPr>
            <p:spPr>
              <a:xfrm>
                <a:off x="491194"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p:cNvSpPr/>
              <p:nvPr/>
            </p:nvSpPr>
            <p:spPr>
              <a:xfrm>
                <a:off x="569434" y="1036929"/>
                <a:ext cx="479479" cy="374103"/>
              </a:xfrm>
              <a:custGeom>
                <a:avLst/>
                <a:gdLst>
                  <a:gd name="connsiteX0" fmla="*/ 0 w 479479"/>
                  <a:gd name="connsiteY0" fmla="*/ 270891 h 374103"/>
                  <a:gd name="connsiteX1" fmla="*/ 160663 w 479479"/>
                  <a:gd name="connsiteY1" fmla="*/ 374104 h 374103"/>
                  <a:gd name="connsiteX2" fmla="*/ 479479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663" y="374104"/>
                    </a:lnTo>
                    <a:lnTo>
                      <a:pt x="479479" y="103556"/>
                    </a:lnTo>
                    <a:lnTo>
                      <a:pt x="332623"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p:cNvSpPr/>
              <p:nvPr/>
            </p:nvSpPr>
            <p:spPr>
              <a:xfrm>
                <a:off x="943478" y="912799"/>
                <a:ext cx="316724" cy="212598"/>
              </a:xfrm>
              <a:custGeom>
                <a:avLst/>
                <a:gdLst>
                  <a:gd name="connsiteX0" fmla="*/ 36400 w 316724"/>
                  <a:gd name="connsiteY0" fmla="*/ 62408 h 212598"/>
                  <a:gd name="connsiteX1" fmla="*/ 192880 w 316724"/>
                  <a:gd name="connsiteY1" fmla="*/ 0 h 212598"/>
                  <a:gd name="connsiteX2" fmla="*/ 316724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0" y="62408"/>
                    </a:moveTo>
                    <a:lnTo>
                      <a:pt x="192880" y="0"/>
                    </a:lnTo>
                    <a:lnTo>
                      <a:pt x="316724"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p:cNvSpPr/>
              <p:nvPr/>
            </p:nvSpPr>
            <p:spPr>
              <a:xfrm>
                <a:off x="525502" y="965606"/>
                <a:ext cx="509603" cy="408051"/>
              </a:xfrm>
              <a:custGeom>
                <a:avLst/>
                <a:gdLst>
                  <a:gd name="connsiteX0" fmla="*/ 348941 w 509603"/>
                  <a:gd name="connsiteY0" fmla="*/ 28118 h 408051"/>
                  <a:gd name="connsiteX1" fmla="*/ 41421 w 509603"/>
                  <a:gd name="connsiteY1" fmla="*/ 268834 h 408051"/>
                  <a:gd name="connsiteX2" fmla="*/ 0 w 509603"/>
                  <a:gd name="connsiteY2" fmla="*/ 408051 h 408051"/>
                  <a:gd name="connsiteX3" fmla="*/ 509604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p:cNvSpPr/>
              <p:nvPr/>
            </p:nvSpPr>
            <p:spPr>
              <a:xfrm>
                <a:off x="1000798" y="1078420"/>
                <a:ext cx="69034" cy="62064"/>
              </a:xfrm>
              <a:custGeom>
                <a:avLst/>
                <a:gdLst>
                  <a:gd name="connsiteX0" fmla="*/ 0 w 69034"/>
                  <a:gd name="connsiteY0" fmla="*/ 39434 h 62064"/>
                  <a:gd name="connsiteX1" fmla="*/ 48115 w 69034"/>
                  <a:gd name="connsiteY1" fmla="*/ 0 h 62064"/>
                  <a:gd name="connsiteX2" fmla="*/ 69035 w 69034"/>
                  <a:gd name="connsiteY2" fmla="*/ 28118 h 62064"/>
                  <a:gd name="connsiteX3" fmla="*/ 18409 w 69034"/>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9034" h="62064">
                    <a:moveTo>
                      <a:pt x="0" y="39434"/>
                    </a:moveTo>
                    <a:lnTo>
                      <a:pt x="48115" y="0"/>
                    </a:lnTo>
                    <a:lnTo>
                      <a:pt x="69035" y="28118"/>
                    </a:lnTo>
                    <a:lnTo>
                      <a:pt x="18409" y="6206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p:cNvSpPr/>
              <p:nvPr/>
            </p:nvSpPr>
            <p:spPr>
              <a:xfrm>
                <a:off x="649765" y="1347254"/>
                <a:ext cx="80331" cy="97794"/>
              </a:xfrm>
              <a:custGeom>
                <a:avLst/>
                <a:gdLst>
                  <a:gd name="connsiteX0" fmla="*/ 0 w 80331"/>
                  <a:gd name="connsiteY0" fmla="*/ 63779 h 97794"/>
                  <a:gd name="connsiteX1" fmla="*/ 80332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2" y="0"/>
                      <a:pt x="80332"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p:cNvSpPr/>
              <p:nvPr/>
            </p:nvSpPr>
            <p:spPr>
              <a:xfrm rot="-8100243">
                <a:off x="767423" y="1075462"/>
                <a:ext cx="123015" cy="304513"/>
              </a:xfrm>
              <a:custGeom>
                <a:avLst/>
                <a:gdLst>
                  <a:gd name="connsiteX0" fmla="*/ 123015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5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5" y="152257"/>
                    </a:moveTo>
                    <a:cubicBezTo>
                      <a:pt x="123015" y="236346"/>
                      <a:pt x="95477" y="304514"/>
                      <a:pt x="61508" y="304514"/>
                    </a:cubicBezTo>
                    <a:cubicBezTo>
                      <a:pt x="27538" y="304514"/>
                      <a:pt x="0" y="236346"/>
                      <a:pt x="0" y="152257"/>
                    </a:cubicBezTo>
                    <a:cubicBezTo>
                      <a:pt x="0" y="68168"/>
                      <a:pt x="27538" y="0"/>
                      <a:pt x="61508" y="0"/>
                    </a:cubicBezTo>
                    <a:cubicBezTo>
                      <a:pt x="95477" y="0"/>
                      <a:pt x="123015" y="68168"/>
                      <a:pt x="123015" y="152257"/>
                    </a:cubicBez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p:cNvSpPr/>
              <p:nvPr/>
            </p:nvSpPr>
            <p:spPr>
              <a:xfrm>
                <a:off x="30877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p:cNvSpPr/>
              <p:nvPr/>
            </p:nvSpPr>
            <p:spPr>
              <a:xfrm>
                <a:off x="729679"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 name="Graphic 4"/>
            <p:cNvGrpSpPr/>
            <p:nvPr/>
          </p:nvGrpSpPr>
          <p:grpSpPr>
            <a:xfrm>
              <a:off x="3635424" y="671398"/>
              <a:ext cx="1000379" cy="914857"/>
              <a:chOff x="3635424" y="671398"/>
              <a:chExt cx="1000379" cy="914857"/>
            </a:xfrm>
          </p:grpSpPr>
          <p:sp>
            <p:nvSpPr>
              <p:cNvPr id="78" name="Freeform: Shape 77"/>
              <p:cNvSpPr/>
              <p:nvPr/>
            </p:nvSpPr>
            <p:spPr>
              <a:xfrm>
                <a:off x="4342092" y="993724"/>
                <a:ext cx="293712" cy="272605"/>
              </a:xfrm>
              <a:custGeom>
                <a:avLst/>
                <a:gdLst>
                  <a:gd name="connsiteX0" fmla="*/ 293712 w 293712"/>
                  <a:gd name="connsiteY0" fmla="*/ 0 h 272605"/>
                  <a:gd name="connsiteX1" fmla="*/ 284508 w 293712"/>
                  <a:gd name="connsiteY1" fmla="*/ 46977 h 272605"/>
                  <a:gd name="connsiteX2" fmla="*/ 9204 w 293712"/>
                  <a:gd name="connsiteY2" fmla="*/ 272606 h 272605"/>
                  <a:gd name="connsiteX3" fmla="*/ 0 w 293712"/>
                  <a:gd name="connsiteY3" fmla="*/ 240716 h 272605"/>
                  <a:gd name="connsiteX4" fmla="*/ 43513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293712" y="0"/>
                    </a:moveTo>
                    <a:lnTo>
                      <a:pt x="284508" y="46977"/>
                    </a:lnTo>
                    <a:lnTo>
                      <a:pt x="9204" y="272606"/>
                    </a:lnTo>
                    <a:lnTo>
                      <a:pt x="0" y="240716"/>
                    </a:lnTo>
                    <a:lnTo>
                      <a:pt x="43513" y="103213"/>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p:cNvSpPr/>
              <p:nvPr/>
            </p:nvSpPr>
            <p:spPr>
              <a:xfrm>
                <a:off x="4034572" y="797928"/>
                <a:ext cx="601232" cy="436511"/>
              </a:xfrm>
              <a:custGeom>
                <a:avLst/>
                <a:gdLst>
                  <a:gd name="connsiteX0" fmla="*/ 601232 w 601232"/>
                  <a:gd name="connsiteY0" fmla="*/ 195796 h 436511"/>
                  <a:gd name="connsiteX1" fmla="*/ 362748 w 601232"/>
                  <a:gd name="connsiteY1" fmla="*/ 0 h 436511"/>
                  <a:gd name="connsiteX2" fmla="*/ 252710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2" y="195796"/>
                    </a:moveTo>
                    <a:lnTo>
                      <a:pt x="362748" y="0"/>
                    </a:lnTo>
                    <a:lnTo>
                      <a:pt x="252710"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p:cNvSpPr/>
              <p:nvPr/>
            </p:nvSpPr>
            <p:spPr>
              <a:xfrm>
                <a:off x="3635424" y="1159002"/>
                <a:ext cx="520900" cy="415937"/>
              </a:xfrm>
              <a:custGeom>
                <a:avLst/>
                <a:gdLst>
                  <a:gd name="connsiteX0" fmla="*/ 206268 w 520900"/>
                  <a:gd name="connsiteY0" fmla="*/ 0 h 415937"/>
                  <a:gd name="connsiteX1" fmla="*/ 262333 w 520900"/>
                  <a:gd name="connsiteY1" fmla="*/ 46977 h 415937"/>
                  <a:gd name="connsiteX2" fmla="*/ 302917 w 520900"/>
                  <a:gd name="connsiteY2" fmla="*/ 18860 h 415937"/>
                  <a:gd name="connsiteX3" fmla="*/ 343920 w 520900"/>
                  <a:gd name="connsiteY3" fmla="*/ 58636 h 415937"/>
                  <a:gd name="connsiteX4" fmla="*/ 314632 w 520900"/>
                  <a:gd name="connsiteY4" fmla="*/ 90869 h 415937"/>
                  <a:gd name="connsiteX5" fmla="*/ 429272 w 520900"/>
                  <a:gd name="connsiteY5" fmla="*/ 186881 h 415937"/>
                  <a:gd name="connsiteX6" fmla="*/ 463580 w 520900"/>
                  <a:gd name="connsiteY6" fmla="*/ 146761 h 415937"/>
                  <a:gd name="connsiteX7" fmla="*/ 499981 w 520900"/>
                  <a:gd name="connsiteY7" fmla="*/ 201282 h 415937"/>
                  <a:gd name="connsiteX8" fmla="*/ 477387 w 520900"/>
                  <a:gd name="connsiteY8" fmla="*/ 227000 h 415937"/>
                  <a:gd name="connsiteX9" fmla="*/ 520900 w 520900"/>
                  <a:gd name="connsiteY9" fmla="*/ 263347 h 415937"/>
                  <a:gd name="connsiteX10" fmla="*/ 412955 w 520900"/>
                  <a:gd name="connsiteY10" fmla="*/ 415938 h 415937"/>
                  <a:gd name="connsiteX11" fmla="*/ 0 w 520900"/>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900" h="415937">
                    <a:moveTo>
                      <a:pt x="206268" y="0"/>
                    </a:moveTo>
                    <a:lnTo>
                      <a:pt x="262333" y="46977"/>
                    </a:lnTo>
                    <a:lnTo>
                      <a:pt x="302917" y="18860"/>
                    </a:lnTo>
                    <a:lnTo>
                      <a:pt x="343920" y="58636"/>
                    </a:lnTo>
                    <a:lnTo>
                      <a:pt x="314632" y="90869"/>
                    </a:lnTo>
                    <a:lnTo>
                      <a:pt x="429272" y="186881"/>
                    </a:lnTo>
                    <a:lnTo>
                      <a:pt x="463580" y="146761"/>
                    </a:lnTo>
                    <a:lnTo>
                      <a:pt x="499981" y="201282"/>
                    </a:lnTo>
                    <a:lnTo>
                      <a:pt x="477387" y="227000"/>
                    </a:lnTo>
                    <a:lnTo>
                      <a:pt x="520900" y="263347"/>
                    </a:lnTo>
                    <a:lnTo>
                      <a:pt x="412955" y="415938"/>
                    </a:lnTo>
                    <a:lnTo>
                      <a:pt x="0" y="64122"/>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p:cNvSpPr/>
              <p:nvPr/>
            </p:nvSpPr>
            <p:spPr>
              <a:xfrm>
                <a:off x="4188541" y="1334223"/>
                <a:ext cx="229280" cy="252031"/>
              </a:xfrm>
              <a:custGeom>
                <a:avLst/>
                <a:gdLst>
                  <a:gd name="connsiteX0" fmla="*/ 194971 w 229280"/>
                  <a:gd name="connsiteY0" fmla="*/ 39434 h 252031"/>
                  <a:gd name="connsiteX1" fmla="*/ 229280 w 229280"/>
                  <a:gd name="connsiteY1" fmla="*/ 178651 h 252031"/>
                  <a:gd name="connsiteX2" fmla="*/ 75729 w 229280"/>
                  <a:gd name="connsiteY2" fmla="*/ 252032 h 252031"/>
                  <a:gd name="connsiteX3" fmla="*/ 0 w 229280"/>
                  <a:gd name="connsiteY3" fmla="*/ 97727 h 252031"/>
                  <a:gd name="connsiteX4" fmla="*/ 160663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1" y="39434"/>
                    </a:moveTo>
                    <a:lnTo>
                      <a:pt x="229280" y="178651"/>
                    </a:lnTo>
                    <a:lnTo>
                      <a:pt x="75729" y="252032"/>
                    </a:lnTo>
                    <a:lnTo>
                      <a:pt x="0" y="97727"/>
                    </a:lnTo>
                    <a:lnTo>
                      <a:pt x="160663"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p:cNvSpPr/>
              <p:nvPr/>
            </p:nvSpPr>
            <p:spPr>
              <a:xfrm>
                <a:off x="3860102" y="1036929"/>
                <a:ext cx="479898" cy="374103"/>
              </a:xfrm>
              <a:custGeom>
                <a:avLst/>
                <a:gdLst>
                  <a:gd name="connsiteX0" fmla="*/ 479898 w 479898"/>
                  <a:gd name="connsiteY0" fmla="*/ 270891 h 374103"/>
                  <a:gd name="connsiteX1" fmla="*/ 319235 w 479898"/>
                  <a:gd name="connsiteY1" fmla="*/ 374104 h 374103"/>
                  <a:gd name="connsiteX2" fmla="*/ 0 w 479898"/>
                  <a:gd name="connsiteY2" fmla="*/ 103556 h 374103"/>
                  <a:gd name="connsiteX3" fmla="*/ 146856 w 479898"/>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8" h="374103">
                    <a:moveTo>
                      <a:pt x="479898" y="270891"/>
                    </a:moveTo>
                    <a:lnTo>
                      <a:pt x="319235" y="374104"/>
                    </a:lnTo>
                    <a:lnTo>
                      <a:pt x="0" y="103556"/>
                    </a:lnTo>
                    <a:lnTo>
                      <a:pt x="146856"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p:cNvSpPr/>
              <p:nvPr/>
            </p:nvSpPr>
            <p:spPr>
              <a:xfrm>
                <a:off x="3648813" y="912799"/>
                <a:ext cx="317142" cy="212598"/>
              </a:xfrm>
              <a:custGeom>
                <a:avLst/>
                <a:gdLst>
                  <a:gd name="connsiteX0" fmla="*/ 280324 w 317142"/>
                  <a:gd name="connsiteY0" fmla="*/ 62408 h 212598"/>
                  <a:gd name="connsiteX1" fmla="*/ 124263 w 317142"/>
                  <a:gd name="connsiteY1" fmla="*/ 0 h 212598"/>
                  <a:gd name="connsiteX2" fmla="*/ 0 w 317142"/>
                  <a:gd name="connsiteY2" fmla="*/ 109042 h 212598"/>
                  <a:gd name="connsiteX3" fmla="*/ 186185 w 317142"/>
                  <a:gd name="connsiteY3" fmla="*/ 212598 h 212598"/>
                  <a:gd name="connsiteX4" fmla="*/ 317143 w 317142"/>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42" h="212598">
                    <a:moveTo>
                      <a:pt x="280324" y="62408"/>
                    </a:moveTo>
                    <a:lnTo>
                      <a:pt x="124263" y="0"/>
                    </a:lnTo>
                    <a:lnTo>
                      <a:pt x="0" y="109042"/>
                    </a:lnTo>
                    <a:lnTo>
                      <a:pt x="186185" y="212598"/>
                    </a:lnTo>
                    <a:lnTo>
                      <a:pt x="317143" y="11110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p:cNvSpPr/>
              <p:nvPr/>
            </p:nvSpPr>
            <p:spPr>
              <a:xfrm>
                <a:off x="3873909" y="965606"/>
                <a:ext cx="509603" cy="408051"/>
              </a:xfrm>
              <a:custGeom>
                <a:avLst/>
                <a:gdLst>
                  <a:gd name="connsiteX0" fmla="*/ 160663 w 509603"/>
                  <a:gd name="connsiteY0" fmla="*/ 28118 h 408051"/>
                  <a:gd name="connsiteX1" fmla="*/ 468183 w 509603"/>
                  <a:gd name="connsiteY1" fmla="*/ 268834 h 408051"/>
                  <a:gd name="connsiteX2" fmla="*/ 509604 w 509603"/>
                  <a:gd name="connsiteY2" fmla="*/ 408051 h 408051"/>
                  <a:gd name="connsiteX3" fmla="*/ 0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160663" y="28118"/>
                    </a:moveTo>
                    <a:lnTo>
                      <a:pt x="468183"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p:cNvSpPr/>
              <p:nvPr/>
            </p:nvSpPr>
            <p:spPr>
              <a:xfrm>
                <a:off x="3839601"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p:cNvSpPr/>
              <p:nvPr/>
            </p:nvSpPr>
            <p:spPr>
              <a:xfrm>
                <a:off x="4179337"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0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0" y="99784"/>
                      <a:pt x="59830"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p:cNvSpPr/>
              <p:nvPr/>
            </p:nvSpPr>
            <p:spPr>
              <a:xfrm rot="-2699757">
                <a:off x="4019008" y="1075624"/>
                <a:ext cx="123015" cy="304513"/>
              </a:xfrm>
              <a:custGeom>
                <a:avLst/>
                <a:gdLst>
                  <a:gd name="connsiteX0" fmla="*/ 123016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6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6" y="152257"/>
                    </a:moveTo>
                    <a:cubicBezTo>
                      <a:pt x="123016" y="236346"/>
                      <a:pt x="95478" y="304514"/>
                      <a:pt x="61508" y="304514"/>
                    </a:cubicBezTo>
                    <a:cubicBezTo>
                      <a:pt x="27538" y="304514"/>
                      <a:pt x="0" y="236346"/>
                      <a:pt x="0" y="152257"/>
                    </a:cubicBezTo>
                    <a:cubicBezTo>
                      <a:pt x="0" y="68168"/>
                      <a:pt x="27538" y="0"/>
                      <a:pt x="61508" y="0"/>
                    </a:cubicBezTo>
                    <a:cubicBezTo>
                      <a:pt x="95478" y="0"/>
                      <a:pt x="123016" y="68168"/>
                      <a:pt x="123016" y="152257"/>
                    </a:cubicBez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p:cNvSpPr/>
              <p:nvPr/>
            </p:nvSpPr>
            <p:spPr>
              <a:xfrm>
                <a:off x="456802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p:cNvSpPr/>
              <p:nvPr/>
            </p:nvSpPr>
            <p:spPr>
              <a:xfrm>
                <a:off x="4147120"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0" name="Graphic 4"/>
            <p:cNvGrpSpPr/>
            <p:nvPr/>
          </p:nvGrpSpPr>
          <p:grpSpPr>
            <a:xfrm>
              <a:off x="7553684" y="671398"/>
              <a:ext cx="1000798" cy="914857"/>
              <a:chOff x="7553684" y="671398"/>
              <a:chExt cx="1000798" cy="914857"/>
            </a:xfrm>
          </p:grpSpPr>
          <p:sp>
            <p:nvSpPr>
              <p:cNvPr id="91" name="Freeform: Shape 90"/>
              <p:cNvSpPr/>
              <p:nvPr/>
            </p:nvSpPr>
            <p:spPr>
              <a:xfrm>
                <a:off x="7553684" y="993724"/>
                <a:ext cx="293712" cy="272605"/>
              </a:xfrm>
              <a:custGeom>
                <a:avLst/>
                <a:gdLst>
                  <a:gd name="connsiteX0" fmla="*/ 0 w 293712"/>
                  <a:gd name="connsiteY0" fmla="*/ 0 h 272605"/>
                  <a:gd name="connsiteX1" fmla="*/ 9204 w 293712"/>
                  <a:gd name="connsiteY1" fmla="*/ 46977 h 272605"/>
                  <a:gd name="connsiteX2" fmla="*/ 284508 w 293712"/>
                  <a:gd name="connsiteY2" fmla="*/ 272606 h 272605"/>
                  <a:gd name="connsiteX3" fmla="*/ 293712 w 293712"/>
                  <a:gd name="connsiteY3" fmla="*/ 240716 h 272605"/>
                  <a:gd name="connsiteX4" fmla="*/ 250199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4" y="46977"/>
                    </a:lnTo>
                    <a:lnTo>
                      <a:pt x="284508" y="272606"/>
                    </a:lnTo>
                    <a:lnTo>
                      <a:pt x="293712" y="240716"/>
                    </a:lnTo>
                    <a:lnTo>
                      <a:pt x="250199" y="103213"/>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p:cNvSpPr/>
              <p:nvPr/>
            </p:nvSpPr>
            <p:spPr>
              <a:xfrm>
                <a:off x="7553684" y="797928"/>
                <a:ext cx="601231" cy="436511"/>
              </a:xfrm>
              <a:custGeom>
                <a:avLst/>
                <a:gdLst>
                  <a:gd name="connsiteX0" fmla="*/ 0 w 601231"/>
                  <a:gd name="connsiteY0" fmla="*/ 195796 h 436511"/>
                  <a:gd name="connsiteX1" fmla="*/ 238485 w 601231"/>
                  <a:gd name="connsiteY1" fmla="*/ 0 h 436511"/>
                  <a:gd name="connsiteX2" fmla="*/ 348941 w 601231"/>
                  <a:gd name="connsiteY2" fmla="*/ 0 h 436511"/>
                  <a:gd name="connsiteX3" fmla="*/ 601232 w 601231"/>
                  <a:gd name="connsiteY3" fmla="*/ 195796 h 436511"/>
                  <a:gd name="connsiteX4" fmla="*/ 293712 w 601231"/>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1" h="436511">
                    <a:moveTo>
                      <a:pt x="0" y="195796"/>
                    </a:moveTo>
                    <a:lnTo>
                      <a:pt x="238485" y="0"/>
                    </a:lnTo>
                    <a:lnTo>
                      <a:pt x="348941" y="0"/>
                    </a:lnTo>
                    <a:lnTo>
                      <a:pt x="601232" y="195796"/>
                    </a:lnTo>
                    <a:lnTo>
                      <a:pt x="293712" y="436512"/>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p:cNvSpPr/>
              <p:nvPr/>
            </p:nvSpPr>
            <p:spPr>
              <a:xfrm>
                <a:off x="8033163" y="1159002"/>
                <a:ext cx="521318" cy="415937"/>
              </a:xfrm>
              <a:custGeom>
                <a:avLst/>
                <a:gdLst>
                  <a:gd name="connsiteX0" fmla="*/ 314632 w 521318"/>
                  <a:gd name="connsiteY0" fmla="*/ 0 h 415937"/>
                  <a:gd name="connsiteX1" fmla="*/ 258568 w 521318"/>
                  <a:gd name="connsiteY1" fmla="*/ 46977 h 415937"/>
                  <a:gd name="connsiteX2" fmla="*/ 217983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9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568" y="46977"/>
                    </a:lnTo>
                    <a:lnTo>
                      <a:pt x="217983" y="18860"/>
                    </a:lnTo>
                    <a:lnTo>
                      <a:pt x="176981" y="58636"/>
                    </a:lnTo>
                    <a:lnTo>
                      <a:pt x="206268" y="90869"/>
                    </a:lnTo>
                    <a:lnTo>
                      <a:pt x="91628" y="186881"/>
                    </a:lnTo>
                    <a:lnTo>
                      <a:pt x="57739"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p:cNvSpPr/>
              <p:nvPr/>
            </p:nvSpPr>
            <p:spPr>
              <a:xfrm>
                <a:off x="7771667"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p:cNvSpPr/>
              <p:nvPr/>
            </p:nvSpPr>
            <p:spPr>
              <a:xfrm>
                <a:off x="7849906" y="1036929"/>
                <a:ext cx="479479" cy="374103"/>
              </a:xfrm>
              <a:custGeom>
                <a:avLst/>
                <a:gdLst>
                  <a:gd name="connsiteX0" fmla="*/ 0 w 479479"/>
                  <a:gd name="connsiteY0" fmla="*/ 270891 h 374103"/>
                  <a:gd name="connsiteX1" fmla="*/ 160245 w 479479"/>
                  <a:gd name="connsiteY1" fmla="*/ 374104 h 374103"/>
                  <a:gd name="connsiteX2" fmla="*/ 479480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245" y="374104"/>
                    </a:lnTo>
                    <a:lnTo>
                      <a:pt x="479480" y="103556"/>
                    </a:lnTo>
                    <a:lnTo>
                      <a:pt x="332623"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p:cNvSpPr/>
              <p:nvPr/>
            </p:nvSpPr>
            <p:spPr>
              <a:xfrm>
                <a:off x="8223950" y="912799"/>
                <a:ext cx="316724" cy="212598"/>
              </a:xfrm>
              <a:custGeom>
                <a:avLst/>
                <a:gdLst>
                  <a:gd name="connsiteX0" fmla="*/ 36401 w 316724"/>
                  <a:gd name="connsiteY0" fmla="*/ 62408 h 212598"/>
                  <a:gd name="connsiteX1" fmla="*/ 192461 w 316724"/>
                  <a:gd name="connsiteY1" fmla="*/ 0 h 212598"/>
                  <a:gd name="connsiteX2" fmla="*/ 316725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1" y="62408"/>
                    </a:moveTo>
                    <a:lnTo>
                      <a:pt x="192461" y="0"/>
                    </a:lnTo>
                    <a:lnTo>
                      <a:pt x="316725"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p:cNvSpPr/>
              <p:nvPr/>
            </p:nvSpPr>
            <p:spPr>
              <a:xfrm>
                <a:off x="7805975" y="965606"/>
                <a:ext cx="509604" cy="408051"/>
              </a:xfrm>
              <a:custGeom>
                <a:avLst/>
                <a:gdLst>
                  <a:gd name="connsiteX0" fmla="*/ 348941 w 509604"/>
                  <a:gd name="connsiteY0" fmla="*/ 28118 h 408051"/>
                  <a:gd name="connsiteX1" fmla="*/ 41421 w 509604"/>
                  <a:gd name="connsiteY1" fmla="*/ 268834 h 408051"/>
                  <a:gd name="connsiteX2" fmla="*/ 0 w 509604"/>
                  <a:gd name="connsiteY2" fmla="*/ 408051 h 408051"/>
                  <a:gd name="connsiteX3" fmla="*/ 509604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p:cNvSpPr/>
              <p:nvPr/>
            </p:nvSpPr>
            <p:spPr>
              <a:xfrm>
                <a:off x="8281271" y="1078420"/>
                <a:ext cx="68616" cy="62064"/>
              </a:xfrm>
              <a:custGeom>
                <a:avLst/>
                <a:gdLst>
                  <a:gd name="connsiteX0" fmla="*/ 0 w 68616"/>
                  <a:gd name="connsiteY0" fmla="*/ 39434 h 62064"/>
                  <a:gd name="connsiteX1" fmla="*/ 48115 w 68616"/>
                  <a:gd name="connsiteY1" fmla="*/ 0 h 62064"/>
                  <a:gd name="connsiteX2" fmla="*/ 68616 w 68616"/>
                  <a:gd name="connsiteY2" fmla="*/ 28118 h 62064"/>
                  <a:gd name="connsiteX3" fmla="*/ 18409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0" y="39434"/>
                    </a:moveTo>
                    <a:lnTo>
                      <a:pt x="48115" y="0"/>
                    </a:lnTo>
                    <a:lnTo>
                      <a:pt x="68616" y="28118"/>
                    </a:lnTo>
                    <a:lnTo>
                      <a:pt x="18409" y="6206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p:cNvSpPr/>
              <p:nvPr/>
            </p:nvSpPr>
            <p:spPr>
              <a:xfrm>
                <a:off x="7930238" y="1347254"/>
                <a:ext cx="80331" cy="97794"/>
              </a:xfrm>
              <a:custGeom>
                <a:avLst/>
                <a:gdLst>
                  <a:gd name="connsiteX0" fmla="*/ 0 w 80331"/>
                  <a:gd name="connsiteY0" fmla="*/ 63779 h 97794"/>
                  <a:gd name="connsiteX1" fmla="*/ 80331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1" y="0"/>
                      <a:pt x="80331"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p:cNvSpPr/>
              <p:nvPr/>
            </p:nvSpPr>
            <p:spPr>
              <a:xfrm rot="-8100486">
                <a:off x="8047438" y="1075796"/>
                <a:ext cx="123006" cy="304492"/>
              </a:xfrm>
              <a:custGeom>
                <a:avLst/>
                <a:gdLst>
                  <a:gd name="connsiteX0" fmla="*/ 123007 w 123006"/>
                  <a:gd name="connsiteY0" fmla="*/ 152246 h 304492"/>
                  <a:gd name="connsiteX1" fmla="*/ 61504 w 123006"/>
                  <a:gd name="connsiteY1" fmla="*/ 304492 h 304492"/>
                  <a:gd name="connsiteX2" fmla="*/ 0 w 123006"/>
                  <a:gd name="connsiteY2" fmla="*/ 152246 h 304492"/>
                  <a:gd name="connsiteX3" fmla="*/ 61504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4" y="304492"/>
                    </a:cubicBezTo>
                    <a:cubicBezTo>
                      <a:pt x="27536" y="304492"/>
                      <a:pt x="0" y="236329"/>
                      <a:pt x="0" y="152246"/>
                    </a:cubicBezTo>
                    <a:cubicBezTo>
                      <a:pt x="0" y="68163"/>
                      <a:pt x="27536" y="0"/>
                      <a:pt x="61504"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p:cNvSpPr/>
              <p:nvPr/>
            </p:nvSpPr>
            <p:spPr>
              <a:xfrm>
                <a:off x="7589247"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p:cNvSpPr/>
              <p:nvPr/>
            </p:nvSpPr>
            <p:spPr>
              <a:xfrm>
                <a:off x="801015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3" name="Graphic 4"/>
            <p:cNvGrpSpPr/>
            <p:nvPr/>
          </p:nvGrpSpPr>
          <p:grpSpPr>
            <a:xfrm>
              <a:off x="10526372" y="671398"/>
              <a:ext cx="1000799" cy="914857"/>
              <a:chOff x="10526372" y="671398"/>
              <a:chExt cx="1000799" cy="914857"/>
            </a:xfrm>
          </p:grpSpPr>
          <p:sp>
            <p:nvSpPr>
              <p:cNvPr id="104" name="Freeform: Shape 103"/>
              <p:cNvSpPr/>
              <p:nvPr/>
            </p:nvSpPr>
            <p:spPr>
              <a:xfrm>
                <a:off x="11233458" y="993724"/>
                <a:ext cx="293713" cy="272605"/>
              </a:xfrm>
              <a:custGeom>
                <a:avLst/>
                <a:gdLst>
                  <a:gd name="connsiteX0" fmla="*/ 293713 w 293713"/>
                  <a:gd name="connsiteY0" fmla="*/ 0 h 272605"/>
                  <a:gd name="connsiteX1" fmla="*/ 284508 w 293713"/>
                  <a:gd name="connsiteY1" fmla="*/ 46977 h 272605"/>
                  <a:gd name="connsiteX2" fmla="*/ 9205 w 293713"/>
                  <a:gd name="connsiteY2" fmla="*/ 272606 h 272605"/>
                  <a:gd name="connsiteX3" fmla="*/ 0 w 293713"/>
                  <a:gd name="connsiteY3" fmla="*/ 240716 h 272605"/>
                  <a:gd name="connsiteX4" fmla="*/ 43514 w 293713"/>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3" h="272605">
                    <a:moveTo>
                      <a:pt x="293713" y="0"/>
                    </a:moveTo>
                    <a:lnTo>
                      <a:pt x="284508" y="46977"/>
                    </a:lnTo>
                    <a:lnTo>
                      <a:pt x="9205" y="272606"/>
                    </a:lnTo>
                    <a:lnTo>
                      <a:pt x="0" y="240716"/>
                    </a:lnTo>
                    <a:lnTo>
                      <a:pt x="43514" y="103213"/>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p:cNvSpPr/>
              <p:nvPr/>
            </p:nvSpPr>
            <p:spPr>
              <a:xfrm>
                <a:off x="10925938" y="797928"/>
                <a:ext cx="601232" cy="436511"/>
              </a:xfrm>
              <a:custGeom>
                <a:avLst/>
                <a:gdLst>
                  <a:gd name="connsiteX0" fmla="*/ 601233 w 601232"/>
                  <a:gd name="connsiteY0" fmla="*/ 195796 h 436511"/>
                  <a:gd name="connsiteX1" fmla="*/ 362748 w 601232"/>
                  <a:gd name="connsiteY1" fmla="*/ 0 h 436511"/>
                  <a:gd name="connsiteX2" fmla="*/ 252292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3" y="195796"/>
                    </a:moveTo>
                    <a:lnTo>
                      <a:pt x="362748" y="0"/>
                    </a:lnTo>
                    <a:lnTo>
                      <a:pt x="252292"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p:cNvSpPr/>
              <p:nvPr/>
            </p:nvSpPr>
            <p:spPr>
              <a:xfrm>
                <a:off x="10526372" y="1159002"/>
                <a:ext cx="521319" cy="415937"/>
              </a:xfrm>
              <a:custGeom>
                <a:avLst/>
                <a:gdLst>
                  <a:gd name="connsiteX0" fmla="*/ 206687 w 521319"/>
                  <a:gd name="connsiteY0" fmla="*/ 0 h 415937"/>
                  <a:gd name="connsiteX1" fmla="*/ 262752 w 521319"/>
                  <a:gd name="connsiteY1" fmla="*/ 46977 h 415937"/>
                  <a:gd name="connsiteX2" fmla="*/ 303336 w 521319"/>
                  <a:gd name="connsiteY2" fmla="*/ 18860 h 415937"/>
                  <a:gd name="connsiteX3" fmla="*/ 344338 w 521319"/>
                  <a:gd name="connsiteY3" fmla="*/ 58636 h 415937"/>
                  <a:gd name="connsiteX4" fmla="*/ 315051 w 521319"/>
                  <a:gd name="connsiteY4" fmla="*/ 90869 h 415937"/>
                  <a:gd name="connsiteX5" fmla="*/ 429691 w 521319"/>
                  <a:gd name="connsiteY5" fmla="*/ 186881 h 415937"/>
                  <a:gd name="connsiteX6" fmla="*/ 463999 w 521319"/>
                  <a:gd name="connsiteY6" fmla="*/ 146761 h 415937"/>
                  <a:gd name="connsiteX7" fmla="*/ 500400 w 521319"/>
                  <a:gd name="connsiteY7" fmla="*/ 201282 h 415937"/>
                  <a:gd name="connsiteX8" fmla="*/ 477388 w 521319"/>
                  <a:gd name="connsiteY8" fmla="*/ 227000 h 415937"/>
                  <a:gd name="connsiteX9" fmla="*/ 521319 w 521319"/>
                  <a:gd name="connsiteY9" fmla="*/ 263347 h 415937"/>
                  <a:gd name="connsiteX10" fmla="*/ 413373 w 521319"/>
                  <a:gd name="connsiteY10" fmla="*/ 415938 h 415937"/>
                  <a:gd name="connsiteX11" fmla="*/ 0 w 521319"/>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9" h="415937">
                    <a:moveTo>
                      <a:pt x="206687" y="0"/>
                    </a:moveTo>
                    <a:lnTo>
                      <a:pt x="262752" y="46977"/>
                    </a:lnTo>
                    <a:lnTo>
                      <a:pt x="303336" y="18860"/>
                    </a:lnTo>
                    <a:lnTo>
                      <a:pt x="344338" y="58636"/>
                    </a:lnTo>
                    <a:lnTo>
                      <a:pt x="315051" y="90869"/>
                    </a:lnTo>
                    <a:lnTo>
                      <a:pt x="429691" y="186881"/>
                    </a:lnTo>
                    <a:lnTo>
                      <a:pt x="463999" y="146761"/>
                    </a:lnTo>
                    <a:lnTo>
                      <a:pt x="500400" y="201282"/>
                    </a:lnTo>
                    <a:lnTo>
                      <a:pt x="477388" y="227000"/>
                    </a:lnTo>
                    <a:lnTo>
                      <a:pt x="521319" y="263347"/>
                    </a:lnTo>
                    <a:lnTo>
                      <a:pt x="413373" y="415938"/>
                    </a:lnTo>
                    <a:lnTo>
                      <a:pt x="0" y="64122"/>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p:cNvSpPr/>
              <p:nvPr/>
            </p:nvSpPr>
            <p:spPr>
              <a:xfrm>
                <a:off x="11079907" y="1334223"/>
                <a:ext cx="229280" cy="252031"/>
              </a:xfrm>
              <a:custGeom>
                <a:avLst/>
                <a:gdLst>
                  <a:gd name="connsiteX0" fmla="*/ 194972 w 229280"/>
                  <a:gd name="connsiteY0" fmla="*/ 39434 h 252031"/>
                  <a:gd name="connsiteX1" fmla="*/ 229280 w 229280"/>
                  <a:gd name="connsiteY1" fmla="*/ 178651 h 252031"/>
                  <a:gd name="connsiteX2" fmla="*/ 75730 w 229280"/>
                  <a:gd name="connsiteY2" fmla="*/ 252032 h 252031"/>
                  <a:gd name="connsiteX3" fmla="*/ 0 w 229280"/>
                  <a:gd name="connsiteY3" fmla="*/ 97727 h 252031"/>
                  <a:gd name="connsiteX4" fmla="*/ 160664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2" y="39434"/>
                    </a:moveTo>
                    <a:lnTo>
                      <a:pt x="229280" y="178651"/>
                    </a:lnTo>
                    <a:lnTo>
                      <a:pt x="75730" y="252032"/>
                    </a:lnTo>
                    <a:lnTo>
                      <a:pt x="0" y="97727"/>
                    </a:lnTo>
                    <a:lnTo>
                      <a:pt x="160664"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p:cNvSpPr/>
              <p:nvPr/>
            </p:nvSpPr>
            <p:spPr>
              <a:xfrm>
                <a:off x="10751468" y="1036929"/>
                <a:ext cx="479897" cy="374103"/>
              </a:xfrm>
              <a:custGeom>
                <a:avLst/>
                <a:gdLst>
                  <a:gd name="connsiteX0" fmla="*/ 479898 w 479897"/>
                  <a:gd name="connsiteY0" fmla="*/ 270891 h 374103"/>
                  <a:gd name="connsiteX1" fmla="*/ 319235 w 479897"/>
                  <a:gd name="connsiteY1" fmla="*/ 374104 h 374103"/>
                  <a:gd name="connsiteX2" fmla="*/ 0 w 479897"/>
                  <a:gd name="connsiteY2" fmla="*/ 103556 h 374103"/>
                  <a:gd name="connsiteX3" fmla="*/ 146857 w 479897"/>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7" h="374103">
                    <a:moveTo>
                      <a:pt x="479898" y="270891"/>
                    </a:moveTo>
                    <a:lnTo>
                      <a:pt x="319235" y="374104"/>
                    </a:lnTo>
                    <a:lnTo>
                      <a:pt x="0" y="103556"/>
                    </a:lnTo>
                    <a:lnTo>
                      <a:pt x="146857"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p:cNvSpPr/>
              <p:nvPr/>
            </p:nvSpPr>
            <p:spPr>
              <a:xfrm>
                <a:off x="10540179" y="912799"/>
                <a:ext cx="316723" cy="212598"/>
              </a:xfrm>
              <a:custGeom>
                <a:avLst/>
                <a:gdLst>
                  <a:gd name="connsiteX0" fmla="*/ 280324 w 316723"/>
                  <a:gd name="connsiteY0" fmla="*/ 62408 h 212598"/>
                  <a:gd name="connsiteX1" fmla="*/ 124263 w 316723"/>
                  <a:gd name="connsiteY1" fmla="*/ 0 h 212598"/>
                  <a:gd name="connsiteX2" fmla="*/ 0 w 316723"/>
                  <a:gd name="connsiteY2" fmla="*/ 109042 h 212598"/>
                  <a:gd name="connsiteX3" fmla="*/ 186185 w 316723"/>
                  <a:gd name="connsiteY3" fmla="*/ 212598 h 212598"/>
                  <a:gd name="connsiteX4" fmla="*/ 316724 w 316723"/>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3" h="212598">
                    <a:moveTo>
                      <a:pt x="280324" y="62408"/>
                    </a:moveTo>
                    <a:lnTo>
                      <a:pt x="124263" y="0"/>
                    </a:lnTo>
                    <a:lnTo>
                      <a:pt x="0" y="109042"/>
                    </a:lnTo>
                    <a:lnTo>
                      <a:pt x="186185" y="212598"/>
                    </a:lnTo>
                    <a:lnTo>
                      <a:pt x="316724" y="11110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p:cNvSpPr/>
              <p:nvPr/>
            </p:nvSpPr>
            <p:spPr>
              <a:xfrm>
                <a:off x="10765275" y="965606"/>
                <a:ext cx="509604" cy="408051"/>
              </a:xfrm>
              <a:custGeom>
                <a:avLst/>
                <a:gdLst>
                  <a:gd name="connsiteX0" fmla="*/ 160663 w 509604"/>
                  <a:gd name="connsiteY0" fmla="*/ 28118 h 408051"/>
                  <a:gd name="connsiteX1" fmla="*/ 468182 w 509604"/>
                  <a:gd name="connsiteY1" fmla="*/ 268834 h 408051"/>
                  <a:gd name="connsiteX2" fmla="*/ 509604 w 509604"/>
                  <a:gd name="connsiteY2" fmla="*/ 408051 h 408051"/>
                  <a:gd name="connsiteX3" fmla="*/ 0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160663" y="28118"/>
                    </a:moveTo>
                    <a:lnTo>
                      <a:pt x="468182"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p:cNvSpPr/>
              <p:nvPr/>
            </p:nvSpPr>
            <p:spPr>
              <a:xfrm>
                <a:off x="10730967"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p:cNvSpPr/>
              <p:nvPr/>
            </p:nvSpPr>
            <p:spPr>
              <a:xfrm>
                <a:off x="11070703"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1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1" y="99784"/>
                      <a:pt x="59831"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p:cNvSpPr/>
              <p:nvPr/>
            </p:nvSpPr>
            <p:spPr>
              <a:xfrm rot="-2700000">
                <a:off x="10909638" y="1075315"/>
                <a:ext cx="123006" cy="304492"/>
              </a:xfrm>
              <a:custGeom>
                <a:avLst/>
                <a:gdLst>
                  <a:gd name="connsiteX0" fmla="*/ 123007 w 123006"/>
                  <a:gd name="connsiteY0" fmla="*/ 152246 h 304492"/>
                  <a:gd name="connsiteX1" fmla="*/ 61503 w 123006"/>
                  <a:gd name="connsiteY1" fmla="*/ 304492 h 304492"/>
                  <a:gd name="connsiteX2" fmla="*/ 0 w 123006"/>
                  <a:gd name="connsiteY2" fmla="*/ 152246 h 304492"/>
                  <a:gd name="connsiteX3" fmla="*/ 61503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3" y="304492"/>
                    </a:cubicBezTo>
                    <a:cubicBezTo>
                      <a:pt x="27536" y="304492"/>
                      <a:pt x="0" y="236329"/>
                      <a:pt x="0" y="152246"/>
                    </a:cubicBezTo>
                    <a:cubicBezTo>
                      <a:pt x="0" y="68163"/>
                      <a:pt x="27536" y="0"/>
                      <a:pt x="61503"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p:cNvSpPr/>
              <p:nvPr/>
            </p:nvSpPr>
            <p:spPr>
              <a:xfrm>
                <a:off x="1145939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p:cNvSpPr/>
              <p:nvPr/>
            </p:nvSpPr>
            <p:spPr>
              <a:xfrm>
                <a:off x="11038068"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17" name="Picture 4"/>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8245" y="3759200"/>
            <a:ext cx="3048443" cy="3098800"/>
          </a:xfrm>
          <a:prstGeom prst="rect">
            <a:avLst/>
          </a:prstGeom>
        </p:spPr>
      </p:pic>
      <p:pic>
        <p:nvPicPr>
          <p:cNvPr id="120" name="Picture 14" descr="Fairy Tale Pink Stick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693576">
            <a:off x="9667505" y="2384639"/>
            <a:ext cx="1153343" cy="11533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ỉ với 1 tờ giấy cắt vụn, thẩm phán khiến người đàn ông phải cúi đầu nhận  tội sau khi khiến hàng xóm bị bắt o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1440" y="1802529"/>
            <a:ext cx="3841547" cy="24037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07360" y="4409440"/>
            <a:ext cx="3322320" cy="830997"/>
          </a:xfrm>
          <a:prstGeom prst="rect">
            <a:avLst/>
          </a:prstGeom>
          <a:noFill/>
        </p:spPr>
        <p:txBody>
          <a:bodyPr wrap="square" rtlCol="0">
            <a:spAutoFit/>
          </a:bodyPr>
          <a:lstStyle/>
          <a:p>
            <a:pPr algn="ctr"/>
            <a:r>
              <a:rPr lang="nl-NL" sz="2400" b="1" i="1" dirty="0">
                <a:effectLst/>
                <a:latin typeface="Cambria" panose="02040503050406030204" pitchFamily="18" charset="0"/>
                <a:ea typeface="Cambria" panose="02040503050406030204" pitchFamily="18" charset="0"/>
              </a:rPr>
              <a:t>Cắt tờ giấy thành nhiều mảnh vụn </a:t>
            </a:r>
            <a:endParaRPr lang="en-US" sz="2400" b="1" dirty="0">
              <a:latin typeface="Cambria" panose="02040503050406030204" pitchFamily="18" charset="0"/>
              <a:ea typeface="Cambria" panose="02040503050406030204" pitchFamily="18" charset="0"/>
            </a:endParaRPr>
          </a:p>
        </p:txBody>
      </p:sp>
      <p:pic>
        <p:nvPicPr>
          <p:cNvPr id="1028" name="Picture 4" descr="GIẤY BÌA MÀU A4 ĐỊNH LƯỢNG 160GSM - TRỘN 5 MÀU - Văn phòng phẩm Thịnh Đại  Phá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5520" y="1844040"/>
            <a:ext cx="2946400" cy="25755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33920" y="4368800"/>
            <a:ext cx="3322320" cy="830997"/>
          </a:xfrm>
          <a:prstGeom prst="rect">
            <a:avLst/>
          </a:prstGeom>
          <a:noFill/>
        </p:spPr>
        <p:txBody>
          <a:bodyPr wrap="square" rtlCol="0">
            <a:spAutoFit/>
          </a:bodyPr>
          <a:lstStyle/>
          <a:p>
            <a:pPr algn="ctr"/>
            <a:r>
              <a:rPr lang="nl-NL" sz="2400" b="1" i="1" dirty="0">
                <a:latin typeface="Cambria" panose="02040503050406030204" pitchFamily="18" charset="0"/>
                <a:ea typeface="Cambria" panose="02040503050406030204" pitchFamily="18" charset="0"/>
              </a:rPr>
              <a:t>Tô màu tờ giấy thành màu khác</a:t>
            </a:r>
            <a:endParaRPr lang="en-US" sz="24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ipe(down)">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wipe(down)">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p:cNvSpPr/>
          <p:nvPr/>
        </p:nvSpPr>
        <p:spPr>
          <a:xfrm>
            <a:off x="2" y="329526"/>
            <a:ext cx="12191999" cy="4100399"/>
          </a:xfrm>
          <a:custGeom>
            <a:avLst/>
            <a:gdLst>
              <a:gd name="connsiteX0" fmla="*/ 0 w 12191999"/>
              <a:gd name="connsiteY0" fmla="*/ 0 h 4100398"/>
              <a:gd name="connsiteX1" fmla="*/ 12191999 w 12191999"/>
              <a:gd name="connsiteY1" fmla="*/ 0 h 4100398"/>
              <a:gd name="connsiteX2" fmla="*/ 12191999 w 12191999"/>
              <a:gd name="connsiteY2" fmla="*/ 4100398 h 4100398"/>
              <a:gd name="connsiteX3" fmla="*/ 0 w 12191999"/>
              <a:gd name="connsiteY3" fmla="*/ 4100398 h 4100398"/>
            </a:gdLst>
            <a:ahLst/>
            <a:cxnLst>
              <a:cxn ang="0">
                <a:pos x="connsiteX0" y="connsiteY0"/>
              </a:cxn>
              <a:cxn ang="0">
                <a:pos x="connsiteX1" y="connsiteY1"/>
              </a:cxn>
              <a:cxn ang="0">
                <a:pos x="connsiteX2" y="connsiteY2"/>
              </a:cxn>
              <a:cxn ang="0">
                <a:pos x="connsiteX3" y="connsiteY3"/>
              </a:cxn>
            </a:cxnLst>
            <a:rect l="l" t="t" r="r" b="b"/>
            <a:pathLst>
              <a:path w="12191999" h="4100398">
                <a:moveTo>
                  <a:pt x="0" y="0"/>
                </a:moveTo>
                <a:lnTo>
                  <a:pt x="12191999" y="0"/>
                </a:lnTo>
                <a:lnTo>
                  <a:pt x="12191999" y="4100398"/>
                </a:lnTo>
                <a:lnTo>
                  <a:pt x="0" y="4100398"/>
                </a:lnTo>
                <a:close/>
              </a:path>
            </a:pathLst>
          </a:custGeom>
          <a:solidFill>
            <a:srgbClr val="1E699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p:cNvSpPr/>
          <p:nvPr/>
        </p:nvSpPr>
        <p:spPr>
          <a:xfrm>
            <a:off x="2" y="4419982"/>
            <a:ext cx="12191999" cy="2437676"/>
          </a:xfrm>
          <a:custGeom>
            <a:avLst/>
            <a:gdLst>
              <a:gd name="connsiteX0" fmla="*/ 0 w 12191999"/>
              <a:gd name="connsiteY0" fmla="*/ 0 h 2437676"/>
              <a:gd name="connsiteX1" fmla="*/ 12191999 w 12191999"/>
              <a:gd name="connsiteY1" fmla="*/ 0 h 2437676"/>
              <a:gd name="connsiteX2" fmla="*/ 12191999 w 12191999"/>
              <a:gd name="connsiteY2" fmla="*/ 2437676 h 2437676"/>
              <a:gd name="connsiteX3" fmla="*/ 0 w 12191999"/>
              <a:gd name="connsiteY3" fmla="*/ 2437676 h 2437676"/>
            </a:gdLst>
            <a:ahLst/>
            <a:cxnLst>
              <a:cxn ang="0">
                <a:pos x="connsiteX0" y="connsiteY0"/>
              </a:cxn>
              <a:cxn ang="0">
                <a:pos x="connsiteX1" y="connsiteY1"/>
              </a:cxn>
              <a:cxn ang="0">
                <a:pos x="connsiteX2" y="connsiteY2"/>
              </a:cxn>
              <a:cxn ang="0">
                <a:pos x="connsiteX3" y="connsiteY3"/>
              </a:cxn>
            </a:cxnLst>
            <a:rect l="l" t="t" r="r" b="b"/>
            <a:pathLst>
              <a:path w="12191999" h="2437676">
                <a:moveTo>
                  <a:pt x="0" y="0"/>
                </a:moveTo>
                <a:lnTo>
                  <a:pt x="12191999" y="0"/>
                </a:lnTo>
                <a:lnTo>
                  <a:pt x="12191999" y="2437676"/>
                </a:lnTo>
                <a:lnTo>
                  <a:pt x="0" y="2437676"/>
                </a:ln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p:cNvSpPr/>
          <p:nvPr/>
        </p:nvSpPr>
        <p:spPr>
          <a:xfrm>
            <a:off x="4242933" y="343"/>
            <a:ext cx="3614087" cy="1446695"/>
          </a:xfrm>
          <a:custGeom>
            <a:avLst/>
            <a:gdLst>
              <a:gd name="connsiteX0" fmla="*/ 0 w 3614086"/>
              <a:gd name="connsiteY0" fmla="*/ 0 h 1446695"/>
              <a:gd name="connsiteX1" fmla="*/ 1807044 w 3614086"/>
              <a:gd name="connsiteY1" fmla="*/ 1446695 h 1446695"/>
              <a:gd name="connsiteX2" fmla="*/ 3614087 w 3614086"/>
              <a:gd name="connsiteY2" fmla="*/ 0 h 1446695"/>
              <a:gd name="connsiteX3" fmla="*/ 0 w 3614086"/>
              <a:gd name="connsiteY3" fmla="*/ 0 h 1446695"/>
            </a:gdLst>
            <a:ahLst/>
            <a:cxnLst>
              <a:cxn ang="0">
                <a:pos x="connsiteX0" y="connsiteY0"/>
              </a:cxn>
              <a:cxn ang="0">
                <a:pos x="connsiteX1" y="connsiteY1"/>
              </a:cxn>
              <a:cxn ang="0">
                <a:pos x="connsiteX2" y="connsiteY2"/>
              </a:cxn>
              <a:cxn ang="0">
                <a:pos x="connsiteX3" y="connsiteY3"/>
              </a:cxn>
            </a:cxnLst>
            <a:rect l="l" t="t" r="r" b="b"/>
            <a:pathLst>
              <a:path w="3614086" h="1446695">
                <a:moveTo>
                  <a:pt x="0" y="0"/>
                </a:moveTo>
                <a:cubicBezTo>
                  <a:pt x="22175" y="802043"/>
                  <a:pt x="822562" y="1446695"/>
                  <a:pt x="1807044" y="1446695"/>
                </a:cubicBezTo>
                <a:cubicBezTo>
                  <a:pt x="2791525" y="1446695"/>
                  <a:pt x="3591912" y="802043"/>
                  <a:pt x="3614087" y="0"/>
                </a:cubicBezTo>
                <a:lnTo>
                  <a:pt x="0"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p:cNvSpPr/>
          <p:nvPr/>
        </p:nvSpPr>
        <p:spPr>
          <a:xfrm>
            <a:off x="4473888" y="342"/>
            <a:ext cx="1151001" cy="938527"/>
          </a:xfrm>
          <a:custGeom>
            <a:avLst/>
            <a:gdLst>
              <a:gd name="connsiteX0" fmla="*/ 264006 w 1151001"/>
              <a:gd name="connsiteY0" fmla="*/ 0 h 938526"/>
              <a:gd name="connsiteX1" fmla="*/ 0 w 1151001"/>
              <a:gd name="connsiteY1" fmla="*/ 690944 h 938526"/>
              <a:gd name="connsiteX2" fmla="*/ 210034 w 1151001"/>
              <a:gd name="connsiteY2" fmla="*/ 935431 h 938526"/>
              <a:gd name="connsiteX3" fmla="*/ 1151002 w 1151001"/>
              <a:gd name="connsiteY3" fmla="*/ 0 h 938526"/>
              <a:gd name="connsiteX4" fmla="*/ 264006 w 1151001"/>
              <a:gd name="connsiteY4" fmla="*/ 0 h 938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001" h="938526">
                <a:moveTo>
                  <a:pt x="264006" y="0"/>
                </a:moveTo>
                <a:cubicBezTo>
                  <a:pt x="182420" y="197510"/>
                  <a:pt x="0" y="690944"/>
                  <a:pt x="0" y="690944"/>
                </a:cubicBezTo>
                <a:cubicBezTo>
                  <a:pt x="0" y="690944"/>
                  <a:pt x="136396" y="869594"/>
                  <a:pt x="210034" y="935431"/>
                </a:cubicBezTo>
                <a:cubicBezTo>
                  <a:pt x="254383" y="974865"/>
                  <a:pt x="1062721" y="636080"/>
                  <a:pt x="1151002" y="0"/>
                </a:cubicBezTo>
                <a:lnTo>
                  <a:pt x="264006" y="0"/>
                </a:lnTo>
                <a:close/>
              </a:path>
            </a:pathLst>
          </a:custGeom>
          <a:solidFill>
            <a:srgbClr val="F47458">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p:cNvSpPr/>
          <p:nvPr/>
        </p:nvSpPr>
        <p:spPr>
          <a:xfrm>
            <a:off x="6473810" y="342"/>
            <a:ext cx="1174431" cy="938479"/>
          </a:xfrm>
          <a:custGeom>
            <a:avLst/>
            <a:gdLst>
              <a:gd name="connsiteX0" fmla="*/ 886576 w 1174431"/>
              <a:gd name="connsiteY0" fmla="*/ 0 h 938478"/>
              <a:gd name="connsiteX1" fmla="*/ 1174432 w 1174431"/>
              <a:gd name="connsiteY1" fmla="*/ 654939 h 938478"/>
              <a:gd name="connsiteX2" fmla="*/ 940968 w 1174431"/>
              <a:gd name="connsiteY2" fmla="*/ 935431 h 938478"/>
              <a:gd name="connsiteX3" fmla="*/ 0 w 1174431"/>
              <a:gd name="connsiteY3" fmla="*/ 0 h 938478"/>
              <a:gd name="connsiteX4" fmla="*/ 886576 w 1174431"/>
              <a:gd name="connsiteY4" fmla="*/ 0 h 938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431" h="938478">
                <a:moveTo>
                  <a:pt x="886576" y="0"/>
                </a:moveTo>
                <a:cubicBezTo>
                  <a:pt x="968163" y="197510"/>
                  <a:pt x="1174432" y="654939"/>
                  <a:pt x="1174432" y="654939"/>
                </a:cubicBezTo>
                <a:cubicBezTo>
                  <a:pt x="1174432" y="654939"/>
                  <a:pt x="1074017" y="819531"/>
                  <a:pt x="940968" y="935431"/>
                </a:cubicBezTo>
                <a:cubicBezTo>
                  <a:pt x="896200" y="974522"/>
                  <a:pt x="88281" y="636080"/>
                  <a:pt x="0" y="0"/>
                </a:cubicBezTo>
                <a:lnTo>
                  <a:pt x="886576" y="0"/>
                </a:lnTo>
                <a:close/>
              </a:path>
            </a:pathLst>
          </a:custGeom>
          <a:solidFill>
            <a:srgbClr val="F47458">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p:cNvSpPr/>
          <p:nvPr/>
        </p:nvSpPr>
        <p:spPr>
          <a:xfrm>
            <a:off x="4547106" y="343"/>
            <a:ext cx="3005741" cy="658368"/>
          </a:xfrm>
          <a:custGeom>
            <a:avLst/>
            <a:gdLst>
              <a:gd name="connsiteX0" fmla="*/ 2875621 w 3005741"/>
              <a:gd name="connsiteY0" fmla="*/ 0 h 658368"/>
              <a:gd name="connsiteX1" fmla="*/ 1502871 w 3005741"/>
              <a:gd name="connsiteY1" fmla="*/ 517779 h 658368"/>
              <a:gd name="connsiteX2" fmla="*/ 130120 w 3005741"/>
              <a:gd name="connsiteY2" fmla="*/ 0 h 658368"/>
              <a:gd name="connsiteX3" fmla="*/ 0 w 3005741"/>
              <a:gd name="connsiteY3" fmla="*/ 0 h 658368"/>
              <a:gd name="connsiteX4" fmla="*/ 1502871 w 3005741"/>
              <a:gd name="connsiteY4" fmla="*/ 658368 h 658368"/>
              <a:gd name="connsiteX5" fmla="*/ 3005742 w 3005741"/>
              <a:gd name="connsiteY5" fmla="*/ 0 h 658368"/>
              <a:gd name="connsiteX6" fmla="*/ 2875621 w 3005741"/>
              <a:gd name="connsiteY6" fmla="*/ 0 h 6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5741" h="658368">
                <a:moveTo>
                  <a:pt x="2875621" y="0"/>
                </a:moveTo>
                <a:cubicBezTo>
                  <a:pt x="2544253" y="316840"/>
                  <a:pt x="2052222" y="517779"/>
                  <a:pt x="1502871" y="517779"/>
                </a:cubicBezTo>
                <a:cubicBezTo>
                  <a:pt x="953519" y="517779"/>
                  <a:pt x="461488" y="316840"/>
                  <a:pt x="130120" y="0"/>
                </a:cubicBezTo>
                <a:lnTo>
                  <a:pt x="0" y="0"/>
                </a:lnTo>
                <a:cubicBezTo>
                  <a:pt x="324255" y="397078"/>
                  <a:pt x="876535" y="658368"/>
                  <a:pt x="1502871" y="658368"/>
                </a:cubicBezTo>
                <a:cubicBezTo>
                  <a:pt x="2129206" y="658368"/>
                  <a:pt x="2681486" y="397078"/>
                  <a:pt x="3005742" y="0"/>
                </a:cubicBezTo>
                <a:lnTo>
                  <a:pt x="2875621" y="0"/>
                </a:lnTo>
                <a:close/>
              </a:path>
            </a:pathLst>
          </a:custGeom>
          <a:solidFill>
            <a:srgbClr val="E259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p:cNvSpPr/>
          <p:nvPr/>
        </p:nvSpPr>
        <p:spPr>
          <a:xfrm>
            <a:off x="4305274" y="343"/>
            <a:ext cx="3490241" cy="1093851"/>
          </a:xfrm>
          <a:custGeom>
            <a:avLst/>
            <a:gdLst>
              <a:gd name="connsiteX0" fmla="*/ 3433759 w 3490241"/>
              <a:gd name="connsiteY0" fmla="*/ 0 h 1093851"/>
              <a:gd name="connsiteX1" fmla="*/ 1744703 w 3490241"/>
              <a:gd name="connsiteY1" fmla="*/ 953262 h 1093851"/>
              <a:gd name="connsiteX2" fmla="*/ 55647 w 3490241"/>
              <a:gd name="connsiteY2" fmla="*/ 0 h 1093851"/>
              <a:gd name="connsiteX3" fmla="*/ 0 w 3490241"/>
              <a:gd name="connsiteY3" fmla="*/ 0 h 1093851"/>
              <a:gd name="connsiteX4" fmla="*/ 1745121 w 3490241"/>
              <a:gd name="connsiteY4" fmla="*/ 1093851 h 1093851"/>
              <a:gd name="connsiteX5" fmla="*/ 3490242 w 3490241"/>
              <a:gd name="connsiteY5" fmla="*/ 0 h 1093851"/>
              <a:gd name="connsiteX6" fmla="*/ 3433759 w 3490241"/>
              <a:gd name="connsiteY6" fmla="*/ 0 h 109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0241" h="1093851">
                <a:moveTo>
                  <a:pt x="3433759" y="0"/>
                </a:moveTo>
                <a:cubicBezTo>
                  <a:pt x="3174355" y="557213"/>
                  <a:pt x="2515803" y="953262"/>
                  <a:pt x="1744703" y="953262"/>
                </a:cubicBezTo>
                <a:cubicBezTo>
                  <a:pt x="973602" y="953262"/>
                  <a:pt x="315051" y="557555"/>
                  <a:pt x="55647" y="0"/>
                </a:cubicBezTo>
                <a:lnTo>
                  <a:pt x="0" y="0"/>
                </a:lnTo>
                <a:cubicBezTo>
                  <a:pt x="207942" y="630250"/>
                  <a:pt x="910425" y="1093851"/>
                  <a:pt x="1745121" y="1093851"/>
                </a:cubicBezTo>
                <a:cubicBezTo>
                  <a:pt x="2579817" y="1093851"/>
                  <a:pt x="3282300" y="630250"/>
                  <a:pt x="3490242" y="0"/>
                </a:cubicBezTo>
                <a:lnTo>
                  <a:pt x="3433759" y="0"/>
                </a:lnTo>
                <a:close/>
              </a:path>
            </a:pathLst>
          </a:custGeom>
          <a:solidFill>
            <a:srgbClr val="E259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p:cNvSpPr/>
          <p:nvPr/>
        </p:nvSpPr>
        <p:spPr>
          <a:xfrm>
            <a:off x="5007758" y="341"/>
            <a:ext cx="2084439" cy="270891"/>
          </a:xfrm>
          <a:custGeom>
            <a:avLst/>
            <a:gdLst>
              <a:gd name="connsiteX0" fmla="*/ 1784450 w 2084438"/>
              <a:gd name="connsiteY0" fmla="*/ 0 h 270890"/>
              <a:gd name="connsiteX1" fmla="*/ 1042219 w 2084438"/>
              <a:gd name="connsiteY1" fmla="*/ 130302 h 270890"/>
              <a:gd name="connsiteX2" fmla="*/ 299988 w 2084438"/>
              <a:gd name="connsiteY2" fmla="*/ 0 h 270890"/>
              <a:gd name="connsiteX3" fmla="*/ 0 w 2084438"/>
              <a:gd name="connsiteY3" fmla="*/ 0 h 270890"/>
              <a:gd name="connsiteX4" fmla="*/ 1042219 w 2084438"/>
              <a:gd name="connsiteY4" fmla="*/ 270891 h 270890"/>
              <a:gd name="connsiteX5" fmla="*/ 2084438 w 2084438"/>
              <a:gd name="connsiteY5" fmla="*/ 0 h 270890"/>
              <a:gd name="connsiteX6" fmla="*/ 1784450 w 2084438"/>
              <a:gd name="connsiteY6" fmla="*/ 0 h 27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4438" h="270890">
                <a:moveTo>
                  <a:pt x="1784450" y="0"/>
                </a:moveTo>
                <a:cubicBezTo>
                  <a:pt x="1558099" y="83668"/>
                  <a:pt x="1306644" y="130302"/>
                  <a:pt x="1042219" y="130302"/>
                </a:cubicBezTo>
                <a:cubicBezTo>
                  <a:pt x="777794" y="130302"/>
                  <a:pt x="526339" y="83668"/>
                  <a:pt x="299988" y="0"/>
                </a:cubicBezTo>
                <a:lnTo>
                  <a:pt x="0" y="0"/>
                </a:lnTo>
                <a:cubicBezTo>
                  <a:pt x="294549" y="170421"/>
                  <a:pt x="653949" y="270891"/>
                  <a:pt x="1042219" y="270891"/>
                </a:cubicBezTo>
                <a:cubicBezTo>
                  <a:pt x="1430489" y="270891"/>
                  <a:pt x="1789889" y="170764"/>
                  <a:pt x="2084438" y="0"/>
                </a:cubicBezTo>
                <a:lnTo>
                  <a:pt x="1784450" y="0"/>
                </a:lnTo>
                <a:close/>
              </a:path>
            </a:pathLst>
          </a:custGeom>
          <a:solidFill>
            <a:srgbClr val="E259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p:cNvSpPr/>
          <p:nvPr/>
        </p:nvSpPr>
        <p:spPr>
          <a:xfrm>
            <a:off x="1" y="344"/>
            <a:ext cx="5259211" cy="1092505"/>
          </a:xfrm>
          <a:custGeom>
            <a:avLst/>
            <a:gdLst>
              <a:gd name="connsiteX0" fmla="*/ 0 w 5259211"/>
              <a:gd name="connsiteY0" fmla="*/ 339814 h 1092505"/>
              <a:gd name="connsiteX1" fmla="*/ 2996119 w 5259211"/>
              <a:gd name="connsiteY1" fmla="*/ 1071220 h 1092505"/>
              <a:gd name="connsiteX2" fmla="*/ 5259212 w 5259211"/>
              <a:gd name="connsiteY2" fmla="*/ 0 h 1092505"/>
              <a:gd name="connsiteX3" fmla="*/ 0 w 5259211"/>
              <a:gd name="connsiteY3" fmla="*/ 0 h 1092505"/>
              <a:gd name="connsiteX4" fmla="*/ 0 w 5259211"/>
              <a:gd name="connsiteY4" fmla="*/ 339814 h 109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2505">
                <a:moveTo>
                  <a:pt x="0" y="339814"/>
                </a:moveTo>
                <a:cubicBezTo>
                  <a:pt x="0" y="339814"/>
                  <a:pt x="1115438" y="1240955"/>
                  <a:pt x="2996119" y="1071220"/>
                </a:cubicBezTo>
                <a:cubicBezTo>
                  <a:pt x="4876800" y="901141"/>
                  <a:pt x="5259212" y="0"/>
                  <a:pt x="5259212" y="0"/>
                </a:cubicBezTo>
                <a:lnTo>
                  <a:pt x="0" y="0"/>
                </a:lnTo>
                <a:lnTo>
                  <a:pt x="0" y="339814"/>
                </a:lnTo>
                <a:close/>
              </a:path>
            </a:pathLst>
          </a:custGeom>
          <a:solidFill>
            <a:srgbClr val="F47458"/>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p:cNvSpPr/>
          <p:nvPr/>
        </p:nvSpPr>
        <p:spPr>
          <a:xfrm>
            <a:off x="6932788" y="0"/>
            <a:ext cx="5259211" cy="1093360"/>
          </a:xfrm>
          <a:custGeom>
            <a:avLst/>
            <a:gdLst>
              <a:gd name="connsiteX0" fmla="*/ 5259212 w 5259211"/>
              <a:gd name="connsiteY0" fmla="*/ 341528 h 1093360"/>
              <a:gd name="connsiteX1" fmla="*/ 2262675 w 5259211"/>
              <a:gd name="connsiteY1" fmla="*/ 1071905 h 1093360"/>
              <a:gd name="connsiteX2" fmla="*/ 0 w 5259211"/>
              <a:gd name="connsiteY2" fmla="*/ 0 h 1093360"/>
              <a:gd name="connsiteX3" fmla="*/ 5259212 w 5259211"/>
              <a:gd name="connsiteY3" fmla="*/ 2057 h 1093360"/>
              <a:gd name="connsiteX4" fmla="*/ 5259212 w 5259211"/>
              <a:gd name="connsiteY4" fmla="*/ 341528 h 109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211" h="1093360">
                <a:moveTo>
                  <a:pt x="5259212" y="341528"/>
                </a:moveTo>
                <a:cubicBezTo>
                  <a:pt x="5259212" y="341528"/>
                  <a:pt x="4142937" y="1242327"/>
                  <a:pt x="2262675" y="1071905"/>
                </a:cubicBezTo>
                <a:cubicBezTo>
                  <a:pt x="381994" y="901141"/>
                  <a:pt x="0" y="0"/>
                  <a:pt x="0" y="0"/>
                </a:cubicBezTo>
                <a:lnTo>
                  <a:pt x="5259212" y="2057"/>
                </a:lnTo>
                <a:lnTo>
                  <a:pt x="5259212" y="341528"/>
                </a:lnTo>
                <a:close/>
              </a:path>
            </a:pathLst>
          </a:custGeom>
          <a:solidFill>
            <a:srgbClr val="F47458"/>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p:cNvSpPr/>
          <p:nvPr/>
        </p:nvSpPr>
        <p:spPr>
          <a:xfrm>
            <a:off x="643909" y="343"/>
            <a:ext cx="3798599" cy="385832"/>
          </a:xfrm>
          <a:custGeom>
            <a:avLst/>
            <a:gdLst>
              <a:gd name="connsiteX0" fmla="*/ 3457189 w 3798598"/>
              <a:gd name="connsiteY0" fmla="*/ 0 h 385832"/>
              <a:gd name="connsiteX1" fmla="*/ 2352629 w 3798598"/>
              <a:gd name="connsiteY1" fmla="*/ 223914 h 385832"/>
              <a:gd name="connsiteX2" fmla="*/ 361492 w 3798598"/>
              <a:gd name="connsiteY2" fmla="*/ 0 h 385832"/>
              <a:gd name="connsiteX3" fmla="*/ 0 w 3798598"/>
              <a:gd name="connsiteY3" fmla="*/ 0 h 385832"/>
              <a:gd name="connsiteX4" fmla="*/ 2352629 w 3798598"/>
              <a:gd name="connsiteY4" fmla="*/ 364503 h 385832"/>
              <a:gd name="connsiteX5" fmla="*/ 3798599 w 3798598"/>
              <a:gd name="connsiteY5" fmla="*/ 0 h 385832"/>
              <a:gd name="connsiteX6" fmla="*/ 3457189 w 3798598"/>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8598" h="385832">
                <a:moveTo>
                  <a:pt x="3457189" y="0"/>
                </a:moveTo>
                <a:cubicBezTo>
                  <a:pt x="3163895" y="101498"/>
                  <a:pt x="2800729" y="183452"/>
                  <a:pt x="2352629" y="223914"/>
                </a:cubicBezTo>
                <a:cubicBezTo>
                  <a:pt x="1534251" y="297980"/>
                  <a:pt x="861055" y="169393"/>
                  <a:pt x="361492" y="0"/>
                </a:cubicBezTo>
                <a:lnTo>
                  <a:pt x="0" y="0"/>
                </a:lnTo>
                <a:cubicBezTo>
                  <a:pt x="512951" y="226657"/>
                  <a:pt x="1316686" y="458114"/>
                  <a:pt x="2352629" y="364503"/>
                </a:cubicBezTo>
                <a:cubicBezTo>
                  <a:pt x="2994027" y="306896"/>
                  <a:pt x="3461373" y="163563"/>
                  <a:pt x="3798599" y="0"/>
                </a:cubicBezTo>
                <a:lnTo>
                  <a:pt x="3457189"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p:cNvSpPr/>
          <p:nvPr/>
        </p:nvSpPr>
        <p:spPr>
          <a:xfrm>
            <a:off x="0" y="343"/>
            <a:ext cx="5006501" cy="766407"/>
          </a:xfrm>
          <a:custGeom>
            <a:avLst/>
            <a:gdLst>
              <a:gd name="connsiteX0" fmla="*/ 4840400 w 5006501"/>
              <a:gd name="connsiteY0" fmla="*/ 0 h 766407"/>
              <a:gd name="connsiteX1" fmla="*/ 2996537 w 5006501"/>
              <a:gd name="connsiteY1" fmla="*/ 604533 h 766407"/>
              <a:gd name="connsiteX2" fmla="*/ 185349 w 5006501"/>
              <a:gd name="connsiteY2" fmla="*/ 0 h 766407"/>
              <a:gd name="connsiteX3" fmla="*/ 0 w 5006501"/>
              <a:gd name="connsiteY3" fmla="*/ 0 h 766407"/>
              <a:gd name="connsiteX4" fmla="*/ 0 w 5006501"/>
              <a:gd name="connsiteY4" fmla="*/ 13716 h 766407"/>
              <a:gd name="connsiteX5" fmla="*/ 2996119 w 5006501"/>
              <a:gd name="connsiteY5" fmla="*/ 745122 h 766407"/>
              <a:gd name="connsiteX6" fmla="*/ 5006502 w 5006501"/>
              <a:gd name="connsiteY6" fmla="*/ 0 h 766407"/>
              <a:gd name="connsiteX7" fmla="*/ 4840400 w 5006501"/>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1" h="766407">
                <a:moveTo>
                  <a:pt x="4840400" y="0"/>
                </a:moveTo>
                <a:cubicBezTo>
                  <a:pt x="4510705" y="247917"/>
                  <a:pt x="3943781" y="519151"/>
                  <a:pt x="2996537" y="604533"/>
                </a:cubicBezTo>
                <a:cubicBezTo>
                  <a:pt x="1563538" y="734149"/>
                  <a:pt x="574873" y="242087"/>
                  <a:pt x="185349" y="0"/>
                </a:cubicBezTo>
                <a:lnTo>
                  <a:pt x="0" y="0"/>
                </a:lnTo>
                <a:lnTo>
                  <a:pt x="0" y="13716"/>
                </a:lnTo>
                <a:cubicBezTo>
                  <a:pt x="0" y="13716"/>
                  <a:pt x="1115438" y="914857"/>
                  <a:pt x="2996119" y="745122"/>
                </a:cubicBezTo>
                <a:cubicBezTo>
                  <a:pt x="4127456" y="642938"/>
                  <a:pt x="4716973" y="276035"/>
                  <a:pt x="5006502" y="0"/>
                </a:cubicBezTo>
                <a:lnTo>
                  <a:pt x="4840400"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p:cNvSpPr/>
          <p:nvPr/>
        </p:nvSpPr>
        <p:spPr>
          <a:xfrm>
            <a:off x="7827732" y="343"/>
            <a:ext cx="3799016" cy="385832"/>
          </a:xfrm>
          <a:custGeom>
            <a:avLst/>
            <a:gdLst>
              <a:gd name="connsiteX0" fmla="*/ 3457189 w 3799016"/>
              <a:gd name="connsiteY0" fmla="*/ 0 h 385832"/>
              <a:gd name="connsiteX1" fmla="*/ 2352629 w 3799016"/>
              <a:gd name="connsiteY1" fmla="*/ 223914 h 385832"/>
              <a:gd name="connsiteX2" fmla="*/ 361492 w 3799016"/>
              <a:gd name="connsiteY2" fmla="*/ 0 h 385832"/>
              <a:gd name="connsiteX3" fmla="*/ 0 w 3799016"/>
              <a:gd name="connsiteY3" fmla="*/ 0 h 385832"/>
              <a:gd name="connsiteX4" fmla="*/ 2352629 w 3799016"/>
              <a:gd name="connsiteY4" fmla="*/ 364503 h 385832"/>
              <a:gd name="connsiteX5" fmla="*/ 3799016 w 3799016"/>
              <a:gd name="connsiteY5" fmla="*/ 0 h 385832"/>
              <a:gd name="connsiteX6" fmla="*/ 3457189 w 3799016"/>
              <a:gd name="connsiteY6" fmla="*/ 0 h 38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9016" h="385832">
                <a:moveTo>
                  <a:pt x="3457189" y="0"/>
                </a:moveTo>
                <a:cubicBezTo>
                  <a:pt x="3163895" y="101498"/>
                  <a:pt x="2800729" y="183452"/>
                  <a:pt x="2352629" y="223914"/>
                </a:cubicBezTo>
                <a:cubicBezTo>
                  <a:pt x="1534669" y="297637"/>
                  <a:pt x="861473" y="169050"/>
                  <a:pt x="361492" y="0"/>
                </a:cubicBezTo>
                <a:lnTo>
                  <a:pt x="0" y="0"/>
                </a:lnTo>
                <a:cubicBezTo>
                  <a:pt x="512951" y="226657"/>
                  <a:pt x="1316686" y="458114"/>
                  <a:pt x="2352629" y="364503"/>
                </a:cubicBezTo>
                <a:cubicBezTo>
                  <a:pt x="2994446" y="306553"/>
                  <a:pt x="3461792" y="163220"/>
                  <a:pt x="3799016" y="0"/>
                </a:cubicBezTo>
                <a:lnTo>
                  <a:pt x="3457189"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p:cNvSpPr/>
          <p:nvPr/>
        </p:nvSpPr>
        <p:spPr>
          <a:xfrm>
            <a:off x="7183823" y="343"/>
            <a:ext cx="5006503" cy="766407"/>
          </a:xfrm>
          <a:custGeom>
            <a:avLst/>
            <a:gdLst>
              <a:gd name="connsiteX0" fmla="*/ 4840399 w 5006502"/>
              <a:gd name="connsiteY0" fmla="*/ 0 h 766407"/>
              <a:gd name="connsiteX1" fmla="*/ 2996537 w 5006502"/>
              <a:gd name="connsiteY1" fmla="*/ 604533 h 766407"/>
              <a:gd name="connsiteX2" fmla="*/ 185349 w 5006502"/>
              <a:gd name="connsiteY2" fmla="*/ 0 h 766407"/>
              <a:gd name="connsiteX3" fmla="*/ 0 w 5006502"/>
              <a:gd name="connsiteY3" fmla="*/ 0 h 766407"/>
              <a:gd name="connsiteX4" fmla="*/ 0 w 5006502"/>
              <a:gd name="connsiteY4" fmla="*/ 13716 h 766407"/>
              <a:gd name="connsiteX5" fmla="*/ 2996119 w 5006502"/>
              <a:gd name="connsiteY5" fmla="*/ 745122 h 766407"/>
              <a:gd name="connsiteX6" fmla="*/ 5006502 w 5006502"/>
              <a:gd name="connsiteY6" fmla="*/ 0 h 766407"/>
              <a:gd name="connsiteX7" fmla="*/ 4840399 w 5006502"/>
              <a:gd name="connsiteY7" fmla="*/ 0 h 766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6502" h="766407">
                <a:moveTo>
                  <a:pt x="4840399" y="0"/>
                </a:moveTo>
                <a:cubicBezTo>
                  <a:pt x="4510706" y="247917"/>
                  <a:pt x="3943782" y="519151"/>
                  <a:pt x="2996537" y="604533"/>
                </a:cubicBezTo>
                <a:cubicBezTo>
                  <a:pt x="1563957" y="733806"/>
                  <a:pt x="575292" y="241745"/>
                  <a:pt x="185349" y="0"/>
                </a:cubicBezTo>
                <a:lnTo>
                  <a:pt x="0" y="0"/>
                </a:lnTo>
                <a:lnTo>
                  <a:pt x="0" y="13716"/>
                </a:lnTo>
                <a:cubicBezTo>
                  <a:pt x="0" y="13716"/>
                  <a:pt x="1115438" y="914857"/>
                  <a:pt x="2996119" y="745122"/>
                </a:cubicBezTo>
                <a:cubicBezTo>
                  <a:pt x="4127456" y="642938"/>
                  <a:pt x="4716973" y="276035"/>
                  <a:pt x="5006502" y="0"/>
                </a:cubicBezTo>
                <a:lnTo>
                  <a:pt x="4840399" y="0"/>
                </a:lnTo>
                <a:close/>
              </a:path>
            </a:pathLst>
          </a:custGeom>
          <a:solidFill>
            <a:srgbClr val="E2594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p:cNvSpPr/>
          <p:nvPr/>
        </p:nvSpPr>
        <p:spPr>
          <a:xfrm>
            <a:off x="-59203" y="1"/>
            <a:ext cx="2120003" cy="5739433"/>
          </a:xfrm>
          <a:custGeom>
            <a:avLst/>
            <a:gdLst>
              <a:gd name="connsiteX0" fmla="*/ 0 w 2120002"/>
              <a:gd name="connsiteY0" fmla="*/ 5736717 h 5739433"/>
              <a:gd name="connsiteX1" fmla="*/ 341828 w 2120002"/>
              <a:gd name="connsiteY1" fmla="*/ 5658536 h 5739433"/>
              <a:gd name="connsiteX2" fmla="*/ 649766 w 2120002"/>
              <a:gd name="connsiteY2" fmla="*/ 5622189 h 5739433"/>
              <a:gd name="connsiteX3" fmla="*/ 1012513 w 2120002"/>
              <a:gd name="connsiteY3" fmla="*/ 5579326 h 5739433"/>
              <a:gd name="connsiteX4" fmla="*/ 991175 w 2120002"/>
              <a:gd name="connsiteY4" fmla="*/ 5481257 h 5739433"/>
              <a:gd name="connsiteX5" fmla="*/ 991175 w 2120002"/>
              <a:gd name="connsiteY5" fmla="*/ 5481257 h 5739433"/>
              <a:gd name="connsiteX6" fmla="*/ 527176 w 2120002"/>
              <a:gd name="connsiteY6" fmla="*/ 3353905 h 5739433"/>
              <a:gd name="connsiteX7" fmla="*/ 2120002 w 2120002"/>
              <a:gd name="connsiteY7" fmla="*/ 0 h 5739433"/>
              <a:gd name="connsiteX8" fmla="*/ 0 w 2120002"/>
              <a:gd name="connsiteY8" fmla="*/ 1029 h 5739433"/>
              <a:gd name="connsiteX9" fmla="*/ 0 w 2120002"/>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0002" h="5739433">
                <a:moveTo>
                  <a:pt x="0" y="5736717"/>
                </a:moveTo>
                <a:cubicBezTo>
                  <a:pt x="167358" y="5753862"/>
                  <a:pt x="192461" y="5685282"/>
                  <a:pt x="341828" y="5658536"/>
                </a:cubicBezTo>
                <a:cubicBezTo>
                  <a:pt x="491194" y="5631790"/>
                  <a:pt x="368187" y="5585841"/>
                  <a:pt x="649766" y="5622189"/>
                </a:cubicBezTo>
                <a:cubicBezTo>
                  <a:pt x="931345" y="5658193"/>
                  <a:pt x="1012513" y="5579326"/>
                  <a:pt x="1012513" y="5579326"/>
                </a:cubicBezTo>
                <a:lnTo>
                  <a:pt x="991175" y="5481257"/>
                </a:lnTo>
                <a:lnTo>
                  <a:pt x="991175" y="5481257"/>
                </a:lnTo>
                <a:lnTo>
                  <a:pt x="527176" y="3353905"/>
                </a:lnTo>
                <a:cubicBezTo>
                  <a:pt x="1669392" y="2726741"/>
                  <a:pt x="2120002" y="0"/>
                  <a:pt x="2120002" y="0"/>
                </a:cubicBezTo>
                <a:lnTo>
                  <a:pt x="0" y="1029"/>
                </a:lnTo>
                <a:lnTo>
                  <a:pt x="0" y="5736717"/>
                </a:lnTo>
                <a:close/>
              </a:path>
            </a:pathLst>
          </a:custGeom>
          <a:solidFill>
            <a:srgbClr val="B23824"/>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24"/>
          <p:cNvSpPr/>
          <p:nvPr/>
        </p:nvSpPr>
        <p:spPr>
          <a:xfrm>
            <a:off x="1873568" y="343"/>
            <a:ext cx="698299" cy="1088021"/>
          </a:xfrm>
          <a:custGeom>
            <a:avLst/>
            <a:gdLst>
              <a:gd name="connsiteX0" fmla="*/ 246016 w 698299"/>
              <a:gd name="connsiteY0" fmla="*/ 343 h 1088021"/>
              <a:gd name="connsiteX1" fmla="*/ 0 w 698299"/>
              <a:gd name="connsiteY1" fmla="*/ 1049274 h 1088021"/>
              <a:gd name="connsiteX2" fmla="*/ 440987 w 698299"/>
              <a:gd name="connsiteY2" fmla="*/ 1088022 h 1088021"/>
              <a:gd name="connsiteX3" fmla="*/ 698300 w 698299"/>
              <a:gd name="connsiteY3" fmla="*/ 0 h 1088021"/>
              <a:gd name="connsiteX4" fmla="*/ 246016 w 698299"/>
              <a:gd name="connsiteY4" fmla="*/ 343 h 1088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99" h="1088021">
                <a:moveTo>
                  <a:pt x="246016" y="343"/>
                </a:moveTo>
                <a:cubicBezTo>
                  <a:pt x="241832" y="26060"/>
                  <a:pt x="164847" y="478346"/>
                  <a:pt x="0" y="1049274"/>
                </a:cubicBezTo>
                <a:cubicBezTo>
                  <a:pt x="140162" y="1068134"/>
                  <a:pt x="287018" y="1081507"/>
                  <a:pt x="440987" y="1088022"/>
                </a:cubicBezTo>
                <a:cubicBezTo>
                  <a:pt x="618386" y="482460"/>
                  <a:pt x="698300" y="0"/>
                  <a:pt x="698300" y="0"/>
                </a:cubicBezTo>
                <a:lnTo>
                  <a:pt x="246016" y="343"/>
                </a:lnTo>
                <a:close/>
              </a:path>
            </a:pathLst>
          </a:custGeom>
          <a:solidFill>
            <a:srgbClr val="F47458">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25"/>
          <p:cNvSpPr/>
          <p:nvPr/>
        </p:nvSpPr>
        <p:spPr>
          <a:xfrm>
            <a:off x="9618458" y="686"/>
            <a:ext cx="697881" cy="1087679"/>
          </a:xfrm>
          <a:custGeom>
            <a:avLst/>
            <a:gdLst>
              <a:gd name="connsiteX0" fmla="*/ 451865 w 697881"/>
              <a:gd name="connsiteY0" fmla="*/ 0 h 1087678"/>
              <a:gd name="connsiteX1" fmla="*/ 697881 w 697881"/>
              <a:gd name="connsiteY1" fmla="*/ 1048931 h 1087678"/>
              <a:gd name="connsiteX2" fmla="*/ 256894 w 697881"/>
              <a:gd name="connsiteY2" fmla="*/ 1087679 h 1087678"/>
              <a:gd name="connsiteX3" fmla="*/ 0 w 697881"/>
              <a:gd name="connsiteY3" fmla="*/ 0 h 1087678"/>
              <a:gd name="connsiteX4" fmla="*/ 451865 w 697881"/>
              <a:gd name="connsiteY4" fmla="*/ 0 h 1087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881" h="1087678">
                <a:moveTo>
                  <a:pt x="451865" y="0"/>
                </a:moveTo>
                <a:cubicBezTo>
                  <a:pt x="456049" y="25718"/>
                  <a:pt x="533035" y="478003"/>
                  <a:pt x="697881" y="1048931"/>
                </a:cubicBezTo>
                <a:cubicBezTo>
                  <a:pt x="557719" y="1067791"/>
                  <a:pt x="410864" y="1081164"/>
                  <a:pt x="256894" y="1087679"/>
                </a:cubicBezTo>
                <a:cubicBezTo>
                  <a:pt x="79495" y="482117"/>
                  <a:pt x="0" y="0"/>
                  <a:pt x="0" y="0"/>
                </a:cubicBezTo>
                <a:lnTo>
                  <a:pt x="451865" y="0"/>
                </a:lnTo>
                <a:close/>
              </a:path>
            </a:pathLst>
          </a:custGeom>
          <a:solidFill>
            <a:srgbClr val="F47458">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26"/>
          <p:cNvSpPr/>
          <p:nvPr/>
        </p:nvSpPr>
        <p:spPr>
          <a:xfrm>
            <a:off x="280323" y="3792475"/>
            <a:ext cx="361492" cy="1835200"/>
          </a:xfrm>
          <a:custGeom>
            <a:avLst/>
            <a:gdLst>
              <a:gd name="connsiteX0" fmla="*/ 146856 w 361492"/>
              <a:gd name="connsiteY0" fmla="*/ 1835201 h 1835200"/>
              <a:gd name="connsiteX1" fmla="*/ 361492 w 361492"/>
              <a:gd name="connsiteY1" fmla="*/ 1828000 h 1835200"/>
              <a:gd name="connsiteX2" fmla="*/ 0 w 361492"/>
              <a:gd name="connsiteY2" fmla="*/ 0 h 1835200"/>
              <a:gd name="connsiteX3" fmla="*/ 146856 w 361492"/>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1492" h="1835200">
                <a:moveTo>
                  <a:pt x="146856" y="1835201"/>
                </a:moveTo>
                <a:cubicBezTo>
                  <a:pt x="174052" y="1817027"/>
                  <a:pt x="184930" y="1805711"/>
                  <a:pt x="361492" y="1828000"/>
                </a:cubicBezTo>
                <a:lnTo>
                  <a:pt x="0" y="0"/>
                </a:lnTo>
                <a:cubicBezTo>
                  <a:pt x="0" y="0"/>
                  <a:pt x="123426" y="1488529"/>
                  <a:pt x="146856" y="1835201"/>
                </a:cubicBez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p:cNvSpPr/>
          <p:nvPr/>
        </p:nvSpPr>
        <p:spPr>
          <a:xfrm>
            <a:off x="83678" y="192366"/>
            <a:ext cx="334015" cy="3157767"/>
          </a:xfrm>
          <a:custGeom>
            <a:avLst/>
            <a:gdLst>
              <a:gd name="connsiteX0" fmla="*/ 0 w 334014"/>
              <a:gd name="connsiteY0" fmla="*/ 3123476 h 3157766"/>
              <a:gd name="connsiteX1" fmla="*/ 288692 w 334014"/>
              <a:gd name="connsiteY1" fmla="*/ 0 h 3157766"/>
              <a:gd name="connsiteX2" fmla="*/ 158990 w 334014"/>
              <a:gd name="connsiteY2" fmla="*/ 3157766 h 3157766"/>
              <a:gd name="connsiteX3" fmla="*/ 0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0" y="3123476"/>
                </a:moveTo>
                <a:cubicBezTo>
                  <a:pt x="0" y="3123476"/>
                  <a:pt x="225933" y="1649349"/>
                  <a:pt x="288692" y="0"/>
                </a:cubicBezTo>
                <a:cubicBezTo>
                  <a:pt x="288692" y="0"/>
                  <a:pt x="451865" y="867537"/>
                  <a:pt x="158990" y="3157766"/>
                </a:cubicBezTo>
                <a:lnTo>
                  <a:pt x="0" y="3123476"/>
                </a:ln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p:cNvSpPr/>
          <p:nvPr/>
        </p:nvSpPr>
        <p:spPr>
          <a:xfrm>
            <a:off x="364004" y="548982"/>
            <a:ext cx="805897" cy="2801151"/>
          </a:xfrm>
          <a:custGeom>
            <a:avLst/>
            <a:gdLst>
              <a:gd name="connsiteX0" fmla="*/ 0 w 805897"/>
              <a:gd name="connsiteY0" fmla="*/ 2766860 h 2801150"/>
              <a:gd name="connsiteX1" fmla="*/ 794948 w 805897"/>
              <a:gd name="connsiteY1" fmla="*/ 0 h 2801150"/>
              <a:gd name="connsiteX2" fmla="*/ 163174 w 805897"/>
              <a:gd name="connsiteY2" fmla="*/ 2801150 h 2801150"/>
              <a:gd name="connsiteX3" fmla="*/ 0 w 805897"/>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5897" h="2801150">
                <a:moveTo>
                  <a:pt x="0" y="2766860"/>
                </a:moveTo>
                <a:cubicBezTo>
                  <a:pt x="0" y="2766860"/>
                  <a:pt x="799132" y="1576997"/>
                  <a:pt x="794948" y="0"/>
                </a:cubicBezTo>
                <a:cubicBezTo>
                  <a:pt x="794948" y="0"/>
                  <a:pt x="941386" y="2019338"/>
                  <a:pt x="163174" y="2801150"/>
                </a:cubicBezTo>
                <a:lnTo>
                  <a:pt x="0" y="2766860"/>
                </a:ln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p:cNvSpPr/>
          <p:nvPr/>
        </p:nvSpPr>
        <p:spPr>
          <a:xfrm>
            <a:off x="1" y="3143021"/>
            <a:ext cx="647673" cy="307379"/>
          </a:xfrm>
          <a:custGeom>
            <a:avLst/>
            <a:gdLst>
              <a:gd name="connsiteX0" fmla="*/ 0 w 647673"/>
              <a:gd name="connsiteY0" fmla="*/ 0 h 307378"/>
              <a:gd name="connsiteX1" fmla="*/ 647674 w 647673"/>
              <a:gd name="connsiteY1" fmla="*/ 135103 h 307378"/>
              <a:gd name="connsiteX2" fmla="*/ 540147 w 647673"/>
              <a:gd name="connsiteY2" fmla="*/ 270205 h 307378"/>
              <a:gd name="connsiteX3" fmla="*/ 0 w 647673"/>
              <a:gd name="connsiteY3" fmla="*/ 213284 h 307378"/>
              <a:gd name="connsiteX4" fmla="*/ 0 w 647673"/>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73" h="307378">
                <a:moveTo>
                  <a:pt x="0" y="0"/>
                </a:moveTo>
                <a:cubicBezTo>
                  <a:pt x="0" y="0"/>
                  <a:pt x="345593" y="186538"/>
                  <a:pt x="647674" y="135103"/>
                </a:cubicBezTo>
                <a:cubicBezTo>
                  <a:pt x="647674" y="135103"/>
                  <a:pt x="632612" y="219799"/>
                  <a:pt x="540147" y="270205"/>
                </a:cubicBezTo>
                <a:cubicBezTo>
                  <a:pt x="540147" y="270205"/>
                  <a:pt x="242668" y="384048"/>
                  <a:pt x="0" y="213284"/>
                </a:cubicBezTo>
                <a:lnTo>
                  <a:pt x="0" y="0"/>
                </a:ln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1" name="Graphic 4"/>
          <p:cNvGrpSpPr/>
          <p:nvPr/>
        </p:nvGrpSpPr>
        <p:grpSpPr>
          <a:xfrm>
            <a:off x="10070742" y="1"/>
            <a:ext cx="2121257" cy="5739433"/>
            <a:chOff x="10070741" y="0"/>
            <a:chExt cx="2121257" cy="5739433"/>
          </a:xfrm>
        </p:grpSpPr>
        <p:sp>
          <p:nvSpPr>
            <p:cNvPr id="32" name="Freeform: Shape 31"/>
            <p:cNvSpPr/>
            <p:nvPr/>
          </p:nvSpPr>
          <p:spPr>
            <a:xfrm>
              <a:off x="10070741" y="0"/>
              <a:ext cx="2121257" cy="5739433"/>
            </a:xfrm>
            <a:custGeom>
              <a:avLst/>
              <a:gdLst>
                <a:gd name="connsiteX0" fmla="*/ 2121257 w 2121257"/>
                <a:gd name="connsiteY0" fmla="*/ 5736717 h 5739433"/>
                <a:gd name="connsiteX1" fmla="*/ 1779011 w 2121257"/>
                <a:gd name="connsiteY1" fmla="*/ 5658536 h 5739433"/>
                <a:gd name="connsiteX2" fmla="*/ 1471074 w 2121257"/>
                <a:gd name="connsiteY2" fmla="*/ 5622189 h 5739433"/>
                <a:gd name="connsiteX3" fmla="*/ 1108325 w 2121257"/>
                <a:gd name="connsiteY3" fmla="*/ 5579326 h 5739433"/>
                <a:gd name="connsiteX4" fmla="*/ 1129664 w 2121257"/>
                <a:gd name="connsiteY4" fmla="*/ 5481257 h 5739433"/>
                <a:gd name="connsiteX5" fmla="*/ 1129664 w 2121257"/>
                <a:gd name="connsiteY5" fmla="*/ 5481257 h 5739433"/>
                <a:gd name="connsiteX6" fmla="*/ 1593662 w 2121257"/>
                <a:gd name="connsiteY6" fmla="*/ 3354248 h 5739433"/>
                <a:gd name="connsiteX7" fmla="*/ 0 w 2121257"/>
                <a:gd name="connsiteY7" fmla="*/ 0 h 5739433"/>
                <a:gd name="connsiteX8" fmla="*/ 2121257 w 2121257"/>
                <a:gd name="connsiteY8" fmla="*/ 1029 h 5739433"/>
                <a:gd name="connsiteX9" fmla="*/ 2121257 w 2121257"/>
                <a:gd name="connsiteY9" fmla="*/ 5736717 h 573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1257" h="5739433">
                  <a:moveTo>
                    <a:pt x="2121257" y="5736717"/>
                  </a:moveTo>
                  <a:cubicBezTo>
                    <a:pt x="1953900" y="5753862"/>
                    <a:pt x="1928796" y="5685282"/>
                    <a:pt x="1779011" y="5658536"/>
                  </a:cubicBezTo>
                  <a:cubicBezTo>
                    <a:pt x="1629226" y="5631790"/>
                    <a:pt x="1752652" y="5585841"/>
                    <a:pt x="1471074" y="5622189"/>
                  </a:cubicBezTo>
                  <a:cubicBezTo>
                    <a:pt x="1189494" y="5658536"/>
                    <a:pt x="1108325" y="5579326"/>
                    <a:pt x="1108325" y="5579326"/>
                  </a:cubicBezTo>
                  <a:lnTo>
                    <a:pt x="1129664" y="5481257"/>
                  </a:lnTo>
                  <a:lnTo>
                    <a:pt x="1129664" y="5481257"/>
                  </a:lnTo>
                  <a:lnTo>
                    <a:pt x="1593662" y="3354248"/>
                  </a:lnTo>
                  <a:cubicBezTo>
                    <a:pt x="451029" y="2726741"/>
                    <a:pt x="0" y="0"/>
                    <a:pt x="0" y="0"/>
                  </a:cubicBezTo>
                  <a:lnTo>
                    <a:pt x="2121257" y="1029"/>
                  </a:lnTo>
                  <a:lnTo>
                    <a:pt x="2121257" y="5736717"/>
                  </a:lnTo>
                  <a:close/>
                </a:path>
              </a:pathLst>
            </a:custGeom>
            <a:solidFill>
              <a:srgbClr val="B23824"/>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p:cNvSpPr/>
            <p:nvPr/>
          </p:nvSpPr>
          <p:spPr>
            <a:xfrm>
              <a:off x="11549345" y="3792474"/>
              <a:ext cx="362329" cy="1835200"/>
            </a:xfrm>
            <a:custGeom>
              <a:avLst/>
              <a:gdLst>
                <a:gd name="connsiteX0" fmla="*/ 215055 w 362329"/>
                <a:gd name="connsiteY0" fmla="*/ 1835201 h 1835200"/>
                <a:gd name="connsiteX1" fmla="*/ 0 w 362329"/>
                <a:gd name="connsiteY1" fmla="*/ 1828000 h 1835200"/>
                <a:gd name="connsiteX2" fmla="*/ 362330 w 362329"/>
                <a:gd name="connsiteY2" fmla="*/ 0 h 1835200"/>
                <a:gd name="connsiteX3" fmla="*/ 215055 w 362329"/>
                <a:gd name="connsiteY3" fmla="*/ 1835201 h 1835200"/>
              </a:gdLst>
              <a:ahLst/>
              <a:cxnLst>
                <a:cxn ang="0">
                  <a:pos x="connsiteX0" y="connsiteY0"/>
                </a:cxn>
                <a:cxn ang="0">
                  <a:pos x="connsiteX1" y="connsiteY1"/>
                </a:cxn>
                <a:cxn ang="0">
                  <a:pos x="connsiteX2" y="connsiteY2"/>
                </a:cxn>
                <a:cxn ang="0">
                  <a:pos x="connsiteX3" y="connsiteY3"/>
                </a:cxn>
              </a:cxnLst>
              <a:rect l="l" t="t" r="r" b="b"/>
              <a:pathLst>
                <a:path w="362329" h="1835200">
                  <a:moveTo>
                    <a:pt x="215055" y="1835201"/>
                  </a:moveTo>
                  <a:cubicBezTo>
                    <a:pt x="187859" y="1817027"/>
                    <a:pt x="176981" y="1805711"/>
                    <a:pt x="0" y="1828000"/>
                  </a:cubicBezTo>
                  <a:lnTo>
                    <a:pt x="362330" y="0"/>
                  </a:lnTo>
                  <a:cubicBezTo>
                    <a:pt x="362330" y="0"/>
                    <a:pt x="238903" y="1488529"/>
                    <a:pt x="215055" y="1835201"/>
                  </a:cubicBez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33"/>
            <p:cNvSpPr/>
            <p:nvPr/>
          </p:nvSpPr>
          <p:spPr>
            <a:xfrm>
              <a:off x="11774305" y="192366"/>
              <a:ext cx="334014" cy="3157766"/>
            </a:xfrm>
            <a:custGeom>
              <a:avLst/>
              <a:gdLst>
                <a:gd name="connsiteX0" fmla="*/ 334015 w 334014"/>
                <a:gd name="connsiteY0" fmla="*/ 3123476 h 3157766"/>
                <a:gd name="connsiteX1" fmla="*/ 45323 w 334014"/>
                <a:gd name="connsiteY1" fmla="*/ 0 h 3157766"/>
                <a:gd name="connsiteX2" fmla="*/ 175025 w 334014"/>
                <a:gd name="connsiteY2" fmla="*/ 3157766 h 3157766"/>
                <a:gd name="connsiteX3" fmla="*/ 334015 w 334014"/>
                <a:gd name="connsiteY3" fmla="*/ 3123476 h 3157766"/>
              </a:gdLst>
              <a:ahLst/>
              <a:cxnLst>
                <a:cxn ang="0">
                  <a:pos x="connsiteX0" y="connsiteY0"/>
                </a:cxn>
                <a:cxn ang="0">
                  <a:pos x="connsiteX1" y="connsiteY1"/>
                </a:cxn>
                <a:cxn ang="0">
                  <a:pos x="connsiteX2" y="connsiteY2"/>
                </a:cxn>
                <a:cxn ang="0">
                  <a:pos x="connsiteX3" y="connsiteY3"/>
                </a:cxn>
              </a:cxnLst>
              <a:rect l="l" t="t" r="r" b="b"/>
              <a:pathLst>
                <a:path w="334014" h="3157766">
                  <a:moveTo>
                    <a:pt x="334015" y="3123476"/>
                  </a:moveTo>
                  <a:cubicBezTo>
                    <a:pt x="334015" y="3123476"/>
                    <a:pt x="108082" y="1649349"/>
                    <a:pt x="45323" y="0"/>
                  </a:cubicBezTo>
                  <a:cubicBezTo>
                    <a:pt x="45323" y="0"/>
                    <a:pt x="-117851" y="867537"/>
                    <a:pt x="175025" y="3157766"/>
                  </a:cubicBezTo>
                  <a:lnTo>
                    <a:pt x="334015" y="3123476"/>
                  </a:ln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34"/>
            <p:cNvSpPr/>
            <p:nvPr/>
          </p:nvSpPr>
          <p:spPr>
            <a:xfrm>
              <a:off x="11021270" y="548982"/>
              <a:ext cx="806306" cy="2801150"/>
            </a:xfrm>
            <a:custGeom>
              <a:avLst/>
              <a:gdLst>
                <a:gd name="connsiteX0" fmla="*/ 806307 w 806306"/>
                <a:gd name="connsiteY0" fmla="*/ 2766860 h 2801150"/>
                <a:gd name="connsiteX1" fmla="*/ 10940 w 806306"/>
                <a:gd name="connsiteY1" fmla="*/ 0 h 2801150"/>
                <a:gd name="connsiteX2" fmla="*/ 643133 w 806306"/>
                <a:gd name="connsiteY2" fmla="*/ 2801150 h 2801150"/>
                <a:gd name="connsiteX3" fmla="*/ 806307 w 806306"/>
                <a:gd name="connsiteY3" fmla="*/ 2766860 h 2801150"/>
              </a:gdLst>
              <a:ahLst/>
              <a:cxnLst>
                <a:cxn ang="0">
                  <a:pos x="connsiteX0" y="connsiteY0"/>
                </a:cxn>
                <a:cxn ang="0">
                  <a:pos x="connsiteX1" y="connsiteY1"/>
                </a:cxn>
                <a:cxn ang="0">
                  <a:pos x="connsiteX2" y="connsiteY2"/>
                </a:cxn>
                <a:cxn ang="0">
                  <a:pos x="connsiteX3" y="connsiteY3"/>
                </a:cxn>
              </a:cxnLst>
              <a:rect l="l" t="t" r="r" b="b"/>
              <a:pathLst>
                <a:path w="806306" h="2801150">
                  <a:moveTo>
                    <a:pt x="806307" y="2766860"/>
                  </a:moveTo>
                  <a:cubicBezTo>
                    <a:pt x="806307" y="2766860"/>
                    <a:pt x="6756" y="1576997"/>
                    <a:pt x="10940" y="0"/>
                  </a:cubicBezTo>
                  <a:cubicBezTo>
                    <a:pt x="10940" y="0"/>
                    <a:pt x="-135498" y="2019338"/>
                    <a:pt x="643133" y="2801150"/>
                  </a:cubicBezTo>
                  <a:lnTo>
                    <a:pt x="806307" y="2766860"/>
                  </a:lnTo>
                  <a:close/>
                </a:path>
              </a:pathLst>
            </a:custGeom>
            <a:solidFill>
              <a:srgbClr val="B75742">
                <a:alpha val="50000"/>
              </a:srgbClr>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35"/>
            <p:cNvSpPr/>
            <p:nvPr/>
          </p:nvSpPr>
          <p:spPr>
            <a:xfrm>
              <a:off x="11543907" y="3143021"/>
              <a:ext cx="648091" cy="307378"/>
            </a:xfrm>
            <a:custGeom>
              <a:avLst/>
              <a:gdLst>
                <a:gd name="connsiteX0" fmla="*/ 648092 w 648091"/>
                <a:gd name="connsiteY0" fmla="*/ 0 h 307378"/>
                <a:gd name="connsiteX1" fmla="*/ 0 w 648091"/>
                <a:gd name="connsiteY1" fmla="*/ 135103 h 307378"/>
                <a:gd name="connsiteX2" fmla="*/ 107527 w 648091"/>
                <a:gd name="connsiteY2" fmla="*/ 270205 h 307378"/>
                <a:gd name="connsiteX3" fmla="*/ 648092 w 648091"/>
                <a:gd name="connsiteY3" fmla="*/ 213284 h 307378"/>
                <a:gd name="connsiteX4" fmla="*/ 648092 w 648091"/>
                <a:gd name="connsiteY4" fmla="*/ 0 h 307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91" h="307378">
                  <a:moveTo>
                    <a:pt x="648092" y="0"/>
                  </a:moveTo>
                  <a:cubicBezTo>
                    <a:pt x="648092" y="0"/>
                    <a:pt x="302498" y="186538"/>
                    <a:pt x="0" y="135103"/>
                  </a:cubicBezTo>
                  <a:cubicBezTo>
                    <a:pt x="0" y="135103"/>
                    <a:pt x="15062" y="219799"/>
                    <a:pt x="107527" y="270205"/>
                  </a:cubicBezTo>
                  <a:cubicBezTo>
                    <a:pt x="107527" y="270205"/>
                    <a:pt x="405005" y="384048"/>
                    <a:pt x="648092" y="213284"/>
                  </a:cubicBezTo>
                  <a:lnTo>
                    <a:pt x="648092" y="0"/>
                  </a:ln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7" name="Freeform: Shape 36"/>
          <p:cNvSpPr/>
          <p:nvPr/>
        </p:nvSpPr>
        <p:spPr>
          <a:xfrm>
            <a:off x="2" y="6590538"/>
            <a:ext cx="12191999" cy="267463"/>
          </a:xfrm>
          <a:custGeom>
            <a:avLst/>
            <a:gdLst>
              <a:gd name="connsiteX0" fmla="*/ 0 w 12191999"/>
              <a:gd name="connsiteY0" fmla="*/ 0 h 267462"/>
              <a:gd name="connsiteX1" fmla="*/ 12191999 w 12191999"/>
              <a:gd name="connsiteY1" fmla="*/ 0 h 267462"/>
              <a:gd name="connsiteX2" fmla="*/ 12191999 w 12191999"/>
              <a:gd name="connsiteY2" fmla="*/ 267462 h 267462"/>
              <a:gd name="connsiteX3" fmla="*/ 0 w 12191999"/>
              <a:gd name="connsiteY3" fmla="*/ 267462 h 267462"/>
            </a:gdLst>
            <a:ahLst/>
            <a:cxnLst>
              <a:cxn ang="0">
                <a:pos x="connsiteX0" y="connsiteY0"/>
              </a:cxn>
              <a:cxn ang="0">
                <a:pos x="connsiteX1" y="connsiteY1"/>
              </a:cxn>
              <a:cxn ang="0">
                <a:pos x="connsiteX2" y="connsiteY2"/>
              </a:cxn>
              <a:cxn ang="0">
                <a:pos x="connsiteX3" y="connsiteY3"/>
              </a:cxn>
            </a:cxnLst>
            <a:rect l="l" t="t" r="r" b="b"/>
            <a:pathLst>
              <a:path w="12191999" h="267462">
                <a:moveTo>
                  <a:pt x="0" y="0"/>
                </a:moveTo>
                <a:lnTo>
                  <a:pt x="12191999" y="0"/>
                </a:lnTo>
                <a:lnTo>
                  <a:pt x="12191999" y="267462"/>
                </a:lnTo>
                <a:lnTo>
                  <a:pt x="0" y="267462"/>
                </a:lnTo>
                <a:close/>
              </a:path>
            </a:pathLst>
          </a:custGeom>
          <a:solidFill>
            <a:srgbClr val="EDB458"/>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Graphic 6"/>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44880" y="1"/>
            <a:ext cx="10535919" cy="7183119"/>
          </a:xfrm>
          <a:prstGeom prst="rect">
            <a:avLst/>
          </a:prstGeom>
        </p:spPr>
      </p:pic>
      <p:grpSp>
        <p:nvGrpSpPr>
          <p:cNvPr id="38" name="Graphic 4"/>
          <p:cNvGrpSpPr/>
          <p:nvPr/>
        </p:nvGrpSpPr>
        <p:grpSpPr>
          <a:xfrm>
            <a:off x="0" y="2"/>
            <a:ext cx="12192416" cy="1586255"/>
            <a:chOff x="0" y="0"/>
            <a:chExt cx="12192416" cy="1586255"/>
          </a:xfrm>
        </p:grpSpPr>
        <p:grpSp>
          <p:nvGrpSpPr>
            <p:cNvPr id="39" name="Graphic 4"/>
            <p:cNvGrpSpPr/>
            <p:nvPr/>
          </p:nvGrpSpPr>
          <p:grpSpPr>
            <a:xfrm>
              <a:off x="0" y="0"/>
              <a:ext cx="12192416" cy="691972"/>
              <a:chOff x="0" y="0"/>
              <a:chExt cx="12192416" cy="691972"/>
            </a:xfrm>
            <a:solidFill>
              <a:srgbClr val="13375B"/>
            </a:solidFill>
          </p:grpSpPr>
          <p:sp>
            <p:nvSpPr>
              <p:cNvPr id="40" name="Freeform: Shape 39"/>
              <p:cNvSpPr/>
              <p:nvPr/>
            </p:nvSpPr>
            <p:spPr>
              <a:xfrm>
                <a:off x="4334979" y="89496"/>
                <a:ext cx="761058" cy="599389"/>
              </a:xfrm>
              <a:custGeom>
                <a:avLst/>
                <a:gdLst>
                  <a:gd name="connsiteX0" fmla="*/ 35563 w 761058"/>
                  <a:gd name="connsiteY0" fmla="*/ 0 h 599389"/>
                  <a:gd name="connsiteX1" fmla="*/ 383668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8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8" y="273291"/>
                    </a:lnTo>
                    <a:lnTo>
                      <a:pt x="725495" y="5144"/>
                    </a:lnTo>
                    <a:lnTo>
                      <a:pt x="761059" y="33261"/>
                    </a:lnTo>
                    <a:lnTo>
                      <a:pt x="419231" y="301066"/>
                    </a:lnTo>
                    <a:lnTo>
                      <a:pt x="761059" y="568871"/>
                    </a:lnTo>
                    <a:lnTo>
                      <a:pt x="725495" y="596646"/>
                    </a:lnTo>
                    <a:lnTo>
                      <a:pt x="383668"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Shape 40"/>
              <p:cNvSpPr/>
              <p:nvPr/>
            </p:nvSpPr>
            <p:spPr>
              <a:xfrm>
                <a:off x="5049596" y="89496"/>
                <a:ext cx="628009" cy="599389"/>
              </a:xfrm>
              <a:custGeom>
                <a:avLst/>
                <a:gdLst>
                  <a:gd name="connsiteX0" fmla="*/ 29288 w 628009"/>
                  <a:gd name="connsiteY0" fmla="*/ 0 h 599389"/>
                  <a:gd name="connsiteX1" fmla="*/ 316724 w 628009"/>
                  <a:gd name="connsiteY1" fmla="*/ 273291 h 599389"/>
                  <a:gd name="connsiteX2" fmla="*/ 598722 w 628009"/>
                  <a:gd name="connsiteY2" fmla="*/ 5144 h 599389"/>
                  <a:gd name="connsiteX3" fmla="*/ 628009 w 628009"/>
                  <a:gd name="connsiteY3" fmla="*/ 33261 h 599389"/>
                  <a:gd name="connsiteX4" fmla="*/ 346012 w 628009"/>
                  <a:gd name="connsiteY4" fmla="*/ 301066 h 599389"/>
                  <a:gd name="connsiteX5" fmla="*/ 628009 w 628009"/>
                  <a:gd name="connsiteY5" fmla="*/ 568871 h 599389"/>
                  <a:gd name="connsiteX6" fmla="*/ 598722 w 628009"/>
                  <a:gd name="connsiteY6" fmla="*/ 596646 h 599389"/>
                  <a:gd name="connsiteX7" fmla="*/ 316724 w 628009"/>
                  <a:gd name="connsiteY7" fmla="*/ 328841 h 599389"/>
                  <a:gd name="connsiteX8" fmla="*/ 32216 w 628009"/>
                  <a:gd name="connsiteY8" fmla="*/ 599389 h 599389"/>
                  <a:gd name="connsiteX9" fmla="*/ 2929 w 628009"/>
                  <a:gd name="connsiteY9" fmla="*/ 571614 h 599389"/>
                  <a:gd name="connsiteX10" fmla="*/ 287436 w 628009"/>
                  <a:gd name="connsiteY10" fmla="*/ 301066 h 599389"/>
                  <a:gd name="connsiteX11" fmla="*/ 0 w 62800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009" h="599389">
                    <a:moveTo>
                      <a:pt x="29288" y="0"/>
                    </a:moveTo>
                    <a:lnTo>
                      <a:pt x="316724" y="273291"/>
                    </a:lnTo>
                    <a:lnTo>
                      <a:pt x="598722" y="5144"/>
                    </a:lnTo>
                    <a:lnTo>
                      <a:pt x="628009" y="33261"/>
                    </a:lnTo>
                    <a:lnTo>
                      <a:pt x="346012" y="301066"/>
                    </a:lnTo>
                    <a:lnTo>
                      <a:pt x="628009" y="568871"/>
                    </a:lnTo>
                    <a:lnTo>
                      <a:pt x="598722" y="596646"/>
                    </a:lnTo>
                    <a:lnTo>
                      <a:pt x="316724" y="328841"/>
                    </a:lnTo>
                    <a:lnTo>
                      <a:pt x="32216" y="599389"/>
                    </a:lnTo>
                    <a:lnTo>
                      <a:pt x="2929" y="571614"/>
                    </a:lnTo>
                    <a:lnTo>
                      <a:pt x="287436"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Shape 41"/>
              <p:cNvSpPr/>
              <p:nvPr/>
            </p:nvSpPr>
            <p:spPr>
              <a:xfrm>
                <a:off x="3619944"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Freeform: Shape 42"/>
              <p:cNvSpPr/>
              <p:nvPr/>
            </p:nvSpPr>
            <p:spPr>
              <a:xfrm>
                <a:off x="2905327"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43"/>
              <p:cNvSpPr/>
              <p:nvPr/>
            </p:nvSpPr>
            <p:spPr>
              <a:xfrm>
                <a:off x="2190710"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44"/>
              <p:cNvSpPr/>
              <p:nvPr/>
            </p:nvSpPr>
            <p:spPr>
              <a:xfrm>
                <a:off x="1475675"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p:cNvSpPr/>
              <p:nvPr/>
            </p:nvSpPr>
            <p:spPr>
              <a:xfrm>
                <a:off x="761058"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Freeform: Shape 46"/>
              <p:cNvSpPr/>
              <p:nvPr/>
            </p:nvSpPr>
            <p:spPr>
              <a:xfrm>
                <a:off x="4644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8" name="Graphic 4"/>
              <p:cNvGrpSpPr/>
              <p:nvPr/>
            </p:nvGrpSpPr>
            <p:grpSpPr>
              <a:xfrm>
                <a:off x="836" y="88811"/>
                <a:ext cx="5476358" cy="603161"/>
                <a:chOff x="836" y="88811"/>
                <a:chExt cx="5476358" cy="603161"/>
              </a:xfrm>
              <a:solidFill>
                <a:srgbClr val="13375B"/>
              </a:solidFill>
            </p:grpSpPr>
            <p:sp>
              <p:nvSpPr>
                <p:cNvPr id="49" name="Freeform: Shape 48"/>
                <p:cNvSpPr/>
                <p:nvPr/>
              </p:nvSpPr>
              <p:spPr>
                <a:xfrm>
                  <a:off x="836" y="88811"/>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p:cNvSpPr/>
                <p:nvPr/>
              </p:nvSpPr>
              <p:spPr>
                <a:xfrm>
                  <a:off x="836" y="652538"/>
                  <a:ext cx="5476358" cy="39433"/>
                </a:xfrm>
                <a:custGeom>
                  <a:avLst/>
                  <a:gdLst>
                    <a:gd name="connsiteX0" fmla="*/ 0 w 5476358"/>
                    <a:gd name="connsiteY0" fmla="*/ 0 h 39433"/>
                    <a:gd name="connsiteX1" fmla="*/ 5476358 w 5476358"/>
                    <a:gd name="connsiteY1" fmla="*/ 0 h 39433"/>
                    <a:gd name="connsiteX2" fmla="*/ 5476358 w 5476358"/>
                    <a:gd name="connsiteY2" fmla="*/ 39434 h 39433"/>
                    <a:gd name="connsiteX3" fmla="*/ 0 w 5476358"/>
                    <a:gd name="connsiteY3" fmla="*/ 39434 h 39433"/>
                  </a:gdLst>
                  <a:ahLst/>
                  <a:cxnLst>
                    <a:cxn ang="0">
                      <a:pos x="connsiteX0" y="connsiteY0"/>
                    </a:cxn>
                    <a:cxn ang="0">
                      <a:pos x="connsiteX1" y="connsiteY1"/>
                    </a:cxn>
                    <a:cxn ang="0">
                      <a:pos x="connsiteX2" y="connsiteY2"/>
                    </a:cxn>
                    <a:cxn ang="0">
                      <a:pos x="connsiteX3" y="connsiteY3"/>
                    </a:cxn>
                  </a:cxnLst>
                  <a:rect l="l" t="t" r="r" b="b"/>
                  <a:pathLst>
                    <a:path w="5476358" h="39433">
                      <a:moveTo>
                        <a:pt x="0" y="0"/>
                      </a:moveTo>
                      <a:lnTo>
                        <a:pt x="5476358" y="0"/>
                      </a:lnTo>
                      <a:lnTo>
                        <a:pt x="5476358" y="39434"/>
                      </a:lnTo>
                      <a:lnTo>
                        <a:pt x="0" y="3943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1" name="Freeform: Shape 50"/>
              <p:cNvSpPr/>
              <p:nvPr/>
            </p:nvSpPr>
            <p:spPr>
              <a:xfrm>
                <a:off x="9251108"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648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648"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p:cNvSpPr/>
              <p:nvPr/>
            </p:nvSpPr>
            <p:spPr>
              <a:xfrm>
                <a:off x="8536491"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p:cNvSpPr/>
              <p:nvPr/>
            </p:nvSpPr>
            <p:spPr>
              <a:xfrm>
                <a:off x="10698332"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8 w 761058"/>
                  <a:gd name="connsiteY3" fmla="*/ 33261 h 599389"/>
                  <a:gd name="connsiteX4" fmla="*/ 419649 w 761058"/>
                  <a:gd name="connsiteY4" fmla="*/ 301066 h 599389"/>
                  <a:gd name="connsiteX5" fmla="*/ 761058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8" y="33261"/>
                    </a:lnTo>
                    <a:lnTo>
                      <a:pt x="419649" y="301066"/>
                    </a:lnTo>
                    <a:lnTo>
                      <a:pt x="761058"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p:cNvSpPr/>
              <p:nvPr/>
            </p:nvSpPr>
            <p:spPr>
              <a:xfrm>
                <a:off x="9983715" y="89496"/>
                <a:ext cx="761059" cy="599389"/>
              </a:xfrm>
              <a:custGeom>
                <a:avLst/>
                <a:gdLst>
                  <a:gd name="connsiteX0" fmla="*/ 35563 w 761059"/>
                  <a:gd name="connsiteY0" fmla="*/ 0 h 599389"/>
                  <a:gd name="connsiteX1" fmla="*/ 383667 w 761059"/>
                  <a:gd name="connsiteY1" fmla="*/ 273291 h 599389"/>
                  <a:gd name="connsiteX2" fmla="*/ 725496 w 761059"/>
                  <a:gd name="connsiteY2" fmla="*/ 5144 h 599389"/>
                  <a:gd name="connsiteX3" fmla="*/ 761059 w 761059"/>
                  <a:gd name="connsiteY3" fmla="*/ 33261 h 599389"/>
                  <a:gd name="connsiteX4" fmla="*/ 419231 w 761059"/>
                  <a:gd name="connsiteY4" fmla="*/ 301066 h 599389"/>
                  <a:gd name="connsiteX5" fmla="*/ 761059 w 761059"/>
                  <a:gd name="connsiteY5" fmla="*/ 568871 h 599389"/>
                  <a:gd name="connsiteX6" fmla="*/ 725496 w 761059"/>
                  <a:gd name="connsiteY6" fmla="*/ 596646 h 599389"/>
                  <a:gd name="connsiteX7" fmla="*/ 383667 w 761059"/>
                  <a:gd name="connsiteY7" fmla="*/ 328841 h 599389"/>
                  <a:gd name="connsiteX8" fmla="*/ 38911 w 761059"/>
                  <a:gd name="connsiteY8" fmla="*/ 599389 h 599389"/>
                  <a:gd name="connsiteX9" fmla="*/ 3347 w 761059"/>
                  <a:gd name="connsiteY9" fmla="*/ 571614 h 599389"/>
                  <a:gd name="connsiteX10" fmla="*/ 348522 w 761059"/>
                  <a:gd name="connsiteY10" fmla="*/ 301066 h 599389"/>
                  <a:gd name="connsiteX11" fmla="*/ 0 w 761059"/>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9" h="599389">
                    <a:moveTo>
                      <a:pt x="35563" y="0"/>
                    </a:moveTo>
                    <a:lnTo>
                      <a:pt x="383667" y="273291"/>
                    </a:lnTo>
                    <a:lnTo>
                      <a:pt x="725496" y="5144"/>
                    </a:lnTo>
                    <a:lnTo>
                      <a:pt x="761059" y="33261"/>
                    </a:lnTo>
                    <a:lnTo>
                      <a:pt x="419231" y="301066"/>
                    </a:lnTo>
                    <a:lnTo>
                      <a:pt x="761059" y="568871"/>
                    </a:lnTo>
                    <a:lnTo>
                      <a:pt x="725496" y="596646"/>
                    </a:lnTo>
                    <a:lnTo>
                      <a:pt x="383667"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p:cNvSpPr/>
              <p:nvPr/>
            </p:nvSpPr>
            <p:spPr>
              <a:xfrm>
                <a:off x="11430940" y="89496"/>
                <a:ext cx="761058" cy="599389"/>
              </a:xfrm>
              <a:custGeom>
                <a:avLst/>
                <a:gdLst>
                  <a:gd name="connsiteX0" fmla="*/ 35563 w 761058"/>
                  <a:gd name="connsiteY0" fmla="*/ 0 h 599389"/>
                  <a:gd name="connsiteX1" fmla="*/ 384085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4085 w 761058"/>
                  <a:gd name="connsiteY7" fmla="*/ 328841 h 599389"/>
                  <a:gd name="connsiteX8" fmla="*/ 38910 w 761058"/>
                  <a:gd name="connsiteY8" fmla="*/ 599389 h 599389"/>
                  <a:gd name="connsiteX9" fmla="*/ 3346 w 761058"/>
                  <a:gd name="connsiteY9" fmla="*/ 571614 h 599389"/>
                  <a:gd name="connsiteX10" fmla="*/ 348521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5" y="273291"/>
                    </a:lnTo>
                    <a:lnTo>
                      <a:pt x="725495" y="5144"/>
                    </a:lnTo>
                    <a:lnTo>
                      <a:pt x="761058" y="33261"/>
                    </a:lnTo>
                    <a:lnTo>
                      <a:pt x="419231" y="301066"/>
                    </a:lnTo>
                    <a:lnTo>
                      <a:pt x="761058" y="568871"/>
                    </a:lnTo>
                    <a:lnTo>
                      <a:pt x="725495" y="596646"/>
                    </a:lnTo>
                    <a:lnTo>
                      <a:pt x="384085" y="328841"/>
                    </a:lnTo>
                    <a:lnTo>
                      <a:pt x="38910" y="599389"/>
                    </a:lnTo>
                    <a:lnTo>
                      <a:pt x="3346" y="571614"/>
                    </a:lnTo>
                    <a:lnTo>
                      <a:pt x="348521"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p:cNvSpPr/>
              <p:nvPr/>
            </p:nvSpPr>
            <p:spPr>
              <a:xfrm>
                <a:off x="7821874"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p:cNvSpPr/>
              <p:nvPr/>
            </p:nvSpPr>
            <p:spPr>
              <a:xfrm>
                <a:off x="7106839" y="89496"/>
                <a:ext cx="761058" cy="599389"/>
              </a:xfrm>
              <a:custGeom>
                <a:avLst/>
                <a:gdLst>
                  <a:gd name="connsiteX0" fmla="*/ 35563 w 761058"/>
                  <a:gd name="connsiteY0" fmla="*/ 0 h 599389"/>
                  <a:gd name="connsiteX1" fmla="*/ 384086 w 761058"/>
                  <a:gd name="connsiteY1" fmla="*/ 273291 h 599389"/>
                  <a:gd name="connsiteX2" fmla="*/ 725495 w 761058"/>
                  <a:gd name="connsiteY2" fmla="*/ 5144 h 599389"/>
                  <a:gd name="connsiteX3" fmla="*/ 761059 w 761058"/>
                  <a:gd name="connsiteY3" fmla="*/ 33261 h 599389"/>
                  <a:gd name="connsiteX4" fmla="*/ 419649 w 761058"/>
                  <a:gd name="connsiteY4" fmla="*/ 301066 h 599389"/>
                  <a:gd name="connsiteX5" fmla="*/ 761059 w 761058"/>
                  <a:gd name="connsiteY5" fmla="*/ 568871 h 599389"/>
                  <a:gd name="connsiteX6" fmla="*/ 725495 w 761058"/>
                  <a:gd name="connsiteY6" fmla="*/ 596646 h 599389"/>
                  <a:gd name="connsiteX7" fmla="*/ 384086 w 761058"/>
                  <a:gd name="connsiteY7" fmla="*/ 328841 h 599389"/>
                  <a:gd name="connsiteX8" fmla="*/ 38911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4086" y="273291"/>
                    </a:lnTo>
                    <a:lnTo>
                      <a:pt x="725495" y="5144"/>
                    </a:lnTo>
                    <a:lnTo>
                      <a:pt x="761059" y="33261"/>
                    </a:lnTo>
                    <a:lnTo>
                      <a:pt x="419649" y="301066"/>
                    </a:lnTo>
                    <a:lnTo>
                      <a:pt x="761059" y="568871"/>
                    </a:lnTo>
                    <a:lnTo>
                      <a:pt x="725495" y="596646"/>
                    </a:lnTo>
                    <a:lnTo>
                      <a:pt x="384086" y="328841"/>
                    </a:lnTo>
                    <a:lnTo>
                      <a:pt x="38911"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p:cNvSpPr/>
              <p:nvPr/>
            </p:nvSpPr>
            <p:spPr>
              <a:xfrm>
                <a:off x="6392222"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8 w 761058"/>
                  <a:gd name="connsiteY3" fmla="*/ 33261 h 599389"/>
                  <a:gd name="connsiteX4" fmla="*/ 419231 w 761058"/>
                  <a:gd name="connsiteY4" fmla="*/ 301066 h 599389"/>
                  <a:gd name="connsiteX5" fmla="*/ 761058 w 761058"/>
                  <a:gd name="connsiteY5" fmla="*/ 568871 h 599389"/>
                  <a:gd name="connsiteX6" fmla="*/ 725495 w 761058"/>
                  <a:gd name="connsiteY6" fmla="*/ 596646 h 599389"/>
                  <a:gd name="connsiteX7" fmla="*/ 383667 w 761058"/>
                  <a:gd name="connsiteY7" fmla="*/ 328841 h 599389"/>
                  <a:gd name="connsiteX8" fmla="*/ 38910 w 761058"/>
                  <a:gd name="connsiteY8" fmla="*/ 599389 h 599389"/>
                  <a:gd name="connsiteX9" fmla="*/ 3347 w 761058"/>
                  <a:gd name="connsiteY9" fmla="*/ 571614 h 599389"/>
                  <a:gd name="connsiteX10" fmla="*/ 348522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8" y="33261"/>
                    </a:lnTo>
                    <a:lnTo>
                      <a:pt x="419231" y="301066"/>
                    </a:lnTo>
                    <a:lnTo>
                      <a:pt x="761058" y="568871"/>
                    </a:lnTo>
                    <a:lnTo>
                      <a:pt x="725495" y="596646"/>
                    </a:lnTo>
                    <a:lnTo>
                      <a:pt x="383667" y="328841"/>
                    </a:lnTo>
                    <a:lnTo>
                      <a:pt x="38910" y="599389"/>
                    </a:lnTo>
                    <a:lnTo>
                      <a:pt x="3347" y="571614"/>
                    </a:lnTo>
                    <a:lnTo>
                      <a:pt x="348522"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p:cNvSpPr/>
              <p:nvPr/>
            </p:nvSpPr>
            <p:spPr>
              <a:xfrm>
                <a:off x="5677605" y="89496"/>
                <a:ext cx="761058" cy="599389"/>
              </a:xfrm>
              <a:custGeom>
                <a:avLst/>
                <a:gdLst>
                  <a:gd name="connsiteX0" fmla="*/ 35563 w 761058"/>
                  <a:gd name="connsiteY0" fmla="*/ 0 h 599389"/>
                  <a:gd name="connsiteX1" fmla="*/ 383667 w 761058"/>
                  <a:gd name="connsiteY1" fmla="*/ 273291 h 599389"/>
                  <a:gd name="connsiteX2" fmla="*/ 725495 w 761058"/>
                  <a:gd name="connsiteY2" fmla="*/ 5144 h 599389"/>
                  <a:gd name="connsiteX3" fmla="*/ 761059 w 761058"/>
                  <a:gd name="connsiteY3" fmla="*/ 33261 h 599389"/>
                  <a:gd name="connsiteX4" fmla="*/ 419231 w 761058"/>
                  <a:gd name="connsiteY4" fmla="*/ 301066 h 599389"/>
                  <a:gd name="connsiteX5" fmla="*/ 761059 w 761058"/>
                  <a:gd name="connsiteY5" fmla="*/ 568871 h 599389"/>
                  <a:gd name="connsiteX6" fmla="*/ 725495 w 761058"/>
                  <a:gd name="connsiteY6" fmla="*/ 596646 h 599389"/>
                  <a:gd name="connsiteX7" fmla="*/ 383667 w 761058"/>
                  <a:gd name="connsiteY7" fmla="*/ 328841 h 599389"/>
                  <a:gd name="connsiteX8" fmla="*/ 38911 w 761058"/>
                  <a:gd name="connsiteY8" fmla="*/ 599389 h 599389"/>
                  <a:gd name="connsiteX9" fmla="*/ 3347 w 761058"/>
                  <a:gd name="connsiteY9" fmla="*/ 571614 h 599389"/>
                  <a:gd name="connsiteX10" fmla="*/ 348104 w 761058"/>
                  <a:gd name="connsiteY10" fmla="*/ 301066 h 599389"/>
                  <a:gd name="connsiteX11" fmla="*/ 0 w 761058"/>
                  <a:gd name="connsiteY11" fmla="*/ 27775 h 599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1058" h="599389">
                    <a:moveTo>
                      <a:pt x="35563" y="0"/>
                    </a:moveTo>
                    <a:lnTo>
                      <a:pt x="383667" y="273291"/>
                    </a:lnTo>
                    <a:lnTo>
                      <a:pt x="725495" y="5144"/>
                    </a:lnTo>
                    <a:lnTo>
                      <a:pt x="761059" y="33261"/>
                    </a:lnTo>
                    <a:lnTo>
                      <a:pt x="419231" y="301066"/>
                    </a:lnTo>
                    <a:lnTo>
                      <a:pt x="761059" y="568871"/>
                    </a:lnTo>
                    <a:lnTo>
                      <a:pt x="725495" y="596646"/>
                    </a:lnTo>
                    <a:lnTo>
                      <a:pt x="383667" y="328841"/>
                    </a:lnTo>
                    <a:lnTo>
                      <a:pt x="38911" y="599389"/>
                    </a:lnTo>
                    <a:lnTo>
                      <a:pt x="3347" y="571614"/>
                    </a:lnTo>
                    <a:lnTo>
                      <a:pt x="348104" y="301066"/>
                    </a:lnTo>
                    <a:lnTo>
                      <a:pt x="0" y="2777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aphic 4"/>
              <p:cNvGrpSpPr/>
              <p:nvPr/>
            </p:nvGrpSpPr>
            <p:grpSpPr>
              <a:xfrm>
                <a:off x="5477194" y="88811"/>
                <a:ext cx="6715222" cy="603161"/>
                <a:chOff x="5477194" y="88811"/>
                <a:chExt cx="6715222" cy="603161"/>
              </a:xfrm>
              <a:solidFill>
                <a:srgbClr val="13375B"/>
              </a:solidFill>
            </p:grpSpPr>
            <p:sp>
              <p:nvSpPr>
                <p:cNvPr id="61" name="Freeform: Shape 60"/>
                <p:cNvSpPr/>
                <p:nvPr/>
              </p:nvSpPr>
              <p:spPr>
                <a:xfrm>
                  <a:off x="5477194" y="88811"/>
                  <a:ext cx="6712712" cy="39433"/>
                </a:xfrm>
                <a:custGeom>
                  <a:avLst/>
                  <a:gdLst>
                    <a:gd name="connsiteX0" fmla="*/ 0 w 6712712"/>
                    <a:gd name="connsiteY0" fmla="*/ 0 h 39433"/>
                    <a:gd name="connsiteX1" fmla="*/ 6712712 w 6712712"/>
                    <a:gd name="connsiteY1" fmla="*/ 0 h 39433"/>
                    <a:gd name="connsiteX2" fmla="*/ 6712712 w 6712712"/>
                    <a:gd name="connsiteY2" fmla="*/ 39434 h 39433"/>
                    <a:gd name="connsiteX3" fmla="*/ 0 w 671271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2712" h="39433">
                      <a:moveTo>
                        <a:pt x="0" y="0"/>
                      </a:moveTo>
                      <a:lnTo>
                        <a:pt x="6712712" y="0"/>
                      </a:lnTo>
                      <a:lnTo>
                        <a:pt x="6712712" y="39434"/>
                      </a:lnTo>
                      <a:lnTo>
                        <a:pt x="0" y="3943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p:cNvSpPr/>
                <p:nvPr/>
              </p:nvSpPr>
              <p:spPr>
                <a:xfrm>
                  <a:off x="5477194" y="652538"/>
                  <a:ext cx="6715222" cy="39433"/>
                </a:xfrm>
                <a:custGeom>
                  <a:avLst/>
                  <a:gdLst>
                    <a:gd name="connsiteX0" fmla="*/ 0 w 6715222"/>
                    <a:gd name="connsiteY0" fmla="*/ 0 h 39433"/>
                    <a:gd name="connsiteX1" fmla="*/ 6715223 w 6715222"/>
                    <a:gd name="connsiteY1" fmla="*/ 0 h 39433"/>
                    <a:gd name="connsiteX2" fmla="*/ 6715223 w 6715222"/>
                    <a:gd name="connsiteY2" fmla="*/ 39434 h 39433"/>
                    <a:gd name="connsiteX3" fmla="*/ 0 w 6715222"/>
                    <a:gd name="connsiteY3" fmla="*/ 39434 h 39433"/>
                  </a:gdLst>
                  <a:ahLst/>
                  <a:cxnLst>
                    <a:cxn ang="0">
                      <a:pos x="connsiteX0" y="connsiteY0"/>
                    </a:cxn>
                    <a:cxn ang="0">
                      <a:pos x="connsiteX1" y="connsiteY1"/>
                    </a:cxn>
                    <a:cxn ang="0">
                      <a:pos x="connsiteX2" y="connsiteY2"/>
                    </a:cxn>
                    <a:cxn ang="0">
                      <a:pos x="connsiteX3" y="connsiteY3"/>
                    </a:cxn>
                  </a:cxnLst>
                  <a:rect l="l" t="t" r="r" b="b"/>
                  <a:pathLst>
                    <a:path w="6715222" h="39433">
                      <a:moveTo>
                        <a:pt x="0" y="0"/>
                      </a:moveTo>
                      <a:lnTo>
                        <a:pt x="6715223" y="0"/>
                      </a:lnTo>
                      <a:lnTo>
                        <a:pt x="6715223" y="39434"/>
                      </a:lnTo>
                      <a:lnTo>
                        <a:pt x="0" y="3943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3" name="Freeform: Shape 62"/>
              <p:cNvSpPr/>
              <p:nvPr/>
            </p:nvSpPr>
            <p:spPr>
              <a:xfrm>
                <a:off x="0" y="0"/>
                <a:ext cx="12191999" cy="137160"/>
              </a:xfrm>
              <a:custGeom>
                <a:avLst/>
                <a:gdLst>
                  <a:gd name="connsiteX0" fmla="*/ 0 w 12191999"/>
                  <a:gd name="connsiteY0" fmla="*/ 0 h 137160"/>
                  <a:gd name="connsiteX1" fmla="*/ 12191999 w 12191999"/>
                  <a:gd name="connsiteY1" fmla="*/ 0 h 137160"/>
                  <a:gd name="connsiteX2" fmla="*/ 12191999 w 12191999"/>
                  <a:gd name="connsiteY2" fmla="*/ 137160 h 137160"/>
                  <a:gd name="connsiteX3" fmla="*/ 0 w 12191999"/>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12191999" h="137160">
                    <a:moveTo>
                      <a:pt x="0" y="0"/>
                    </a:moveTo>
                    <a:lnTo>
                      <a:pt x="12191999" y="0"/>
                    </a:lnTo>
                    <a:lnTo>
                      <a:pt x="12191999" y="137160"/>
                    </a:lnTo>
                    <a:lnTo>
                      <a:pt x="0" y="13716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64" name="Graphic 4"/>
            <p:cNvGrpSpPr/>
            <p:nvPr/>
          </p:nvGrpSpPr>
          <p:grpSpPr>
            <a:xfrm>
              <a:off x="273211" y="671398"/>
              <a:ext cx="1000798" cy="914857"/>
              <a:chOff x="273211" y="671398"/>
              <a:chExt cx="1000798" cy="914857"/>
            </a:xfrm>
          </p:grpSpPr>
          <p:sp>
            <p:nvSpPr>
              <p:cNvPr id="65" name="Freeform: Shape 64"/>
              <p:cNvSpPr/>
              <p:nvPr/>
            </p:nvSpPr>
            <p:spPr>
              <a:xfrm>
                <a:off x="273211" y="993724"/>
                <a:ext cx="293712" cy="272605"/>
              </a:xfrm>
              <a:custGeom>
                <a:avLst/>
                <a:gdLst>
                  <a:gd name="connsiteX0" fmla="*/ 0 w 293712"/>
                  <a:gd name="connsiteY0" fmla="*/ 0 h 272605"/>
                  <a:gd name="connsiteX1" fmla="*/ 9205 w 293712"/>
                  <a:gd name="connsiteY1" fmla="*/ 46977 h 272605"/>
                  <a:gd name="connsiteX2" fmla="*/ 284508 w 293712"/>
                  <a:gd name="connsiteY2" fmla="*/ 272606 h 272605"/>
                  <a:gd name="connsiteX3" fmla="*/ 293713 w 293712"/>
                  <a:gd name="connsiteY3" fmla="*/ 240716 h 272605"/>
                  <a:gd name="connsiteX4" fmla="*/ 250200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5" y="46977"/>
                    </a:lnTo>
                    <a:lnTo>
                      <a:pt x="284508" y="272606"/>
                    </a:lnTo>
                    <a:lnTo>
                      <a:pt x="293713" y="240716"/>
                    </a:lnTo>
                    <a:lnTo>
                      <a:pt x="250200" y="103213"/>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p:cNvSpPr/>
              <p:nvPr/>
            </p:nvSpPr>
            <p:spPr>
              <a:xfrm>
                <a:off x="273211" y="797928"/>
                <a:ext cx="601232" cy="436511"/>
              </a:xfrm>
              <a:custGeom>
                <a:avLst/>
                <a:gdLst>
                  <a:gd name="connsiteX0" fmla="*/ 0 w 601232"/>
                  <a:gd name="connsiteY0" fmla="*/ 195796 h 436511"/>
                  <a:gd name="connsiteX1" fmla="*/ 238485 w 601232"/>
                  <a:gd name="connsiteY1" fmla="*/ 0 h 436511"/>
                  <a:gd name="connsiteX2" fmla="*/ 348941 w 601232"/>
                  <a:gd name="connsiteY2" fmla="*/ 0 h 436511"/>
                  <a:gd name="connsiteX3" fmla="*/ 601232 w 601232"/>
                  <a:gd name="connsiteY3" fmla="*/ 195796 h 436511"/>
                  <a:gd name="connsiteX4" fmla="*/ 293713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0" y="195796"/>
                    </a:moveTo>
                    <a:lnTo>
                      <a:pt x="238485" y="0"/>
                    </a:lnTo>
                    <a:lnTo>
                      <a:pt x="348941" y="0"/>
                    </a:lnTo>
                    <a:lnTo>
                      <a:pt x="601232" y="195796"/>
                    </a:lnTo>
                    <a:lnTo>
                      <a:pt x="293713" y="436512"/>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p:cNvSpPr/>
              <p:nvPr/>
            </p:nvSpPr>
            <p:spPr>
              <a:xfrm>
                <a:off x="752690" y="1159002"/>
                <a:ext cx="521318" cy="415937"/>
              </a:xfrm>
              <a:custGeom>
                <a:avLst/>
                <a:gdLst>
                  <a:gd name="connsiteX0" fmla="*/ 314632 w 521318"/>
                  <a:gd name="connsiteY0" fmla="*/ 0 h 415937"/>
                  <a:gd name="connsiteX1" fmla="*/ 258986 w 521318"/>
                  <a:gd name="connsiteY1" fmla="*/ 46977 h 415937"/>
                  <a:gd name="connsiteX2" fmla="*/ 218402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8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986" y="46977"/>
                    </a:lnTo>
                    <a:lnTo>
                      <a:pt x="218402" y="18860"/>
                    </a:lnTo>
                    <a:lnTo>
                      <a:pt x="176981" y="58636"/>
                    </a:lnTo>
                    <a:lnTo>
                      <a:pt x="206268" y="90869"/>
                    </a:lnTo>
                    <a:lnTo>
                      <a:pt x="91628" y="186881"/>
                    </a:lnTo>
                    <a:lnTo>
                      <a:pt x="57738"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p:cNvSpPr/>
              <p:nvPr/>
            </p:nvSpPr>
            <p:spPr>
              <a:xfrm>
                <a:off x="491194"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p:cNvSpPr/>
              <p:nvPr/>
            </p:nvSpPr>
            <p:spPr>
              <a:xfrm>
                <a:off x="569434" y="1036929"/>
                <a:ext cx="479479" cy="374103"/>
              </a:xfrm>
              <a:custGeom>
                <a:avLst/>
                <a:gdLst>
                  <a:gd name="connsiteX0" fmla="*/ 0 w 479479"/>
                  <a:gd name="connsiteY0" fmla="*/ 270891 h 374103"/>
                  <a:gd name="connsiteX1" fmla="*/ 160663 w 479479"/>
                  <a:gd name="connsiteY1" fmla="*/ 374104 h 374103"/>
                  <a:gd name="connsiteX2" fmla="*/ 479479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663" y="374104"/>
                    </a:lnTo>
                    <a:lnTo>
                      <a:pt x="479479" y="103556"/>
                    </a:lnTo>
                    <a:lnTo>
                      <a:pt x="332623"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p:cNvSpPr/>
              <p:nvPr/>
            </p:nvSpPr>
            <p:spPr>
              <a:xfrm>
                <a:off x="943478" y="912799"/>
                <a:ext cx="316724" cy="212598"/>
              </a:xfrm>
              <a:custGeom>
                <a:avLst/>
                <a:gdLst>
                  <a:gd name="connsiteX0" fmla="*/ 36400 w 316724"/>
                  <a:gd name="connsiteY0" fmla="*/ 62408 h 212598"/>
                  <a:gd name="connsiteX1" fmla="*/ 192880 w 316724"/>
                  <a:gd name="connsiteY1" fmla="*/ 0 h 212598"/>
                  <a:gd name="connsiteX2" fmla="*/ 316724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0" y="62408"/>
                    </a:moveTo>
                    <a:lnTo>
                      <a:pt x="192880" y="0"/>
                    </a:lnTo>
                    <a:lnTo>
                      <a:pt x="316724"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p:cNvSpPr/>
              <p:nvPr/>
            </p:nvSpPr>
            <p:spPr>
              <a:xfrm>
                <a:off x="525502" y="965606"/>
                <a:ext cx="509603" cy="408051"/>
              </a:xfrm>
              <a:custGeom>
                <a:avLst/>
                <a:gdLst>
                  <a:gd name="connsiteX0" fmla="*/ 348941 w 509603"/>
                  <a:gd name="connsiteY0" fmla="*/ 28118 h 408051"/>
                  <a:gd name="connsiteX1" fmla="*/ 41421 w 509603"/>
                  <a:gd name="connsiteY1" fmla="*/ 268834 h 408051"/>
                  <a:gd name="connsiteX2" fmla="*/ 0 w 509603"/>
                  <a:gd name="connsiteY2" fmla="*/ 408051 h 408051"/>
                  <a:gd name="connsiteX3" fmla="*/ 509604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p:cNvSpPr/>
              <p:nvPr/>
            </p:nvSpPr>
            <p:spPr>
              <a:xfrm>
                <a:off x="1000798" y="1078420"/>
                <a:ext cx="69034" cy="62064"/>
              </a:xfrm>
              <a:custGeom>
                <a:avLst/>
                <a:gdLst>
                  <a:gd name="connsiteX0" fmla="*/ 0 w 69034"/>
                  <a:gd name="connsiteY0" fmla="*/ 39434 h 62064"/>
                  <a:gd name="connsiteX1" fmla="*/ 48115 w 69034"/>
                  <a:gd name="connsiteY1" fmla="*/ 0 h 62064"/>
                  <a:gd name="connsiteX2" fmla="*/ 69035 w 69034"/>
                  <a:gd name="connsiteY2" fmla="*/ 28118 h 62064"/>
                  <a:gd name="connsiteX3" fmla="*/ 18409 w 69034"/>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9034" h="62064">
                    <a:moveTo>
                      <a:pt x="0" y="39434"/>
                    </a:moveTo>
                    <a:lnTo>
                      <a:pt x="48115" y="0"/>
                    </a:lnTo>
                    <a:lnTo>
                      <a:pt x="69035" y="28118"/>
                    </a:lnTo>
                    <a:lnTo>
                      <a:pt x="18409" y="6206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p:cNvSpPr/>
              <p:nvPr/>
            </p:nvSpPr>
            <p:spPr>
              <a:xfrm>
                <a:off x="649765" y="1347254"/>
                <a:ext cx="80331" cy="97794"/>
              </a:xfrm>
              <a:custGeom>
                <a:avLst/>
                <a:gdLst>
                  <a:gd name="connsiteX0" fmla="*/ 0 w 80331"/>
                  <a:gd name="connsiteY0" fmla="*/ 63779 h 97794"/>
                  <a:gd name="connsiteX1" fmla="*/ 80332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2" y="0"/>
                      <a:pt x="80332"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p:cNvSpPr/>
              <p:nvPr/>
            </p:nvSpPr>
            <p:spPr>
              <a:xfrm rot="-8100243">
                <a:off x="767423" y="1075462"/>
                <a:ext cx="123015" cy="304513"/>
              </a:xfrm>
              <a:custGeom>
                <a:avLst/>
                <a:gdLst>
                  <a:gd name="connsiteX0" fmla="*/ 123015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5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5" y="152257"/>
                    </a:moveTo>
                    <a:cubicBezTo>
                      <a:pt x="123015" y="236346"/>
                      <a:pt x="95477" y="304514"/>
                      <a:pt x="61508" y="304514"/>
                    </a:cubicBezTo>
                    <a:cubicBezTo>
                      <a:pt x="27538" y="304514"/>
                      <a:pt x="0" y="236346"/>
                      <a:pt x="0" y="152257"/>
                    </a:cubicBezTo>
                    <a:cubicBezTo>
                      <a:pt x="0" y="68168"/>
                      <a:pt x="27538" y="0"/>
                      <a:pt x="61508" y="0"/>
                    </a:cubicBezTo>
                    <a:cubicBezTo>
                      <a:pt x="95477" y="0"/>
                      <a:pt x="123015" y="68168"/>
                      <a:pt x="123015" y="152257"/>
                    </a:cubicBez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p:cNvSpPr/>
              <p:nvPr/>
            </p:nvSpPr>
            <p:spPr>
              <a:xfrm>
                <a:off x="30877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p:cNvSpPr/>
              <p:nvPr/>
            </p:nvSpPr>
            <p:spPr>
              <a:xfrm>
                <a:off x="729679"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7" name="Graphic 4"/>
            <p:cNvGrpSpPr/>
            <p:nvPr/>
          </p:nvGrpSpPr>
          <p:grpSpPr>
            <a:xfrm>
              <a:off x="3635424" y="671398"/>
              <a:ext cx="1000379" cy="914857"/>
              <a:chOff x="3635424" y="671398"/>
              <a:chExt cx="1000379" cy="914857"/>
            </a:xfrm>
          </p:grpSpPr>
          <p:sp>
            <p:nvSpPr>
              <p:cNvPr id="78" name="Freeform: Shape 77"/>
              <p:cNvSpPr/>
              <p:nvPr/>
            </p:nvSpPr>
            <p:spPr>
              <a:xfrm>
                <a:off x="4342092" y="993724"/>
                <a:ext cx="293712" cy="272605"/>
              </a:xfrm>
              <a:custGeom>
                <a:avLst/>
                <a:gdLst>
                  <a:gd name="connsiteX0" fmla="*/ 293712 w 293712"/>
                  <a:gd name="connsiteY0" fmla="*/ 0 h 272605"/>
                  <a:gd name="connsiteX1" fmla="*/ 284508 w 293712"/>
                  <a:gd name="connsiteY1" fmla="*/ 46977 h 272605"/>
                  <a:gd name="connsiteX2" fmla="*/ 9204 w 293712"/>
                  <a:gd name="connsiteY2" fmla="*/ 272606 h 272605"/>
                  <a:gd name="connsiteX3" fmla="*/ 0 w 293712"/>
                  <a:gd name="connsiteY3" fmla="*/ 240716 h 272605"/>
                  <a:gd name="connsiteX4" fmla="*/ 43513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293712" y="0"/>
                    </a:moveTo>
                    <a:lnTo>
                      <a:pt x="284508" y="46977"/>
                    </a:lnTo>
                    <a:lnTo>
                      <a:pt x="9204" y="272606"/>
                    </a:lnTo>
                    <a:lnTo>
                      <a:pt x="0" y="240716"/>
                    </a:lnTo>
                    <a:lnTo>
                      <a:pt x="43513" y="103213"/>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p:cNvSpPr/>
              <p:nvPr/>
            </p:nvSpPr>
            <p:spPr>
              <a:xfrm>
                <a:off x="4034572" y="797928"/>
                <a:ext cx="601232" cy="436511"/>
              </a:xfrm>
              <a:custGeom>
                <a:avLst/>
                <a:gdLst>
                  <a:gd name="connsiteX0" fmla="*/ 601232 w 601232"/>
                  <a:gd name="connsiteY0" fmla="*/ 195796 h 436511"/>
                  <a:gd name="connsiteX1" fmla="*/ 362748 w 601232"/>
                  <a:gd name="connsiteY1" fmla="*/ 0 h 436511"/>
                  <a:gd name="connsiteX2" fmla="*/ 252710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2" y="195796"/>
                    </a:moveTo>
                    <a:lnTo>
                      <a:pt x="362748" y="0"/>
                    </a:lnTo>
                    <a:lnTo>
                      <a:pt x="252710"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p:cNvSpPr/>
              <p:nvPr/>
            </p:nvSpPr>
            <p:spPr>
              <a:xfrm>
                <a:off x="3635424" y="1159002"/>
                <a:ext cx="520900" cy="415937"/>
              </a:xfrm>
              <a:custGeom>
                <a:avLst/>
                <a:gdLst>
                  <a:gd name="connsiteX0" fmla="*/ 206268 w 520900"/>
                  <a:gd name="connsiteY0" fmla="*/ 0 h 415937"/>
                  <a:gd name="connsiteX1" fmla="*/ 262333 w 520900"/>
                  <a:gd name="connsiteY1" fmla="*/ 46977 h 415937"/>
                  <a:gd name="connsiteX2" fmla="*/ 302917 w 520900"/>
                  <a:gd name="connsiteY2" fmla="*/ 18860 h 415937"/>
                  <a:gd name="connsiteX3" fmla="*/ 343920 w 520900"/>
                  <a:gd name="connsiteY3" fmla="*/ 58636 h 415937"/>
                  <a:gd name="connsiteX4" fmla="*/ 314632 w 520900"/>
                  <a:gd name="connsiteY4" fmla="*/ 90869 h 415937"/>
                  <a:gd name="connsiteX5" fmla="*/ 429272 w 520900"/>
                  <a:gd name="connsiteY5" fmla="*/ 186881 h 415937"/>
                  <a:gd name="connsiteX6" fmla="*/ 463580 w 520900"/>
                  <a:gd name="connsiteY6" fmla="*/ 146761 h 415937"/>
                  <a:gd name="connsiteX7" fmla="*/ 499981 w 520900"/>
                  <a:gd name="connsiteY7" fmla="*/ 201282 h 415937"/>
                  <a:gd name="connsiteX8" fmla="*/ 477387 w 520900"/>
                  <a:gd name="connsiteY8" fmla="*/ 227000 h 415937"/>
                  <a:gd name="connsiteX9" fmla="*/ 520900 w 520900"/>
                  <a:gd name="connsiteY9" fmla="*/ 263347 h 415937"/>
                  <a:gd name="connsiteX10" fmla="*/ 412955 w 520900"/>
                  <a:gd name="connsiteY10" fmla="*/ 415938 h 415937"/>
                  <a:gd name="connsiteX11" fmla="*/ 0 w 520900"/>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900" h="415937">
                    <a:moveTo>
                      <a:pt x="206268" y="0"/>
                    </a:moveTo>
                    <a:lnTo>
                      <a:pt x="262333" y="46977"/>
                    </a:lnTo>
                    <a:lnTo>
                      <a:pt x="302917" y="18860"/>
                    </a:lnTo>
                    <a:lnTo>
                      <a:pt x="343920" y="58636"/>
                    </a:lnTo>
                    <a:lnTo>
                      <a:pt x="314632" y="90869"/>
                    </a:lnTo>
                    <a:lnTo>
                      <a:pt x="429272" y="186881"/>
                    </a:lnTo>
                    <a:lnTo>
                      <a:pt x="463580" y="146761"/>
                    </a:lnTo>
                    <a:lnTo>
                      <a:pt x="499981" y="201282"/>
                    </a:lnTo>
                    <a:lnTo>
                      <a:pt x="477387" y="227000"/>
                    </a:lnTo>
                    <a:lnTo>
                      <a:pt x="520900" y="263347"/>
                    </a:lnTo>
                    <a:lnTo>
                      <a:pt x="412955" y="415938"/>
                    </a:lnTo>
                    <a:lnTo>
                      <a:pt x="0" y="64122"/>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p:cNvSpPr/>
              <p:nvPr/>
            </p:nvSpPr>
            <p:spPr>
              <a:xfrm>
                <a:off x="4188541" y="1334223"/>
                <a:ext cx="229280" cy="252031"/>
              </a:xfrm>
              <a:custGeom>
                <a:avLst/>
                <a:gdLst>
                  <a:gd name="connsiteX0" fmla="*/ 194971 w 229280"/>
                  <a:gd name="connsiteY0" fmla="*/ 39434 h 252031"/>
                  <a:gd name="connsiteX1" fmla="*/ 229280 w 229280"/>
                  <a:gd name="connsiteY1" fmla="*/ 178651 h 252031"/>
                  <a:gd name="connsiteX2" fmla="*/ 75729 w 229280"/>
                  <a:gd name="connsiteY2" fmla="*/ 252032 h 252031"/>
                  <a:gd name="connsiteX3" fmla="*/ 0 w 229280"/>
                  <a:gd name="connsiteY3" fmla="*/ 97727 h 252031"/>
                  <a:gd name="connsiteX4" fmla="*/ 160663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1" y="39434"/>
                    </a:moveTo>
                    <a:lnTo>
                      <a:pt x="229280" y="178651"/>
                    </a:lnTo>
                    <a:lnTo>
                      <a:pt x="75729" y="252032"/>
                    </a:lnTo>
                    <a:lnTo>
                      <a:pt x="0" y="97727"/>
                    </a:lnTo>
                    <a:lnTo>
                      <a:pt x="160663"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p:cNvSpPr/>
              <p:nvPr/>
            </p:nvSpPr>
            <p:spPr>
              <a:xfrm>
                <a:off x="3860102" y="1036929"/>
                <a:ext cx="479898" cy="374103"/>
              </a:xfrm>
              <a:custGeom>
                <a:avLst/>
                <a:gdLst>
                  <a:gd name="connsiteX0" fmla="*/ 479898 w 479898"/>
                  <a:gd name="connsiteY0" fmla="*/ 270891 h 374103"/>
                  <a:gd name="connsiteX1" fmla="*/ 319235 w 479898"/>
                  <a:gd name="connsiteY1" fmla="*/ 374104 h 374103"/>
                  <a:gd name="connsiteX2" fmla="*/ 0 w 479898"/>
                  <a:gd name="connsiteY2" fmla="*/ 103556 h 374103"/>
                  <a:gd name="connsiteX3" fmla="*/ 146856 w 479898"/>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8" h="374103">
                    <a:moveTo>
                      <a:pt x="479898" y="270891"/>
                    </a:moveTo>
                    <a:lnTo>
                      <a:pt x="319235" y="374104"/>
                    </a:lnTo>
                    <a:lnTo>
                      <a:pt x="0" y="103556"/>
                    </a:lnTo>
                    <a:lnTo>
                      <a:pt x="146856"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p:cNvSpPr/>
              <p:nvPr/>
            </p:nvSpPr>
            <p:spPr>
              <a:xfrm>
                <a:off x="3648813" y="912799"/>
                <a:ext cx="317142" cy="212598"/>
              </a:xfrm>
              <a:custGeom>
                <a:avLst/>
                <a:gdLst>
                  <a:gd name="connsiteX0" fmla="*/ 280324 w 317142"/>
                  <a:gd name="connsiteY0" fmla="*/ 62408 h 212598"/>
                  <a:gd name="connsiteX1" fmla="*/ 124263 w 317142"/>
                  <a:gd name="connsiteY1" fmla="*/ 0 h 212598"/>
                  <a:gd name="connsiteX2" fmla="*/ 0 w 317142"/>
                  <a:gd name="connsiteY2" fmla="*/ 109042 h 212598"/>
                  <a:gd name="connsiteX3" fmla="*/ 186185 w 317142"/>
                  <a:gd name="connsiteY3" fmla="*/ 212598 h 212598"/>
                  <a:gd name="connsiteX4" fmla="*/ 317143 w 317142"/>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142" h="212598">
                    <a:moveTo>
                      <a:pt x="280324" y="62408"/>
                    </a:moveTo>
                    <a:lnTo>
                      <a:pt x="124263" y="0"/>
                    </a:lnTo>
                    <a:lnTo>
                      <a:pt x="0" y="109042"/>
                    </a:lnTo>
                    <a:lnTo>
                      <a:pt x="186185" y="212598"/>
                    </a:lnTo>
                    <a:lnTo>
                      <a:pt x="317143" y="11110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p:cNvSpPr/>
              <p:nvPr/>
            </p:nvSpPr>
            <p:spPr>
              <a:xfrm>
                <a:off x="3873909" y="965606"/>
                <a:ext cx="509603" cy="408051"/>
              </a:xfrm>
              <a:custGeom>
                <a:avLst/>
                <a:gdLst>
                  <a:gd name="connsiteX0" fmla="*/ 160663 w 509603"/>
                  <a:gd name="connsiteY0" fmla="*/ 28118 h 408051"/>
                  <a:gd name="connsiteX1" fmla="*/ 468183 w 509603"/>
                  <a:gd name="connsiteY1" fmla="*/ 268834 h 408051"/>
                  <a:gd name="connsiteX2" fmla="*/ 509604 w 509603"/>
                  <a:gd name="connsiteY2" fmla="*/ 408051 h 408051"/>
                  <a:gd name="connsiteX3" fmla="*/ 0 w 509603"/>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3" h="408051">
                    <a:moveTo>
                      <a:pt x="160663" y="28118"/>
                    </a:moveTo>
                    <a:lnTo>
                      <a:pt x="468183"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p:cNvSpPr/>
              <p:nvPr/>
            </p:nvSpPr>
            <p:spPr>
              <a:xfrm>
                <a:off x="3839601"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p:cNvSpPr/>
              <p:nvPr/>
            </p:nvSpPr>
            <p:spPr>
              <a:xfrm>
                <a:off x="4179337"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0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0" y="99784"/>
                      <a:pt x="59830"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p:cNvSpPr/>
              <p:nvPr/>
            </p:nvSpPr>
            <p:spPr>
              <a:xfrm rot="-2699757">
                <a:off x="4019008" y="1075624"/>
                <a:ext cx="123015" cy="304513"/>
              </a:xfrm>
              <a:custGeom>
                <a:avLst/>
                <a:gdLst>
                  <a:gd name="connsiteX0" fmla="*/ 123016 w 123015"/>
                  <a:gd name="connsiteY0" fmla="*/ 152257 h 304513"/>
                  <a:gd name="connsiteX1" fmla="*/ 61508 w 123015"/>
                  <a:gd name="connsiteY1" fmla="*/ 304514 h 304513"/>
                  <a:gd name="connsiteX2" fmla="*/ 0 w 123015"/>
                  <a:gd name="connsiteY2" fmla="*/ 152257 h 304513"/>
                  <a:gd name="connsiteX3" fmla="*/ 61508 w 123015"/>
                  <a:gd name="connsiteY3" fmla="*/ 0 h 304513"/>
                  <a:gd name="connsiteX4" fmla="*/ 123016 w 123015"/>
                  <a:gd name="connsiteY4" fmla="*/ 152257 h 304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15" h="304513">
                    <a:moveTo>
                      <a:pt x="123016" y="152257"/>
                    </a:moveTo>
                    <a:cubicBezTo>
                      <a:pt x="123016" y="236346"/>
                      <a:pt x="95478" y="304514"/>
                      <a:pt x="61508" y="304514"/>
                    </a:cubicBezTo>
                    <a:cubicBezTo>
                      <a:pt x="27538" y="304514"/>
                      <a:pt x="0" y="236346"/>
                      <a:pt x="0" y="152257"/>
                    </a:cubicBezTo>
                    <a:cubicBezTo>
                      <a:pt x="0" y="68168"/>
                      <a:pt x="27538" y="0"/>
                      <a:pt x="61508" y="0"/>
                    </a:cubicBezTo>
                    <a:cubicBezTo>
                      <a:pt x="95478" y="0"/>
                      <a:pt x="123016" y="68168"/>
                      <a:pt x="123016" y="152257"/>
                    </a:cubicBez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p:cNvSpPr/>
              <p:nvPr/>
            </p:nvSpPr>
            <p:spPr>
              <a:xfrm>
                <a:off x="4568024"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p:cNvSpPr/>
              <p:nvPr/>
            </p:nvSpPr>
            <p:spPr>
              <a:xfrm>
                <a:off x="4147120"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90" name="Graphic 4"/>
            <p:cNvGrpSpPr/>
            <p:nvPr/>
          </p:nvGrpSpPr>
          <p:grpSpPr>
            <a:xfrm>
              <a:off x="7553684" y="671398"/>
              <a:ext cx="1000798" cy="914857"/>
              <a:chOff x="7553684" y="671398"/>
              <a:chExt cx="1000798" cy="914857"/>
            </a:xfrm>
          </p:grpSpPr>
          <p:sp>
            <p:nvSpPr>
              <p:cNvPr id="91" name="Freeform: Shape 90"/>
              <p:cNvSpPr/>
              <p:nvPr/>
            </p:nvSpPr>
            <p:spPr>
              <a:xfrm>
                <a:off x="7553684" y="993724"/>
                <a:ext cx="293712" cy="272605"/>
              </a:xfrm>
              <a:custGeom>
                <a:avLst/>
                <a:gdLst>
                  <a:gd name="connsiteX0" fmla="*/ 0 w 293712"/>
                  <a:gd name="connsiteY0" fmla="*/ 0 h 272605"/>
                  <a:gd name="connsiteX1" fmla="*/ 9204 w 293712"/>
                  <a:gd name="connsiteY1" fmla="*/ 46977 h 272605"/>
                  <a:gd name="connsiteX2" fmla="*/ 284508 w 293712"/>
                  <a:gd name="connsiteY2" fmla="*/ 272606 h 272605"/>
                  <a:gd name="connsiteX3" fmla="*/ 293712 w 293712"/>
                  <a:gd name="connsiteY3" fmla="*/ 240716 h 272605"/>
                  <a:gd name="connsiteX4" fmla="*/ 250199 w 293712"/>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2" h="272605">
                    <a:moveTo>
                      <a:pt x="0" y="0"/>
                    </a:moveTo>
                    <a:lnTo>
                      <a:pt x="9204" y="46977"/>
                    </a:lnTo>
                    <a:lnTo>
                      <a:pt x="284508" y="272606"/>
                    </a:lnTo>
                    <a:lnTo>
                      <a:pt x="293712" y="240716"/>
                    </a:lnTo>
                    <a:lnTo>
                      <a:pt x="250199" y="103213"/>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p:cNvSpPr/>
              <p:nvPr/>
            </p:nvSpPr>
            <p:spPr>
              <a:xfrm>
                <a:off x="7553684" y="797928"/>
                <a:ext cx="601231" cy="436511"/>
              </a:xfrm>
              <a:custGeom>
                <a:avLst/>
                <a:gdLst>
                  <a:gd name="connsiteX0" fmla="*/ 0 w 601231"/>
                  <a:gd name="connsiteY0" fmla="*/ 195796 h 436511"/>
                  <a:gd name="connsiteX1" fmla="*/ 238485 w 601231"/>
                  <a:gd name="connsiteY1" fmla="*/ 0 h 436511"/>
                  <a:gd name="connsiteX2" fmla="*/ 348941 w 601231"/>
                  <a:gd name="connsiteY2" fmla="*/ 0 h 436511"/>
                  <a:gd name="connsiteX3" fmla="*/ 601232 w 601231"/>
                  <a:gd name="connsiteY3" fmla="*/ 195796 h 436511"/>
                  <a:gd name="connsiteX4" fmla="*/ 293712 w 601231"/>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1" h="436511">
                    <a:moveTo>
                      <a:pt x="0" y="195796"/>
                    </a:moveTo>
                    <a:lnTo>
                      <a:pt x="238485" y="0"/>
                    </a:lnTo>
                    <a:lnTo>
                      <a:pt x="348941" y="0"/>
                    </a:lnTo>
                    <a:lnTo>
                      <a:pt x="601232" y="195796"/>
                    </a:lnTo>
                    <a:lnTo>
                      <a:pt x="293712" y="436512"/>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p:cNvSpPr/>
              <p:nvPr/>
            </p:nvSpPr>
            <p:spPr>
              <a:xfrm>
                <a:off x="8033163" y="1159002"/>
                <a:ext cx="521318" cy="415937"/>
              </a:xfrm>
              <a:custGeom>
                <a:avLst/>
                <a:gdLst>
                  <a:gd name="connsiteX0" fmla="*/ 314632 w 521318"/>
                  <a:gd name="connsiteY0" fmla="*/ 0 h 415937"/>
                  <a:gd name="connsiteX1" fmla="*/ 258568 w 521318"/>
                  <a:gd name="connsiteY1" fmla="*/ 46977 h 415937"/>
                  <a:gd name="connsiteX2" fmla="*/ 217983 w 521318"/>
                  <a:gd name="connsiteY2" fmla="*/ 18860 h 415937"/>
                  <a:gd name="connsiteX3" fmla="*/ 176981 w 521318"/>
                  <a:gd name="connsiteY3" fmla="*/ 58636 h 415937"/>
                  <a:gd name="connsiteX4" fmla="*/ 206268 w 521318"/>
                  <a:gd name="connsiteY4" fmla="*/ 90869 h 415937"/>
                  <a:gd name="connsiteX5" fmla="*/ 91628 w 521318"/>
                  <a:gd name="connsiteY5" fmla="*/ 186881 h 415937"/>
                  <a:gd name="connsiteX6" fmla="*/ 57739 w 521318"/>
                  <a:gd name="connsiteY6" fmla="*/ 146761 h 415937"/>
                  <a:gd name="connsiteX7" fmla="*/ 20920 w 521318"/>
                  <a:gd name="connsiteY7" fmla="*/ 201282 h 415937"/>
                  <a:gd name="connsiteX8" fmla="*/ 43931 w 521318"/>
                  <a:gd name="connsiteY8" fmla="*/ 227000 h 415937"/>
                  <a:gd name="connsiteX9" fmla="*/ 0 w 521318"/>
                  <a:gd name="connsiteY9" fmla="*/ 263347 h 415937"/>
                  <a:gd name="connsiteX10" fmla="*/ 107946 w 521318"/>
                  <a:gd name="connsiteY10" fmla="*/ 415938 h 415937"/>
                  <a:gd name="connsiteX11" fmla="*/ 521319 w 521318"/>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8" h="415937">
                    <a:moveTo>
                      <a:pt x="314632" y="0"/>
                    </a:moveTo>
                    <a:lnTo>
                      <a:pt x="258568" y="46977"/>
                    </a:lnTo>
                    <a:lnTo>
                      <a:pt x="217983" y="18860"/>
                    </a:lnTo>
                    <a:lnTo>
                      <a:pt x="176981" y="58636"/>
                    </a:lnTo>
                    <a:lnTo>
                      <a:pt x="206268" y="90869"/>
                    </a:lnTo>
                    <a:lnTo>
                      <a:pt x="91628" y="186881"/>
                    </a:lnTo>
                    <a:lnTo>
                      <a:pt x="57739" y="146761"/>
                    </a:lnTo>
                    <a:lnTo>
                      <a:pt x="20920" y="201282"/>
                    </a:lnTo>
                    <a:lnTo>
                      <a:pt x="43931" y="227000"/>
                    </a:lnTo>
                    <a:lnTo>
                      <a:pt x="0" y="263347"/>
                    </a:lnTo>
                    <a:lnTo>
                      <a:pt x="107946" y="415938"/>
                    </a:lnTo>
                    <a:lnTo>
                      <a:pt x="521319" y="64122"/>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p:cNvSpPr/>
              <p:nvPr/>
            </p:nvSpPr>
            <p:spPr>
              <a:xfrm>
                <a:off x="7771667" y="1334223"/>
                <a:ext cx="229698" cy="252031"/>
              </a:xfrm>
              <a:custGeom>
                <a:avLst/>
                <a:gdLst>
                  <a:gd name="connsiteX0" fmla="*/ 34308 w 229698"/>
                  <a:gd name="connsiteY0" fmla="*/ 39434 h 252031"/>
                  <a:gd name="connsiteX1" fmla="*/ 0 w 229698"/>
                  <a:gd name="connsiteY1" fmla="*/ 178651 h 252031"/>
                  <a:gd name="connsiteX2" fmla="*/ 153969 w 229698"/>
                  <a:gd name="connsiteY2" fmla="*/ 252032 h 252031"/>
                  <a:gd name="connsiteX3" fmla="*/ 229698 w 229698"/>
                  <a:gd name="connsiteY3" fmla="*/ 97727 h 252031"/>
                  <a:gd name="connsiteX4" fmla="*/ 69035 w 229698"/>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98" h="252031">
                    <a:moveTo>
                      <a:pt x="34308" y="39434"/>
                    </a:moveTo>
                    <a:lnTo>
                      <a:pt x="0" y="178651"/>
                    </a:lnTo>
                    <a:lnTo>
                      <a:pt x="153969" y="252032"/>
                    </a:lnTo>
                    <a:lnTo>
                      <a:pt x="229698" y="97727"/>
                    </a:lnTo>
                    <a:lnTo>
                      <a:pt x="69035"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p:cNvSpPr/>
              <p:nvPr/>
            </p:nvSpPr>
            <p:spPr>
              <a:xfrm>
                <a:off x="7849906" y="1036929"/>
                <a:ext cx="479479" cy="374103"/>
              </a:xfrm>
              <a:custGeom>
                <a:avLst/>
                <a:gdLst>
                  <a:gd name="connsiteX0" fmla="*/ 0 w 479479"/>
                  <a:gd name="connsiteY0" fmla="*/ 270891 h 374103"/>
                  <a:gd name="connsiteX1" fmla="*/ 160245 w 479479"/>
                  <a:gd name="connsiteY1" fmla="*/ 374104 h 374103"/>
                  <a:gd name="connsiteX2" fmla="*/ 479480 w 479479"/>
                  <a:gd name="connsiteY2" fmla="*/ 103556 h 374103"/>
                  <a:gd name="connsiteX3" fmla="*/ 332623 w 479479"/>
                  <a:gd name="connsiteY3" fmla="*/ 0 h 374103"/>
                </a:gdLst>
                <a:ahLst/>
                <a:cxnLst>
                  <a:cxn ang="0">
                    <a:pos x="connsiteX0" y="connsiteY0"/>
                  </a:cxn>
                  <a:cxn ang="0">
                    <a:pos x="connsiteX1" y="connsiteY1"/>
                  </a:cxn>
                  <a:cxn ang="0">
                    <a:pos x="connsiteX2" y="connsiteY2"/>
                  </a:cxn>
                  <a:cxn ang="0">
                    <a:pos x="connsiteX3" y="connsiteY3"/>
                  </a:cxn>
                </a:cxnLst>
                <a:rect l="l" t="t" r="r" b="b"/>
                <a:pathLst>
                  <a:path w="479479" h="374103">
                    <a:moveTo>
                      <a:pt x="0" y="270891"/>
                    </a:moveTo>
                    <a:lnTo>
                      <a:pt x="160245" y="374104"/>
                    </a:lnTo>
                    <a:lnTo>
                      <a:pt x="479480" y="103556"/>
                    </a:lnTo>
                    <a:lnTo>
                      <a:pt x="332623"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p:cNvSpPr/>
              <p:nvPr/>
            </p:nvSpPr>
            <p:spPr>
              <a:xfrm>
                <a:off x="8223950" y="912799"/>
                <a:ext cx="316724" cy="212598"/>
              </a:xfrm>
              <a:custGeom>
                <a:avLst/>
                <a:gdLst>
                  <a:gd name="connsiteX0" fmla="*/ 36401 w 316724"/>
                  <a:gd name="connsiteY0" fmla="*/ 62408 h 212598"/>
                  <a:gd name="connsiteX1" fmla="*/ 192461 w 316724"/>
                  <a:gd name="connsiteY1" fmla="*/ 0 h 212598"/>
                  <a:gd name="connsiteX2" fmla="*/ 316725 w 316724"/>
                  <a:gd name="connsiteY2" fmla="*/ 109042 h 212598"/>
                  <a:gd name="connsiteX3" fmla="*/ 130539 w 316724"/>
                  <a:gd name="connsiteY3" fmla="*/ 212598 h 212598"/>
                  <a:gd name="connsiteX4" fmla="*/ 0 w 316724"/>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4" h="212598">
                    <a:moveTo>
                      <a:pt x="36401" y="62408"/>
                    </a:moveTo>
                    <a:lnTo>
                      <a:pt x="192461" y="0"/>
                    </a:lnTo>
                    <a:lnTo>
                      <a:pt x="316725" y="109042"/>
                    </a:lnTo>
                    <a:lnTo>
                      <a:pt x="130539" y="212598"/>
                    </a:lnTo>
                    <a:lnTo>
                      <a:pt x="0" y="11110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p:cNvSpPr/>
              <p:nvPr/>
            </p:nvSpPr>
            <p:spPr>
              <a:xfrm>
                <a:off x="7805975" y="965606"/>
                <a:ext cx="509604" cy="408051"/>
              </a:xfrm>
              <a:custGeom>
                <a:avLst/>
                <a:gdLst>
                  <a:gd name="connsiteX0" fmla="*/ 348941 w 509604"/>
                  <a:gd name="connsiteY0" fmla="*/ 28118 h 408051"/>
                  <a:gd name="connsiteX1" fmla="*/ 41421 w 509604"/>
                  <a:gd name="connsiteY1" fmla="*/ 268834 h 408051"/>
                  <a:gd name="connsiteX2" fmla="*/ 0 w 509604"/>
                  <a:gd name="connsiteY2" fmla="*/ 408051 h 408051"/>
                  <a:gd name="connsiteX3" fmla="*/ 509604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348941" y="28118"/>
                    </a:moveTo>
                    <a:lnTo>
                      <a:pt x="41421" y="268834"/>
                    </a:lnTo>
                    <a:lnTo>
                      <a:pt x="0" y="408051"/>
                    </a:lnTo>
                    <a:lnTo>
                      <a:pt x="509604" y="0"/>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p:cNvSpPr/>
              <p:nvPr/>
            </p:nvSpPr>
            <p:spPr>
              <a:xfrm>
                <a:off x="8281271" y="1078420"/>
                <a:ext cx="68616" cy="62064"/>
              </a:xfrm>
              <a:custGeom>
                <a:avLst/>
                <a:gdLst>
                  <a:gd name="connsiteX0" fmla="*/ 0 w 68616"/>
                  <a:gd name="connsiteY0" fmla="*/ 39434 h 62064"/>
                  <a:gd name="connsiteX1" fmla="*/ 48115 w 68616"/>
                  <a:gd name="connsiteY1" fmla="*/ 0 h 62064"/>
                  <a:gd name="connsiteX2" fmla="*/ 68616 w 68616"/>
                  <a:gd name="connsiteY2" fmla="*/ 28118 h 62064"/>
                  <a:gd name="connsiteX3" fmla="*/ 18409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0" y="39434"/>
                    </a:moveTo>
                    <a:lnTo>
                      <a:pt x="48115" y="0"/>
                    </a:lnTo>
                    <a:lnTo>
                      <a:pt x="68616" y="28118"/>
                    </a:lnTo>
                    <a:lnTo>
                      <a:pt x="18409" y="6206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p:cNvSpPr/>
              <p:nvPr/>
            </p:nvSpPr>
            <p:spPr>
              <a:xfrm>
                <a:off x="7930238" y="1347254"/>
                <a:ext cx="80331" cy="97794"/>
              </a:xfrm>
              <a:custGeom>
                <a:avLst/>
                <a:gdLst>
                  <a:gd name="connsiteX0" fmla="*/ 0 w 80331"/>
                  <a:gd name="connsiteY0" fmla="*/ 63779 h 97794"/>
                  <a:gd name="connsiteX1" fmla="*/ 80331 w 80331"/>
                  <a:gd name="connsiteY1" fmla="*/ 0 h 97794"/>
                  <a:gd name="connsiteX2" fmla="*/ 71127 w 80331"/>
                  <a:gd name="connsiteY2" fmla="*/ 54521 h 97794"/>
                  <a:gd name="connsiteX3" fmla="*/ 20501 w 80331"/>
                  <a:gd name="connsiteY3" fmla="*/ 97727 h 97794"/>
                  <a:gd name="connsiteX4" fmla="*/ 0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0" y="63779"/>
                    </a:moveTo>
                    <a:cubicBezTo>
                      <a:pt x="2092" y="62065"/>
                      <a:pt x="80331" y="0"/>
                      <a:pt x="80331" y="0"/>
                    </a:cubicBezTo>
                    <a:lnTo>
                      <a:pt x="71127" y="54521"/>
                    </a:lnTo>
                    <a:cubicBezTo>
                      <a:pt x="71127" y="54521"/>
                      <a:pt x="20501" y="99784"/>
                      <a:pt x="20501" y="97727"/>
                    </a:cubicBezTo>
                    <a:cubicBezTo>
                      <a:pt x="20501" y="96012"/>
                      <a:pt x="0" y="63779"/>
                      <a:pt x="0" y="63779"/>
                    </a:cubicBez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p:cNvSpPr/>
              <p:nvPr/>
            </p:nvSpPr>
            <p:spPr>
              <a:xfrm rot="-8100486">
                <a:off x="8047438" y="1075796"/>
                <a:ext cx="123006" cy="304492"/>
              </a:xfrm>
              <a:custGeom>
                <a:avLst/>
                <a:gdLst>
                  <a:gd name="connsiteX0" fmla="*/ 123007 w 123006"/>
                  <a:gd name="connsiteY0" fmla="*/ 152246 h 304492"/>
                  <a:gd name="connsiteX1" fmla="*/ 61504 w 123006"/>
                  <a:gd name="connsiteY1" fmla="*/ 304492 h 304492"/>
                  <a:gd name="connsiteX2" fmla="*/ 0 w 123006"/>
                  <a:gd name="connsiteY2" fmla="*/ 152246 h 304492"/>
                  <a:gd name="connsiteX3" fmla="*/ 61504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4" y="304492"/>
                    </a:cubicBezTo>
                    <a:cubicBezTo>
                      <a:pt x="27536" y="304492"/>
                      <a:pt x="0" y="236329"/>
                      <a:pt x="0" y="152246"/>
                    </a:cubicBezTo>
                    <a:cubicBezTo>
                      <a:pt x="0" y="68163"/>
                      <a:pt x="27536" y="0"/>
                      <a:pt x="61504"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p:cNvSpPr/>
              <p:nvPr/>
            </p:nvSpPr>
            <p:spPr>
              <a:xfrm>
                <a:off x="7589247"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p:cNvSpPr/>
              <p:nvPr/>
            </p:nvSpPr>
            <p:spPr>
              <a:xfrm>
                <a:off x="801015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03" name="Graphic 4"/>
            <p:cNvGrpSpPr/>
            <p:nvPr/>
          </p:nvGrpSpPr>
          <p:grpSpPr>
            <a:xfrm>
              <a:off x="10526372" y="671398"/>
              <a:ext cx="1000799" cy="914857"/>
              <a:chOff x="10526372" y="671398"/>
              <a:chExt cx="1000799" cy="914857"/>
            </a:xfrm>
          </p:grpSpPr>
          <p:sp>
            <p:nvSpPr>
              <p:cNvPr id="104" name="Freeform: Shape 103"/>
              <p:cNvSpPr/>
              <p:nvPr/>
            </p:nvSpPr>
            <p:spPr>
              <a:xfrm>
                <a:off x="11233458" y="993724"/>
                <a:ext cx="293713" cy="272605"/>
              </a:xfrm>
              <a:custGeom>
                <a:avLst/>
                <a:gdLst>
                  <a:gd name="connsiteX0" fmla="*/ 293713 w 293713"/>
                  <a:gd name="connsiteY0" fmla="*/ 0 h 272605"/>
                  <a:gd name="connsiteX1" fmla="*/ 284508 w 293713"/>
                  <a:gd name="connsiteY1" fmla="*/ 46977 h 272605"/>
                  <a:gd name="connsiteX2" fmla="*/ 9205 w 293713"/>
                  <a:gd name="connsiteY2" fmla="*/ 272606 h 272605"/>
                  <a:gd name="connsiteX3" fmla="*/ 0 w 293713"/>
                  <a:gd name="connsiteY3" fmla="*/ 240716 h 272605"/>
                  <a:gd name="connsiteX4" fmla="*/ 43514 w 293713"/>
                  <a:gd name="connsiteY4" fmla="*/ 103213 h 2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3" h="272605">
                    <a:moveTo>
                      <a:pt x="293713" y="0"/>
                    </a:moveTo>
                    <a:lnTo>
                      <a:pt x="284508" y="46977"/>
                    </a:lnTo>
                    <a:lnTo>
                      <a:pt x="9205" y="272606"/>
                    </a:lnTo>
                    <a:lnTo>
                      <a:pt x="0" y="240716"/>
                    </a:lnTo>
                    <a:lnTo>
                      <a:pt x="43514" y="103213"/>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p:cNvSpPr/>
              <p:nvPr/>
            </p:nvSpPr>
            <p:spPr>
              <a:xfrm>
                <a:off x="10925938" y="797928"/>
                <a:ext cx="601232" cy="436511"/>
              </a:xfrm>
              <a:custGeom>
                <a:avLst/>
                <a:gdLst>
                  <a:gd name="connsiteX0" fmla="*/ 601233 w 601232"/>
                  <a:gd name="connsiteY0" fmla="*/ 195796 h 436511"/>
                  <a:gd name="connsiteX1" fmla="*/ 362748 w 601232"/>
                  <a:gd name="connsiteY1" fmla="*/ 0 h 436511"/>
                  <a:gd name="connsiteX2" fmla="*/ 252292 w 601232"/>
                  <a:gd name="connsiteY2" fmla="*/ 0 h 436511"/>
                  <a:gd name="connsiteX3" fmla="*/ 0 w 601232"/>
                  <a:gd name="connsiteY3" fmla="*/ 195796 h 436511"/>
                  <a:gd name="connsiteX4" fmla="*/ 307520 w 601232"/>
                  <a:gd name="connsiteY4" fmla="*/ 436512 h 436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232" h="436511">
                    <a:moveTo>
                      <a:pt x="601233" y="195796"/>
                    </a:moveTo>
                    <a:lnTo>
                      <a:pt x="362748" y="0"/>
                    </a:lnTo>
                    <a:lnTo>
                      <a:pt x="252292" y="0"/>
                    </a:lnTo>
                    <a:lnTo>
                      <a:pt x="0" y="195796"/>
                    </a:lnTo>
                    <a:lnTo>
                      <a:pt x="307520" y="436512"/>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p:cNvSpPr/>
              <p:nvPr/>
            </p:nvSpPr>
            <p:spPr>
              <a:xfrm>
                <a:off x="10526372" y="1159002"/>
                <a:ext cx="521319" cy="415937"/>
              </a:xfrm>
              <a:custGeom>
                <a:avLst/>
                <a:gdLst>
                  <a:gd name="connsiteX0" fmla="*/ 206687 w 521319"/>
                  <a:gd name="connsiteY0" fmla="*/ 0 h 415937"/>
                  <a:gd name="connsiteX1" fmla="*/ 262752 w 521319"/>
                  <a:gd name="connsiteY1" fmla="*/ 46977 h 415937"/>
                  <a:gd name="connsiteX2" fmla="*/ 303336 w 521319"/>
                  <a:gd name="connsiteY2" fmla="*/ 18860 h 415937"/>
                  <a:gd name="connsiteX3" fmla="*/ 344338 w 521319"/>
                  <a:gd name="connsiteY3" fmla="*/ 58636 h 415937"/>
                  <a:gd name="connsiteX4" fmla="*/ 315051 w 521319"/>
                  <a:gd name="connsiteY4" fmla="*/ 90869 h 415937"/>
                  <a:gd name="connsiteX5" fmla="*/ 429691 w 521319"/>
                  <a:gd name="connsiteY5" fmla="*/ 186881 h 415937"/>
                  <a:gd name="connsiteX6" fmla="*/ 463999 w 521319"/>
                  <a:gd name="connsiteY6" fmla="*/ 146761 h 415937"/>
                  <a:gd name="connsiteX7" fmla="*/ 500400 w 521319"/>
                  <a:gd name="connsiteY7" fmla="*/ 201282 h 415937"/>
                  <a:gd name="connsiteX8" fmla="*/ 477388 w 521319"/>
                  <a:gd name="connsiteY8" fmla="*/ 227000 h 415937"/>
                  <a:gd name="connsiteX9" fmla="*/ 521319 w 521319"/>
                  <a:gd name="connsiteY9" fmla="*/ 263347 h 415937"/>
                  <a:gd name="connsiteX10" fmla="*/ 413373 w 521319"/>
                  <a:gd name="connsiteY10" fmla="*/ 415938 h 415937"/>
                  <a:gd name="connsiteX11" fmla="*/ 0 w 521319"/>
                  <a:gd name="connsiteY11" fmla="*/ 64122 h 415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1319" h="415937">
                    <a:moveTo>
                      <a:pt x="206687" y="0"/>
                    </a:moveTo>
                    <a:lnTo>
                      <a:pt x="262752" y="46977"/>
                    </a:lnTo>
                    <a:lnTo>
                      <a:pt x="303336" y="18860"/>
                    </a:lnTo>
                    <a:lnTo>
                      <a:pt x="344338" y="58636"/>
                    </a:lnTo>
                    <a:lnTo>
                      <a:pt x="315051" y="90869"/>
                    </a:lnTo>
                    <a:lnTo>
                      <a:pt x="429691" y="186881"/>
                    </a:lnTo>
                    <a:lnTo>
                      <a:pt x="463999" y="146761"/>
                    </a:lnTo>
                    <a:lnTo>
                      <a:pt x="500400" y="201282"/>
                    </a:lnTo>
                    <a:lnTo>
                      <a:pt x="477388" y="227000"/>
                    </a:lnTo>
                    <a:lnTo>
                      <a:pt x="521319" y="263347"/>
                    </a:lnTo>
                    <a:lnTo>
                      <a:pt x="413373" y="415938"/>
                    </a:lnTo>
                    <a:lnTo>
                      <a:pt x="0" y="64122"/>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p:cNvSpPr/>
              <p:nvPr/>
            </p:nvSpPr>
            <p:spPr>
              <a:xfrm>
                <a:off x="11079907" y="1334223"/>
                <a:ext cx="229280" cy="252031"/>
              </a:xfrm>
              <a:custGeom>
                <a:avLst/>
                <a:gdLst>
                  <a:gd name="connsiteX0" fmla="*/ 194972 w 229280"/>
                  <a:gd name="connsiteY0" fmla="*/ 39434 h 252031"/>
                  <a:gd name="connsiteX1" fmla="*/ 229280 w 229280"/>
                  <a:gd name="connsiteY1" fmla="*/ 178651 h 252031"/>
                  <a:gd name="connsiteX2" fmla="*/ 75730 w 229280"/>
                  <a:gd name="connsiteY2" fmla="*/ 252032 h 252031"/>
                  <a:gd name="connsiteX3" fmla="*/ 0 w 229280"/>
                  <a:gd name="connsiteY3" fmla="*/ 97727 h 252031"/>
                  <a:gd name="connsiteX4" fmla="*/ 160664 w 229280"/>
                  <a:gd name="connsiteY4" fmla="*/ 0 h 252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280" h="252031">
                    <a:moveTo>
                      <a:pt x="194972" y="39434"/>
                    </a:moveTo>
                    <a:lnTo>
                      <a:pt x="229280" y="178651"/>
                    </a:lnTo>
                    <a:lnTo>
                      <a:pt x="75730" y="252032"/>
                    </a:lnTo>
                    <a:lnTo>
                      <a:pt x="0" y="97727"/>
                    </a:lnTo>
                    <a:lnTo>
                      <a:pt x="160664"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p:cNvSpPr/>
              <p:nvPr/>
            </p:nvSpPr>
            <p:spPr>
              <a:xfrm>
                <a:off x="10751468" y="1036929"/>
                <a:ext cx="479897" cy="374103"/>
              </a:xfrm>
              <a:custGeom>
                <a:avLst/>
                <a:gdLst>
                  <a:gd name="connsiteX0" fmla="*/ 479898 w 479897"/>
                  <a:gd name="connsiteY0" fmla="*/ 270891 h 374103"/>
                  <a:gd name="connsiteX1" fmla="*/ 319235 w 479897"/>
                  <a:gd name="connsiteY1" fmla="*/ 374104 h 374103"/>
                  <a:gd name="connsiteX2" fmla="*/ 0 w 479897"/>
                  <a:gd name="connsiteY2" fmla="*/ 103556 h 374103"/>
                  <a:gd name="connsiteX3" fmla="*/ 146857 w 479897"/>
                  <a:gd name="connsiteY3" fmla="*/ 0 h 374103"/>
                </a:gdLst>
                <a:ahLst/>
                <a:cxnLst>
                  <a:cxn ang="0">
                    <a:pos x="connsiteX0" y="connsiteY0"/>
                  </a:cxn>
                  <a:cxn ang="0">
                    <a:pos x="connsiteX1" y="connsiteY1"/>
                  </a:cxn>
                  <a:cxn ang="0">
                    <a:pos x="connsiteX2" y="connsiteY2"/>
                  </a:cxn>
                  <a:cxn ang="0">
                    <a:pos x="connsiteX3" y="connsiteY3"/>
                  </a:cxn>
                </a:cxnLst>
                <a:rect l="l" t="t" r="r" b="b"/>
                <a:pathLst>
                  <a:path w="479897" h="374103">
                    <a:moveTo>
                      <a:pt x="479898" y="270891"/>
                    </a:moveTo>
                    <a:lnTo>
                      <a:pt x="319235" y="374104"/>
                    </a:lnTo>
                    <a:lnTo>
                      <a:pt x="0" y="103556"/>
                    </a:lnTo>
                    <a:lnTo>
                      <a:pt x="146857" y="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p:cNvSpPr/>
              <p:nvPr/>
            </p:nvSpPr>
            <p:spPr>
              <a:xfrm>
                <a:off x="10540179" y="912799"/>
                <a:ext cx="316723" cy="212598"/>
              </a:xfrm>
              <a:custGeom>
                <a:avLst/>
                <a:gdLst>
                  <a:gd name="connsiteX0" fmla="*/ 280324 w 316723"/>
                  <a:gd name="connsiteY0" fmla="*/ 62408 h 212598"/>
                  <a:gd name="connsiteX1" fmla="*/ 124263 w 316723"/>
                  <a:gd name="connsiteY1" fmla="*/ 0 h 212598"/>
                  <a:gd name="connsiteX2" fmla="*/ 0 w 316723"/>
                  <a:gd name="connsiteY2" fmla="*/ 109042 h 212598"/>
                  <a:gd name="connsiteX3" fmla="*/ 186185 w 316723"/>
                  <a:gd name="connsiteY3" fmla="*/ 212598 h 212598"/>
                  <a:gd name="connsiteX4" fmla="*/ 316724 w 316723"/>
                  <a:gd name="connsiteY4" fmla="*/ 111100 h 212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723" h="212598">
                    <a:moveTo>
                      <a:pt x="280324" y="62408"/>
                    </a:moveTo>
                    <a:lnTo>
                      <a:pt x="124263" y="0"/>
                    </a:lnTo>
                    <a:lnTo>
                      <a:pt x="0" y="109042"/>
                    </a:lnTo>
                    <a:lnTo>
                      <a:pt x="186185" y="212598"/>
                    </a:lnTo>
                    <a:lnTo>
                      <a:pt x="316724" y="111100"/>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p:cNvSpPr/>
              <p:nvPr/>
            </p:nvSpPr>
            <p:spPr>
              <a:xfrm>
                <a:off x="10765275" y="965606"/>
                <a:ext cx="509604" cy="408051"/>
              </a:xfrm>
              <a:custGeom>
                <a:avLst/>
                <a:gdLst>
                  <a:gd name="connsiteX0" fmla="*/ 160663 w 509604"/>
                  <a:gd name="connsiteY0" fmla="*/ 28118 h 408051"/>
                  <a:gd name="connsiteX1" fmla="*/ 468182 w 509604"/>
                  <a:gd name="connsiteY1" fmla="*/ 268834 h 408051"/>
                  <a:gd name="connsiteX2" fmla="*/ 509604 w 509604"/>
                  <a:gd name="connsiteY2" fmla="*/ 408051 h 408051"/>
                  <a:gd name="connsiteX3" fmla="*/ 0 w 509604"/>
                  <a:gd name="connsiteY3" fmla="*/ 0 h 408051"/>
                </a:gdLst>
                <a:ahLst/>
                <a:cxnLst>
                  <a:cxn ang="0">
                    <a:pos x="connsiteX0" y="connsiteY0"/>
                  </a:cxn>
                  <a:cxn ang="0">
                    <a:pos x="connsiteX1" y="connsiteY1"/>
                  </a:cxn>
                  <a:cxn ang="0">
                    <a:pos x="connsiteX2" y="connsiteY2"/>
                  </a:cxn>
                  <a:cxn ang="0">
                    <a:pos x="connsiteX3" y="connsiteY3"/>
                  </a:cxn>
                </a:cxnLst>
                <a:rect l="l" t="t" r="r" b="b"/>
                <a:pathLst>
                  <a:path w="509604" h="408051">
                    <a:moveTo>
                      <a:pt x="160663" y="28118"/>
                    </a:moveTo>
                    <a:lnTo>
                      <a:pt x="468182" y="268834"/>
                    </a:lnTo>
                    <a:lnTo>
                      <a:pt x="509604" y="408051"/>
                    </a:lnTo>
                    <a:lnTo>
                      <a:pt x="0" y="0"/>
                    </a:lnTo>
                    <a:close/>
                  </a:path>
                </a:pathLst>
              </a:custGeom>
              <a:solidFill>
                <a:srgbClr val="86B1F2"/>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p:cNvSpPr/>
              <p:nvPr/>
            </p:nvSpPr>
            <p:spPr>
              <a:xfrm>
                <a:off x="10730967" y="1078420"/>
                <a:ext cx="68616" cy="62064"/>
              </a:xfrm>
              <a:custGeom>
                <a:avLst/>
                <a:gdLst>
                  <a:gd name="connsiteX0" fmla="*/ 68616 w 68616"/>
                  <a:gd name="connsiteY0" fmla="*/ 39434 h 62064"/>
                  <a:gd name="connsiteX1" fmla="*/ 20501 w 68616"/>
                  <a:gd name="connsiteY1" fmla="*/ 0 h 62064"/>
                  <a:gd name="connsiteX2" fmla="*/ 0 w 68616"/>
                  <a:gd name="connsiteY2" fmla="*/ 28118 h 62064"/>
                  <a:gd name="connsiteX3" fmla="*/ 50207 w 68616"/>
                  <a:gd name="connsiteY3" fmla="*/ 62065 h 62064"/>
                </a:gdLst>
                <a:ahLst/>
                <a:cxnLst>
                  <a:cxn ang="0">
                    <a:pos x="connsiteX0" y="connsiteY0"/>
                  </a:cxn>
                  <a:cxn ang="0">
                    <a:pos x="connsiteX1" y="connsiteY1"/>
                  </a:cxn>
                  <a:cxn ang="0">
                    <a:pos x="connsiteX2" y="connsiteY2"/>
                  </a:cxn>
                  <a:cxn ang="0">
                    <a:pos x="connsiteX3" y="connsiteY3"/>
                  </a:cxn>
                </a:cxnLst>
                <a:rect l="l" t="t" r="r" b="b"/>
                <a:pathLst>
                  <a:path w="68616" h="62064">
                    <a:moveTo>
                      <a:pt x="68616" y="39434"/>
                    </a:moveTo>
                    <a:lnTo>
                      <a:pt x="20501" y="0"/>
                    </a:lnTo>
                    <a:lnTo>
                      <a:pt x="0" y="28118"/>
                    </a:lnTo>
                    <a:lnTo>
                      <a:pt x="50207" y="62065"/>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p:cNvSpPr/>
              <p:nvPr/>
            </p:nvSpPr>
            <p:spPr>
              <a:xfrm>
                <a:off x="11070703" y="1347254"/>
                <a:ext cx="80331" cy="97794"/>
              </a:xfrm>
              <a:custGeom>
                <a:avLst/>
                <a:gdLst>
                  <a:gd name="connsiteX0" fmla="*/ 80331 w 80331"/>
                  <a:gd name="connsiteY0" fmla="*/ 63779 h 97794"/>
                  <a:gd name="connsiteX1" fmla="*/ 0 w 80331"/>
                  <a:gd name="connsiteY1" fmla="*/ 0 h 97794"/>
                  <a:gd name="connsiteX2" fmla="*/ 9204 w 80331"/>
                  <a:gd name="connsiteY2" fmla="*/ 54521 h 97794"/>
                  <a:gd name="connsiteX3" fmla="*/ 59831 w 80331"/>
                  <a:gd name="connsiteY3" fmla="*/ 97727 h 97794"/>
                  <a:gd name="connsiteX4" fmla="*/ 80331 w 80331"/>
                  <a:gd name="connsiteY4" fmla="*/ 63779 h 9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31" h="97794">
                    <a:moveTo>
                      <a:pt x="80331" y="63779"/>
                    </a:moveTo>
                    <a:cubicBezTo>
                      <a:pt x="78239" y="62065"/>
                      <a:pt x="0" y="0"/>
                      <a:pt x="0" y="0"/>
                    </a:cubicBezTo>
                    <a:lnTo>
                      <a:pt x="9204" y="54521"/>
                    </a:lnTo>
                    <a:cubicBezTo>
                      <a:pt x="9204" y="54521"/>
                      <a:pt x="59831" y="99784"/>
                      <a:pt x="59831" y="97727"/>
                    </a:cubicBezTo>
                    <a:cubicBezTo>
                      <a:pt x="59412" y="96012"/>
                      <a:pt x="80331" y="63779"/>
                      <a:pt x="80331" y="63779"/>
                    </a:cubicBez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p:cNvSpPr/>
              <p:nvPr/>
            </p:nvSpPr>
            <p:spPr>
              <a:xfrm rot="-2700000">
                <a:off x="10909638" y="1075315"/>
                <a:ext cx="123006" cy="304492"/>
              </a:xfrm>
              <a:custGeom>
                <a:avLst/>
                <a:gdLst>
                  <a:gd name="connsiteX0" fmla="*/ 123007 w 123006"/>
                  <a:gd name="connsiteY0" fmla="*/ 152246 h 304492"/>
                  <a:gd name="connsiteX1" fmla="*/ 61503 w 123006"/>
                  <a:gd name="connsiteY1" fmla="*/ 304492 h 304492"/>
                  <a:gd name="connsiteX2" fmla="*/ 0 w 123006"/>
                  <a:gd name="connsiteY2" fmla="*/ 152246 h 304492"/>
                  <a:gd name="connsiteX3" fmla="*/ 61503 w 123006"/>
                  <a:gd name="connsiteY3" fmla="*/ 0 h 304492"/>
                  <a:gd name="connsiteX4" fmla="*/ 123007 w 123006"/>
                  <a:gd name="connsiteY4" fmla="*/ 152246 h 30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06" h="304492">
                    <a:moveTo>
                      <a:pt x="123007" y="152246"/>
                    </a:moveTo>
                    <a:cubicBezTo>
                      <a:pt x="123007" y="236329"/>
                      <a:pt x="95471" y="304492"/>
                      <a:pt x="61503" y="304492"/>
                    </a:cubicBezTo>
                    <a:cubicBezTo>
                      <a:pt x="27536" y="304492"/>
                      <a:pt x="0" y="236329"/>
                      <a:pt x="0" y="152246"/>
                    </a:cubicBezTo>
                    <a:cubicBezTo>
                      <a:pt x="0" y="68163"/>
                      <a:pt x="27536" y="0"/>
                      <a:pt x="61503" y="0"/>
                    </a:cubicBezTo>
                    <a:cubicBezTo>
                      <a:pt x="95471" y="0"/>
                      <a:pt x="123007" y="68163"/>
                      <a:pt x="123007" y="152246"/>
                    </a:cubicBezTo>
                    <a:close/>
                  </a:path>
                </a:pathLst>
              </a:custGeom>
              <a:solidFill>
                <a:srgbClr val="F7CC7F"/>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p:cNvSpPr/>
              <p:nvPr/>
            </p:nvSpPr>
            <p:spPr>
              <a:xfrm>
                <a:off x="11459391"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p:cNvSpPr/>
              <p:nvPr/>
            </p:nvSpPr>
            <p:spPr>
              <a:xfrm>
                <a:off x="11038068" y="671398"/>
                <a:ext cx="32216" cy="307924"/>
              </a:xfrm>
              <a:custGeom>
                <a:avLst/>
                <a:gdLst>
                  <a:gd name="connsiteX0" fmla="*/ 0 w 32216"/>
                  <a:gd name="connsiteY0" fmla="*/ 0 h 307924"/>
                  <a:gd name="connsiteX1" fmla="*/ 32216 w 32216"/>
                  <a:gd name="connsiteY1" fmla="*/ 0 h 307924"/>
                  <a:gd name="connsiteX2" fmla="*/ 32216 w 32216"/>
                  <a:gd name="connsiteY2" fmla="*/ 307924 h 307924"/>
                  <a:gd name="connsiteX3" fmla="*/ 0 w 32216"/>
                  <a:gd name="connsiteY3" fmla="*/ 307924 h 307924"/>
                </a:gdLst>
                <a:ahLst/>
                <a:cxnLst>
                  <a:cxn ang="0">
                    <a:pos x="connsiteX0" y="connsiteY0"/>
                  </a:cxn>
                  <a:cxn ang="0">
                    <a:pos x="connsiteX1" y="connsiteY1"/>
                  </a:cxn>
                  <a:cxn ang="0">
                    <a:pos x="connsiteX2" y="connsiteY2"/>
                  </a:cxn>
                  <a:cxn ang="0">
                    <a:pos x="connsiteX3" y="connsiteY3"/>
                  </a:cxn>
                </a:cxnLst>
                <a:rect l="l" t="t" r="r" b="b"/>
                <a:pathLst>
                  <a:path w="32216" h="307924">
                    <a:moveTo>
                      <a:pt x="0" y="0"/>
                    </a:moveTo>
                    <a:lnTo>
                      <a:pt x="32216" y="0"/>
                    </a:lnTo>
                    <a:lnTo>
                      <a:pt x="32216" y="307924"/>
                    </a:lnTo>
                    <a:lnTo>
                      <a:pt x="0" y="307924"/>
                    </a:lnTo>
                    <a:close/>
                  </a:path>
                </a:pathLst>
              </a:custGeom>
              <a:solidFill>
                <a:srgbClr val="13375B"/>
              </a:solidFill>
              <a:ln w="418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117" name="Picture 4"/>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8245" y="3759200"/>
            <a:ext cx="3048443" cy="3098800"/>
          </a:xfrm>
          <a:prstGeom prst="rect">
            <a:avLst/>
          </a:prstGeom>
        </p:spPr>
      </p:pic>
      <p:pic>
        <p:nvPicPr>
          <p:cNvPr id="120" name="Picture 14" descr="Fairy Tale Pink Sticke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693576">
            <a:off x="9667505" y="2384639"/>
            <a:ext cx="1153343" cy="115334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4 cách gấp máy bay siêu dễ: Có thể bạn chưa biế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854835"/>
            <a:ext cx="3302000" cy="23818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49600" y="4358640"/>
            <a:ext cx="3068320" cy="830997"/>
          </a:xfrm>
          <a:prstGeom prst="rect">
            <a:avLst/>
          </a:prstGeom>
          <a:noFill/>
        </p:spPr>
        <p:txBody>
          <a:bodyPr wrap="square" rtlCol="0">
            <a:spAutoFit/>
          </a:bodyPr>
          <a:lstStyle/>
          <a:p>
            <a:pPr algn="just"/>
            <a:r>
              <a:rPr lang="nl-NL" sz="2400" b="1" i="1" dirty="0">
                <a:latin typeface="Cambria" panose="02040503050406030204" pitchFamily="18" charset="0"/>
                <a:ea typeface="Cambria" panose="02040503050406030204" pitchFamily="18" charset="0"/>
              </a:rPr>
              <a:t>Gấp tờ giấy thành hình máy bay</a:t>
            </a:r>
            <a:endParaRPr lang="en-US" sz="2400" b="1" dirty="0">
              <a:latin typeface="Cambria" panose="02040503050406030204" pitchFamily="18" charset="0"/>
              <a:ea typeface="Cambria" panose="02040503050406030204" pitchFamily="18" charset="0"/>
            </a:endParaRPr>
          </a:p>
        </p:txBody>
      </p:sp>
      <p:pic>
        <p:nvPicPr>
          <p:cNvPr id="2052" name="Picture 4" descr="Ngâm khăn giấy vào giấm trắng, cách làm cực kỳ thiết thực và giải quyết  được rắc rối lớn cho nhiều gia đì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6880" y="1846774"/>
            <a:ext cx="3818890" cy="23769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42480" y="4439920"/>
            <a:ext cx="3068320" cy="830997"/>
          </a:xfrm>
          <a:prstGeom prst="rect">
            <a:avLst/>
          </a:prstGeom>
          <a:noFill/>
        </p:spPr>
        <p:txBody>
          <a:bodyPr wrap="square" rtlCol="0">
            <a:spAutoFit/>
          </a:bodyPr>
          <a:lstStyle/>
          <a:p>
            <a:pPr algn="l"/>
            <a:r>
              <a:rPr lang="en-US" sz="2400" b="1" i="1" dirty="0">
                <a:latin typeface="Cambria" panose="02040503050406030204" pitchFamily="18" charset="0"/>
                <a:ea typeface="Cambria" panose="02040503050406030204" pitchFamily="18" charset="0"/>
              </a:rPr>
              <a:t>N</a:t>
            </a:r>
            <a:r>
              <a:rPr lang="vi-VN" sz="2400" b="1" i="1" dirty="0">
                <a:latin typeface="Cambria" panose="02040503050406030204" pitchFamily="18" charset="0"/>
                <a:ea typeface="Cambria" panose="02040503050406030204" pitchFamily="18" charset="0"/>
              </a:rPr>
              <a:t>gâm tờ giấy vào nước</a:t>
            </a:r>
            <a:endParaRPr lang="en-US" sz="24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wipe(down)">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0" y="-1"/>
            <a:ext cx="12192000" cy="6858657"/>
          </a:xfrm>
          <a:prstGeom prst="rect">
            <a:avLst/>
          </a:prstGeom>
        </p:spPr>
      </p:pic>
      <p:grpSp>
        <p:nvGrpSpPr>
          <p:cNvPr id="19" name="Group 18"/>
          <p:cNvGrpSpPr/>
          <p:nvPr/>
        </p:nvGrpSpPr>
        <p:grpSpPr>
          <a:xfrm>
            <a:off x="357881" y="1575412"/>
            <a:ext cx="3696326" cy="5282588"/>
            <a:chOff x="357881" y="1575412"/>
            <a:chExt cx="3696326" cy="5282588"/>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34936" y1="6754" x2="19071" y2="23460"/>
                          <a14:foregroundMark x1="26282" y1="4265" x2="14103" y2="23341"/>
                          <a14:foregroundMark x1="36058" y1="4858" x2="61859" y2="18957"/>
                          <a14:foregroundMark x1="58173" y1="18128" x2="62660" y2="23460"/>
                          <a14:foregroundMark x1="14423" y1="17891" x2="17788" y2="40047"/>
                          <a14:foregroundMark x1="23558" y1="32109" x2="23397" y2="43246"/>
                          <a14:foregroundMark x1="26282" y1="83649" x2="29167" y2="97156"/>
                          <a14:foregroundMark x1="55128" y1="80924" x2="59295" y2="99526"/>
                          <a14:foregroundMark x1="43109" y1="86256" x2="48878" y2="99763"/>
                          <a14:foregroundMark x1="50801" y1="4621" x2="58333" y2="13033"/>
                          <a14:foregroundMark x1="18429" y1="8886" x2="10577" y2="18365"/>
                          <a14:foregroundMark x1="22115" y1="89455" x2="24519" y2="99763"/>
                          <a14:foregroundMark x1="91346" y1="49882" x2="90865" y2="54502"/>
                          <a14:backgroundMark x1="87340" y1="32464" x2="90224" y2="45142"/>
                        </a14:backgroundRemoval>
                      </a14:imgEffect>
                    </a14:imgLayer>
                  </a14:imgProps>
                </a:ext>
              </a:extLst>
            </a:blip>
            <a:stretch>
              <a:fillRect/>
            </a:stretch>
          </p:blipFill>
          <p:spPr>
            <a:xfrm>
              <a:off x="357881" y="1575412"/>
              <a:ext cx="3696326" cy="5282588"/>
            </a:xfrm>
            <a:prstGeom prst="rect">
              <a:avLst/>
            </a:prstGeom>
          </p:spPr>
        </p:pic>
        <p:pic>
          <p:nvPicPr>
            <p:cNvPr id="7" name="Picture 2"/>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0385">
              <a:off x="2377755" y="3780596"/>
              <a:ext cx="1340679" cy="1727123"/>
            </a:xfrm>
            <a:prstGeom prst="rect">
              <a:avLst/>
            </a:prstGeom>
          </p:spPr>
        </p:pic>
      </p:grpSp>
      <p:grpSp>
        <p:nvGrpSpPr>
          <p:cNvPr id="18" name="Group 17"/>
          <p:cNvGrpSpPr/>
          <p:nvPr/>
        </p:nvGrpSpPr>
        <p:grpSpPr>
          <a:xfrm>
            <a:off x="2701579" y="162894"/>
            <a:ext cx="6612382" cy="2369123"/>
            <a:chOff x="4538949" y="2455798"/>
            <a:chExt cx="6612382" cy="3521816"/>
          </a:xfrm>
        </p:grpSpPr>
        <p:pic>
          <p:nvPicPr>
            <p:cNvPr id="13" name="图片 3"/>
            <p:cNvPicPr>
              <a:picLocks noChangeAspect="1"/>
            </p:cNvPicPr>
            <p:nvPr/>
          </p:nvPicPr>
          <p:blipFill>
            <a:blip r:embed="rId6"/>
            <a:stretch>
              <a:fillRect/>
            </a:stretch>
          </p:blipFill>
          <p:spPr>
            <a:xfrm flipH="1">
              <a:off x="4538949" y="2455798"/>
              <a:ext cx="6612382" cy="3521816"/>
            </a:xfrm>
            <a:prstGeom prst="rect">
              <a:avLst/>
            </a:prstGeom>
          </p:spPr>
        </p:pic>
        <p:sp>
          <p:nvSpPr>
            <p:cNvPr id="17" name="TextBox 16"/>
            <p:cNvSpPr txBox="1"/>
            <p:nvPr/>
          </p:nvSpPr>
          <p:spPr>
            <a:xfrm flipH="1">
              <a:off x="5443928" y="3005808"/>
              <a:ext cx="4846562" cy="2058862"/>
            </a:xfrm>
            <a:prstGeom prst="rect">
              <a:avLst/>
            </a:prstGeom>
            <a:noFill/>
          </p:spPr>
          <p:txBody>
            <a:bodyPr wrap="square" rtlCol="0">
              <a:spAutoFit/>
            </a:bodyPr>
            <a:lstStyle/>
            <a:p>
              <a:pPr marL="0" marR="0" algn="ctr">
                <a:spcBef>
                  <a:spcPts val="0"/>
                </a:spcBef>
                <a:spcAft>
                  <a:spcPts val="0"/>
                </a:spcAft>
              </a:pPr>
              <a:r>
                <a:rPr lang="nl-NL" sz="2800" b="1" i="1" dirty="0">
                  <a:effectLst/>
                  <a:ea typeface="Calibri" panose="020F0502020204030204" pitchFamily="34" charset="0"/>
                  <a:cs typeface="Times New Roman" panose="02020603050405020304" pitchFamily="18" charset="0"/>
                </a:rPr>
                <a:t>Trong các cách biến đổi tờ giấy vừa nêu thì cách nào xảy ra sự biến đổi hóa học? Vì sao? </a:t>
              </a:r>
              <a:endParaRPr lang="en-US" sz="2800" b="1" dirty="0">
                <a:effectLst/>
                <a:ea typeface="Calibri" panose="020F0502020204030204" pitchFamily="34" charset="0"/>
                <a:cs typeface="Times New Roman" panose="02020603050405020304" pitchFamily="18" charset="0"/>
              </a:endParaRPr>
            </a:p>
          </p:txBody>
        </p:sp>
      </p:grpSp>
      <p:sp>
        <p:nvSpPr>
          <p:cNvPr id="5" name="Rectangle: Rounded Corners 4"/>
          <p:cNvSpPr/>
          <p:nvPr/>
        </p:nvSpPr>
        <p:spPr>
          <a:xfrm>
            <a:off x="4328160" y="3362960"/>
            <a:ext cx="7030720" cy="3037840"/>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solidFill>
                  <a:srgbClr val="FF0000"/>
                </a:solidFill>
                <a:latin typeface="Cambria" panose="02040503050406030204" pitchFamily="18" charset="0"/>
                <a:ea typeface="Cambria" panose="02040503050406030204" pitchFamily="18" charset="0"/>
              </a:rPr>
              <a:t>Trong </a:t>
            </a:r>
            <a:r>
              <a:rPr lang="en-US" sz="3200" dirty="0" err="1">
                <a:solidFill>
                  <a:srgbClr val="FF0000"/>
                </a:solidFill>
                <a:latin typeface="Cambria" panose="02040503050406030204" pitchFamily="18" charset="0"/>
                <a:ea typeface="Cambria" panose="02040503050406030204" pitchFamily="18" charset="0"/>
              </a:rPr>
              <a:t>các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thì</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việc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tờ</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giấy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thành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sự</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biến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đổi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hóa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học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vì</a:t>
            </a:r>
            <a:r>
              <a:rPr lang="en-US" sz="3200" dirty="0">
                <a:solidFill>
                  <a:srgbClr val="FF0000"/>
                </a:solidFill>
                <a:latin typeface="Cambria" panose="02040503050406030204" pitchFamily="18" charset="0"/>
                <a:ea typeface="Cambria" panose="02040503050406030204" pitchFamily="18" charset="0"/>
              </a:rPr>
              <a:t> ban </a:t>
            </a:r>
            <a:r>
              <a:rPr lang="en-US" sz="3200" dirty="0" err="1">
                <a:solidFill>
                  <a:srgbClr val="FF0000"/>
                </a:solidFill>
                <a:latin typeface="Cambria" panose="02040503050406030204" pitchFamily="18" charset="0"/>
                <a:ea typeface="Cambria" panose="02040503050406030204" pitchFamily="18" charset="0"/>
              </a:rPr>
              <a:t>đầu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tờ</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giấy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trắng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hình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chữ</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nhật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sau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cháy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đen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không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có</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hình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xác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định</a:t>
            </a:r>
            <a:r>
              <a:rPr lang="en-US" sz="3200" dirty="0">
                <a:solidFill>
                  <a:srgbClr val="FF0000"/>
                </a:solidFill>
                <a:latin typeface="Cambria" panose="02040503050406030204" pitchFamily="18" charset="0"/>
                <a:ea typeface="Cambria" panose="02040503050406030204" pitchFamily="18" charset="0"/>
              </a:rPr>
              <a:t>. </a:t>
            </a:r>
            <a:endParaRPr lang="en-US" sz="3200"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1">
            <a:extLst>
              <a:ext uri="{28A0092B-C50C-407E-A947-70E740481C1C}">
                <a14:useLocalDpi xmlns:a14="http://schemas.microsoft.com/office/drawing/2010/main" val="0"/>
              </a:ext>
            </a:extLst>
          </a:blip>
          <a:srcRect t="13306" b="49147"/>
          <a:stretch>
            <a:fillRect/>
          </a:stretch>
        </p:blipFill>
        <p:spPr>
          <a:xfrm>
            <a:off x="0" y="10"/>
            <a:ext cx="12191980" cy="6857990"/>
          </a:xfrm>
          <a:prstGeom prst="rect">
            <a:avLst/>
          </a:prstGeom>
        </p:spPr>
      </p:pic>
      <p:pic>
        <p:nvPicPr>
          <p:cNvPr id="12" name="Picture 5"/>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784559">
            <a:off x="9517475" y="4397771"/>
            <a:ext cx="2294718" cy="2127830"/>
          </a:xfrm>
          <a:prstGeom prst="rect">
            <a:avLst/>
          </a:prstGeom>
        </p:spPr>
      </p:pic>
      <p:pic>
        <p:nvPicPr>
          <p:cNvPr id="11" name="Picture 7"/>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8982" y="3094284"/>
            <a:ext cx="2874850" cy="3763716"/>
          </a:xfrm>
          <a:prstGeom prst="rect">
            <a:avLst/>
          </a:prstGeom>
        </p:spPr>
      </p:pic>
      <p:grpSp>
        <p:nvGrpSpPr>
          <p:cNvPr id="5" name="Group 4"/>
          <p:cNvGrpSpPr/>
          <p:nvPr/>
        </p:nvGrpSpPr>
        <p:grpSpPr>
          <a:xfrm>
            <a:off x="2701328" y="0"/>
            <a:ext cx="8336786" cy="6114896"/>
            <a:chOff x="2901519" y="128961"/>
            <a:chExt cx="5822259" cy="3585299"/>
          </a:xfrm>
        </p:grpSpPr>
        <p:grpSp>
          <p:nvGrpSpPr>
            <p:cNvPr id="6" name="Group 5"/>
            <p:cNvGrpSpPr/>
            <p:nvPr/>
          </p:nvGrpSpPr>
          <p:grpSpPr>
            <a:xfrm>
              <a:off x="2901519" y="128961"/>
              <a:ext cx="5822259" cy="3585299"/>
              <a:chOff x="6726506" y="-43512"/>
              <a:chExt cx="5181726" cy="5450669"/>
            </a:xfrm>
          </p:grpSpPr>
          <p:pic>
            <p:nvPicPr>
              <p:cNvPr id="8" name="图片 3"/>
              <p:cNvPicPr>
                <a:picLocks noChangeAspect="1"/>
              </p:cNvPicPr>
              <p:nvPr/>
            </p:nvPicPr>
            <p:blipFill>
              <a:blip r:embed="rId6"/>
              <a:stretch>
                <a:fillRect/>
              </a:stretch>
            </p:blipFill>
            <p:spPr>
              <a:xfrm flipH="1">
                <a:off x="6726506" y="-43512"/>
                <a:ext cx="5181726" cy="5450669"/>
              </a:xfrm>
              <a:prstGeom prst="rect">
                <a:avLst/>
              </a:prstGeom>
            </p:spPr>
          </p:pic>
          <p:sp>
            <p:nvSpPr>
              <p:cNvPr id="9" name="TextBox 8"/>
              <p:cNvSpPr txBox="1"/>
              <p:nvPr/>
            </p:nvSpPr>
            <p:spPr>
              <a:xfrm>
                <a:off x="7456103" y="829763"/>
                <a:ext cx="3722534" cy="608280"/>
              </a:xfrm>
              <a:prstGeom prst="rect">
                <a:avLst/>
              </a:prstGeom>
              <a:noFill/>
            </p:spPr>
            <p:txBody>
              <a:bodyPr wrap="square" rtlCol="0">
                <a:spAutoFit/>
              </a:bodyPr>
              <a:lstStyle/>
              <a:p>
                <a:pPr algn="just"/>
                <a:endParaRPr lang="en-US" sz="2000" b="1" dirty="0">
                  <a:ln w="12700">
                    <a:solidFill>
                      <a:schemeClr val="accent3">
                        <a:lumMod val="75000"/>
                      </a:schemeClr>
                    </a:solidFill>
                  </a:ln>
                  <a:solidFill>
                    <a:prstClr val="black"/>
                  </a:solidFill>
                  <a:latin typeface="+mj-lt"/>
                  <a:cs typeface="Calibri" panose="020F0502020204030204" pitchFamily="34" charset="0"/>
                </a:endParaRPr>
              </a:p>
            </p:txBody>
          </p:sp>
        </p:grpSp>
        <p:sp>
          <p:nvSpPr>
            <p:cNvPr id="7" name="TextBox 6"/>
            <p:cNvSpPr txBox="1"/>
            <p:nvPr/>
          </p:nvSpPr>
          <p:spPr>
            <a:xfrm flipH="1">
              <a:off x="3392850" y="915211"/>
              <a:ext cx="4839596" cy="584775"/>
            </a:xfrm>
            <a:prstGeom prst="rect">
              <a:avLst/>
            </a:prstGeom>
            <a:noFill/>
          </p:spPr>
          <p:txBody>
            <a:bodyPr wrap="square" rtlCol="0">
              <a:spAutoFit/>
            </a:bodyPr>
            <a:lstStyle/>
            <a:p>
              <a:pPr algn="ctr"/>
              <a:endParaRPr lang="en-US" sz="3200" b="1" dirty="0">
                <a:ln w="12700">
                  <a:solidFill>
                    <a:schemeClr val="accent3">
                      <a:lumMod val="75000"/>
                    </a:schemeClr>
                  </a:solidFill>
                </a:ln>
                <a:solidFill>
                  <a:prstClr val="black"/>
                </a:solidFill>
                <a:latin typeface="+mj-lt"/>
                <a:cs typeface="Calibri" panose="020F0502020204030204" pitchFamily="34" charset="0"/>
              </a:endParaRPr>
            </a:p>
          </p:txBody>
        </p:sp>
      </p:grpSp>
      <p:pic>
        <p:nvPicPr>
          <p:cNvPr id="15" name="Picture 14"/>
          <p:cNvPicPr>
            <a:picLocks noChangeAspect="1"/>
          </p:cNvPicPr>
          <p:nvPr/>
        </p:nvPicPr>
        <p:blipFill>
          <a:blip r:embed="rId7"/>
          <a:stretch>
            <a:fillRect/>
          </a:stretch>
        </p:blipFill>
        <p:spPr>
          <a:xfrm>
            <a:off x="3478782" y="1777321"/>
            <a:ext cx="6736664" cy="2280102"/>
          </a:xfrm>
          <a:prstGeom prst="rect">
            <a:avLst/>
          </a:prstGeom>
        </p:spPr>
      </p:pic>
      <p:pic>
        <p:nvPicPr>
          <p:cNvPr id="4" name="Picture 3"/>
          <p:cNvPicPr>
            <a:picLocks noChangeAspect="1"/>
          </p:cNvPicPr>
          <p:nvPr/>
        </p:nvPicPr>
        <p:blipFill>
          <a:blip r:embed="rId8"/>
          <a:stretch>
            <a:fillRect/>
          </a:stretch>
        </p:blipFill>
        <p:spPr>
          <a:xfrm>
            <a:off x="5508927" y="929167"/>
            <a:ext cx="2676376" cy="8413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37"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900" decel="100000" fill="hold"/>
                                        <p:tgtEl>
                                          <p:spTgt spid="15"/>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3"/>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par>
                                <p:cTn id="23" presetID="50" presetClass="entr" presetSubtype="0" decel="10000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3"/>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雨, 自然, 室内&#10;&#10;描述已自动生成"/>
          <p:cNvPicPr>
            <a:picLocks noChangeAspect="1"/>
          </p:cNvPicPr>
          <p:nvPr/>
        </p:nvPicPr>
        <p:blipFill rotWithShape="1">
          <a:blip r:embed="rId1">
            <a:extLst>
              <a:ext uri="{28A0092B-C50C-407E-A947-70E740481C1C}">
                <a14:useLocalDpi xmlns:a14="http://schemas.microsoft.com/office/drawing/2010/main" val="0"/>
              </a:ext>
            </a:extLst>
          </a:blip>
          <a:srcRect t="13306" b="49147"/>
          <a:stretch>
            <a:fillRect/>
          </a:stretch>
        </p:blipFill>
        <p:spPr>
          <a:xfrm>
            <a:off x="0" y="10"/>
            <a:ext cx="12191980" cy="6857990"/>
          </a:xfrm>
          <a:prstGeom prst="rect">
            <a:avLst/>
          </a:prstGeom>
        </p:spPr>
      </p:pic>
      <p:pic>
        <p:nvPicPr>
          <p:cNvPr id="14" name="图片 3"/>
          <p:cNvPicPr>
            <a:picLocks noChangeAspect="1"/>
          </p:cNvPicPr>
          <p:nvPr/>
        </p:nvPicPr>
        <p:blipFill>
          <a:blip r:embed="rId2"/>
          <a:stretch>
            <a:fillRect/>
          </a:stretch>
        </p:blipFill>
        <p:spPr>
          <a:xfrm flipH="1">
            <a:off x="1406477" y="144137"/>
            <a:ext cx="9995989" cy="4876558"/>
          </a:xfrm>
          <a:prstGeom prst="rect">
            <a:avLst/>
          </a:prstGeom>
        </p:spPr>
      </p:pic>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34936" y1="6754" x2="19071" y2="23460"/>
                        <a14:foregroundMark x1="26282" y1="4265" x2="14103" y2="23341"/>
                        <a14:foregroundMark x1="36058" y1="4858" x2="61859" y2="18957"/>
                        <a14:foregroundMark x1="58173" y1="18128" x2="62660" y2="23460"/>
                        <a14:foregroundMark x1="14423" y1="17891" x2="17788" y2="40047"/>
                        <a14:foregroundMark x1="23558" y1="32109" x2="23397" y2="43246"/>
                        <a14:foregroundMark x1="26282" y1="83649" x2="29167" y2="97156"/>
                        <a14:foregroundMark x1="55128" y1="80924" x2="59295" y2="99526"/>
                        <a14:foregroundMark x1="43109" y1="86256" x2="48878" y2="99763"/>
                        <a14:foregroundMark x1="50801" y1="4621" x2="58333" y2="13033"/>
                        <a14:foregroundMark x1="18429" y1="8886" x2="10577" y2="18365"/>
                        <a14:foregroundMark x1="22115" y1="89455" x2="24519" y2="99763"/>
                        <a14:foregroundMark x1="91346" y1="49882" x2="90865" y2="54502"/>
                        <a14:backgroundMark x1="87340" y1="32464" x2="90224" y2="45142"/>
                      </a14:backgroundRemoval>
                    </a14:imgEffect>
                  </a14:imgLayer>
                </a14:imgProps>
              </a:ext>
            </a:extLst>
          </a:blip>
          <a:stretch>
            <a:fillRect/>
          </a:stretch>
        </p:blipFill>
        <p:spPr>
          <a:xfrm>
            <a:off x="357881" y="1559005"/>
            <a:ext cx="3917741" cy="5298995"/>
          </a:xfrm>
          <a:prstGeom prst="rect">
            <a:avLst/>
          </a:prstGeom>
        </p:spPr>
      </p:pic>
      <p:pic>
        <p:nvPicPr>
          <p:cNvPr id="6" name="Picture 5"/>
          <p:cNvPicPr>
            <a:picLocks noChangeAspect="1"/>
          </p:cNvPicPr>
          <p:nvPr/>
        </p:nvPicPr>
        <p:blipFill>
          <a:blip r:embed="rId5"/>
          <a:stretch>
            <a:fillRect/>
          </a:stretch>
        </p:blipFill>
        <p:spPr>
          <a:xfrm>
            <a:off x="1812273" y="1559005"/>
            <a:ext cx="9446965" cy="1686711"/>
          </a:xfrm>
          <a:prstGeom prst="rect">
            <a:avLst/>
          </a:prstGeom>
        </p:spPr>
      </p:pic>
      <p:pic>
        <p:nvPicPr>
          <p:cNvPr id="18" name="Picture 4"/>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22467" y="3587361"/>
            <a:ext cx="886061" cy="1433334"/>
          </a:xfrm>
          <a:prstGeom prst="rect">
            <a:avLst/>
          </a:prstGeom>
        </p:spPr>
      </p:pic>
      <p:pic>
        <p:nvPicPr>
          <p:cNvPr id="19" name="Picture 2"/>
          <p:cNvPicPr>
            <a:picLocks noChangeAspect="1"/>
          </p:cNvPicPr>
          <p:nvPr/>
        </p:nvPicPr>
        <p:blipFill>
          <a:blip r:embed="rId8"/>
          <a:srcRect/>
          <a:stretch>
            <a:fillRect/>
          </a:stretch>
        </p:blipFill>
        <p:spPr>
          <a:xfrm>
            <a:off x="8533357" y="4037792"/>
            <a:ext cx="3118770" cy="2851076"/>
          </a:xfrm>
          <a:prstGeom prst="rect">
            <a:avLst/>
          </a:prstGeom>
        </p:spPr>
      </p:pic>
      <p:sp>
        <p:nvSpPr>
          <p:cNvPr id="21" name="วงรี 133"/>
          <p:cNvSpPr/>
          <p:nvPr/>
        </p:nvSpPr>
        <p:spPr>
          <a:xfrm flipV="1">
            <a:off x="9154137" y="4433946"/>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th-TH" sz="3735">
              <a:solidFill>
                <a:prstClr val="white"/>
              </a:solidFill>
              <a:latin typeface="FC Onigiri Outline"/>
              <a:cs typeface="FC Onigiri Outline"/>
            </a:endParaRPr>
          </a:p>
        </p:txBody>
      </p:sp>
      <p:sp>
        <p:nvSpPr>
          <p:cNvPr id="22" name="วงรี 134"/>
          <p:cNvSpPr/>
          <p:nvPr/>
        </p:nvSpPr>
        <p:spPr>
          <a:xfrm flipV="1">
            <a:off x="9154137" y="3909529"/>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th-TH" sz="3735">
              <a:solidFill>
                <a:prstClr val="white"/>
              </a:solidFill>
              <a:latin typeface="FC Onigiri Outline"/>
              <a:cs typeface="FC Onigiri Outline"/>
            </a:endParaRPr>
          </a:p>
        </p:txBody>
      </p:sp>
      <p:sp>
        <p:nvSpPr>
          <p:cNvPr id="23" name="วงรี 135"/>
          <p:cNvSpPr/>
          <p:nvPr/>
        </p:nvSpPr>
        <p:spPr>
          <a:xfrm flipV="1">
            <a:off x="9113336" y="3746295"/>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th-TH" sz="3735">
              <a:solidFill>
                <a:prstClr val="white"/>
              </a:solidFill>
              <a:latin typeface="FC Onigiri Outline"/>
              <a:cs typeface="FC Onigiri Outline"/>
            </a:endParaRPr>
          </a:p>
        </p:txBody>
      </p:sp>
      <p:sp>
        <p:nvSpPr>
          <p:cNvPr id="24" name="วงรี 136"/>
          <p:cNvSpPr/>
          <p:nvPr/>
        </p:nvSpPr>
        <p:spPr>
          <a:xfrm flipV="1">
            <a:off x="9113337" y="4163964"/>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th-TH" sz="3735">
              <a:solidFill>
                <a:prstClr val="white"/>
              </a:solidFill>
              <a:latin typeface="FC Onigiri Outline"/>
              <a:cs typeface="FC Onigiri Outline"/>
            </a:endParaRPr>
          </a:p>
        </p:txBody>
      </p:sp>
      <p:sp>
        <p:nvSpPr>
          <p:cNvPr id="28" name="วงรี 133"/>
          <p:cNvSpPr/>
          <p:nvPr/>
        </p:nvSpPr>
        <p:spPr>
          <a:xfrm flipV="1">
            <a:off x="10133543" y="4545589"/>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th-TH" sz="3735">
              <a:solidFill>
                <a:prstClr val="white"/>
              </a:solidFill>
              <a:latin typeface="FC Onigiri Outline"/>
              <a:cs typeface="FC Onigiri Outline"/>
            </a:endParaRPr>
          </a:p>
        </p:txBody>
      </p:sp>
      <p:sp>
        <p:nvSpPr>
          <p:cNvPr id="29" name="วงรี 134"/>
          <p:cNvSpPr/>
          <p:nvPr/>
        </p:nvSpPr>
        <p:spPr>
          <a:xfrm flipV="1">
            <a:off x="10133543" y="4021172"/>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th-TH" sz="3735">
              <a:solidFill>
                <a:prstClr val="white"/>
              </a:solidFill>
              <a:latin typeface="FC Onigiri Outline"/>
              <a:cs typeface="FC Onigiri Outline"/>
            </a:endParaRPr>
          </a:p>
        </p:txBody>
      </p:sp>
      <p:sp>
        <p:nvSpPr>
          <p:cNvPr id="30" name="วงรี 135"/>
          <p:cNvSpPr/>
          <p:nvPr/>
        </p:nvSpPr>
        <p:spPr>
          <a:xfrm flipV="1">
            <a:off x="10092742" y="3857938"/>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th-TH" sz="3735">
              <a:solidFill>
                <a:prstClr val="white"/>
              </a:solidFill>
              <a:latin typeface="FC Onigiri Outline"/>
              <a:cs typeface="FC Onigiri Outline"/>
            </a:endParaRPr>
          </a:p>
        </p:txBody>
      </p:sp>
      <p:sp>
        <p:nvSpPr>
          <p:cNvPr id="31" name="วงรี 136"/>
          <p:cNvSpPr/>
          <p:nvPr/>
        </p:nvSpPr>
        <p:spPr>
          <a:xfrm flipV="1">
            <a:off x="10092743" y="4275607"/>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th-TH" sz="3735">
              <a:solidFill>
                <a:prstClr val="white"/>
              </a:solidFill>
              <a:latin typeface="FC Onigiri Outline"/>
              <a:cs typeface="FC Onigiri Outline"/>
            </a:endParaRPr>
          </a:p>
        </p:txBody>
      </p:sp>
      <p:sp>
        <p:nvSpPr>
          <p:cNvPr id="32" name="วงรี 133"/>
          <p:cNvSpPr/>
          <p:nvPr/>
        </p:nvSpPr>
        <p:spPr>
          <a:xfrm flipV="1">
            <a:off x="11049497" y="4340463"/>
            <a:ext cx="322751" cy="25960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th-TH" sz="3735">
              <a:solidFill>
                <a:prstClr val="white"/>
              </a:solidFill>
              <a:latin typeface="FC Onigiri Outline"/>
              <a:cs typeface="FC Onigiri Outline"/>
            </a:endParaRPr>
          </a:p>
        </p:txBody>
      </p:sp>
      <p:sp>
        <p:nvSpPr>
          <p:cNvPr id="33" name="วงรี 134"/>
          <p:cNvSpPr/>
          <p:nvPr/>
        </p:nvSpPr>
        <p:spPr>
          <a:xfrm flipV="1">
            <a:off x="11049497" y="3816046"/>
            <a:ext cx="322751" cy="259601"/>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th-TH" sz="3735">
              <a:solidFill>
                <a:prstClr val="white"/>
              </a:solidFill>
              <a:latin typeface="FC Onigiri Outline"/>
              <a:cs typeface="FC Onigiri Outline"/>
            </a:endParaRPr>
          </a:p>
        </p:txBody>
      </p:sp>
      <p:sp>
        <p:nvSpPr>
          <p:cNvPr id="34" name="วงรี 135"/>
          <p:cNvSpPr/>
          <p:nvPr/>
        </p:nvSpPr>
        <p:spPr>
          <a:xfrm flipV="1">
            <a:off x="11008696" y="3652812"/>
            <a:ext cx="322751" cy="277487"/>
          </a:xfrm>
          <a:prstGeom prst="ellipse">
            <a:avLst/>
          </a:prstGeom>
          <a:solidFill>
            <a:srgbClr val="389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th-TH" sz="3735">
              <a:solidFill>
                <a:prstClr val="white"/>
              </a:solidFill>
              <a:latin typeface="FC Onigiri Outline"/>
              <a:cs typeface="FC Onigiri Outline"/>
            </a:endParaRPr>
          </a:p>
        </p:txBody>
      </p:sp>
      <p:sp>
        <p:nvSpPr>
          <p:cNvPr id="35" name="วงรี 136"/>
          <p:cNvSpPr/>
          <p:nvPr/>
        </p:nvSpPr>
        <p:spPr>
          <a:xfrm flipV="1">
            <a:off x="11008697" y="4070481"/>
            <a:ext cx="322751" cy="2596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th-TH" sz="3735">
              <a:solidFill>
                <a:prstClr val="white"/>
              </a:solidFill>
              <a:latin typeface="FC Onigiri Outline"/>
              <a:cs typeface="FC Onigiri Outline"/>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repeatCount="indefinite" fill="hold" grpId="0" nodeType="withEffect">
                                  <p:stCondLst>
                                    <p:cond delay="0"/>
                                  </p:stCondLst>
                                  <p:endCondLst>
                                    <p:cond evt="onNext" delay="0">
                                      <p:tgtEl>
                                        <p:sldTgt/>
                                      </p:tgtEl>
                                    </p:cond>
                                  </p:end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ppt_x</p:attrName>
                                        </p:attrNameLst>
                                      </p:cBhvr>
                                      <p:tavLst>
                                        <p:tav tm="0">
                                          <p:val>
                                            <p:strVal val="#ppt_x"/>
                                          </p:val>
                                        </p:tav>
                                        <p:tav tm="100000">
                                          <p:val>
                                            <p:strVal val="#ppt_x"/>
                                          </p:val>
                                        </p:tav>
                                      </p:tavLst>
                                    </p:anim>
                                    <p:anim calcmode="lin" valueType="num">
                                      <p:cBhvr>
                                        <p:cTn id="9" dur="2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repeatCount="indefinite" fill="hold" grpId="0" nodeType="withEffect">
                                  <p:stCondLst>
                                    <p:cond delay="0"/>
                                  </p:stCondLst>
                                  <p:endCondLst>
                                    <p:cond evt="onNext" delay="0">
                                      <p:tgtEl>
                                        <p:sldTgt/>
                                      </p:tgtEl>
                                    </p:cond>
                                  </p:end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anim calcmode="lin" valueType="num">
                                      <p:cBhvr>
                                        <p:cTn id="13" dur="2000" fill="hold"/>
                                        <p:tgtEl>
                                          <p:spTgt spid="22"/>
                                        </p:tgtEl>
                                        <p:attrNameLst>
                                          <p:attrName>ppt_x</p:attrName>
                                        </p:attrNameLst>
                                      </p:cBhvr>
                                      <p:tavLst>
                                        <p:tav tm="0">
                                          <p:val>
                                            <p:strVal val="#ppt_x"/>
                                          </p:val>
                                        </p:tav>
                                        <p:tav tm="100000">
                                          <p:val>
                                            <p:strVal val="#ppt_x"/>
                                          </p:val>
                                        </p:tav>
                                      </p:tavLst>
                                    </p:anim>
                                    <p:anim calcmode="lin" valueType="num">
                                      <p:cBhvr>
                                        <p:cTn id="14" dur="2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repeatCount="indefinite" fill="hold" grpId="0" nodeType="withEffect">
                                  <p:stCondLst>
                                    <p:cond delay="0"/>
                                  </p:stCondLst>
                                  <p:endCondLst>
                                    <p:cond evt="onNext" delay="0">
                                      <p:tgtEl>
                                        <p:sldTgt/>
                                      </p:tgtEl>
                                    </p:cond>
                                  </p:end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anim calcmode="lin" valueType="num">
                                      <p:cBhvr>
                                        <p:cTn id="18" dur="2000" fill="hold"/>
                                        <p:tgtEl>
                                          <p:spTgt spid="23"/>
                                        </p:tgtEl>
                                        <p:attrNameLst>
                                          <p:attrName>ppt_x</p:attrName>
                                        </p:attrNameLst>
                                      </p:cBhvr>
                                      <p:tavLst>
                                        <p:tav tm="0">
                                          <p:val>
                                            <p:strVal val="#ppt_x"/>
                                          </p:val>
                                        </p:tav>
                                        <p:tav tm="100000">
                                          <p:val>
                                            <p:strVal val="#ppt_x"/>
                                          </p:val>
                                        </p:tav>
                                      </p:tavLst>
                                    </p:anim>
                                    <p:anim calcmode="lin" valueType="num">
                                      <p:cBhvr>
                                        <p:cTn id="19" dur="2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repeatCount="indefinite" fill="hold" grpId="0" nodeType="withEffect">
                                  <p:stCondLst>
                                    <p:cond delay="0"/>
                                  </p:stCondLst>
                                  <p:endCondLst>
                                    <p:cond evt="onNext" delay="0">
                                      <p:tgtEl>
                                        <p:sldTgt/>
                                      </p:tgtEl>
                                    </p:cond>
                                  </p:end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anim calcmode="lin" valueType="num">
                                      <p:cBhvr>
                                        <p:cTn id="23" dur="2000" fill="hold"/>
                                        <p:tgtEl>
                                          <p:spTgt spid="24"/>
                                        </p:tgtEl>
                                        <p:attrNameLst>
                                          <p:attrName>ppt_x</p:attrName>
                                        </p:attrNameLst>
                                      </p:cBhvr>
                                      <p:tavLst>
                                        <p:tav tm="0">
                                          <p:val>
                                            <p:strVal val="#ppt_x"/>
                                          </p:val>
                                        </p:tav>
                                        <p:tav tm="100000">
                                          <p:val>
                                            <p:strVal val="#ppt_x"/>
                                          </p:val>
                                        </p:tav>
                                      </p:tavLst>
                                    </p:anim>
                                    <p:anim calcmode="lin" valueType="num">
                                      <p:cBhvr>
                                        <p:cTn id="24" dur="2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repeatCount="indefinite" fill="hold" grpId="0" nodeType="withEffect">
                                  <p:stCondLst>
                                    <p:cond delay="0"/>
                                  </p:stCondLst>
                                  <p:endCondLst>
                                    <p:cond evt="onNext" delay="0">
                                      <p:tgtEl>
                                        <p:sldTgt/>
                                      </p:tgtEl>
                                    </p:cond>
                                  </p:endCondLst>
                                  <p:childTnLst>
                                    <p:set>
                                      <p:cBhvr>
                                        <p:cTn id="26" dur="1" fill="hold">
                                          <p:stCondLst>
                                            <p:cond delay="0"/>
                                          </p:stCondLst>
                                        </p:cTn>
                                        <p:tgtEl>
                                          <p:spTgt spid="28"/>
                                        </p:tgtEl>
                                        <p:attrNameLst>
                                          <p:attrName>style.visibility</p:attrName>
                                        </p:attrNameLst>
                                      </p:cBhvr>
                                      <p:to>
                                        <p:strVal val="visible"/>
                                      </p:to>
                                    </p:set>
                                    <p:animEffect transition="in" filter="fade">
                                      <p:cBhvr>
                                        <p:cTn id="27" dur="2000"/>
                                        <p:tgtEl>
                                          <p:spTgt spid="28"/>
                                        </p:tgtEl>
                                      </p:cBhvr>
                                    </p:animEffect>
                                    <p:anim calcmode="lin" valueType="num">
                                      <p:cBhvr>
                                        <p:cTn id="28" dur="2000" fill="hold"/>
                                        <p:tgtEl>
                                          <p:spTgt spid="28"/>
                                        </p:tgtEl>
                                        <p:attrNameLst>
                                          <p:attrName>ppt_x</p:attrName>
                                        </p:attrNameLst>
                                      </p:cBhvr>
                                      <p:tavLst>
                                        <p:tav tm="0">
                                          <p:val>
                                            <p:strVal val="#ppt_x"/>
                                          </p:val>
                                        </p:tav>
                                        <p:tav tm="100000">
                                          <p:val>
                                            <p:strVal val="#ppt_x"/>
                                          </p:val>
                                        </p:tav>
                                      </p:tavLst>
                                    </p:anim>
                                    <p:anim calcmode="lin" valueType="num">
                                      <p:cBhvr>
                                        <p:cTn id="29" dur="2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repeatCount="indefinite" fill="hold" grpId="0" nodeType="withEffect">
                                  <p:stCondLst>
                                    <p:cond delay="0"/>
                                  </p:stCondLst>
                                  <p:endCondLst>
                                    <p:cond evt="onNext" delay="0">
                                      <p:tgtEl>
                                        <p:sldTgt/>
                                      </p:tgtEl>
                                    </p:cond>
                                  </p:endCondLst>
                                  <p:childTnLst>
                                    <p:set>
                                      <p:cBhvr>
                                        <p:cTn id="31" dur="1" fill="hold">
                                          <p:stCondLst>
                                            <p:cond delay="0"/>
                                          </p:stCondLst>
                                        </p:cTn>
                                        <p:tgtEl>
                                          <p:spTgt spid="29"/>
                                        </p:tgtEl>
                                        <p:attrNameLst>
                                          <p:attrName>style.visibility</p:attrName>
                                        </p:attrNameLst>
                                      </p:cBhvr>
                                      <p:to>
                                        <p:strVal val="visible"/>
                                      </p:to>
                                    </p:set>
                                    <p:animEffect transition="in" filter="fade">
                                      <p:cBhvr>
                                        <p:cTn id="32" dur="2000"/>
                                        <p:tgtEl>
                                          <p:spTgt spid="29"/>
                                        </p:tgtEl>
                                      </p:cBhvr>
                                    </p:animEffect>
                                    <p:anim calcmode="lin" valueType="num">
                                      <p:cBhvr>
                                        <p:cTn id="33" dur="2000" fill="hold"/>
                                        <p:tgtEl>
                                          <p:spTgt spid="29"/>
                                        </p:tgtEl>
                                        <p:attrNameLst>
                                          <p:attrName>ppt_x</p:attrName>
                                        </p:attrNameLst>
                                      </p:cBhvr>
                                      <p:tavLst>
                                        <p:tav tm="0">
                                          <p:val>
                                            <p:strVal val="#ppt_x"/>
                                          </p:val>
                                        </p:tav>
                                        <p:tav tm="100000">
                                          <p:val>
                                            <p:strVal val="#ppt_x"/>
                                          </p:val>
                                        </p:tav>
                                      </p:tavLst>
                                    </p:anim>
                                    <p:anim calcmode="lin" valueType="num">
                                      <p:cBhvr>
                                        <p:cTn id="34" dur="2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repeatCount="indefinite" fill="hold" grpId="0" nodeType="withEffect">
                                  <p:stCondLst>
                                    <p:cond delay="0"/>
                                  </p:stCondLst>
                                  <p:endCondLst>
                                    <p:cond evt="onNext" delay="0">
                                      <p:tgtEl>
                                        <p:sldTgt/>
                                      </p:tgtEl>
                                    </p:cond>
                                  </p:endCondLst>
                                  <p:childTnLst>
                                    <p:set>
                                      <p:cBhvr>
                                        <p:cTn id="36" dur="1" fill="hold">
                                          <p:stCondLst>
                                            <p:cond delay="0"/>
                                          </p:stCondLst>
                                        </p:cTn>
                                        <p:tgtEl>
                                          <p:spTgt spid="30"/>
                                        </p:tgtEl>
                                        <p:attrNameLst>
                                          <p:attrName>style.visibility</p:attrName>
                                        </p:attrNameLst>
                                      </p:cBhvr>
                                      <p:to>
                                        <p:strVal val="visible"/>
                                      </p:to>
                                    </p:set>
                                    <p:animEffect transition="in" filter="fade">
                                      <p:cBhvr>
                                        <p:cTn id="37" dur="2000"/>
                                        <p:tgtEl>
                                          <p:spTgt spid="30"/>
                                        </p:tgtEl>
                                      </p:cBhvr>
                                    </p:animEffect>
                                    <p:anim calcmode="lin" valueType="num">
                                      <p:cBhvr>
                                        <p:cTn id="38" dur="2000" fill="hold"/>
                                        <p:tgtEl>
                                          <p:spTgt spid="30"/>
                                        </p:tgtEl>
                                        <p:attrNameLst>
                                          <p:attrName>ppt_x</p:attrName>
                                        </p:attrNameLst>
                                      </p:cBhvr>
                                      <p:tavLst>
                                        <p:tav tm="0">
                                          <p:val>
                                            <p:strVal val="#ppt_x"/>
                                          </p:val>
                                        </p:tav>
                                        <p:tav tm="100000">
                                          <p:val>
                                            <p:strVal val="#ppt_x"/>
                                          </p:val>
                                        </p:tav>
                                      </p:tavLst>
                                    </p:anim>
                                    <p:anim calcmode="lin" valueType="num">
                                      <p:cBhvr>
                                        <p:cTn id="39" dur="2000" fill="hold"/>
                                        <p:tgtEl>
                                          <p:spTgt spid="30"/>
                                        </p:tgtEl>
                                        <p:attrNameLst>
                                          <p:attrName>ppt_y</p:attrName>
                                        </p:attrNameLst>
                                      </p:cBhvr>
                                      <p:tavLst>
                                        <p:tav tm="0">
                                          <p:val>
                                            <p:strVal val="#ppt_y+.1"/>
                                          </p:val>
                                        </p:tav>
                                        <p:tav tm="100000">
                                          <p:val>
                                            <p:strVal val="#ppt_y"/>
                                          </p:val>
                                        </p:tav>
                                      </p:tavLst>
                                    </p:anim>
                                  </p:childTnLst>
                                </p:cTn>
                              </p:par>
                              <p:par>
                                <p:cTn id="40" presetID="42" presetClass="entr" presetSubtype="0" repeatCount="indefinite" fill="hold" grpId="0" nodeType="withEffect">
                                  <p:stCondLst>
                                    <p:cond delay="0"/>
                                  </p:stCondLst>
                                  <p:endCondLst>
                                    <p:cond evt="onNext" delay="0">
                                      <p:tgtEl>
                                        <p:sldTgt/>
                                      </p:tgtEl>
                                    </p:cond>
                                  </p:endCondLst>
                                  <p:childTnLst>
                                    <p:set>
                                      <p:cBhvr>
                                        <p:cTn id="41" dur="1" fill="hold">
                                          <p:stCondLst>
                                            <p:cond delay="0"/>
                                          </p:stCondLst>
                                        </p:cTn>
                                        <p:tgtEl>
                                          <p:spTgt spid="31"/>
                                        </p:tgtEl>
                                        <p:attrNameLst>
                                          <p:attrName>style.visibility</p:attrName>
                                        </p:attrNameLst>
                                      </p:cBhvr>
                                      <p:to>
                                        <p:strVal val="visible"/>
                                      </p:to>
                                    </p:set>
                                    <p:animEffect transition="in" filter="fade">
                                      <p:cBhvr>
                                        <p:cTn id="42" dur="2000"/>
                                        <p:tgtEl>
                                          <p:spTgt spid="31"/>
                                        </p:tgtEl>
                                      </p:cBhvr>
                                    </p:animEffect>
                                    <p:anim calcmode="lin" valueType="num">
                                      <p:cBhvr>
                                        <p:cTn id="43" dur="2000" fill="hold"/>
                                        <p:tgtEl>
                                          <p:spTgt spid="31"/>
                                        </p:tgtEl>
                                        <p:attrNameLst>
                                          <p:attrName>ppt_x</p:attrName>
                                        </p:attrNameLst>
                                      </p:cBhvr>
                                      <p:tavLst>
                                        <p:tav tm="0">
                                          <p:val>
                                            <p:strVal val="#ppt_x"/>
                                          </p:val>
                                        </p:tav>
                                        <p:tav tm="100000">
                                          <p:val>
                                            <p:strVal val="#ppt_x"/>
                                          </p:val>
                                        </p:tav>
                                      </p:tavLst>
                                    </p:anim>
                                    <p:anim calcmode="lin" valueType="num">
                                      <p:cBhvr>
                                        <p:cTn id="44" dur="2000" fill="hold"/>
                                        <p:tgtEl>
                                          <p:spTgt spid="31"/>
                                        </p:tgtEl>
                                        <p:attrNameLst>
                                          <p:attrName>ppt_y</p:attrName>
                                        </p:attrNameLst>
                                      </p:cBhvr>
                                      <p:tavLst>
                                        <p:tav tm="0">
                                          <p:val>
                                            <p:strVal val="#ppt_y+.1"/>
                                          </p:val>
                                        </p:tav>
                                        <p:tav tm="100000">
                                          <p:val>
                                            <p:strVal val="#ppt_y"/>
                                          </p:val>
                                        </p:tav>
                                      </p:tavLst>
                                    </p:anim>
                                  </p:childTnLst>
                                </p:cTn>
                              </p:par>
                              <p:par>
                                <p:cTn id="45" presetID="42" presetClass="entr" presetSubtype="0" repeatCount="indefinite" fill="hold" grpId="0" nodeType="withEffect">
                                  <p:stCondLst>
                                    <p:cond delay="0"/>
                                  </p:stCondLst>
                                  <p:endCondLst>
                                    <p:cond evt="onNext" delay="0">
                                      <p:tgtEl>
                                        <p:sldTgt/>
                                      </p:tgtEl>
                                    </p:cond>
                                  </p:endCondLst>
                                  <p:childTnLst>
                                    <p:set>
                                      <p:cBhvr>
                                        <p:cTn id="46" dur="1" fill="hold">
                                          <p:stCondLst>
                                            <p:cond delay="0"/>
                                          </p:stCondLst>
                                        </p:cTn>
                                        <p:tgtEl>
                                          <p:spTgt spid="32"/>
                                        </p:tgtEl>
                                        <p:attrNameLst>
                                          <p:attrName>style.visibility</p:attrName>
                                        </p:attrNameLst>
                                      </p:cBhvr>
                                      <p:to>
                                        <p:strVal val="visible"/>
                                      </p:to>
                                    </p:set>
                                    <p:animEffect transition="in" filter="fade">
                                      <p:cBhvr>
                                        <p:cTn id="47" dur="2000"/>
                                        <p:tgtEl>
                                          <p:spTgt spid="32"/>
                                        </p:tgtEl>
                                      </p:cBhvr>
                                    </p:animEffect>
                                    <p:anim calcmode="lin" valueType="num">
                                      <p:cBhvr>
                                        <p:cTn id="48" dur="2000" fill="hold"/>
                                        <p:tgtEl>
                                          <p:spTgt spid="32"/>
                                        </p:tgtEl>
                                        <p:attrNameLst>
                                          <p:attrName>ppt_x</p:attrName>
                                        </p:attrNameLst>
                                      </p:cBhvr>
                                      <p:tavLst>
                                        <p:tav tm="0">
                                          <p:val>
                                            <p:strVal val="#ppt_x"/>
                                          </p:val>
                                        </p:tav>
                                        <p:tav tm="100000">
                                          <p:val>
                                            <p:strVal val="#ppt_x"/>
                                          </p:val>
                                        </p:tav>
                                      </p:tavLst>
                                    </p:anim>
                                    <p:anim calcmode="lin" valueType="num">
                                      <p:cBhvr>
                                        <p:cTn id="49" dur="2000" fill="hold"/>
                                        <p:tgtEl>
                                          <p:spTgt spid="32"/>
                                        </p:tgtEl>
                                        <p:attrNameLst>
                                          <p:attrName>ppt_y</p:attrName>
                                        </p:attrNameLst>
                                      </p:cBhvr>
                                      <p:tavLst>
                                        <p:tav tm="0">
                                          <p:val>
                                            <p:strVal val="#ppt_y+.1"/>
                                          </p:val>
                                        </p:tav>
                                        <p:tav tm="100000">
                                          <p:val>
                                            <p:strVal val="#ppt_y"/>
                                          </p:val>
                                        </p:tav>
                                      </p:tavLst>
                                    </p:anim>
                                  </p:childTnLst>
                                </p:cTn>
                              </p:par>
                              <p:par>
                                <p:cTn id="50" presetID="42" presetClass="entr" presetSubtype="0" repeatCount="indefinite" fill="hold" grpId="0" nodeType="withEffect">
                                  <p:stCondLst>
                                    <p:cond delay="0"/>
                                  </p:stCondLst>
                                  <p:endCondLst>
                                    <p:cond evt="onNext" delay="0">
                                      <p:tgtEl>
                                        <p:sldTgt/>
                                      </p:tgtEl>
                                    </p:cond>
                                  </p:endCondLst>
                                  <p:childTnLst>
                                    <p:set>
                                      <p:cBhvr>
                                        <p:cTn id="51" dur="1" fill="hold">
                                          <p:stCondLst>
                                            <p:cond delay="0"/>
                                          </p:stCondLst>
                                        </p:cTn>
                                        <p:tgtEl>
                                          <p:spTgt spid="33"/>
                                        </p:tgtEl>
                                        <p:attrNameLst>
                                          <p:attrName>style.visibility</p:attrName>
                                        </p:attrNameLst>
                                      </p:cBhvr>
                                      <p:to>
                                        <p:strVal val="visible"/>
                                      </p:to>
                                    </p:set>
                                    <p:animEffect transition="in" filter="fade">
                                      <p:cBhvr>
                                        <p:cTn id="52" dur="2000"/>
                                        <p:tgtEl>
                                          <p:spTgt spid="33"/>
                                        </p:tgtEl>
                                      </p:cBhvr>
                                    </p:animEffect>
                                    <p:anim calcmode="lin" valueType="num">
                                      <p:cBhvr>
                                        <p:cTn id="53" dur="2000" fill="hold"/>
                                        <p:tgtEl>
                                          <p:spTgt spid="33"/>
                                        </p:tgtEl>
                                        <p:attrNameLst>
                                          <p:attrName>ppt_x</p:attrName>
                                        </p:attrNameLst>
                                      </p:cBhvr>
                                      <p:tavLst>
                                        <p:tav tm="0">
                                          <p:val>
                                            <p:strVal val="#ppt_x"/>
                                          </p:val>
                                        </p:tav>
                                        <p:tav tm="100000">
                                          <p:val>
                                            <p:strVal val="#ppt_x"/>
                                          </p:val>
                                        </p:tav>
                                      </p:tavLst>
                                    </p:anim>
                                    <p:anim calcmode="lin" valueType="num">
                                      <p:cBhvr>
                                        <p:cTn id="54" dur="2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repeatCount="indefinite" fill="hold" grpId="0" nodeType="withEffect">
                                  <p:stCondLst>
                                    <p:cond delay="0"/>
                                  </p:stCondLst>
                                  <p:endCondLst>
                                    <p:cond evt="onNext" delay="0">
                                      <p:tgtEl>
                                        <p:sldTgt/>
                                      </p:tgtEl>
                                    </p:cond>
                                  </p:endCondLst>
                                  <p:childTnLst>
                                    <p:set>
                                      <p:cBhvr>
                                        <p:cTn id="56" dur="1" fill="hold">
                                          <p:stCondLst>
                                            <p:cond delay="0"/>
                                          </p:stCondLst>
                                        </p:cTn>
                                        <p:tgtEl>
                                          <p:spTgt spid="34"/>
                                        </p:tgtEl>
                                        <p:attrNameLst>
                                          <p:attrName>style.visibility</p:attrName>
                                        </p:attrNameLst>
                                      </p:cBhvr>
                                      <p:to>
                                        <p:strVal val="visible"/>
                                      </p:to>
                                    </p:set>
                                    <p:animEffect transition="in" filter="fade">
                                      <p:cBhvr>
                                        <p:cTn id="57" dur="2000"/>
                                        <p:tgtEl>
                                          <p:spTgt spid="34"/>
                                        </p:tgtEl>
                                      </p:cBhvr>
                                    </p:animEffect>
                                    <p:anim calcmode="lin" valueType="num">
                                      <p:cBhvr>
                                        <p:cTn id="58" dur="2000" fill="hold"/>
                                        <p:tgtEl>
                                          <p:spTgt spid="34"/>
                                        </p:tgtEl>
                                        <p:attrNameLst>
                                          <p:attrName>ppt_x</p:attrName>
                                        </p:attrNameLst>
                                      </p:cBhvr>
                                      <p:tavLst>
                                        <p:tav tm="0">
                                          <p:val>
                                            <p:strVal val="#ppt_x"/>
                                          </p:val>
                                        </p:tav>
                                        <p:tav tm="100000">
                                          <p:val>
                                            <p:strVal val="#ppt_x"/>
                                          </p:val>
                                        </p:tav>
                                      </p:tavLst>
                                    </p:anim>
                                    <p:anim calcmode="lin" valueType="num">
                                      <p:cBhvr>
                                        <p:cTn id="59" dur="2000" fill="hold"/>
                                        <p:tgtEl>
                                          <p:spTgt spid="34"/>
                                        </p:tgtEl>
                                        <p:attrNameLst>
                                          <p:attrName>ppt_y</p:attrName>
                                        </p:attrNameLst>
                                      </p:cBhvr>
                                      <p:tavLst>
                                        <p:tav tm="0">
                                          <p:val>
                                            <p:strVal val="#ppt_y+.1"/>
                                          </p:val>
                                        </p:tav>
                                        <p:tav tm="100000">
                                          <p:val>
                                            <p:strVal val="#ppt_y"/>
                                          </p:val>
                                        </p:tav>
                                      </p:tavLst>
                                    </p:anim>
                                  </p:childTnLst>
                                </p:cTn>
                              </p:par>
                              <p:par>
                                <p:cTn id="60" presetID="42" presetClass="entr" presetSubtype="0" repeatCount="indefinite" fill="hold" grpId="0" nodeType="withEffect">
                                  <p:stCondLst>
                                    <p:cond delay="0"/>
                                  </p:stCondLst>
                                  <p:endCondLst>
                                    <p:cond evt="onNext" delay="0">
                                      <p:tgtEl>
                                        <p:sldTgt/>
                                      </p:tgtEl>
                                    </p:cond>
                                  </p:endCondLst>
                                  <p:childTnLst>
                                    <p:set>
                                      <p:cBhvr>
                                        <p:cTn id="61" dur="1" fill="hold">
                                          <p:stCondLst>
                                            <p:cond delay="0"/>
                                          </p:stCondLst>
                                        </p:cTn>
                                        <p:tgtEl>
                                          <p:spTgt spid="35"/>
                                        </p:tgtEl>
                                        <p:attrNameLst>
                                          <p:attrName>style.visibility</p:attrName>
                                        </p:attrNameLst>
                                      </p:cBhvr>
                                      <p:to>
                                        <p:strVal val="visible"/>
                                      </p:to>
                                    </p:set>
                                    <p:animEffect transition="in" filter="fade">
                                      <p:cBhvr>
                                        <p:cTn id="62" dur="2000"/>
                                        <p:tgtEl>
                                          <p:spTgt spid="35"/>
                                        </p:tgtEl>
                                      </p:cBhvr>
                                    </p:animEffect>
                                    <p:anim calcmode="lin" valueType="num">
                                      <p:cBhvr>
                                        <p:cTn id="63" dur="2000" fill="hold"/>
                                        <p:tgtEl>
                                          <p:spTgt spid="35"/>
                                        </p:tgtEl>
                                        <p:attrNameLst>
                                          <p:attrName>ppt_x</p:attrName>
                                        </p:attrNameLst>
                                      </p:cBhvr>
                                      <p:tavLst>
                                        <p:tav tm="0">
                                          <p:val>
                                            <p:strVal val="#ppt_x"/>
                                          </p:val>
                                        </p:tav>
                                        <p:tav tm="100000">
                                          <p:val>
                                            <p:strVal val="#ppt_x"/>
                                          </p:val>
                                        </p:tav>
                                      </p:tavLst>
                                    </p:anim>
                                    <p:anim calcmode="lin" valueType="num">
                                      <p:cBhvr>
                                        <p:cTn id="64" dur="2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0" y="-1"/>
            <a:ext cx="12192000" cy="6858657"/>
          </a:xfrm>
          <a:prstGeom prst="rect">
            <a:avLst/>
          </a:prstGeom>
        </p:spPr>
      </p:pic>
      <p:pic>
        <p:nvPicPr>
          <p:cNvPr id="4" name="Picture 3"/>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52153" y="3068407"/>
            <a:ext cx="2877283" cy="3789593"/>
          </a:xfrm>
          <a:prstGeom prst="rect">
            <a:avLst/>
          </a:prstGeom>
        </p:spPr>
      </p:pic>
      <p:pic>
        <p:nvPicPr>
          <p:cNvPr id="8" name="Picture 6"/>
          <p:cNvPicPr>
            <a:picLocks noChangeAspect="1"/>
          </p:cNvPicPr>
          <p:nvPr/>
        </p:nvPicPr>
        <p:blipFill rotWithShape="1">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1" b="-2286"/>
          <a:stretch>
            <a:fillRect/>
          </a:stretch>
        </p:blipFill>
        <p:spPr>
          <a:xfrm flipH="1">
            <a:off x="661126" y="827198"/>
            <a:ext cx="3214196" cy="6330161"/>
          </a:xfrm>
          <a:prstGeom prst="rect">
            <a:avLst/>
          </a:prstGeom>
        </p:spPr>
      </p:pic>
      <p:sp>
        <p:nvSpPr>
          <p:cNvPr id="12" name="Rectangle: Rounded Corners 11"/>
          <p:cNvSpPr/>
          <p:nvPr/>
        </p:nvSpPr>
        <p:spPr>
          <a:xfrm>
            <a:off x="2905760" y="1270000"/>
            <a:ext cx="8503920" cy="1554480"/>
          </a:xfrm>
          <a:prstGeom prst="roundRect">
            <a:avLst/>
          </a:prstGeom>
          <a:ln w="76200">
            <a:solidFill>
              <a:srgbClr val="215968"/>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vi-VN" altLang="en-US" sz="4000" b="1" dirty="0">
                <a:solidFill>
                  <a:srgbClr val="002060"/>
                </a:solidFill>
                <a:latin typeface="Times New Roman" panose="02020603050405020304" pitchFamily="18" charset="0"/>
                <a:cs typeface="Times New Roman" panose="02020603050405020304" pitchFamily="18" charset="0"/>
              </a:rPr>
              <a:t>1</a:t>
            </a:r>
            <a:r>
              <a:rPr lang="vi-VN" altLang="en-US" sz="4000" b="1" dirty="0">
                <a:solidFill>
                  <a:srgbClr val="002060"/>
                </a:solidFill>
              </a:rPr>
              <a:t>.</a:t>
            </a:r>
            <a:r>
              <a:rPr lang="en-US" sz="4000" b="1" dirty="0">
                <a:solidFill>
                  <a:srgbClr val="002060"/>
                </a:solidFill>
              </a:rPr>
              <a:t> Sự biến đổi hoá học của đinh sắt</a:t>
            </a:r>
            <a:endParaRPr lang="en-US" sz="4000" b="1" dirty="0">
              <a:solidFill>
                <a:srgbClr val="00206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2654</Words>
  <Application>WPS Presentation</Application>
  <PresentationFormat>Widescreen</PresentationFormat>
  <Paragraphs>85</Paragraphs>
  <Slides>28</Slides>
  <Notes>9</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28</vt:i4>
      </vt:variant>
    </vt:vector>
  </HeadingPairs>
  <TitlesOfParts>
    <vt:vector size="46" baseType="lpstr">
      <vt:lpstr>Arial</vt:lpstr>
      <vt:lpstr>SimSun</vt:lpstr>
      <vt:lpstr>Wingdings</vt:lpstr>
      <vt:lpstr>Calibri</vt:lpstr>
      <vt:lpstr>Times New Roman</vt:lpstr>
      <vt:lpstr>Cambria</vt:lpstr>
      <vt:lpstr>Calibri</vt:lpstr>
      <vt:lpstr>FC Onigiri Outline</vt:lpstr>
      <vt:lpstr>Microsoft YaHei</vt:lpstr>
      <vt:lpstr>Arial Unicode MS</vt:lpstr>
      <vt:lpstr>等线</vt:lpstr>
      <vt:lpstr>Calibri Light</vt:lpstr>
      <vt:lpstr>Segoe Print</vt:lpstr>
      <vt:lpstr>Cascadia Code</vt:lpstr>
      <vt:lpstr>Calibri Light</vt:lpstr>
      <vt:lpstr>Times New Roman</vt:lpstr>
      <vt:lpstr>1_Office Theme</vt:lpstr>
      <vt:lpstr>3_Office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dc:description>9Slide.vn</dc:description>
  <dc:subject>9Slide.vn</dc:subject>
  <cp:category>9Slide.vn</cp:category>
  <cp:lastModifiedBy>Bích Đào Cao Thị</cp:lastModifiedBy>
  <cp:revision>104</cp:revision>
  <dcterms:created xsi:type="dcterms:W3CDTF">2021-12-12T17:02:00Z</dcterms:created>
  <dcterms:modified xsi:type="dcterms:W3CDTF">2024-10-08T05:16:59Z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2EC614EF04A24DE4BBD82273650E9D0C_12</vt:lpwstr>
  </property>
  <property fmtid="{D5CDD505-2E9C-101B-9397-08002B2CF9AE}" pid="3" name="KSOProductBuildVer">
    <vt:lpwstr>1033-12.2.0.18586</vt:lpwstr>
  </property>
</Properties>
</file>