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1.svg" ContentType="image/svg+xml"/>
  <Override PartName="/ppt/media/image14.svg" ContentType="image/svg+xml"/>
  <Override PartName="/ppt/media/image18.svg" ContentType="image/svg+xml"/>
  <Override PartName="/ppt/media/image4.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60" r:id="rId4"/>
    <p:sldId id="265" r:id="rId5"/>
    <p:sldId id="284" r:id="rId6"/>
    <p:sldId id="285" r:id="rId7"/>
    <p:sldId id="277" r:id="rId8"/>
    <p:sldId id="278" r:id="rId9"/>
    <p:sldId id="286" r:id="rId10"/>
    <p:sldId id="279" r:id="rId11"/>
    <p:sldId id="261" r:id="rId12"/>
    <p:sldId id="287" r:id="rId13"/>
    <p:sldId id="264" r:id="rId14"/>
    <p:sldId id="280" r:id="rId15"/>
    <p:sldId id="268" r:id="rId16"/>
    <p:sldId id="288" r:id="rId17"/>
    <p:sldId id="282" r:id="rId18"/>
  </p:sldIdLst>
  <p:sldSz cx="18288000" cy="10287000"/>
  <p:notesSz cx="6858000" cy="9144000"/>
  <p:embeddedFontLst>
    <p:embeddedFont>
      <p:font typeface="Open Sans" panose="020B0606030504020204" pitchFamily="34" charset="0"/>
      <p:regular r:id="rId22"/>
      <p:bold r:id="rId23"/>
      <p:italic r:id="rId24"/>
      <p:boldItalic r:id="rId25"/>
    </p:embeddedFont>
    <p:embeddedFont>
      <p:font typeface="#9Slide04 Rokkitt ExtraBold" panose="00000900000000000000" pitchFamily="2" charset="0"/>
      <p:bold r:id="rId26"/>
    </p:embeddedFont>
    <p:embeddedFont>
      <p:font typeface="#9Slide07 IcielCrocante" panose="02000000000000000000" pitchFamily="2" charset="0"/>
      <p:regular r:id="rId27"/>
    </p:embeddedFont>
    <p:embeddedFont>
      <p:font typeface="Calibri" panose="020F050202020403020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p:scale>
          <a:sx n="31" d="100"/>
          <a:sy n="31" d="100"/>
        </p:scale>
        <p:origin x="165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hyperlink" Target="https://www.facebook.com/groups/629898828017053" TargetMode="Externa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
        <p:nvSpPr>
          <p:cNvPr id="7" name="TextBox 3"/>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endPar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085"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9.sv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4.svg"/><Relationship Id="rId3" Type="http://schemas.openxmlformats.org/officeDocument/2006/relationships/image" Target="../media/image13.png"/><Relationship Id="rId2" Type="http://schemas.openxmlformats.org/officeDocument/2006/relationships/image" Target="../media/image9.sv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9.svg"/><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4.sv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audio" Target="../media/audio1.wav"/><Relationship Id="rId2" Type="http://schemas.openxmlformats.org/officeDocument/2006/relationships/image" Target="../media/image4.sv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4.sv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sv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sv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sv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srcRect t="1099"/>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3" name="Picture 32"/>
          <p:cNvPicPr>
            <a:picLocks noChangeAspect="1"/>
          </p:cNvPicPr>
          <p:nvPr/>
        </p:nvPicPr>
        <p:blipFill>
          <a:blip r:embed="rId5"/>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endPar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endParaRP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endPar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endParaRP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TextBox 19"/>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ndParaRP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sp>
      <p:sp>
        <p:nvSpPr>
          <p:cNvPr id="35" name="TextBox 30"/>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endPar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p:cNvPicPr>
            <a:picLocks noChangeAspect="1"/>
          </p:cNvPicPr>
          <p:nvPr/>
        </p:nvPicPr>
        <p:blipFill>
          <a:blip r:embed="rId3"/>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4"/>
            <a:stretch>
              <a:fillRect/>
            </a:stretch>
          </a:blipFill>
        </p:spPr>
      </p:sp>
      <p:sp>
        <p:nvSpPr>
          <p:cNvPr id="26" name="TextBox 25"/>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endParaRPr lang="en-US" sz="6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6" name="TextBox 25"/>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tộc</a:t>
            </a:r>
            <a:r>
              <a:rPr lang="en-US" sz="5400" b="0" i="0" dirty="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headEnd/>
            <a:tailEnd/>
          </a:ln>
          <a:effectLst>
            <a:outerShdw blurRad="254000" dist="190500" dir="2700000" sy="90000" algn="bl" rotWithShape="0">
              <a:srgbClr val="000000">
                <a:alpha val="40000"/>
              </a:srgbClr>
            </a:outerShdw>
          </a:effectLst>
        </p:spPr>
      </p:pic>
      <p:pic>
        <p:nvPicPr>
          <p:cNvPr id="23" name="Picture 22"/>
          <p:cNvPicPr>
            <a:picLocks noChangeAspect="1"/>
          </p:cNvPicPr>
          <p:nvPr/>
        </p:nvPicPr>
        <p:blipFill>
          <a:blip r:embed="rId4"/>
          <a:stretch>
            <a:fillRect/>
          </a:stretch>
        </p:blipFill>
        <p:spPr>
          <a:xfrm>
            <a:off x="11472216" y="1666502"/>
            <a:ext cx="6510654" cy="2426045"/>
          </a:xfrm>
          <a:prstGeom prst="rect">
            <a:avLst/>
          </a:prstGeom>
          <a:ln w="5715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4" name="Picture 23"/>
          <p:cNvPicPr>
            <a:picLocks noChangeAspect="1"/>
          </p:cNvPicPr>
          <p:nvPr/>
        </p:nvPicPr>
        <p:blipFill>
          <a:blip r:embed="rId5"/>
          <a:stretch>
            <a:fillRect/>
          </a:stretch>
        </p:blipFill>
        <p:spPr>
          <a:xfrm>
            <a:off x="3343618" y="1987560"/>
            <a:ext cx="11296867" cy="6962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endPar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p:cNvPicPr>
            <a:picLocks noChangeAspect="1"/>
          </p:cNvPicPr>
          <p:nvPr/>
        </p:nvPicPr>
        <p:blipFill rotWithShape="1">
          <a:blip r:embed="rId3"/>
          <a:srcRect t="17708"/>
          <a:stretch>
            <a:fillRect/>
          </a:stretch>
        </p:blipFill>
        <p:spPr>
          <a:xfrm>
            <a:off x="9166244" y="2738380"/>
            <a:ext cx="10083658" cy="7346114"/>
          </a:xfrm>
          <a:prstGeom prst="rect">
            <a:avLst/>
          </a:prstGeom>
        </p:spPr>
      </p:pic>
      <p:sp>
        <p:nvSpPr>
          <p:cNvPr id="26" name="TextBox 25"/>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endParaRPr lang="en-US" sz="6600" dirty="0">
              <a:solidFill>
                <a:srgbClr val="C00000"/>
              </a:solidFill>
              <a:latin typeface="#9Slide04 Rokkitt ExtraBold" panose="000009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endParaRPr lang="en-US" sz="5400" dirty="0">
              <a:ln>
                <a:solidFill>
                  <a:sysClr val="windowText" lastClr="000000"/>
                </a:solidFill>
              </a:ln>
              <a:solidFill>
                <a:schemeClr val="bg1"/>
              </a:solidFill>
              <a:latin typeface="#9Slide07 IcielCrocante" panose="02000000000000000000" pitchFamily="2" charset="0"/>
            </a:endParaRPr>
          </a:p>
        </p:txBody>
      </p:sp>
      <p:sp>
        <p:nvSpPr>
          <p:cNvPr id="48" name="Star: 8 Points 47"/>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endParaRPr lang="en-US" sz="5400" dirty="0">
              <a:ln>
                <a:solidFill>
                  <a:sysClr val="windowText" lastClr="000000"/>
                </a:solidFill>
              </a:ln>
              <a:solidFill>
                <a:schemeClr val="bg1"/>
              </a:solidFill>
              <a:latin typeface="#9Slide07 IcielCrocant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3"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37" name="Group 23"/>
          <p:cNvGrpSpPr/>
          <p:nvPr/>
        </p:nvGrpSpPr>
        <p:grpSpPr>
          <a:xfrm>
            <a:off x="1002080" y="593295"/>
            <a:ext cx="8029247" cy="9583064"/>
            <a:chOff x="0" y="0"/>
            <a:chExt cx="2146400" cy="2414341"/>
          </a:xfrm>
        </p:grpSpPr>
        <p:sp>
          <p:nvSpPr>
            <p:cNvPr id="38"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0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9" name="Star: 8 Points 48"/>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endParaRPr lang="en-US" sz="5400" dirty="0">
              <a:ln>
                <a:solidFill>
                  <a:sysClr val="windowText" lastClr="000000"/>
                </a:solidFill>
              </a:ln>
              <a:solidFill>
                <a:schemeClr val="bg1"/>
              </a:solidFill>
              <a:latin typeface="#9Slide07 IcielCrocante" panose="02000000000000000000" pitchFamily="2" charset="0"/>
            </a:endParaRPr>
          </a:p>
        </p:txBody>
      </p:sp>
      <p:grpSp>
        <p:nvGrpSpPr>
          <p:cNvPr id="30" name="Group 23"/>
          <p:cNvGrpSpPr/>
          <p:nvPr/>
        </p:nvGrpSpPr>
        <p:grpSpPr>
          <a:xfrm>
            <a:off x="9552052" y="843139"/>
            <a:ext cx="8029247" cy="9282811"/>
            <a:chOff x="0" y="0"/>
            <a:chExt cx="2146400" cy="2414341"/>
          </a:xfrm>
        </p:grpSpPr>
        <p:sp>
          <p:nvSpPr>
            <p:cNvPr id="31"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0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4" name="Star: 8 Points 33"/>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endParaRPr lang="en-US" sz="6600" dirty="0">
              <a:ln>
                <a:solidFill>
                  <a:sysClr val="windowText" lastClr="000000"/>
                </a:solidFill>
              </a:ln>
              <a:solidFill>
                <a:schemeClr val="bg1"/>
              </a:solidFill>
              <a:latin typeface="#9Slide07 IcielCrocante"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3"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3"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p:cNvPicPr>
            <a:picLocks noChangeAspect="1"/>
          </p:cNvPicPr>
          <p:nvPr/>
        </p:nvPicPr>
        <p:blipFill>
          <a:blip r:embed="rId3"/>
          <a:stretch>
            <a:fillRect/>
          </a:stretch>
        </p:blipFill>
        <p:spPr>
          <a:xfrm>
            <a:off x="8678844" y="800802"/>
            <a:ext cx="10083658" cy="94861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endParaRPr lang="en-US" sz="5400" dirty="0">
              <a:ln>
                <a:solidFill>
                  <a:sysClr val="windowText" lastClr="000000"/>
                </a:solidFill>
              </a:ln>
              <a:solidFill>
                <a:schemeClr val="bg1"/>
              </a:solidFill>
              <a:latin typeface="#9Slide07 IcielCrocante" panose="02000000000000000000" pitchFamily="2" charset="0"/>
            </a:endParaRPr>
          </a:p>
        </p:txBody>
      </p:sp>
      <p:sp>
        <p:nvSpPr>
          <p:cNvPr id="26" name="TextBox 25"/>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h</a:t>
            </a:r>
            <a:r>
              <a:rPr lang="en-US" sz="3600" i="1" dirty="0" err="1">
                <a:latin typeface="Open Sans" panose="020B0606030504020204" pitchFamily="34" charset="0"/>
                <a:ea typeface="Open Sans" panose="020B0606030504020204" pitchFamily="34" charset="0"/>
                <a:cs typeface="Open Sans" panose="020B0606030504020204" pitchFamily="34" charset="0"/>
              </a:rPr>
              <a:t>i</a:t>
            </a:r>
            <a:r>
              <a:rPr lang="vi-VN" sz="3600" i="1" dirty="0">
                <a:latin typeface="Open Sans" panose="020B0606030504020204" pitchFamily="34" charset="0"/>
                <a:ea typeface="Open Sans" panose="020B0606030504020204" pitchFamily="34" charset="0"/>
                <a:cs typeface="Open Sans" panose="020B0606030504020204" pitchFamily="34" charset="0"/>
              </a:rPr>
              <a:t> 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endParaRPr lang="en-US" sz="5400" dirty="0">
              <a:ln>
                <a:solidFill>
                  <a:sysClr val="windowText" lastClr="000000"/>
                </a:solidFill>
              </a:ln>
              <a:solidFill>
                <a:schemeClr val="bg1"/>
              </a:solidFill>
              <a:latin typeface="#9Slide07 IcielCrocante" panose="02000000000000000000" pitchFamily="2" charset="0"/>
            </a:endParaRPr>
          </a:p>
        </p:txBody>
      </p:sp>
      <p:sp>
        <p:nvSpPr>
          <p:cNvPr id="26" name="TextBox 25"/>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endParaRPr lang="vi-VN" sz="40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endParaRPr lang="en-US" sz="5400" dirty="0">
              <a:ln>
                <a:solidFill>
                  <a:sysClr val="windowText" lastClr="000000"/>
                </a:solidFill>
              </a:ln>
              <a:solidFill>
                <a:schemeClr val="bg1"/>
              </a:solidFill>
              <a:latin typeface="#9Slide07 IcielCrocante" panose="02000000000000000000" pitchFamily="2" charset="0"/>
            </a:endParaRPr>
          </a:p>
        </p:txBody>
      </p:sp>
      <p:sp>
        <p:nvSpPr>
          <p:cNvPr id="26" name="TextBox 25"/>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1">
                <a:extLst>
                  <a:ext uri="{96DAC541-7B7A-43D3-8B79-37D633B846F1}">
                    <asvg:svgBlip xmlns:asvg="http://schemas.microsoft.com/office/drawing/2016/SVG/main" r:embed="rId2"/>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1">
                <a:extLst>
                  <a:ext uri="{96DAC541-7B7A-43D3-8B79-37D633B846F1}">
                    <asvg:svgBlip xmlns:asvg="http://schemas.microsoft.com/office/drawing/2016/SVG/main" r:embed="rId2"/>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1">
                <a:extLst>
                  <a:ext uri="{96DAC541-7B7A-43D3-8B79-37D633B846F1}">
                    <asvg:svgBlip xmlns:asvg="http://schemas.microsoft.com/office/drawing/2016/SVG/main" r:embed="rId2"/>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1">
                <a:extLst>
                  <a:ext uri="{96DAC541-7B7A-43D3-8B79-37D633B846F1}">
                    <asvg:svgBlip xmlns:asvg="http://schemas.microsoft.com/office/drawing/2016/SVG/main" r:embed="rId2"/>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1">
                <a:extLst>
                  <a:ext uri="{96DAC541-7B7A-43D3-8B79-37D633B846F1}">
                    <asvg:svgBlip xmlns:asvg="http://schemas.microsoft.com/office/drawing/2016/SVG/main" r:embed="rId2"/>
                  </a:ext>
                </a:extLst>
              </a:blip>
              <a:stretch>
                <a:fillRect l="-12156" t="-15197" b="-12791"/>
              </a:stretch>
            </a:blipFill>
          </p:spPr>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endParaRPr lang="en-US" sz="5400" dirty="0">
              <a:ln>
                <a:solidFill>
                  <a:sysClr val="windowText" lastClr="000000"/>
                </a:solidFill>
              </a:ln>
              <a:solidFill>
                <a:schemeClr val="bg1"/>
              </a:solidFill>
              <a:latin typeface="#9Slide07 IcielCrocante" panose="02000000000000000000" pitchFamily="2" charset="0"/>
            </a:endParaRPr>
          </a:p>
        </p:txBody>
      </p:sp>
      <p:sp>
        <p:nvSpPr>
          <p:cNvPr id="26" name="TextBox 25"/>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a:latin typeface="Open Sans" panose="020B0606030504020204" pitchFamily="34" charset="0"/>
                <a:ea typeface="Open Sans" panose="020B0606030504020204" pitchFamily="34" charset="0"/>
                <a:cs typeface="Open Sans" panose="020B0606030504020204" pitchFamily="34" charset="0"/>
              </a:rPr>
              <a:t> 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5498</Words>
  <Application>WPS Presentation</Application>
  <PresentationFormat>Custom</PresentationFormat>
  <Paragraphs>74</Paragraphs>
  <Slides>16</Slides>
  <Notes>0</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16</vt:i4>
      </vt:variant>
    </vt:vector>
  </HeadingPairs>
  <TitlesOfParts>
    <vt:vector size="32" baseType="lpstr">
      <vt:lpstr>Arial</vt:lpstr>
      <vt:lpstr>SimSun</vt:lpstr>
      <vt:lpstr>Wingdings</vt:lpstr>
      <vt:lpstr>SVN-Newton</vt:lpstr>
      <vt:lpstr>Segoe Print</vt:lpstr>
      <vt:lpstr>Times New Roman</vt:lpstr>
      <vt:lpstr>Open Sans</vt:lpstr>
      <vt:lpstr>Cabin</vt:lpstr>
      <vt:lpstr>#9Slide04 Rokkitt ExtraBold</vt:lpstr>
      <vt:lpstr>#9Slide07 IcielCrocante</vt:lpstr>
      <vt:lpstr>Paytone One</vt:lpstr>
      <vt:lpstr>Google Sans</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Bích Đào Cao Thị</cp:lastModifiedBy>
  <cp:revision>15</cp:revision>
  <dcterms:created xsi:type="dcterms:W3CDTF">2006-08-16T00:00:00Z</dcterms:created>
  <dcterms:modified xsi:type="dcterms:W3CDTF">2024-09-26T05:34:56Z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12847653314143FE99C3518ED85A11FE_12</vt:lpwstr>
  </property>
  <property fmtid="{D5CDD505-2E9C-101B-9397-08002B2CF9AE}" pid="3" name="KSOProductBuildVer">
    <vt:lpwstr>1033-12.2.0.18283</vt:lpwstr>
  </property>
</Properties>
</file>