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3"/>
  </p:notesMasterIdLst>
  <p:sldIdLst>
    <p:sldId id="2642" r:id="rId5"/>
    <p:sldId id="2643" r:id="rId6"/>
    <p:sldId id="496" r:id="rId7"/>
    <p:sldId id="444" r:id="rId8"/>
    <p:sldId id="2644" r:id="rId9"/>
    <p:sldId id="271" r:id="rId10"/>
    <p:sldId id="395" r:id="rId11"/>
    <p:sldId id="615" r:id="rId12"/>
    <p:sldId id="618" r:id="rId13"/>
    <p:sldId id="619" r:id="rId14"/>
    <p:sldId id="486" r:id="rId15"/>
    <p:sldId id="621" r:id="rId16"/>
    <p:sldId id="622" r:id="rId17"/>
    <p:sldId id="623" r:id="rId18"/>
    <p:sldId id="624" r:id="rId19"/>
    <p:sldId id="625" r:id="rId20"/>
    <p:sldId id="609" r:id="rId21"/>
    <p:sldId id="626" r:id="rId22"/>
    <p:sldId id="520" r:id="rId23"/>
    <p:sldId id="2646" r:id="rId24"/>
    <p:sldId id="2645" r:id="rId25"/>
    <p:sldId id="2648" r:id="rId26"/>
    <p:sldId id="2647" r:id="rId27"/>
    <p:sldId id="627" r:id="rId28"/>
    <p:sldId id="561" r:id="rId29"/>
    <p:sldId id="2641" r:id="rId30"/>
    <p:sldId id="301" r:id="rId31"/>
    <p:sldId id="2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440"/>
    <a:srgbClr val="603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79" autoAdjust="0"/>
    <p:restoredTop sz="81662" autoAdjust="0"/>
  </p:normalViewPr>
  <p:slideViewPr>
    <p:cSldViewPr snapToGrid="0">
      <p:cViewPr varScale="1">
        <p:scale>
          <a:sx n="69" d="100"/>
          <a:sy n="69" d="100"/>
        </p:scale>
        <p:origin x="786" y="96"/>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256AC-0350-47E7-9E5C-0EBAC5FB2B74}"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2AACF-936A-4545-B350-893822980937}" type="slidenum">
              <a:rPr lang="en-US" smtClean="0"/>
              <a:t>‹#›</a:t>
            </a:fld>
            <a:endParaRPr lang="en-US"/>
          </a:p>
        </p:txBody>
      </p:sp>
    </p:spTree>
    <p:extLst>
      <p:ext uri="{BB962C8B-B14F-4D97-AF65-F5344CB8AC3E}">
        <p14:creationId xmlns:p14="http://schemas.microsoft.com/office/powerpoint/2010/main" val="323613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yFZOHB1_xd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a:extLst>
            <a:ext uri="{FF2B5EF4-FFF2-40B4-BE49-F238E27FC236}">
              <a16:creationId xmlns:a16="http://schemas.microsoft.com/office/drawing/2014/main" id="{C23ED062-7DAA-5AAF-D76E-60AFF2CE9E7F}"/>
            </a:ext>
          </a:extLst>
        </p:cNvPr>
        <p:cNvGrpSpPr/>
        <p:nvPr/>
      </p:nvGrpSpPr>
      <p:grpSpPr>
        <a:xfrm>
          <a:off x="0" y="0"/>
          <a:ext cx="0" cy="0"/>
          <a:chOff x="0" y="0"/>
          <a:chExt cx="0" cy="0"/>
        </a:xfrm>
      </p:grpSpPr>
      <p:sp>
        <p:nvSpPr>
          <p:cNvPr id="8725" name="Google Shape;8725;gcc9050bdf8_0_366:notes">
            <a:extLst>
              <a:ext uri="{FF2B5EF4-FFF2-40B4-BE49-F238E27FC236}">
                <a16:creationId xmlns:a16="http://schemas.microsoft.com/office/drawing/2014/main" id="{74475F63-17D3-F19E-2BA2-A84766115C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a:extLst>
              <a:ext uri="{FF2B5EF4-FFF2-40B4-BE49-F238E27FC236}">
                <a16:creationId xmlns:a16="http://schemas.microsoft.com/office/drawing/2014/main" id="{2FCF6723-6E20-CAB2-7C3A-A72DF1389A5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029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C32AACF-936A-4545-B350-893822980937}" type="slidenum">
              <a:rPr lang="en-US" smtClean="0"/>
              <a:t>5</a:t>
            </a:fld>
            <a:endParaRPr lang="en-US"/>
          </a:p>
        </p:txBody>
      </p:sp>
    </p:spTree>
    <p:extLst>
      <p:ext uri="{BB962C8B-B14F-4D97-AF65-F5344CB8AC3E}">
        <p14:creationId xmlns:p14="http://schemas.microsoft.com/office/powerpoint/2010/main" val="1808696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C32AACF-936A-4545-B350-893822980937}" type="slidenum">
              <a:rPr lang="en-US" smtClean="0"/>
              <a:t>7</a:t>
            </a:fld>
            <a:endParaRPr lang="en-US"/>
          </a:p>
        </p:txBody>
      </p:sp>
    </p:spTree>
    <p:extLst>
      <p:ext uri="{BB962C8B-B14F-4D97-AF65-F5344CB8AC3E}">
        <p14:creationId xmlns:p14="http://schemas.microsoft.com/office/powerpoint/2010/main" val="790133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nên cho HS tìm hiểu theo nhóm tr</a:t>
            </a:r>
            <a:r>
              <a:rPr lang="vi-VN"/>
              <a:t>ư</a:t>
            </a:r>
            <a:r>
              <a:rPr lang="en-US"/>
              <a:t>ớc ở nhà. Mỗi tổ 1-2 nhân vật LS. khuyến khích HS s</a:t>
            </a:r>
            <a:r>
              <a:rPr lang="vi-VN"/>
              <a:t>ư</a:t>
            </a:r>
            <a:r>
              <a:rPr lang="en-US"/>
              <a:t>u tầm làm trên PP chia sẻ tr</a:t>
            </a:r>
            <a:r>
              <a:rPr lang="vi-VN"/>
              <a:t>ư</a:t>
            </a:r>
            <a:r>
              <a:rPr lang="en-US"/>
              <a:t>ớc lớp. </a:t>
            </a:r>
          </a:p>
          <a:p>
            <a:r>
              <a:rPr lang="en-US"/>
              <a:t>Gv có thể sử dụng Padlet cho HS tìm hiểu thông tin NVTL. </a:t>
            </a:r>
          </a:p>
        </p:txBody>
      </p:sp>
      <p:sp>
        <p:nvSpPr>
          <p:cNvPr id="4" name="Slide Number Placeholder 3"/>
          <p:cNvSpPr>
            <a:spLocks noGrp="1"/>
          </p:cNvSpPr>
          <p:nvPr>
            <p:ph type="sldNum" sz="quarter" idx="5"/>
          </p:nvPr>
        </p:nvSpPr>
        <p:spPr/>
        <p:txBody>
          <a:bodyPr/>
          <a:lstStyle/>
          <a:p>
            <a:fld id="{DC32AACF-936A-4545-B350-893822980937}" type="slidenum">
              <a:rPr lang="en-US" smtClean="0"/>
              <a:t>9</a:t>
            </a:fld>
            <a:endParaRPr lang="en-US"/>
          </a:p>
        </p:txBody>
      </p:sp>
    </p:spTree>
    <p:extLst>
      <p:ext uri="{BB962C8B-B14F-4D97-AF65-F5344CB8AC3E}">
        <p14:creationId xmlns:p14="http://schemas.microsoft.com/office/powerpoint/2010/main" val="1088296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i="1" kern="1200">
                <a:solidFill>
                  <a:schemeClr val="tx1"/>
                </a:solidFill>
                <a:effectLst/>
                <a:latin typeface="+mn-lt"/>
                <a:ea typeface="+mn-ea"/>
                <a:cs typeface="+mn-cs"/>
              </a:rPr>
              <a:t>- </a:t>
            </a:r>
            <a:r>
              <a:rPr lang="vi-VN" sz="1200" kern="1200">
                <a:solidFill>
                  <a:schemeClr val="tx1"/>
                </a:solidFill>
                <a:effectLst/>
                <a:latin typeface="+mn-lt"/>
                <a:ea typeface="+mn-ea"/>
                <a:cs typeface="+mn-cs"/>
              </a:rPr>
              <a:t>GV cho HS xem video mở rộng về những anh hùng nhỏ tuổi của đất nước:</a:t>
            </a:r>
            <a:r>
              <a:rPr lang="en-US" sz="1200" kern="1200">
                <a:solidFill>
                  <a:schemeClr val="tx1"/>
                </a:solidFill>
                <a:effectLst/>
                <a:latin typeface="+mn-lt"/>
                <a:ea typeface="+mn-ea"/>
                <a:cs typeface="+mn-cs"/>
              </a:rPr>
              <a:t> (Nếu còn thời gian)</a:t>
            </a:r>
            <a:endParaRPr lang="en-US">
              <a:effectLst/>
            </a:endParaRPr>
          </a:p>
          <a:p>
            <a:r>
              <a:rPr lang="vi-VN" sz="1200" u="sng" kern="1200">
                <a:solidFill>
                  <a:schemeClr val="tx1"/>
                </a:solidFill>
                <a:effectLst/>
                <a:latin typeface="+mn-lt"/>
                <a:ea typeface="+mn-ea"/>
                <a:cs typeface="+mn-cs"/>
                <a:hlinkClick r:id="rId3"/>
              </a:rPr>
              <a:t>https://youtu.be/yFZOHB1_xd0</a:t>
            </a:r>
            <a:endParaRPr lang="en-US"/>
          </a:p>
        </p:txBody>
      </p:sp>
      <p:sp>
        <p:nvSpPr>
          <p:cNvPr id="4" name="Slide Number Placeholder 3"/>
          <p:cNvSpPr>
            <a:spLocks noGrp="1"/>
          </p:cNvSpPr>
          <p:nvPr>
            <p:ph type="sldNum" sz="quarter" idx="5"/>
          </p:nvPr>
        </p:nvSpPr>
        <p:spPr/>
        <p:txBody>
          <a:bodyPr/>
          <a:lstStyle/>
          <a:p>
            <a:fld id="{DC32AACF-936A-4545-B350-893822980937}" type="slidenum">
              <a:rPr lang="en-US" smtClean="0"/>
              <a:t>18</a:t>
            </a:fld>
            <a:endParaRPr lang="en-US"/>
          </a:p>
        </p:txBody>
      </p:sp>
    </p:spTree>
    <p:extLst>
      <p:ext uri="{BB962C8B-B14F-4D97-AF65-F5344CB8AC3E}">
        <p14:creationId xmlns:p14="http://schemas.microsoft.com/office/powerpoint/2010/main" val="2345941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C32AACF-936A-4545-B350-893822980937}" type="slidenum">
              <a:rPr lang="en-US" smtClean="0"/>
              <a:t>19</a:t>
            </a:fld>
            <a:endParaRPr lang="en-US"/>
          </a:p>
        </p:txBody>
      </p:sp>
    </p:spTree>
    <p:extLst>
      <p:ext uri="{BB962C8B-B14F-4D97-AF65-F5344CB8AC3E}">
        <p14:creationId xmlns:p14="http://schemas.microsoft.com/office/powerpoint/2010/main" val="2223401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C32AACF-936A-4545-B350-893822980937}" type="slidenum">
              <a:rPr lang="en-US" smtClean="0"/>
              <a:t>23</a:t>
            </a:fld>
            <a:endParaRPr lang="en-US"/>
          </a:p>
        </p:txBody>
      </p:sp>
    </p:spTree>
    <p:extLst>
      <p:ext uri="{BB962C8B-B14F-4D97-AF65-F5344CB8AC3E}">
        <p14:creationId xmlns:p14="http://schemas.microsoft.com/office/powerpoint/2010/main" val="1310572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889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964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2224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10/23/2024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2487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10/23/2024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66789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10/23/2024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77938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10/23/2024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4084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10/23/2024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44994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10/23/2024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6653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10/23/2024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708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10/23/2024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8974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11068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10/23/2024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58626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10/23/2024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4275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10/23/2024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38383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6625558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7179062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6711857"/>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933018609"/>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23/10/2024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5871931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23/10/2024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8633397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01454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298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4075523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516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79733826"/>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23/10/2024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439034061"/>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10/23/2024</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96468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10/23/2024</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3758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10/23/2024</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80040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10/23/2024</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65422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10/23/2024</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720602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10/23/2024</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9668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54236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10/23/2024</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04552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10/23/2024</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32614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10/23/2024</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37148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10/23/2024</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55311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10/23/2024</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93339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396683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73979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1956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2584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126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0284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408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1238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10/23/2024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4972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5.pn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DC16B6D-7E59-4CF0-BE12-200CDCC1D8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10/23/2024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540698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D1EA48C-1D64-419B-94EC-BCEDB6E9ECA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111939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201D33B-3200-40D5-90DB-B08DAF5DF3F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0440CC9F-0A7B-29D7-E27B-001CB2D3D7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34680" y="303032"/>
            <a:ext cx="1158123" cy="1158123"/>
          </a:xfrm>
          <a:prstGeom prst="rect">
            <a:avLst/>
          </a:prstGeom>
        </p:spPr>
      </p:pic>
    </p:spTree>
    <p:extLst>
      <p:ext uri="{BB962C8B-B14F-4D97-AF65-F5344CB8AC3E}">
        <p14:creationId xmlns:p14="http://schemas.microsoft.com/office/powerpoint/2010/main" val="11011963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91845BE-4D85-4474-BFCF-A764E1FA208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5" name="Picture 4" descr="A round pink label with white text and a black background&#10;&#10;Description automatically generated">
            <a:extLst>
              <a:ext uri="{FF2B5EF4-FFF2-40B4-BE49-F238E27FC236}">
                <a16:creationId xmlns:a16="http://schemas.microsoft.com/office/drawing/2014/main" id="{B4D8C3A0-2009-689C-ACC5-304D48529CF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426696" y="7371863"/>
            <a:ext cx="1845982" cy="1845982"/>
          </a:xfrm>
          <a:prstGeom prst="rect">
            <a:avLst/>
          </a:prstGeom>
        </p:spPr>
      </p:pic>
    </p:spTree>
    <p:extLst>
      <p:ext uri="{BB962C8B-B14F-4D97-AF65-F5344CB8AC3E}">
        <p14:creationId xmlns:p14="http://schemas.microsoft.com/office/powerpoint/2010/main" val="27736246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51.png"/><Relationship Id="rId4" Type="http://schemas.microsoft.com/office/2007/relationships/hdphoto" Target="../media/hdphoto3.wdp"/><Relationship Id="rId9" Type="http://schemas.openxmlformats.org/officeDocument/2006/relationships/image" Target="../media/image53.jpe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33.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1.png"/><Relationship Id="rId5" Type="http://schemas.microsoft.com/office/2007/relationships/hdphoto" Target="../media/hdphoto3.wdp"/><Relationship Id="rId10" Type="http://schemas.openxmlformats.org/officeDocument/2006/relationships/image" Target="../media/image54.jpeg"/><Relationship Id="rId4" Type="http://schemas.openxmlformats.org/officeDocument/2006/relationships/image" Target="../media/image50.png"/><Relationship Id="rId9"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5" Type="http://schemas.microsoft.com/office/2007/relationships/hdphoto" Target="../media/hdphoto6.wdp"/><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3.png"/><Relationship Id="rId5" Type="http://schemas.openxmlformats.org/officeDocument/2006/relationships/image" Target="../media/image59.svg"/><Relationship Id="rId10" Type="http://schemas.openxmlformats.org/officeDocument/2006/relationships/image" Target="../media/image63.png"/><Relationship Id="rId4" Type="http://schemas.openxmlformats.org/officeDocument/2006/relationships/image" Target="../media/image58.png"/><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7.png"/><Relationship Id="rId3" Type="http://schemas.openxmlformats.org/officeDocument/2006/relationships/image" Target="../media/image69.png"/><Relationship Id="rId7" Type="http://schemas.openxmlformats.org/officeDocument/2006/relationships/image" Target="../media/image73.png"/><Relationship Id="rId12"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52.png"/><Relationship Id="rId5" Type="http://schemas.openxmlformats.org/officeDocument/2006/relationships/image" Target="../media/image71.png"/><Relationship Id="rId15" Type="http://schemas.openxmlformats.org/officeDocument/2006/relationships/image" Target="../media/image79.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78.svg"/></Relationships>
</file>

<file path=ppt/slides/_rels/slide28.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 Id="rId9" Type="http://schemas.openxmlformats.org/officeDocument/2006/relationships/image" Target="../media/image8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414399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135CB9B-D875-760F-3DF9-E1A29184A334}"/>
              </a:ext>
            </a:extLst>
          </p:cNvPr>
          <p:cNvPicPr>
            <a:picLocks noChangeAspect="1"/>
          </p:cNvPicPr>
          <p:nvPr/>
        </p:nvPicPr>
        <p:blipFill>
          <a:blip r:embed="rId3"/>
          <a:stretch>
            <a:fillRect/>
          </a:stretch>
        </p:blipFill>
        <p:spPr>
          <a:xfrm>
            <a:off x="766762" y="1290637"/>
            <a:ext cx="4524375" cy="4676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93977"/>
            </a:xfrm>
            <a:prstGeom prst="rect">
              <a:avLst/>
            </a:prstGeom>
            <a:noFill/>
          </p:spPr>
          <p:txBody>
            <a:bodyPr wrap="square" rtlCol="0">
              <a:spAutoFit/>
            </a:bodyPr>
            <a:lstStyle/>
            <a:p>
              <a:pPr marL="0" marR="0" algn="just">
                <a:spcBef>
                  <a:spcPts val="0"/>
                </a:spcBef>
                <a:spcAft>
                  <a:spcPts val="0"/>
                </a:spcAft>
              </a:pPr>
              <a:r>
                <a:rPr lang="vi-VN" sz="3300" b="1" i="0" u="none" strike="noStrike" dirty="0">
                  <a:solidFill>
                    <a:srgbClr val="FF0000"/>
                  </a:solidFill>
                  <a:effectLst/>
                  <a:latin typeface="Calibri" panose="020F0502020204030204" pitchFamily="34" charset="0"/>
                  <a:cs typeface="Calibri" panose="020F0502020204030204" pitchFamily="34" charset="0"/>
                </a:rPr>
                <a:t>Đại tướng Võ Nguyên Giáp: </a:t>
              </a:r>
              <a:r>
                <a:rPr lang="vi-VN" sz="3300" b="0" i="0" u="none" strike="noStrike" dirty="0">
                  <a:solidFill>
                    <a:srgbClr val="FF0000"/>
                  </a:solidFill>
                  <a:effectLst/>
                  <a:latin typeface="Calibri" panose="020F0502020204030204" pitchFamily="34" charset="0"/>
                  <a:cs typeface="Calibri" panose="020F0502020204030204" pitchFamily="34" charset="0"/>
                </a:rPr>
                <a:t>Được bình chọn là 1 trong 10 vị tướng giỏi nhất thế giới, là đại tướng đầu tiên của Việt Nam khi mới 37 tuổi.</a:t>
              </a:r>
              <a:endParaRPr lang="en-US" sz="33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Nhạc sĩ Văn Cao: </a:t>
              </a:r>
              <a:r>
                <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giả của bài hát Tiến quân ca – Quốc ca chính thức của Việt Nam.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083FDFE5-6497-D4EB-16EB-F13422824E7B}"/>
              </a:ext>
            </a:extLst>
          </p:cNvPr>
          <p:cNvPicPr>
            <a:picLocks noChangeAspect="1"/>
          </p:cNvPicPr>
          <p:nvPr/>
        </p:nvPicPr>
        <p:blipFill>
          <a:blip r:embed="rId4"/>
          <a:stretch>
            <a:fillRect/>
          </a:stretch>
        </p:blipFill>
        <p:spPr>
          <a:xfrm>
            <a:off x="1228725" y="1385887"/>
            <a:ext cx="3944120" cy="473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2059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Tôn Thất Tùng: </a:t>
              </a:r>
              <a:r>
                <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phẫu thuật nổi danh trong lĩnh vực nghiên cứu về gan</a:t>
              </a:r>
              <a:r>
                <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8CD153DB-385F-8074-8CF4-5B80B7B7632C}"/>
              </a:ext>
            </a:extLst>
          </p:cNvPr>
          <p:cNvPicPr>
            <a:picLocks noChangeAspect="1"/>
          </p:cNvPicPr>
          <p:nvPr/>
        </p:nvPicPr>
        <p:blipFill>
          <a:blip r:embed="rId4"/>
          <a:stretch>
            <a:fillRect/>
          </a:stretch>
        </p:blipFill>
        <p:spPr>
          <a:xfrm>
            <a:off x="1171575" y="1452562"/>
            <a:ext cx="3981450" cy="4810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548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06E558A-4D88-2FE2-262B-BEC15A60C973}"/>
              </a:ext>
            </a:extLst>
          </p:cNvPr>
          <p:cNvGrpSpPr/>
          <p:nvPr/>
        </p:nvGrpSpPr>
        <p:grpSpPr>
          <a:xfrm>
            <a:off x="5915025" y="733426"/>
            <a:ext cx="5953126"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Mẹ Việt Nam anh hùng Nguyễn Thị Thứ: </a:t>
              </a:r>
              <a:r>
                <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người mẹ có nhiều con, cháu hi sinh nhất trong cả hai cuộc kháng chiến chống Pháp, chống Mỹ.</a:t>
              </a:r>
            </a:p>
          </p:txBody>
        </p:sp>
      </p:grpSp>
      <p:pic>
        <p:nvPicPr>
          <p:cNvPr id="5" name="Picture 4">
            <a:extLst>
              <a:ext uri="{FF2B5EF4-FFF2-40B4-BE49-F238E27FC236}">
                <a16:creationId xmlns:a16="http://schemas.microsoft.com/office/drawing/2014/main" id="{5CC5B72E-2059-E47D-F81F-75644BD93E64}"/>
              </a:ext>
            </a:extLst>
          </p:cNvPr>
          <p:cNvPicPr>
            <a:picLocks noChangeAspect="1"/>
          </p:cNvPicPr>
          <p:nvPr/>
        </p:nvPicPr>
        <p:blipFill>
          <a:blip r:embed="rId4"/>
          <a:stretch>
            <a:fillRect/>
          </a:stretch>
        </p:blipFill>
        <p:spPr>
          <a:xfrm>
            <a:off x="1214437" y="1152525"/>
            <a:ext cx="3857625" cy="5200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1928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06E558A-4D88-2FE2-262B-BEC15A60C973}"/>
              </a:ext>
            </a:extLst>
          </p:cNvPr>
          <p:cNvGrpSpPr/>
          <p:nvPr/>
        </p:nvGrpSpPr>
        <p:grpSpPr>
          <a:xfrm>
            <a:off x="5915026" y="733426"/>
            <a:ext cx="5981699" cy="5988234"/>
            <a:chOff x="442193" y="1257300"/>
            <a:chExt cx="4517379" cy="5447747"/>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63772" y="3765076"/>
              <a:ext cx="4495800" cy="29399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iáo sư – Nhà giáo Nhân dân Hoàng</a:t>
              </a: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Xuân Sính: </a:t>
              </a:r>
              <a:r>
                <a:rPr kumimoji="0" lang="vi-VN" sz="34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nữ giáo sư Toán học đầu tiên của Việt Nam, có nhiều đóng góp quan trọng trong lĩnh vực giáo dục, nghiên cứu khoa học và Toán học.</a:t>
              </a:r>
            </a:p>
          </p:txBody>
        </p:sp>
      </p:grpSp>
      <p:pic>
        <p:nvPicPr>
          <p:cNvPr id="6" name="Picture 5">
            <a:extLst>
              <a:ext uri="{FF2B5EF4-FFF2-40B4-BE49-F238E27FC236}">
                <a16:creationId xmlns:a16="http://schemas.microsoft.com/office/drawing/2014/main" id="{DB6867B2-4C94-3A31-3A96-BB9EA1709816}"/>
              </a:ext>
            </a:extLst>
          </p:cNvPr>
          <p:cNvPicPr>
            <a:picLocks noChangeAspect="1"/>
          </p:cNvPicPr>
          <p:nvPr/>
        </p:nvPicPr>
        <p:blipFill>
          <a:blip r:embed="rId4"/>
          <a:stretch>
            <a:fillRect/>
          </a:stretch>
        </p:blipFill>
        <p:spPr>
          <a:xfrm>
            <a:off x="981075" y="1257300"/>
            <a:ext cx="3867150" cy="52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890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006E558A-4D88-2FE2-262B-BEC15A60C973}"/>
              </a:ext>
            </a:extLst>
          </p:cNvPr>
          <p:cNvGrpSpPr/>
          <p:nvPr/>
        </p:nvGrpSpPr>
        <p:grpSpPr>
          <a:xfrm>
            <a:off x="5915025" y="733426"/>
            <a:ext cx="5953126" cy="5905501"/>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Bà</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Mai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Kiều</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Liên –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Tổng</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Giám</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đốc</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Công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ty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sữa</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Vinamilk</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Anh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hùng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lao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thời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kì</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mới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những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doanh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quyền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nhất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Châu Á,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đóng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góp</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tế</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id="{38A073F6-1837-DB6E-355F-110188CF06AB}"/>
              </a:ext>
            </a:extLst>
          </p:cNvPr>
          <p:cNvPicPr>
            <a:picLocks noChangeAspect="1"/>
          </p:cNvPicPr>
          <p:nvPr/>
        </p:nvPicPr>
        <p:blipFill>
          <a:blip r:embed="rId4"/>
          <a:stretch>
            <a:fillRect/>
          </a:stretch>
        </p:blipFill>
        <p:spPr>
          <a:xfrm>
            <a:off x="1119187" y="1319212"/>
            <a:ext cx="3876675" cy="5191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664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885753"/>
            <a:ext cx="89504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 Anh hùng Lực lượng vũ trang nhân dân - Mẹ Việt Nam Anh hùng Nguyễn Thanh Tùng.</a:t>
            </a:r>
          </a:p>
        </p:txBody>
      </p:sp>
      <p:pic>
        <p:nvPicPr>
          <p:cNvPr id="1026" name="Picture 2" descr="Chúng con được tiếp lửa - Tuổi Trẻ Online">
            <a:extLst>
              <a:ext uri="{FF2B5EF4-FFF2-40B4-BE49-F238E27FC236}">
                <a16:creationId xmlns:a16="http://schemas.microsoft.com/office/drawing/2014/main" id="{06019192-F10B-DCC7-4F17-CB331EAB6B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9625" y="2790825"/>
            <a:ext cx="5186363" cy="355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36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771525"/>
            <a:ext cx="9883940" cy="1714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Nhà giáo Nhân dân Nguyễn Thị Hiền – người xây</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dựng và đóng góp cho sự phát triển của trường Đoàn Thị Điểm, nơi sản sinh ra thế hệ học trò xuất sắc cho đất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nước...</a:t>
            </a:r>
          </a:p>
        </p:txBody>
      </p:sp>
      <p:pic>
        <p:nvPicPr>
          <p:cNvPr id="2050" name="Picture 2" descr="Nhà giáo Nhân dân - Nguyễn Thị Hiền - Người tốt - Việc tốt - Cổng thông tin  điện tử quận Nam Từ Liêm">
            <a:extLst>
              <a:ext uri="{FF2B5EF4-FFF2-40B4-BE49-F238E27FC236}">
                <a16:creationId xmlns:a16="http://schemas.microsoft.com/office/drawing/2014/main" id="{66C3FAEF-18A5-8EE2-47E8-1D07A8E3AE6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0574" y="2669149"/>
            <a:ext cx="5591175" cy="372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19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6" name="Group 25">
            <a:extLst>
              <a:ext uri="{FF2B5EF4-FFF2-40B4-BE49-F238E27FC236}">
                <a16:creationId xmlns:a16="http://schemas.microsoft.com/office/drawing/2014/main" id="{1C02F4C3-0900-767E-17F1-C6F67F5A87D7}"/>
              </a:ext>
            </a:extLst>
          </p:cNvPr>
          <p:cNvGrpSpPr/>
          <p:nvPr/>
        </p:nvGrpSpPr>
        <p:grpSpPr>
          <a:xfrm>
            <a:off x="340131" y="1"/>
            <a:ext cx="11390658" cy="5136137"/>
            <a:chOff x="340130" y="0"/>
            <a:chExt cx="6833097" cy="4351838"/>
          </a:xfrm>
        </p:grpSpPr>
        <p:grpSp>
          <p:nvGrpSpPr>
            <p:cNvPr id="10" name="Group 9">
              <a:extLst>
                <a:ext uri="{FF2B5EF4-FFF2-40B4-BE49-F238E27FC236}">
                  <a16:creationId xmlns:a16="http://schemas.microsoft.com/office/drawing/2014/main" id="{28824781-C1CE-302E-CF08-BC71415A0DEF}"/>
                </a:ext>
              </a:extLst>
            </p:cNvPr>
            <p:cNvGrpSpPr/>
            <p:nvPr/>
          </p:nvGrpSpPr>
          <p:grpSpPr>
            <a:xfrm>
              <a:off x="340130" y="1196096"/>
              <a:ext cx="6833097" cy="3155742"/>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279584" y="1216980"/>
                <a:ext cx="4858334" cy="1451285"/>
              </a:xfrm>
              <a:prstGeom prst="rect">
                <a:avLst/>
              </a:prstGeom>
              <a:noFill/>
            </p:spPr>
            <p:txBody>
              <a:bodyPr wrap="square" rtlCol="0">
                <a:spAutoFit/>
              </a:bodyPr>
              <a:lstStyle/>
              <a:p>
                <a:pPr marL="0" marR="0" algn="just">
                  <a:lnSpc>
                    <a:spcPct val="200000"/>
                  </a:lnSpc>
                  <a:spcBef>
                    <a:spcPts val="0"/>
                  </a:spcBef>
                  <a:spcAft>
                    <a:spcPts val="0"/>
                  </a:spcAft>
                </a:pPr>
                <a:r>
                  <a:rPr lang="vi-VN" sz="2800" b="1" dirty="0">
                    <a:solidFill>
                      <a:srgbClr val="FF0000"/>
                    </a:solidFill>
                    <a:effectLst/>
                    <a:latin typeface="Times New Roman" panose="02020603050405020304" pitchFamily="18" charset="0"/>
                    <a:ea typeface="Calibri" panose="020F0502020204030204" pitchFamily="34" charset="0"/>
                  </a:rPr>
                  <a:t>+ Kể một số biểu hiện tôn trọng sự khác biệt của người khác</a:t>
                </a:r>
                <a:endParaRPr lang="en-US" sz="2800" b="1" dirty="0">
                  <a:solidFill>
                    <a:srgbClr val="FF0000"/>
                  </a:solidFill>
                  <a:effectLst/>
                  <a:latin typeface="Times New Roman" panose="02020603050405020304" pitchFamily="18" charset="0"/>
                  <a:ea typeface="Calibri" panose="020F0502020204030204" pitchFamily="34" charset="0"/>
                </a:endParaRPr>
              </a:p>
              <a:p>
                <a:pPr marL="0" marR="0" algn="just">
                  <a:lnSpc>
                    <a:spcPct val="200000"/>
                  </a:lnSpc>
                  <a:spcBef>
                    <a:spcPts val="0"/>
                  </a:spcBef>
                  <a:spcAft>
                    <a:spcPts val="0"/>
                  </a:spcAft>
                </a:pPr>
                <a:r>
                  <a:rPr lang="vi-VN" sz="2800" b="1" dirty="0">
                    <a:solidFill>
                      <a:srgbClr val="FF0000"/>
                    </a:solidFill>
                    <a:effectLst/>
                    <a:latin typeface="Times New Roman" panose="02020603050405020304" pitchFamily="18" charset="0"/>
                    <a:ea typeface="Calibri" panose="020F0502020204030204" pitchFamily="34" charset="0"/>
                  </a:rPr>
                  <a:t>+ Vì sao phải tôn trọng sự khác biệt giữa mọi người?</a:t>
                </a:r>
                <a:endParaRPr lang="en-US" sz="2800" b="1" dirty="0">
                  <a:solidFill>
                    <a:srgbClr val="FF0000"/>
                  </a:solidFill>
                  <a:effectLst/>
                  <a:latin typeface="Times New Roman" panose="02020603050405020304" pitchFamily="18" charset="0"/>
                  <a:ea typeface="Calibri" panose="020F0502020204030204" pitchFamily="34" charset="0"/>
                </a:endParaRPr>
              </a:p>
            </p:txBody>
          </p:sp>
        </p:grpSp>
        <p:pic>
          <p:nvPicPr>
            <p:cNvPr id="23" name="Picture 4" descr="Rabbit Cartoon, Animal, Mammal, White Transparent Png – Pngset.com">
              <a:extLst>
                <a:ext uri="{FF2B5EF4-FFF2-40B4-BE49-F238E27FC236}">
                  <a16:creationId xmlns:a16="http://schemas.microsoft.com/office/drawing/2014/main" id="{1C8D83A5-E264-EF4D-9B93-38C095D298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2420711" y="0"/>
              <a:ext cx="2596694" cy="1959774"/>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451" t="11434" b="12205"/>
          <a:stretch/>
        </p:blipFill>
        <p:spPr>
          <a:xfrm flipH="1">
            <a:off x="-351081" y="4012495"/>
            <a:ext cx="1932476" cy="3089387"/>
          </a:xfrm>
          <a:prstGeom prst="rect">
            <a:avLst/>
          </a:prstGeom>
        </p:spPr>
      </p:pic>
    </p:spTree>
    <p:extLst>
      <p:ext uri="{BB962C8B-B14F-4D97-AF65-F5344CB8AC3E}">
        <p14:creationId xmlns:p14="http://schemas.microsoft.com/office/powerpoint/2010/main" val="4177317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27">
          <a:extLst>
            <a:ext uri="{FF2B5EF4-FFF2-40B4-BE49-F238E27FC236}">
              <a16:creationId xmlns:a16="http://schemas.microsoft.com/office/drawing/2014/main" id="{42FC5C89-C2D6-A1C8-ED63-6FEB5E72E597}"/>
            </a:ext>
          </a:extLst>
        </p:cNvPr>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0F556EE3-DD5F-3D1B-ABE5-B53F3F9AF3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4182" name="Rectangle: Rounded Corners 4181">
            <a:extLst>
              <a:ext uri="{FF2B5EF4-FFF2-40B4-BE49-F238E27FC236}">
                <a16:creationId xmlns:a16="http://schemas.microsoft.com/office/drawing/2014/main" id="{9574CED5-B3C2-B185-A11E-948B23A05884}"/>
              </a:ext>
            </a:extLst>
          </p:cNvPr>
          <p:cNvSpPr/>
          <p:nvPr/>
        </p:nvSpPr>
        <p:spPr>
          <a:xfrm>
            <a:off x="1806650" y="243793"/>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37;p3">
            <a:extLst>
              <a:ext uri="{FF2B5EF4-FFF2-40B4-BE49-F238E27FC236}">
                <a16:creationId xmlns:a16="http://schemas.microsoft.com/office/drawing/2014/main" id="{B90FDC47-CAA4-D1FE-0186-EC0B3747DB5B}"/>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CA645755-826D-6950-87B9-FC514E62EADE}"/>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339;p3">
              <a:extLst>
                <a:ext uri="{FF2B5EF4-FFF2-40B4-BE49-F238E27FC236}">
                  <a16:creationId xmlns:a16="http://schemas.microsoft.com/office/drawing/2014/main" id="{0184E73C-2E02-0D6C-2F8B-0A57A474918C}"/>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340;p3">
              <a:extLst>
                <a:ext uri="{FF2B5EF4-FFF2-40B4-BE49-F238E27FC236}">
                  <a16:creationId xmlns:a16="http://schemas.microsoft.com/office/drawing/2014/main" id="{755E55AF-2BF2-64D6-4217-2037ED48DD37}"/>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a16="http://schemas.microsoft.com/office/drawing/2014/main" id="{0DD9644D-DAF0-755B-9C1B-F1F00EE6DF15}"/>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 name="Google Shape;342;p3">
                <a:extLst>
                  <a:ext uri="{FF2B5EF4-FFF2-40B4-BE49-F238E27FC236}">
                    <a16:creationId xmlns:a16="http://schemas.microsoft.com/office/drawing/2014/main" id="{57B5465E-6958-24DA-056A-0AE779B66F63}"/>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8" name="Google Shape;343;p3">
                <a:extLst>
                  <a:ext uri="{FF2B5EF4-FFF2-40B4-BE49-F238E27FC236}">
                    <a16:creationId xmlns:a16="http://schemas.microsoft.com/office/drawing/2014/main" id="{E0814C53-D53A-DCE8-A072-2F4BC7B6B0A2}"/>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9" name="Google Shape;344;p3">
                <a:extLst>
                  <a:ext uri="{FF2B5EF4-FFF2-40B4-BE49-F238E27FC236}">
                    <a16:creationId xmlns:a16="http://schemas.microsoft.com/office/drawing/2014/main" id="{61918304-ECB5-0628-15C2-74E97581E822}"/>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0" name="Google Shape;345;p3">
                <a:extLst>
                  <a:ext uri="{FF2B5EF4-FFF2-40B4-BE49-F238E27FC236}">
                    <a16:creationId xmlns:a16="http://schemas.microsoft.com/office/drawing/2014/main" id="{5CD3F53E-4BB8-BC86-DE8C-02F2F224E3EC}"/>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1" name="Google Shape;346;p3">
                <a:extLst>
                  <a:ext uri="{FF2B5EF4-FFF2-40B4-BE49-F238E27FC236}">
                    <a16:creationId xmlns:a16="http://schemas.microsoft.com/office/drawing/2014/main" id="{020F8510-BB93-F167-5CB5-BE6E59246111}"/>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2" name="Google Shape;347;p3">
                <a:extLst>
                  <a:ext uri="{FF2B5EF4-FFF2-40B4-BE49-F238E27FC236}">
                    <a16:creationId xmlns:a16="http://schemas.microsoft.com/office/drawing/2014/main" id="{77E19F97-4A06-EE21-B614-5B4B40619A0D}"/>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3" name="Google Shape;348;p3">
                <a:extLst>
                  <a:ext uri="{FF2B5EF4-FFF2-40B4-BE49-F238E27FC236}">
                    <a16:creationId xmlns:a16="http://schemas.microsoft.com/office/drawing/2014/main" id="{0AF8CE07-8667-6F81-DC00-BEADBAE36523}"/>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349;p3">
              <a:extLst>
                <a:ext uri="{FF2B5EF4-FFF2-40B4-BE49-F238E27FC236}">
                  <a16:creationId xmlns:a16="http://schemas.microsoft.com/office/drawing/2014/main" id="{E5E9638E-94BD-5C71-1CD0-5C150C5A6480}"/>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a16="http://schemas.microsoft.com/office/drawing/2014/main" id="{F75B2296-73E2-09D0-51DC-A08E98DE8541}"/>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Google Shape;351;p3">
                <a:extLst>
                  <a:ext uri="{FF2B5EF4-FFF2-40B4-BE49-F238E27FC236}">
                    <a16:creationId xmlns:a16="http://schemas.microsoft.com/office/drawing/2014/main" id="{6A7E8315-26CF-8F3C-25B4-6BB2FEABB0A1}"/>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9" name="Google Shape;352;p3">
                <a:extLst>
                  <a:ext uri="{FF2B5EF4-FFF2-40B4-BE49-F238E27FC236}">
                    <a16:creationId xmlns:a16="http://schemas.microsoft.com/office/drawing/2014/main" id="{E5651EEF-AEFF-7ED6-9E0A-0674E7087665}"/>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0" name="Google Shape;353;p3">
                <a:extLst>
                  <a:ext uri="{FF2B5EF4-FFF2-40B4-BE49-F238E27FC236}">
                    <a16:creationId xmlns:a16="http://schemas.microsoft.com/office/drawing/2014/main" id="{89C9664C-E843-D3F2-BBB0-8214F717A9B7}"/>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1" name="Google Shape;354;p3">
                <a:extLst>
                  <a:ext uri="{FF2B5EF4-FFF2-40B4-BE49-F238E27FC236}">
                    <a16:creationId xmlns:a16="http://schemas.microsoft.com/office/drawing/2014/main" id="{43821ABB-6A36-B8BE-8920-474145F0772D}"/>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2" name="Google Shape;355;p3">
                <a:extLst>
                  <a:ext uri="{FF2B5EF4-FFF2-40B4-BE49-F238E27FC236}">
                    <a16:creationId xmlns:a16="http://schemas.microsoft.com/office/drawing/2014/main" id="{E4C24C6D-C0C3-E0E2-3A56-073E51FE9A0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3" name="Google Shape;356;p3">
                <a:extLst>
                  <a:ext uri="{FF2B5EF4-FFF2-40B4-BE49-F238E27FC236}">
                    <a16:creationId xmlns:a16="http://schemas.microsoft.com/office/drawing/2014/main" id="{B7388F82-96D3-6768-EC97-EC8670C3B829}"/>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4" name="Google Shape;357;p3">
                <a:extLst>
                  <a:ext uri="{FF2B5EF4-FFF2-40B4-BE49-F238E27FC236}">
                    <a16:creationId xmlns:a16="http://schemas.microsoft.com/office/drawing/2014/main" id="{B89A0B5F-DF09-017F-8FFB-D2C9B96E2D22}"/>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5" name="Google Shape;358;p3">
                <a:extLst>
                  <a:ext uri="{FF2B5EF4-FFF2-40B4-BE49-F238E27FC236}">
                    <a16:creationId xmlns:a16="http://schemas.microsoft.com/office/drawing/2014/main" id="{0FFEA5FE-F4F3-2D68-F950-B5CA11F9FDDD}"/>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359;p3">
              <a:extLst>
                <a:ext uri="{FF2B5EF4-FFF2-40B4-BE49-F238E27FC236}">
                  <a16:creationId xmlns:a16="http://schemas.microsoft.com/office/drawing/2014/main" id="{03E385CB-E5A2-F5AA-8236-EF4935336535}"/>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a16="http://schemas.microsoft.com/office/drawing/2014/main" id="{65891BA0-AC6B-D264-1639-0A04CF14DC7C}"/>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43" name="Google Shape;361;p3">
                <a:extLst>
                  <a:ext uri="{FF2B5EF4-FFF2-40B4-BE49-F238E27FC236}">
                    <a16:creationId xmlns:a16="http://schemas.microsoft.com/office/drawing/2014/main" id="{174BB310-8C23-D1D2-5BEC-F8CA8A9E8072}"/>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a16="http://schemas.microsoft.com/office/drawing/2014/main" id="{AB52D8F5-DF81-A456-FDAF-DC79EE29DD5C}"/>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5" name="Google Shape;363;p3">
                  <a:extLst>
                    <a:ext uri="{FF2B5EF4-FFF2-40B4-BE49-F238E27FC236}">
                      <a16:creationId xmlns:a16="http://schemas.microsoft.com/office/drawing/2014/main" id="{6FE586F2-1970-89AA-4EEB-50AC733544DB}"/>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6" name="Google Shape;364;p3">
                  <a:extLst>
                    <a:ext uri="{FF2B5EF4-FFF2-40B4-BE49-F238E27FC236}">
                      <a16:creationId xmlns:a16="http://schemas.microsoft.com/office/drawing/2014/main" id="{B1DEC69E-A54D-5C2E-28A0-0B3E357B2282}"/>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7" name="Google Shape;365;p3">
                  <a:extLst>
                    <a:ext uri="{FF2B5EF4-FFF2-40B4-BE49-F238E27FC236}">
                      <a16:creationId xmlns:a16="http://schemas.microsoft.com/office/drawing/2014/main" id="{2E04A506-C550-87D3-5644-23E5DAEF72B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8" name="Google Shape;366;p3">
                  <a:extLst>
                    <a:ext uri="{FF2B5EF4-FFF2-40B4-BE49-F238E27FC236}">
                      <a16:creationId xmlns:a16="http://schemas.microsoft.com/office/drawing/2014/main" id="{6F542B28-4F75-738C-B875-0C9CABBD9ABB}"/>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9" name="Google Shape;367;p3">
                  <a:extLst>
                    <a:ext uri="{FF2B5EF4-FFF2-40B4-BE49-F238E27FC236}">
                      <a16:creationId xmlns:a16="http://schemas.microsoft.com/office/drawing/2014/main" id="{4F84C44F-64E1-9224-2F40-4ED8D8A7D4B2}"/>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0" name="Google Shape;368;p3">
                  <a:extLst>
                    <a:ext uri="{FF2B5EF4-FFF2-40B4-BE49-F238E27FC236}">
                      <a16:creationId xmlns:a16="http://schemas.microsoft.com/office/drawing/2014/main" id="{7F0DA2CF-6527-B113-7B84-C4EFF0AF8548}"/>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Google Shape;369;p3">
                  <a:extLst>
                    <a:ext uri="{FF2B5EF4-FFF2-40B4-BE49-F238E27FC236}">
                      <a16:creationId xmlns:a16="http://schemas.microsoft.com/office/drawing/2014/main" id="{B6EC4093-0BFD-CADD-1C83-0489D8B8C514}"/>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Google Shape;370;p3">
                  <a:extLst>
                    <a:ext uri="{FF2B5EF4-FFF2-40B4-BE49-F238E27FC236}">
                      <a16:creationId xmlns:a16="http://schemas.microsoft.com/office/drawing/2014/main" id="{330DADE9-EE7D-7A17-3F4A-A77DB3079B1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Google Shape;371;p3">
                  <a:extLst>
                    <a:ext uri="{FF2B5EF4-FFF2-40B4-BE49-F238E27FC236}">
                      <a16:creationId xmlns:a16="http://schemas.microsoft.com/office/drawing/2014/main" id="{D5EA9C95-900C-4039-081A-F2EEB202D8E3}"/>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Google Shape;372;p3">
                  <a:extLst>
                    <a:ext uri="{FF2B5EF4-FFF2-40B4-BE49-F238E27FC236}">
                      <a16:creationId xmlns:a16="http://schemas.microsoft.com/office/drawing/2014/main" id="{55766E90-8F31-D128-D04C-B45BDC8457BA}"/>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5" name="Google Shape;373;p3">
                  <a:extLst>
                    <a:ext uri="{FF2B5EF4-FFF2-40B4-BE49-F238E27FC236}">
                      <a16:creationId xmlns:a16="http://schemas.microsoft.com/office/drawing/2014/main" id="{3BFB1426-F7ED-3EEF-D0F6-BD4CBB11B87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6" name="Google Shape;374;p3">
                  <a:extLst>
                    <a:ext uri="{FF2B5EF4-FFF2-40B4-BE49-F238E27FC236}">
                      <a16:creationId xmlns:a16="http://schemas.microsoft.com/office/drawing/2014/main" id="{D2D27E3F-0B9A-0FBB-4F20-D24EC12B78F0}"/>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oogle Shape;375;p3">
              <a:extLst>
                <a:ext uri="{FF2B5EF4-FFF2-40B4-BE49-F238E27FC236}">
                  <a16:creationId xmlns:a16="http://schemas.microsoft.com/office/drawing/2014/main" id="{E6DE2B33-6463-1A99-5867-639AB0F90876}"/>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a16="http://schemas.microsoft.com/office/drawing/2014/main" id="{A0E8202A-98C4-0869-1CAB-D4AA1E9BEF8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7" name="Google Shape;377;p3">
                <a:extLst>
                  <a:ext uri="{FF2B5EF4-FFF2-40B4-BE49-F238E27FC236}">
                    <a16:creationId xmlns:a16="http://schemas.microsoft.com/office/drawing/2014/main" id="{83E0F553-7559-A201-6159-310A5AA185DA}"/>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8" name="Google Shape;378;p3">
                <a:extLst>
                  <a:ext uri="{FF2B5EF4-FFF2-40B4-BE49-F238E27FC236}">
                    <a16:creationId xmlns:a16="http://schemas.microsoft.com/office/drawing/2014/main" id="{1EAD7B4C-EC8B-1F73-F994-F3FF9AC340B6}"/>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9" name="Google Shape;379;p3">
                <a:extLst>
                  <a:ext uri="{FF2B5EF4-FFF2-40B4-BE49-F238E27FC236}">
                    <a16:creationId xmlns:a16="http://schemas.microsoft.com/office/drawing/2014/main" id="{FFF32551-A55D-2E64-C124-D4EFF4F4BA8C}"/>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0" name="Google Shape;380;p3">
                <a:extLst>
                  <a:ext uri="{FF2B5EF4-FFF2-40B4-BE49-F238E27FC236}">
                    <a16:creationId xmlns:a16="http://schemas.microsoft.com/office/drawing/2014/main" id="{45942513-5E3D-644B-73BB-71C5B719BBE6}"/>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1" name="Google Shape;381;p3">
                <a:extLst>
                  <a:ext uri="{FF2B5EF4-FFF2-40B4-BE49-F238E27FC236}">
                    <a16:creationId xmlns:a16="http://schemas.microsoft.com/office/drawing/2014/main" id="{AF7424B4-2B3E-0A75-F0A9-EE2C3C03E71F}"/>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382;p3">
              <a:extLst>
                <a:ext uri="{FF2B5EF4-FFF2-40B4-BE49-F238E27FC236}">
                  <a16:creationId xmlns:a16="http://schemas.microsoft.com/office/drawing/2014/main" id="{20A56618-7481-F19B-E470-DA184D0D656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a16="http://schemas.microsoft.com/office/drawing/2014/main" id="{256D6A4D-5079-360F-1F4F-4C33DE3F0262}"/>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5" name="Google Shape;384;p3">
                <a:extLst>
                  <a:ext uri="{FF2B5EF4-FFF2-40B4-BE49-F238E27FC236}">
                    <a16:creationId xmlns:a16="http://schemas.microsoft.com/office/drawing/2014/main" id="{537903DA-BAEE-E76F-0678-C62AFEBF22C0}"/>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6" name="Google Shape;385;p3">
                <a:extLst>
                  <a:ext uri="{FF2B5EF4-FFF2-40B4-BE49-F238E27FC236}">
                    <a16:creationId xmlns:a16="http://schemas.microsoft.com/office/drawing/2014/main" id="{8A10697D-41EA-EC7A-5026-266A871B92B0}"/>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7" name="Google Shape;386;p3">
                <a:extLst>
                  <a:ext uri="{FF2B5EF4-FFF2-40B4-BE49-F238E27FC236}">
                    <a16:creationId xmlns:a16="http://schemas.microsoft.com/office/drawing/2014/main" id="{A20B9E07-2F10-53E1-6D28-C813DD0FD515}"/>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8" name="Google Shape;387;p3">
                <a:extLst>
                  <a:ext uri="{FF2B5EF4-FFF2-40B4-BE49-F238E27FC236}">
                    <a16:creationId xmlns:a16="http://schemas.microsoft.com/office/drawing/2014/main" id="{AE01F123-C5FB-AF0C-C96D-A272E137A3FA}"/>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9" name="Google Shape;388;p3">
                <a:extLst>
                  <a:ext uri="{FF2B5EF4-FFF2-40B4-BE49-F238E27FC236}">
                    <a16:creationId xmlns:a16="http://schemas.microsoft.com/office/drawing/2014/main" id="{2D5E9033-C39E-6022-BF15-86B6BAE859F9}"/>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0" name="Google Shape;389;p3">
                <a:extLst>
                  <a:ext uri="{FF2B5EF4-FFF2-40B4-BE49-F238E27FC236}">
                    <a16:creationId xmlns:a16="http://schemas.microsoft.com/office/drawing/2014/main" id="{5499AAC5-E4E0-DC07-26DB-D328CB839B29}"/>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1" name="Google Shape;390;p3">
                <a:extLst>
                  <a:ext uri="{FF2B5EF4-FFF2-40B4-BE49-F238E27FC236}">
                    <a16:creationId xmlns:a16="http://schemas.microsoft.com/office/drawing/2014/main" id="{FBC4B506-1172-5975-D4E8-AE8DD2D801E5}"/>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2" name="Google Shape;391;p3">
                <a:extLst>
                  <a:ext uri="{FF2B5EF4-FFF2-40B4-BE49-F238E27FC236}">
                    <a16:creationId xmlns:a16="http://schemas.microsoft.com/office/drawing/2014/main" id="{3C781EB1-A4D7-AE75-0483-88CCA0117C90}"/>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3" name="Google Shape;392;p3">
                <a:extLst>
                  <a:ext uri="{FF2B5EF4-FFF2-40B4-BE49-F238E27FC236}">
                    <a16:creationId xmlns:a16="http://schemas.microsoft.com/office/drawing/2014/main" id="{D50D85F0-EEC3-71A6-331D-9026456E551B}"/>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4" name="Google Shape;393;p3">
                <a:extLst>
                  <a:ext uri="{FF2B5EF4-FFF2-40B4-BE49-F238E27FC236}">
                    <a16:creationId xmlns:a16="http://schemas.microsoft.com/office/drawing/2014/main" id="{4F55313B-5029-8C61-CAB2-D117F4E19115}"/>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5" name="Google Shape;394;p3">
                <a:extLst>
                  <a:ext uri="{FF2B5EF4-FFF2-40B4-BE49-F238E27FC236}">
                    <a16:creationId xmlns:a16="http://schemas.microsoft.com/office/drawing/2014/main" id="{6BC013E0-CE6E-C1D9-81F8-8B73107F5894}"/>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6" name="Google Shape;395;p3">
                <a:extLst>
                  <a:ext uri="{FF2B5EF4-FFF2-40B4-BE49-F238E27FC236}">
                    <a16:creationId xmlns:a16="http://schemas.microsoft.com/office/drawing/2014/main" id="{DDBBFAF0-A536-170D-0670-B207C034B5DB}"/>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7" name="Google Shape;396;p3">
                <a:extLst>
                  <a:ext uri="{FF2B5EF4-FFF2-40B4-BE49-F238E27FC236}">
                    <a16:creationId xmlns:a16="http://schemas.microsoft.com/office/drawing/2014/main" id="{E41AB22F-E0F7-7400-2153-BAECAAB78A0F}"/>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8" name="Google Shape;397;p3">
                <a:extLst>
                  <a:ext uri="{FF2B5EF4-FFF2-40B4-BE49-F238E27FC236}">
                    <a16:creationId xmlns:a16="http://schemas.microsoft.com/office/drawing/2014/main" id="{243E2C90-1B42-CB00-E219-6E1357A960B6}"/>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9" name="Google Shape;398;p3">
                <a:extLst>
                  <a:ext uri="{FF2B5EF4-FFF2-40B4-BE49-F238E27FC236}">
                    <a16:creationId xmlns:a16="http://schemas.microsoft.com/office/drawing/2014/main" id="{2020BDAE-72BE-E73F-B91B-739DB8DBFAD2}"/>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0" name="Google Shape;399;p3">
                <a:extLst>
                  <a:ext uri="{FF2B5EF4-FFF2-40B4-BE49-F238E27FC236}">
                    <a16:creationId xmlns:a16="http://schemas.microsoft.com/office/drawing/2014/main" id="{47128A09-1259-1F81-AC67-7876C38FCA0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1" name="Google Shape;400;p3">
                <a:extLst>
                  <a:ext uri="{FF2B5EF4-FFF2-40B4-BE49-F238E27FC236}">
                    <a16:creationId xmlns:a16="http://schemas.microsoft.com/office/drawing/2014/main" id="{479C465A-614A-271A-AABD-2B237EDBBBCB}"/>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Google Shape;401;p3">
                <a:extLst>
                  <a:ext uri="{FF2B5EF4-FFF2-40B4-BE49-F238E27FC236}">
                    <a16:creationId xmlns:a16="http://schemas.microsoft.com/office/drawing/2014/main" id="{D5396498-F717-4343-1AB7-218AD1B22A2A}"/>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3" name="Google Shape;402;p3">
                <a:extLst>
                  <a:ext uri="{FF2B5EF4-FFF2-40B4-BE49-F238E27FC236}">
                    <a16:creationId xmlns:a16="http://schemas.microsoft.com/office/drawing/2014/main" id="{8ED9155D-4B11-2A8C-338B-126E2F8DCFC9}"/>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4" name="Google Shape;403;p3">
                <a:extLst>
                  <a:ext uri="{FF2B5EF4-FFF2-40B4-BE49-F238E27FC236}">
                    <a16:creationId xmlns:a16="http://schemas.microsoft.com/office/drawing/2014/main" id="{A68FB8A4-7736-DC61-1871-FCC2CE6755C3}"/>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5" name="Google Shape;404;p3">
                <a:extLst>
                  <a:ext uri="{FF2B5EF4-FFF2-40B4-BE49-F238E27FC236}">
                    <a16:creationId xmlns:a16="http://schemas.microsoft.com/office/drawing/2014/main" id="{1A920E1F-A4B8-B6F9-BBAA-F9B1EB42A1A9}"/>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6" name="Google Shape;405;p3">
                <a:extLst>
                  <a:ext uri="{FF2B5EF4-FFF2-40B4-BE49-F238E27FC236}">
                    <a16:creationId xmlns:a16="http://schemas.microsoft.com/office/drawing/2014/main" id="{3C949AF9-E34B-369E-BD15-07ECC9C64FB7}"/>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7" name="Google Shape;406;p3">
                <a:extLst>
                  <a:ext uri="{FF2B5EF4-FFF2-40B4-BE49-F238E27FC236}">
                    <a16:creationId xmlns:a16="http://schemas.microsoft.com/office/drawing/2014/main" id="{D88B43CA-9A64-6DD7-D36C-FB5298504EF5}"/>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8" name="Google Shape;407;p3">
                <a:extLst>
                  <a:ext uri="{FF2B5EF4-FFF2-40B4-BE49-F238E27FC236}">
                    <a16:creationId xmlns:a16="http://schemas.microsoft.com/office/drawing/2014/main" id="{6AC1232C-849A-00A1-5806-6D52B03F753A}"/>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9" name="Google Shape;408;p3">
                <a:extLst>
                  <a:ext uri="{FF2B5EF4-FFF2-40B4-BE49-F238E27FC236}">
                    <a16:creationId xmlns:a16="http://schemas.microsoft.com/office/drawing/2014/main" id="{B633DE23-1670-9A00-A40C-FA16C8077E6E}"/>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0" name="Google Shape;409;p3">
                <a:extLst>
                  <a:ext uri="{FF2B5EF4-FFF2-40B4-BE49-F238E27FC236}">
                    <a16:creationId xmlns:a16="http://schemas.microsoft.com/office/drawing/2014/main" id="{2FBD2AEF-35D5-0641-FDAA-D17DD00E79A4}"/>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1" name="Google Shape;410;p3">
                <a:extLst>
                  <a:ext uri="{FF2B5EF4-FFF2-40B4-BE49-F238E27FC236}">
                    <a16:creationId xmlns:a16="http://schemas.microsoft.com/office/drawing/2014/main" id="{65148DBF-E6EA-4025-C399-C7E2D5B3A0B7}"/>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2" name="Google Shape;411;p3">
                <a:extLst>
                  <a:ext uri="{FF2B5EF4-FFF2-40B4-BE49-F238E27FC236}">
                    <a16:creationId xmlns:a16="http://schemas.microsoft.com/office/drawing/2014/main" id="{D46C2865-D910-843F-5192-A61100DC081A}"/>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3" name="Google Shape;412;p3">
                <a:extLst>
                  <a:ext uri="{FF2B5EF4-FFF2-40B4-BE49-F238E27FC236}">
                    <a16:creationId xmlns:a16="http://schemas.microsoft.com/office/drawing/2014/main" id="{47947EBD-7A3C-5C6B-5681-3E91558A769E}"/>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4" name="Google Shape;413;p3">
                <a:extLst>
                  <a:ext uri="{FF2B5EF4-FFF2-40B4-BE49-F238E27FC236}">
                    <a16:creationId xmlns:a16="http://schemas.microsoft.com/office/drawing/2014/main" id="{20E3D082-0163-F92D-5BBC-BA91084D6E3F}"/>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5" name="Google Shape;414;p3">
                <a:extLst>
                  <a:ext uri="{FF2B5EF4-FFF2-40B4-BE49-F238E27FC236}">
                    <a16:creationId xmlns:a16="http://schemas.microsoft.com/office/drawing/2014/main" id="{580272C5-44E1-7259-F287-D776AFA87619}"/>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Google Shape;415;p3">
              <a:extLst>
                <a:ext uri="{FF2B5EF4-FFF2-40B4-BE49-F238E27FC236}">
                  <a16:creationId xmlns:a16="http://schemas.microsoft.com/office/drawing/2014/main" id="{54A36E48-65EB-2ED1-7753-0E33BE583138}"/>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16;p3">
              <a:extLst>
                <a:ext uri="{FF2B5EF4-FFF2-40B4-BE49-F238E27FC236}">
                  <a16:creationId xmlns:a16="http://schemas.microsoft.com/office/drawing/2014/main" id="{CC8131F2-5092-551F-D3CB-2E71EA818C1F}"/>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17;p3">
              <a:extLst>
                <a:ext uri="{FF2B5EF4-FFF2-40B4-BE49-F238E27FC236}">
                  <a16:creationId xmlns:a16="http://schemas.microsoft.com/office/drawing/2014/main" id="{2F2CF590-0A9B-0559-F440-3752912E8E19}"/>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418;p3">
              <a:extLst>
                <a:ext uri="{FF2B5EF4-FFF2-40B4-BE49-F238E27FC236}">
                  <a16:creationId xmlns:a16="http://schemas.microsoft.com/office/drawing/2014/main" id="{6C97DEE7-E072-BBB1-9B31-9BE2CB9A518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a16="http://schemas.microsoft.com/office/drawing/2014/main" id="{A2F48D4F-91FF-5BBE-47F1-D580D5374B6C}"/>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3" name="Google Shape;420;p3">
                <a:extLst>
                  <a:ext uri="{FF2B5EF4-FFF2-40B4-BE49-F238E27FC236}">
                    <a16:creationId xmlns:a16="http://schemas.microsoft.com/office/drawing/2014/main" id="{B0682786-9952-F54A-1F09-ABF4FDB5B593}"/>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421;p3">
              <a:extLst>
                <a:ext uri="{FF2B5EF4-FFF2-40B4-BE49-F238E27FC236}">
                  <a16:creationId xmlns:a16="http://schemas.microsoft.com/office/drawing/2014/main" id="{D858AC30-EDFB-D15F-A591-8E71D5324331}"/>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a16="http://schemas.microsoft.com/office/drawing/2014/main" id="{0C68EE37-137C-9900-8F90-71D6739492F0}"/>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23;p3">
                <a:extLst>
                  <a:ext uri="{FF2B5EF4-FFF2-40B4-BE49-F238E27FC236}">
                    <a16:creationId xmlns:a16="http://schemas.microsoft.com/office/drawing/2014/main" id="{D5A41866-13BD-5DDA-29FC-83D065F2339D}"/>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24;p3">
                <a:extLst>
                  <a:ext uri="{FF2B5EF4-FFF2-40B4-BE49-F238E27FC236}">
                    <a16:creationId xmlns:a16="http://schemas.microsoft.com/office/drawing/2014/main" id="{3D2A51D7-88D8-4D2A-C532-C56D034D0C88}"/>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25;p3">
                <a:extLst>
                  <a:ext uri="{FF2B5EF4-FFF2-40B4-BE49-F238E27FC236}">
                    <a16:creationId xmlns:a16="http://schemas.microsoft.com/office/drawing/2014/main" id="{A8295D58-9233-9604-79EF-05955F8D33E8}"/>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26;p3">
                <a:extLst>
                  <a:ext uri="{FF2B5EF4-FFF2-40B4-BE49-F238E27FC236}">
                    <a16:creationId xmlns:a16="http://schemas.microsoft.com/office/drawing/2014/main" id="{93185FC5-703B-96D7-2A18-4E95AD297E54}"/>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 name="Google Shape;427;p3">
                <a:extLst>
                  <a:ext uri="{FF2B5EF4-FFF2-40B4-BE49-F238E27FC236}">
                    <a16:creationId xmlns:a16="http://schemas.microsoft.com/office/drawing/2014/main" id="{55BCAF61-B4E1-EAC9-EC4D-F817BA802214}"/>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Google Shape;428;p3">
                <a:extLst>
                  <a:ext uri="{FF2B5EF4-FFF2-40B4-BE49-F238E27FC236}">
                    <a16:creationId xmlns:a16="http://schemas.microsoft.com/office/drawing/2014/main" id="{BFE8AF06-411C-DB9E-C4A7-482C19BD26AA}"/>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Google Shape;429;p3">
                <a:extLst>
                  <a:ext uri="{FF2B5EF4-FFF2-40B4-BE49-F238E27FC236}">
                    <a16:creationId xmlns:a16="http://schemas.microsoft.com/office/drawing/2014/main" id="{7194D85F-0558-7BCC-9976-EF8604DC871C}"/>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0" name="Google Shape;430;p3">
                <a:extLst>
                  <a:ext uri="{FF2B5EF4-FFF2-40B4-BE49-F238E27FC236}">
                    <a16:creationId xmlns:a16="http://schemas.microsoft.com/office/drawing/2014/main" id="{F590EFA7-2E14-8FFE-26A3-12EFDA9CE293}"/>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1" name="Google Shape;431;p3">
                <a:extLst>
                  <a:ext uri="{FF2B5EF4-FFF2-40B4-BE49-F238E27FC236}">
                    <a16:creationId xmlns:a16="http://schemas.microsoft.com/office/drawing/2014/main" id="{84338824-1B20-D149-930D-1BD35066142D}"/>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oogle Shape;432;p3">
              <a:extLst>
                <a:ext uri="{FF2B5EF4-FFF2-40B4-BE49-F238E27FC236}">
                  <a16:creationId xmlns:a16="http://schemas.microsoft.com/office/drawing/2014/main" id="{9E70A7FF-9F63-7CE1-696B-148F9944CB79}"/>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a16="http://schemas.microsoft.com/office/drawing/2014/main" id="{213B8969-8DE8-0314-EFBA-20DBA3C94334}"/>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34;p3">
                <a:extLst>
                  <a:ext uri="{FF2B5EF4-FFF2-40B4-BE49-F238E27FC236}">
                    <a16:creationId xmlns:a16="http://schemas.microsoft.com/office/drawing/2014/main" id="{0A25173E-AE11-C1EB-4A62-2181658D1E2D}"/>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35;p3">
                <a:extLst>
                  <a:ext uri="{FF2B5EF4-FFF2-40B4-BE49-F238E27FC236}">
                    <a16:creationId xmlns:a16="http://schemas.microsoft.com/office/drawing/2014/main" id="{F4FBBF8D-0B42-7A1A-077E-2B5045923670}"/>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36;p3">
                <a:extLst>
                  <a:ext uri="{FF2B5EF4-FFF2-40B4-BE49-F238E27FC236}">
                    <a16:creationId xmlns:a16="http://schemas.microsoft.com/office/drawing/2014/main" id="{E24DD625-70A7-7674-1EE1-EBC6AE92DA26}"/>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37;p3">
                <a:extLst>
                  <a:ext uri="{FF2B5EF4-FFF2-40B4-BE49-F238E27FC236}">
                    <a16:creationId xmlns:a16="http://schemas.microsoft.com/office/drawing/2014/main" id="{D1849889-6505-3272-389F-0A4D5DF8295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38;p3">
                <a:extLst>
                  <a:ext uri="{FF2B5EF4-FFF2-40B4-BE49-F238E27FC236}">
                    <a16:creationId xmlns:a16="http://schemas.microsoft.com/office/drawing/2014/main" id="{35C6BED9-930F-604B-D6D0-5375F1A8C068}"/>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39;p3">
                <a:extLst>
                  <a:ext uri="{FF2B5EF4-FFF2-40B4-BE49-F238E27FC236}">
                    <a16:creationId xmlns:a16="http://schemas.microsoft.com/office/drawing/2014/main" id="{ABDD4586-A35B-FEC1-7DF5-556559D83433}"/>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40;p3">
                <a:extLst>
                  <a:ext uri="{FF2B5EF4-FFF2-40B4-BE49-F238E27FC236}">
                    <a16:creationId xmlns:a16="http://schemas.microsoft.com/office/drawing/2014/main" id="{B8EE482F-1D7C-F1A9-E927-9FD19D110C87}"/>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41;p3">
                <a:extLst>
                  <a:ext uri="{FF2B5EF4-FFF2-40B4-BE49-F238E27FC236}">
                    <a16:creationId xmlns:a16="http://schemas.microsoft.com/office/drawing/2014/main" id="{6A01BB86-74E4-370D-0F90-EBEE84BE3F74}"/>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42;p3">
                <a:extLst>
                  <a:ext uri="{FF2B5EF4-FFF2-40B4-BE49-F238E27FC236}">
                    <a16:creationId xmlns:a16="http://schemas.microsoft.com/office/drawing/2014/main" id="{59EB57AF-9262-8F9F-8458-A57CB0E84558}"/>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43;p3">
                <a:extLst>
                  <a:ext uri="{FF2B5EF4-FFF2-40B4-BE49-F238E27FC236}">
                    <a16:creationId xmlns:a16="http://schemas.microsoft.com/office/drawing/2014/main" id="{65D37273-F5D6-5CE5-AAA3-3E0FE2CD783F}"/>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44;p3">
                <a:extLst>
                  <a:ext uri="{FF2B5EF4-FFF2-40B4-BE49-F238E27FC236}">
                    <a16:creationId xmlns:a16="http://schemas.microsoft.com/office/drawing/2014/main" id="{29CCE943-5006-CBDF-6936-E806F86DF77E}"/>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45;p3">
                <a:extLst>
                  <a:ext uri="{FF2B5EF4-FFF2-40B4-BE49-F238E27FC236}">
                    <a16:creationId xmlns:a16="http://schemas.microsoft.com/office/drawing/2014/main" id="{E83E3739-D390-32A2-074E-0D12A192D810}"/>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6;p3">
                <a:extLst>
                  <a:ext uri="{FF2B5EF4-FFF2-40B4-BE49-F238E27FC236}">
                    <a16:creationId xmlns:a16="http://schemas.microsoft.com/office/drawing/2014/main" id="{EE19615C-0506-F218-0374-2633DB9F5652}"/>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47;p3">
                <a:extLst>
                  <a:ext uri="{FF2B5EF4-FFF2-40B4-BE49-F238E27FC236}">
                    <a16:creationId xmlns:a16="http://schemas.microsoft.com/office/drawing/2014/main" id="{8586EE59-3BAE-A23A-ACCC-9E3ECD58B350}"/>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48;p3">
                <a:extLst>
                  <a:ext uri="{FF2B5EF4-FFF2-40B4-BE49-F238E27FC236}">
                    <a16:creationId xmlns:a16="http://schemas.microsoft.com/office/drawing/2014/main" id="{F350AE0D-7540-EE5E-4752-05CA2A1F4A8C}"/>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49;p3">
                <a:extLst>
                  <a:ext uri="{FF2B5EF4-FFF2-40B4-BE49-F238E27FC236}">
                    <a16:creationId xmlns:a16="http://schemas.microsoft.com/office/drawing/2014/main" id="{9D493573-5D07-3B2D-61C5-54347F6AAE81}"/>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0;p3">
                <a:extLst>
                  <a:ext uri="{FF2B5EF4-FFF2-40B4-BE49-F238E27FC236}">
                    <a16:creationId xmlns:a16="http://schemas.microsoft.com/office/drawing/2014/main" id="{BCCCF694-1C13-7BF6-287F-F166BFBD9A6C}"/>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1;p3">
                <a:extLst>
                  <a:ext uri="{FF2B5EF4-FFF2-40B4-BE49-F238E27FC236}">
                    <a16:creationId xmlns:a16="http://schemas.microsoft.com/office/drawing/2014/main" id="{0947C1D9-DDED-11DC-F1A8-31FE87930207}"/>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2;p3">
                <a:extLst>
                  <a:ext uri="{FF2B5EF4-FFF2-40B4-BE49-F238E27FC236}">
                    <a16:creationId xmlns:a16="http://schemas.microsoft.com/office/drawing/2014/main" id="{AF9EE2C5-8421-517D-77B5-7A8E73E05D41}"/>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3;p3">
                <a:extLst>
                  <a:ext uri="{FF2B5EF4-FFF2-40B4-BE49-F238E27FC236}">
                    <a16:creationId xmlns:a16="http://schemas.microsoft.com/office/drawing/2014/main" id="{FFA3B36D-8972-E5AC-E1FF-BBA78A9E0A9A}"/>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4;p3">
                <a:extLst>
                  <a:ext uri="{FF2B5EF4-FFF2-40B4-BE49-F238E27FC236}">
                    <a16:creationId xmlns:a16="http://schemas.microsoft.com/office/drawing/2014/main" id="{33D73AAB-B397-C7EE-9678-438EF18067FF}"/>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p3">
                <a:extLst>
                  <a:ext uri="{FF2B5EF4-FFF2-40B4-BE49-F238E27FC236}">
                    <a16:creationId xmlns:a16="http://schemas.microsoft.com/office/drawing/2014/main" id="{EA992BDA-EC4B-123D-C796-A1F35091BA67}"/>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6;p3">
                <a:extLst>
                  <a:ext uri="{FF2B5EF4-FFF2-40B4-BE49-F238E27FC236}">
                    <a16:creationId xmlns:a16="http://schemas.microsoft.com/office/drawing/2014/main" id="{7ACF8EA2-16E5-9BAB-130A-58173F78891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7;p3">
                <a:extLst>
                  <a:ext uri="{FF2B5EF4-FFF2-40B4-BE49-F238E27FC236}">
                    <a16:creationId xmlns:a16="http://schemas.microsoft.com/office/drawing/2014/main" id="{393AB374-62F1-8E8E-D83A-EA194EF5C901}"/>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8;p3">
                <a:extLst>
                  <a:ext uri="{FF2B5EF4-FFF2-40B4-BE49-F238E27FC236}">
                    <a16:creationId xmlns:a16="http://schemas.microsoft.com/office/drawing/2014/main" id="{CE3FFED6-7589-AC23-9C23-0A9A21036585}"/>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9;p3">
                <a:extLst>
                  <a:ext uri="{FF2B5EF4-FFF2-40B4-BE49-F238E27FC236}">
                    <a16:creationId xmlns:a16="http://schemas.microsoft.com/office/drawing/2014/main" id="{09CFA251-2F52-00F7-9C33-C7B8A3A8E8A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60;p3">
                <a:extLst>
                  <a:ext uri="{FF2B5EF4-FFF2-40B4-BE49-F238E27FC236}">
                    <a16:creationId xmlns:a16="http://schemas.microsoft.com/office/drawing/2014/main" id="{DB0284DE-33B2-6D6B-FBB6-31E13339BC36}"/>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461;p3">
              <a:extLst>
                <a:ext uri="{FF2B5EF4-FFF2-40B4-BE49-F238E27FC236}">
                  <a16:creationId xmlns:a16="http://schemas.microsoft.com/office/drawing/2014/main" id="{913F36BE-243D-FD92-11B7-75D3FA1557B1}"/>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62;p3">
              <a:extLst>
                <a:ext uri="{FF2B5EF4-FFF2-40B4-BE49-F238E27FC236}">
                  <a16:creationId xmlns:a16="http://schemas.microsoft.com/office/drawing/2014/main" id="{A5B08EC3-E6D1-97E2-FCEF-2FDEAEAD2A34}"/>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7488AF1D-45B1-E4D3-FFF5-E7B55D59F19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9" name="Picture 8" descr="A person and person with a book and flowers&#10;&#10;Description automatically generated">
            <a:extLst>
              <a:ext uri="{FF2B5EF4-FFF2-40B4-BE49-F238E27FC236}">
                <a16:creationId xmlns:a16="http://schemas.microsoft.com/office/drawing/2014/main" id="{7711FAF7-DE94-18FA-0449-FFF926C8E8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384" y="3333750"/>
            <a:ext cx="3842064" cy="3842064"/>
          </a:xfrm>
          <a:prstGeom prst="rect">
            <a:avLst/>
          </a:prstGeom>
        </p:spPr>
      </p:pic>
      <p:sp>
        <p:nvSpPr>
          <p:cNvPr id="2" name="Rounded Rectangle 14">
            <a:extLst>
              <a:ext uri="{FF2B5EF4-FFF2-40B4-BE49-F238E27FC236}">
                <a16:creationId xmlns:a16="http://schemas.microsoft.com/office/drawing/2014/main" id="{A57BF6C7-1779-42A6-0963-13F90477214A}"/>
              </a:ext>
            </a:extLst>
          </p:cNvPr>
          <p:cNvSpPr/>
          <p:nvPr/>
        </p:nvSpPr>
        <p:spPr>
          <a:xfrm>
            <a:off x="2583802" y="1255925"/>
            <a:ext cx="7322198" cy="1445027"/>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Kể tên những bài Đạo đức đã học từ tuần 1 đến tuần 7</a:t>
            </a:r>
          </a:p>
        </p:txBody>
      </p:sp>
    </p:spTree>
    <p:extLst>
      <p:ext uri="{BB962C8B-B14F-4D97-AF65-F5344CB8AC3E}">
        <p14:creationId xmlns:p14="http://schemas.microsoft.com/office/powerpoint/2010/main" val="215004182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04020-1756-3364-AF59-72D94D7B786F}"/>
            </a:ext>
          </a:extLst>
        </p:cNvPr>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99CECBDA-E479-D072-D9EE-3EBC9D14741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92BF9C99-53CF-A03B-AA4F-3F2A132B64FC}"/>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66812C73-8109-64F4-87EE-FF058003A2D9}"/>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C7DE338C-CF8E-FE40-971A-D228EEF60315}"/>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C3C83556-8C0C-2A6A-7440-54EDF714E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CB90D4D3-4F44-2001-D5CD-91596E9AF903}"/>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636F1FA4-D772-E417-F7B2-0E49E0C671DA}"/>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C82C4C0D-FEAA-95E8-053A-F3B880EBF4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6647AAA3-A0C0-42EA-CD83-41F6DA7EDD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23668194-7C57-BE20-8106-C534F56D65FD}"/>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7396857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7C6C7-B39A-75FA-C4A7-11DBCBEBF3A5}"/>
            </a:ext>
          </a:extLst>
        </p:cNvPr>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53871A59-BA7A-0B91-D92C-93202A5E96D8}"/>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9D6D2F15-5BC7-D264-5846-F6A72829976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8E5AB230-10E1-C66D-2661-D46FC32D3C6C}"/>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369E041E-A35F-9638-CCF9-BD42E7D39005}"/>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9C0E2342-7C09-434C-AE38-5FC03F3AC7D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90F82E72-83B8-5C35-9ADD-EEA4E5A04C3D}"/>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4B83D576-93EB-4574-19EB-E82196BEFCA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8E09C4F5-2059-6D85-9BDC-A61DFDCDAE6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567D288D-85AB-C040-7481-1B1C10DE10B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9D86637-CA60-2809-C45E-232D5F0EAD3D}"/>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11E1568-C865-B12C-51C1-4A7DD05EEFE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0BC7750D-4792-D077-E774-E0229C8C7754}"/>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B7E34B82-30F8-DD38-89CA-EF28953EBAE3}"/>
                </a:ext>
              </a:extLst>
            </p:cNvPr>
            <p:cNvSpPr txBox="1"/>
            <p:nvPr/>
          </p:nvSpPr>
          <p:spPr>
            <a:xfrm>
              <a:off x="6107018" y="1085684"/>
              <a:ext cx="5193611" cy="7159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Body)"/>
                  <a:ea typeface="Segoe UI" panose="020B0502040204020203" pitchFamily="34" charset="0"/>
                  <a:cs typeface="Calibri" panose="020F0502020204030204" pitchFamily="34" charset="0"/>
                </a:rPr>
                <a:t>HOẠT ĐỘNG </a:t>
              </a:r>
              <a:r>
                <a:rPr lang="vi-VN" sz="4000" b="1" dirty="0">
                  <a:solidFill>
                    <a:prstClr val="black"/>
                  </a:solidFill>
                  <a:latin typeface="Calibri (Body)"/>
                  <a:ea typeface="Segoe UI" panose="020B0502040204020203" pitchFamily="34" charset="0"/>
                  <a:cs typeface="Calibri" panose="020F0502020204030204" pitchFamily="34" charset="0"/>
                </a:rPr>
                <a:t>2</a:t>
              </a:r>
              <a:r>
                <a:rPr lang="en-US" sz="4800" b="1" dirty="0">
                  <a:solidFill>
                    <a:prstClr val="black"/>
                  </a:solidFill>
                  <a:latin typeface="Calibri (Body)"/>
                  <a:ea typeface="Segoe UI" panose="020B0502040204020203" pitchFamily="34" charset="0"/>
                  <a:cs typeface="Calibri" panose="020F0502020204030204" pitchFamily="34" charset="0"/>
                </a:rPr>
                <a:t>: </a:t>
              </a:r>
              <a:r>
                <a:rPr lang="vi-VN" sz="4600" b="1" dirty="0">
                  <a:solidFill>
                    <a:srgbClr val="FF0000"/>
                  </a:solidFill>
                  <a:effectLst/>
                  <a:latin typeface="Times New Roman" panose="02020603050405020304" pitchFamily="18" charset="0"/>
                  <a:ea typeface="Calibri" panose="020F0502020204030204" pitchFamily="34" charset="0"/>
                </a:rPr>
                <a:t>Sắm vai xử lí tình huống </a:t>
              </a:r>
              <a:endParaRPr kumimoji="0" lang="vi-VN" sz="4600" b="1" i="0" u="none" strike="noStrike" kern="1200" cap="none" spc="0" normalizeH="0" baseline="0" noProof="0" dirty="0">
                <a:ln>
                  <a:noFill/>
                </a:ln>
                <a:solidFill>
                  <a:srgbClr val="FF0000"/>
                </a:solidFill>
                <a:effectLst/>
                <a:uLnTx/>
                <a:uFillTx/>
                <a:latin typeface="Calibri (Body)"/>
                <a:ea typeface="Segoe UI" panose="020B0502040204020203" pitchFamily="34" charset="0"/>
                <a:cs typeface="Calibri" panose="020F0502020204030204" pitchFamily="34" charset="0"/>
              </a:endParaRPr>
            </a:p>
          </p:txBody>
        </p:sp>
      </p:grpSp>
      <p:pic>
        <p:nvPicPr>
          <p:cNvPr id="2" name="图片 17">
            <a:extLst>
              <a:ext uri="{FF2B5EF4-FFF2-40B4-BE49-F238E27FC236}">
                <a16:creationId xmlns:a16="http://schemas.microsoft.com/office/drawing/2014/main" id="{2DA1F68B-4F00-93B3-770F-9C5226D127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68CDF63A-1EA2-3578-45AC-E2EB3AA40F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2584319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1623F-76C2-133A-6702-B9B92663AF46}"/>
            </a:ext>
          </a:extLst>
        </p:cNvPr>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6F1C007D-3074-1097-117C-CFFB0EE0A778}"/>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D2888D16-4214-331B-ADD3-7AF6E3AB6957}"/>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8E8F8FC0-8BCA-7C18-2EB7-C84298D72E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6FA9E615-5EE2-EB7F-BC97-1B2EB9D50433}"/>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133B7E5D-43EB-793A-0EB2-68ED34A4F5A5}"/>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432B9B3C-8CC5-1B78-318F-7C6A8EBA884B}"/>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0E2249CB-12E7-7958-0EBA-4F2ED1B28B95}"/>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026EE6-9B2E-0CB2-2DF8-66BCBB4CA847}"/>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8E878469-6247-D2DC-9267-CC62A460647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A209796-DFA6-71CF-35DE-525B79407AF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A14E043-F874-95C1-3700-3DB5BBDAF5F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D478BD8E-973F-1426-0DBA-5F0D59A2E728}"/>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102F9C73-A608-6705-3B32-B3D41D7B300C}"/>
                </a:ext>
              </a:extLst>
            </p:cNvPr>
            <p:cNvSpPr txBox="1"/>
            <p:nvPr/>
          </p:nvSpPr>
          <p:spPr>
            <a:xfrm>
              <a:off x="6107018" y="1085684"/>
              <a:ext cx="5193611" cy="1564418"/>
            </a:xfrm>
            <a:prstGeom prst="rect">
              <a:avLst/>
            </a:prstGeom>
            <a:noFill/>
          </p:spPr>
          <p:txBody>
            <a:bodyPr wrap="square" rtlCol="0">
              <a:spAutoFit/>
            </a:bodyPr>
            <a:lstStyle/>
            <a:p>
              <a:pPr marL="0" marR="0" algn="just">
                <a:spcBef>
                  <a:spcPts val="0"/>
                </a:spcBef>
                <a:spcAft>
                  <a:spcPts val="0"/>
                </a:spcAft>
              </a:pPr>
              <a:r>
                <a:rPr lang="vi-VN" sz="2800" b="1" dirty="0">
                  <a:solidFill>
                    <a:srgbClr val="FF0000"/>
                  </a:solidFill>
                  <a:effectLst/>
                  <a:latin typeface="Times New Roman" panose="02020603050405020304" pitchFamily="18" charset="0"/>
                  <a:ea typeface="Calibri" panose="020F0502020204030204" pitchFamily="34" charset="0"/>
                </a:rPr>
                <a:t>Tình huống 1: </a:t>
              </a:r>
              <a:r>
                <a:rPr lang="vi-VN" sz="2800" dirty="0">
                  <a:effectLst/>
                  <a:latin typeface="Times New Roman" panose="02020603050405020304" pitchFamily="18" charset="0"/>
                  <a:ea typeface="Calibri" panose="020F0502020204030204" pitchFamily="34" charset="0"/>
                </a:rPr>
                <a:t>Hoa rất thích xem bóng đá. Một lần, Hoa đang bàn luận rôm rả với nhóm bạn về đội bóng yêu thích thì một thành viên trong nhóm là Chiến nói: “Cậu là con gái thì biết gì về bóng đá mà tham gia?”. Nếu là Hoa em sẽ làm gì?</a:t>
              </a:r>
              <a:endParaRPr lang="en-US" sz="2800" dirty="0">
                <a:effectLst/>
                <a:latin typeface="Times New Roman" panose="02020603050405020304" pitchFamily="18" charset="0"/>
                <a:ea typeface="Calibri" panose="020F0502020204030204" pitchFamily="34" charset="0"/>
              </a:endParaRPr>
            </a:p>
          </p:txBody>
        </p:sp>
      </p:grpSp>
      <p:pic>
        <p:nvPicPr>
          <p:cNvPr id="2" name="图片 17">
            <a:extLst>
              <a:ext uri="{FF2B5EF4-FFF2-40B4-BE49-F238E27FC236}">
                <a16:creationId xmlns:a16="http://schemas.microsoft.com/office/drawing/2014/main" id="{C3BA9212-7E27-F94C-7F8F-5E3DCC1606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F834C7A0-38ED-24AF-ECC3-6776ED7D60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539682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84DD4-4BCE-FFC5-6C45-EF30F94464E2}"/>
            </a:ext>
          </a:extLst>
        </p:cNvPr>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C636756-7623-3F08-3E3A-E0B1AD54B2E7}"/>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C0A42A7C-AE93-3157-8792-58BAA4962D7B}"/>
              </a:ext>
            </a:extLst>
          </p:cNvPr>
          <p:cNvGrpSpPr/>
          <p:nvPr/>
        </p:nvGrpSpPr>
        <p:grpSpPr>
          <a:xfrm>
            <a:off x="340131" y="1411661"/>
            <a:ext cx="11390658" cy="4296952"/>
            <a:chOff x="5814324" y="491558"/>
            <a:chExt cx="5879305" cy="3208710"/>
          </a:xfrm>
        </p:grpSpPr>
        <p:grpSp>
          <p:nvGrpSpPr>
            <p:cNvPr id="11" name="Graphic 4">
              <a:extLst>
                <a:ext uri="{FF2B5EF4-FFF2-40B4-BE49-F238E27FC236}">
                  <a16:creationId xmlns:a16="http://schemas.microsoft.com/office/drawing/2014/main" id="{1F57C6A4-E7AE-8D0B-ABC2-A2F210F05320}"/>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0345E0B-0D9F-C8D9-BCBB-4A37BCAF9B58}"/>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3379EE0-0441-CF05-A8FB-B0251D34E561}"/>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68A8385B-1E4A-855F-A819-BCB993F8CE1B}"/>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D198C82C-525A-A9A1-8DD3-D7FBEBE19A0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919FB2C-A5D7-5856-207C-5EE7E0345A31}"/>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CB1862B-0516-94A1-348C-E53937FB4CB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7B6631D-4920-C864-CA0B-6EFA463AA937}"/>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C1869EA-0076-0C4C-8801-C4D7B84E6246}"/>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2AE0422F-F2C6-16D5-9CF0-5B3AF6A9A57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C47FA6EF-9BB9-4F23-F484-1CE86E259955}"/>
                </a:ext>
              </a:extLst>
            </p:cNvPr>
            <p:cNvSpPr txBox="1"/>
            <p:nvPr/>
          </p:nvSpPr>
          <p:spPr>
            <a:xfrm>
              <a:off x="6590352" y="691960"/>
              <a:ext cx="4183812" cy="2643038"/>
            </a:xfrm>
            <a:prstGeom prst="rect">
              <a:avLst/>
            </a:prstGeom>
            <a:noFill/>
          </p:spPr>
          <p:txBody>
            <a:bodyPr wrap="square" rtlCol="0">
              <a:spAutoFit/>
            </a:bodyPr>
            <a:lstStyle/>
            <a:p>
              <a:pPr marL="0" marR="0" algn="just">
                <a:spcBef>
                  <a:spcPts val="0"/>
                </a:spcBef>
                <a:spcAft>
                  <a:spcPts val="0"/>
                </a:spcAft>
              </a:pPr>
              <a:r>
                <a:rPr lang="vi-VN" sz="2800" b="1" dirty="0">
                  <a:solidFill>
                    <a:srgbClr val="FF0000"/>
                  </a:solidFill>
                  <a:effectLst/>
                  <a:latin typeface="Times New Roman" panose="02020603050405020304" pitchFamily="18" charset="0"/>
                  <a:ea typeface="Calibri" panose="020F0502020204030204" pitchFamily="34" charset="0"/>
                </a:rPr>
                <a:t>Tình huống 2. </a:t>
              </a:r>
              <a:r>
                <a:rPr lang="vi-VN" sz="2800" dirty="0">
                  <a:effectLst/>
                  <a:latin typeface="Times New Roman" panose="02020603050405020304" pitchFamily="18" charset="0"/>
                  <a:ea typeface="Calibri" panose="020F0502020204030204" pitchFamily="34" charset="0"/>
                </a:rPr>
                <a:t>Nhờ sự tài trợ của một số doanh nhân trong chương trình “Nhịp cầu hạnh phúc”, bản của Sử có một cây cầu bắc qua suối. Biết ơn nhà tài trợ, mọi người trong bản bàn nhau bảo vệ câu cầu bằng cách làm biển cấm những xe chở hàng nặng đi qua. Tuy nhiên, một số bạn lại nói: “Sao phải làm vậy? Hỏng cây cầu này thì họ lại tài trợ để làm cây cầu khác mà.” Nếu là Sử, em sẽ nói gì với các ban?</a:t>
              </a:r>
              <a:endParaRPr lang="en-US" sz="2800" dirty="0">
                <a:effectLst/>
                <a:latin typeface="Times New Roman" panose="02020603050405020304" pitchFamily="18" charset="0"/>
                <a:ea typeface="Calibri" panose="020F0502020204030204" pitchFamily="34" charset="0"/>
              </a:endParaRPr>
            </a:p>
          </p:txBody>
        </p:sp>
      </p:grpSp>
      <p:pic>
        <p:nvPicPr>
          <p:cNvPr id="2" name="图片 17">
            <a:extLst>
              <a:ext uri="{FF2B5EF4-FFF2-40B4-BE49-F238E27FC236}">
                <a16:creationId xmlns:a16="http://schemas.microsoft.com/office/drawing/2014/main" id="{99B1D0E0-95D4-AC4F-C904-E5E9A21E8A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8B2D5D51-BE1F-29F6-1A26-B0796446E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22519625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1" y="-8238"/>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917659" y="3429000"/>
            <a:ext cx="1177082" cy="2743200"/>
          </a:xfrm>
          <a:prstGeom prst="rect">
            <a:avLst/>
          </a:prstGeom>
        </p:spPr>
      </p:pic>
      <p:pic>
        <p:nvPicPr>
          <p:cNvPr id="3" name="Picture 2" descr="51,200+ Kids Talking Illustrations, Royalty-Free Vector Graphics &amp; Clip Art  - iStock | Two kids talking, Kids talking to camera, Parents and kids  talking">
            <a:extLst>
              <a:ext uri="{FF2B5EF4-FFF2-40B4-BE49-F238E27FC236}">
                <a16:creationId xmlns:a16="http://schemas.microsoft.com/office/drawing/2014/main" id="{FDAB5DAA-1463-52AB-5625-00642C368B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027B3D-B64E-B4DF-32F0-0349A611783C}"/>
              </a:ext>
            </a:extLst>
          </p:cNvPr>
          <p:cNvPicPr>
            <a:picLocks noChangeAspect="1"/>
          </p:cNvPicPr>
          <p:nvPr/>
        </p:nvPicPr>
        <p:blipFill>
          <a:blip r:embed="rId10"/>
          <a:stretch>
            <a:fillRect/>
          </a:stretch>
        </p:blipFill>
        <p:spPr>
          <a:xfrm>
            <a:off x="4292600" y="424908"/>
            <a:ext cx="6148569" cy="5065091"/>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387EC7DB-031C-787A-7041-A4B8103A29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40264" y="142777"/>
            <a:ext cx="1482561" cy="1482561"/>
          </a:xfrm>
          <a:prstGeom prst="rect">
            <a:avLst/>
          </a:prstGeom>
        </p:spPr>
      </p:pic>
    </p:spTree>
    <p:extLst>
      <p:ext uri="{BB962C8B-B14F-4D97-AF65-F5344CB8AC3E}">
        <p14:creationId xmlns:p14="http://schemas.microsoft.com/office/powerpoint/2010/main" val="156599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a:extLst>
              <a:ext uri="{FF2B5EF4-FFF2-40B4-BE49-F238E27FC236}">
                <a16:creationId xmlns:a16="http://schemas.microsoft.com/office/drawing/2014/main" id="{6016ECF2-0AC6-E4BE-6926-0320D8AD7C5C}"/>
              </a:ext>
            </a:extLst>
          </p:cNvPr>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đã làm gì để thể hiện lòng biết ơn đối với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4" name="Speech Bubble: Rectangle 3">
            <a:extLst>
              <a:ext uri="{FF2B5EF4-FFF2-40B4-BE49-F238E27FC236}">
                <a16:creationId xmlns:a16="http://schemas.microsoft.com/office/drawing/2014/main" id="{43752E81-1607-A545-6E8C-8F4F5592C5A1}"/>
              </a:ext>
            </a:extLst>
          </p:cNvPr>
          <p:cNvSpPr/>
          <p:nvPr/>
        </p:nvSpPr>
        <p:spPr>
          <a:xfrm>
            <a:off x="5581650" y="409576"/>
            <a:ext cx="3781425"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Có khi nào bạn chứng kiến những lời nói, việc làm chưa biết ơn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6" name="Speech Bubble: Rectangle 5">
            <a:extLst>
              <a:ext uri="{FF2B5EF4-FFF2-40B4-BE49-F238E27FC236}">
                <a16:creationId xmlns:a16="http://schemas.microsoft.com/office/drawing/2014/main" id="{B935D064-128F-D4C2-C950-6C239EF2F943}"/>
              </a:ext>
            </a:extLst>
          </p:cNvPr>
          <p:cNvSpPr/>
          <p:nvPr/>
        </p:nvSpPr>
        <p:spPr>
          <a:xfrm>
            <a:off x="352425" y="2905126"/>
            <a:ext cx="3781425" cy="1162050"/>
          </a:xfrm>
          <a:prstGeom prst="wedgeRectCallout">
            <a:avLst>
              <a:gd name="adj1" fmla="val 59739"/>
              <a:gd name="adj2" fmla="val 16992"/>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Bạn có suy nghĩ gì về điều đó?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18">
            <a:off x="3919032" y="327702"/>
            <a:ext cx="4973395" cy="3598754"/>
          </a:xfrm>
          <a:prstGeom prst="rect">
            <a:avLst/>
          </a:prstGeom>
        </p:spPr>
      </p:pic>
      <p:grpSp>
        <p:nvGrpSpPr>
          <p:cNvPr id="10" name="组合 23">
            <a:extLst>
              <a:ext uri="{FF2B5EF4-FFF2-40B4-BE49-F238E27FC236}">
                <a16:creationId xmlns:a16="http://schemas.microsoft.com/office/drawing/2014/main" id="{DDBE026D-FDE8-11EE-8709-88B69832BF27}"/>
              </a:ext>
            </a:extLst>
          </p:cNvPr>
          <p:cNvGrpSpPr/>
          <p:nvPr/>
        </p:nvGrpSpPr>
        <p:grpSpPr>
          <a:xfrm rot="21358975">
            <a:off x="4487160" y="1282300"/>
            <a:ext cx="6977839" cy="845387"/>
            <a:chOff x="1149989" y="3194004"/>
            <a:chExt cx="6977839" cy="845387"/>
          </a:xfrm>
        </p:grpSpPr>
        <p:sp>
          <p:nvSpPr>
            <p:cNvPr id="16" name="文本框 32">
              <a:extLst>
                <a:ext uri="{FF2B5EF4-FFF2-40B4-BE49-F238E27FC236}">
                  <a16:creationId xmlns:a16="http://schemas.microsoft.com/office/drawing/2014/main" id="{5301B6D6-4A9C-B3B2-9CD7-8B604532251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Ôn</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tập</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lại</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bài</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id="{9B44A179-736C-4D6E-60FF-5276791F3BE1}"/>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id="{9B0EC4A9-B96E-0809-D5E2-01BAD6AF0CD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09">
                <a:extLst>
                  <a:ext uri="{FF2B5EF4-FFF2-40B4-BE49-F238E27FC236}">
                    <a16:creationId xmlns:a16="http://schemas.microsoft.com/office/drawing/2014/main" id="{354FFB1C-6470-BC6F-B0C8-DDAEF739A25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10">
                <a:extLst>
                  <a:ext uri="{FF2B5EF4-FFF2-40B4-BE49-F238E27FC236}">
                    <a16:creationId xmlns:a16="http://schemas.microsoft.com/office/drawing/2014/main" id="{EEB9968C-77A7-2F81-C934-DC14AAFFC0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111">
                <a:extLst>
                  <a:ext uri="{FF2B5EF4-FFF2-40B4-BE49-F238E27FC236}">
                    <a16:creationId xmlns:a16="http://schemas.microsoft.com/office/drawing/2014/main" id="{986625CC-5DF1-8007-D283-E70C8FDFB0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112">
                <a:extLst>
                  <a:ext uri="{FF2B5EF4-FFF2-40B4-BE49-F238E27FC236}">
                    <a16:creationId xmlns:a16="http://schemas.microsoft.com/office/drawing/2014/main" id="{0017BE5F-A685-0364-FC64-585F28803F8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113">
                <a:extLst>
                  <a:ext uri="{FF2B5EF4-FFF2-40B4-BE49-F238E27FC236}">
                    <a16:creationId xmlns:a16="http://schemas.microsoft.com/office/drawing/2014/main" id="{5EC6A85F-A76D-5956-145C-31AA512418B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24" name="组合 23">
            <a:extLst>
              <a:ext uri="{FF2B5EF4-FFF2-40B4-BE49-F238E27FC236}">
                <a16:creationId xmlns:a16="http://schemas.microsoft.com/office/drawing/2014/main" id="{8338630C-ED69-1E22-16E2-9930EFAFAFA2}"/>
              </a:ext>
            </a:extLst>
          </p:cNvPr>
          <p:cNvGrpSpPr/>
          <p:nvPr/>
        </p:nvGrpSpPr>
        <p:grpSpPr>
          <a:xfrm rot="21358975">
            <a:off x="4463448" y="2474045"/>
            <a:ext cx="6977839" cy="845387"/>
            <a:chOff x="1149989" y="3194004"/>
            <a:chExt cx="6977839" cy="845387"/>
          </a:xfrm>
        </p:grpSpPr>
        <p:sp>
          <p:nvSpPr>
            <p:cNvPr id="25" name="文本框 32">
              <a:extLst>
                <a:ext uri="{FF2B5EF4-FFF2-40B4-BE49-F238E27FC236}">
                  <a16:creationId xmlns:a16="http://schemas.microsoft.com/office/drawing/2014/main" id="{0FDF635E-3920-CA7F-1957-12D4FFAABDB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Chuẩn</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bị</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bài</a:t>
              </a: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 </a:t>
              </a:r>
              <a:r>
                <a:rPr kumimoji="1" lang="en-US" altLang="zh-CN" sz="3600" b="0" i="0" u="none" strike="noStrike" kern="1200" cap="none" spc="0" normalizeH="0" baseline="0" noProof="0" dirty="0" err="1">
                  <a:ln>
                    <a:noFill/>
                  </a:ln>
                  <a:solidFill>
                    <a:prstClr val="black"/>
                  </a:solidFill>
                  <a:effectLst/>
                  <a:uLnTx/>
                  <a:uFillTx/>
                  <a:latin typeface="Calibri" panose="020F0502020204030204"/>
                  <a:ea typeface="微软雅黑" panose="020B0503020204020204" pitchFamily="34" charset="-122"/>
                  <a:cs typeface="HappyZcool-2016" charset="-122"/>
                </a:rPr>
                <a:t>sau</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8700628B-3D07-E099-2335-A7342D38B36A}"/>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0C074C44-536E-8BFB-8A25-AF2C8C989304}"/>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09">
                <a:extLst>
                  <a:ext uri="{FF2B5EF4-FFF2-40B4-BE49-F238E27FC236}">
                    <a16:creationId xmlns:a16="http://schemas.microsoft.com/office/drawing/2014/main" id="{6B499888-FEEE-AC05-B42C-24FA32AA9C5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0">
                <a:extLst>
                  <a:ext uri="{FF2B5EF4-FFF2-40B4-BE49-F238E27FC236}">
                    <a16:creationId xmlns:a16="http://schemas.microsoft.com/office/drawing/2014/main" id="{E7D102FE-8F55-B2B1-1E4D-B8ABF1BCFC5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1">
                <a:extLst>
                  <a:ext uri="{FF2B5EF4-FFF2-40B4-BE49-F238E27FC236}">
                    <a16:creationId xmlns:a16="http://schemas.microsoft.com/office/drawing/2014/main" id="{8AF9A7EA-A7F8-64B1-8877-A474697A6D8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112">
                <a:extLst>
                  <a:ext uri="{FF2B5EF4-FFF2-40B4-BE49-F238E27FC236}">
                    <a16:creationId xmlns:a16="http://schemas.microsoft.com/office/drawing/2014/main" id="{5EDAC54A-BCBD-D8B1-5C44-DFF5906DB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113">
                <a:extLst>
                  <a:ext uri="{FF2B5EF4-FFF2-40B4-BE49-F238E27FC236}">
                    <a16:creationId xmlns:a16="http://schemas.microsoft.com/office/drawing/2014/main" id="{2568268D-A67F-5A08-FC68-74A3C28205E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pic>
        <p:nvPicPr>
          <p:cNvPr id="15" name="Picture 14">
            <a:extLst>
              <a:ext uri="{FF2B5EF4-FFF2-40B4-BE49-F238E27FC236}">
                <a16:creationId xmlns:a16="http://schemas.microsoft.com/office/drawing/2014/main"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descr="Ảnh có chứa văn bản, phòng ngủ, đồ họa véc-tơ&#10;&#10;Mô tả được tạo tự động">
            <a:extLst>
              <a:ext uri="{FF2B5EF4-FFF2-40B4-BE49-F238E27FC236}">
                <a16:creationId xmlns:a16="http://schemas.microsoft.com/office/drawing/2014/main" id="{62130C11-E149-E8F2-C9CA-31432CBFCC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97602" y="2057400"/>
            <a:ext cx="1796796" cy="274320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37175" y="478222"/>
            <a:ext cx="1582272" cy="1004743"/>
          </a:xfrm>
          <a:prstGeom prst="rect">
            <a:avLst/>
          </a:prstGeom>
        </p:spPr>
      </p:pic>
      <p:pic>
        <p:nvPicPr>
          <p:cNvPr id="7" name="Picture 15">
            <a:extLst>
              <a:ext uri="{FF2B5EF4-FFF2-40B4-BE49-F238E27FC236}">
                <a16:creationId xmlns:a16="http://schemas.microsoft.com/office/drawing/2014/main" id="{D313C411-2747-B4D9-33D1-4C7CE4B506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96200" y="2743200"/>
            <a:ext cx="4161618" cy="4114800"/>
          </a:xfrm>
          <a:prstGeom prst="rect">
            <a:avLst/>
          </a:prstGeom>
        </p:spPr>
      </p:pic>
      <p:pic>
        <p:nvPicPr>
          <p:cNvPr id="8" name="Picture 7">
            <a:extLst>
              <a:ext uri="{FF2B5EF4-FFF2-40B4-BE49-F238E27FC236}">
                <a16:creationId xmlns:a16="http://schemas.microsoft.com/office/drawing/2014/main" id="{DAA28CEE-A7A1-1A02-967C-94F47AC29AF8}"/>
              </a:ext>
            </a:extLst>
          </p:cNvPr>
          <p:cNvPicPr>
            <a:picLocks noChangeAspect="1"/>
          </p:cNvPicPr>
          <p:nvPr/>
        </p:nvPicPr>
        <p:blipFill>
          <a:blip r:embed="rId9"/>
          <a:stretch>
            <a:fillRect/>
          </a:stretch>
        </p:blipFill>
        <p:spPr>
          <a:xfrm>
            <a:off x="547164" y="722194"/>
            <a:ext cx="7687722" cy="4194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D45F32CE-FCC2-28AA-3C9C-65DB76FDC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4182" name="Rectangle: Rounded Corners 4181">
            <a:extLst>
              <a:ext uri="{FF2B5EF4-FFF2-40B4-BE49-F238E27FC236}">
                <a16:creationId xmlns:a16="http://schemas.microsoft.com/office/drawing/2014/main" id="{596F62B1-CFC4-5407-3375-EE17570BFD88}"/>
              </a:ext>
            </a:extLst>
          </p:cNvPr>
          <p:cNvSpPr/>
          <p:nvPr/>
        </p:nvSpPr>
        <p:spPr>
          <a:xfrm>
            <a:off x="1806650" y="243793"/>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37;p3">
            <a:extLst>
              <a:ext uri="{FF2B5EF4-FFF2-40B4-BE49-F238E27FC236}">
                <a16:creationId xmlns:a16="http://schemas.microsoft.com/office/drawing/2014/main" id="{0165815D-DC45-39A1-28A3-AC39D8495BA6}"/>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1A98EF57-B859-2A3D-C0EE-931523FEE4C0}"/>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339;p3">
              <a:extLst>
                <a:ext uri="{FF2B5EF4-FFF2-40B4-BE49-F238E27FC236}">
                  <a16:creationId xmlns:a16="http://schemas.microsoft.com/office/drawing/2014/main" id="{1A6C54A6-A46A-2C3E-91E8-ABF474F822E5}"/>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340;p3">
              <a:extLst>
                <a:ext uri="{FF2B5EF4-FFF2-40B4-BE49-F238E27FC236}">
                  <a16:creationId xmlns:a16="http://schemas.microsoft.com/office/drawing/2014/main" id="{6CE59605-4107-7320-3DC1-4CC3F4B8924B}"/>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a16="http://schemas.microsoft.com/office/drawing/2014/main" id="{E172C888-ABCB-7F6D-6E42-83ECF0DEA942}"/>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 name="Google Shape;342;p3">
                <a:extLst>
                  <a:ext uri="{FF2B5EF4-FFF2-40B4-BE49-F238E27FC236}">
                    <a16:creationId xmlns:a16="http://schemas.microsoft.com/office/drawing/2014/main" id="{5B90FCDF-A0BC-14AA-1EA9-20D2E2B93C71}"/>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8" name="Google Shape;343;p3">
                <a:extLst>
                  <a:ext uri="{FF2B5EF4-FFF2-40B4-BE49-F238E27FC236}">
                    <a16:creationId xmlns:a16="http://schemas.microsoft.com/office/drawing/2014/main" id="{A81BCDC0-302B-9C9C-2FF9-757B2638C461}"/>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9" name="Google Shape;344;p3">
                <a:extLst>
                  <a:ext uri="{FF2B5EF4-FFF2-40B4-BE49-F238E27FC236}">
                    <a16:creationId xmlns:a16="http://schemas.microsoft.com/office/drawing/2014/main" id="{521C02DF-304D-E7F2-7410-1924BE15133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0" name="Google Shape;345;p3">
                <a:extLst>
                  <a:ext uri="{FF2B5EF4-FFF2-40B4-BE49-F238E27FC236}">
                    <a16:creationId xmlns:a16="http://schemas.microsoft.com/office/drawing/2014/main" id="{417FC62E-B939-0BA1-1246-E37DF70875D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1" name="Google Shape;346;p3">
                <a:extLst>
                  <a:ext uri="{FF2B5EF4-FFF2-40B4-BE49-F238E27FC236}">
                    <a16:creationId xmlns:a16="http://schemas.microsoft.com/office/drawing/2014/main" id="{03F282C1-FA77-0A7D-6749-2FB709EDCB43}"/>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2" name="Google Shape;347;p3">
                <a:extLst>
                  <a:ext uri="{FF2B5EF4-FFF2-40B4-BE49-F238E27FC236}">
                    <a16:creationId xmlns:a16="http://schemas.microsoft.com/office/drawing/2014/main" id="{C9E4F44D-F35C-FA03-8E85-A052874F0B3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3" name="Google Shape;348;p3">
                <a:extLst>
                  <a:ext uri="{FF2B5EF4-FFF2-40B4-BE49-F238E27FC236}">
                    <a16:creationId xmlns:a16="http://schemas.microsoft.com/office/drawing/2014/main" id="{FC6B3A1E-06DF-1376-DDEF-D59EF6E7ECC8}"/>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349;p3">
              <a:extLst>
                <a:ext uri="{FF2B5EF4-FFF2-40B4-BE49-F238E27FC236}">
                  <a16:creationId xmlns:a16="http://schemas.microsoft.com/office/drawing/2014/main" id="{B21EA647-9D06-0599-BEFA-72B7C1AB1A9F}"/>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a16="http://schemas.microsoft.com/office/drawing/2014/main" id="{19C283D5-9C8F-9CCC-8D7E-964DADFA2824}"/>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Google Shape;351;p3">
                <a:extLst>
                  <a:ext uri="{FF2B5EF4-FFF2-40B4-BE49-F238E27FC236}">
                    <a16:creationId xmlns:a16="http://schemas.microsoft.com/office/drawing/2014/main" id="{D66BFF42-A0BF-D6CB-E0E8-78F8B0B8B32A}"/>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9" name="Google Shape;352;p3">
                <a:extLst>
                  <a:ext uri="{FF2B5EF4-FFF2-40B4-BE49-F238E27FC236}">
                    <a16:creationId xmlns:a16="http://schemas.microsoft.com/office/drawing/2014/main" id="{0DD2D2BD-9C5B-790B-806C-D9C446AF2A61}"/>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0" name="Google Shape;353;p3">
                <a:extLst>
                  <a:ext uri="{FF2B5EF4-FFF2-40B4-BE49-F238E27FC236}">
                    <a16:creationId xmlns:a16="http://schemas.microsoft.com/office/drawing/2014/main" id="{2A1A12F8-4265-9BF7-B6A3-F4388AEFB8F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1" name="Google Shape;354;p3">
                <a:extLst>
                  <a:ext uri="{FF2B5EF4-FFF2-40B4-BE49-F238E27FC236}">
                    <a16:creationId xmlns:a16="http://schemas.microsoft.com/office/drawing/2014/main" id="{64AD50D3-53B6-D1DD-0E9A-01B1338AC17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2" name="Google Shape;355;p3">
                <a:extLst>
                  <a:ext uri="{FF2B5EF4-FFF2-40B4-BE49-F238E27FC236}">
                    <a16:creationId xmlns:a16="http://schemas.microsoft.com/office/drawing/2014/main" id="{8939EC23-B88D-5762-E88A-E776767D29C5}"/>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3" name="Google Shape;356;p3">
                <a:extLst>
                  <a:ext uri="{FF2B5EF4-FFF2-40B4-BE49-F238E27FC236}">
                    <a16:creationId xmlns:a16="http://schemas.microsoft.com/office/drawing/2014/main" id="{C413078C-A595-7726-393C-021C46F3314B}"/>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4" name="Google Shape;357;p3">
                <a:extLst>
                  <a:ext uri="{FF2B5EF4-FFF2-40B4-BE49-F238E27FC236}">
                    <a16:creationId xmlns:a16="http://schemas.microsoft.com/office/drawing/2014/main" id="{8E7D7274-3F20-CB5B-07BC-BB039AE3880E}"/>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5" name="Google Shape;358;p3">
                <a:extLst>
                  <a:ext uri="{FF2B5EF4-FFF2-40B4-BE49-F238E27FC236}">
                    <a16:creationId xmlns:a16="http://schemas.microsoft.com/office/drawing/2014/main" id="{15DF8520-2C35-B066-2065-16C0F6868D0F}"/>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359;p3">
              <a:extLst>
                <a:ext uri="{FF2B5EF4-FFF2-40B4-BE49-F238E27FC236}">
                  <a16:creationId xmlns:a16="http://schemas.microsoft.com/office/drawing/2014/main" id="{A287E9D7-C879-A993-2AF2-D53C2D3FF546}"/>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a16="http://schemas.microsoft.com/office/drawing/2014/main" id="{BC88D345-1578-40C8-940D-E25FD37CAE60}"/>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43" name="Google Shape;361;p3">
                <a:extLst>
                  <a:ext uri="{FF2B5EF4-FFF2-40B4-BE49-F238E27FC236}">
                    <a16:creationId xmlns:a16="http://schemas.microsoft.com/office/drawing/2014/main" id="{4E6AD14C-854E-FBF5-E8D0-898517C13E3D}"/>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a16="http://schemas.microsoft.com/office/drawing/2014/main" id="{2B218DCE-A45E-70B2-4CE2-59300C68E157}"/>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5" name="Google Shape;363;p3">
                  <a:extLst>
                    <a:ext uri="{FF2B5EF4-FFF2-40B4-BE49-F238E27FC236}">
                      <a16:creationId xmlns:a16="http://schemas.microsoft.com/office/drawing/2014/main" id="{C0EA2778-73D3-9BC9-20A8-13C2FA30DDEA}"/>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6" name="Google Shape;364;p3">
                  <a:extLst>
                    <a:ext uri="{FF2B5EF4-FFF2-40B4-BE49-F238E27FC236}">
                      <a16:creationId xmlns:a16="http://schemas.microsoft.com/office/drawing/2014/main" id="{19A7D2D4-83A3-568A-BF29-DFC4D151B18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7" name="Google Shape;365;p3">
                  <a:extLst>
                    <a:ext uri="{FF2B5EF4-FFF2-40B4-BE49-F238E27FC236}">
                      <a16:creationId xmlns:a16="http://schemas.microsoft.com/office/drawing/2014/main" id="{D65074C9-AC8D-6DA9-26C3-0F85AB46CA65}"/>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8" name="Google Shape;366;p3">
                  <a:extLst>
                    <a:ext uri="{FF2B5EF4-FFF2-40B4-BE49-F238E27FC236}">
                      <a16:creationId xmlns:a16="http://schemas.microsoft.com/office/drawing/2014/main" id="{798434BD-A90B-8FFE-D877-4E7B1C706C74}"/>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9" name="Google Shape;367;p3">
                  <a:extLst>
                    <a:ext uri="{FF2B5EF4-FFF2-40B4-BE49-F238E27FC236}">
                      <a16:creationId xmlns:a16="http://schemas.microsoft.com/office/drawing/2014/main" id="{587B48F6-AD94-2F90-253C-09626BBE042E}"/>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0" name="Google Shape;368;p3">
                  <a:extLst>
                    <a:ext uri="{FF2B5EF4-FFF2-40B4-BE49-F238E27FC236}">
                      <a16:creationId xmlns:a16="http://schemas.microsoft.com/office/drawing/2014/main" id="{E8122F5F-F00C-C14B-3450-6E805B9A8CB9}"/>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Google Shape;369;p3">
                  <a:extLst>
                    <a:ext uri="{FF2B5EF4-FFF2-40B4-BE49-F238E27FC236}">
                      <a16:creationId xmlns:a16="http://schemas.microsoft.com/office/drawing/2014/main" id="{5E14319B-A98A-81B3-926E-D4047A83EECD}"/>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Google Shape;370;p3">
                  <a:extLst>
                    <a:ext uri="{FF2B5EF4-FFF2-40B4-BE49-F238E27FC236}">
                      <a16:creationId xmlns:a16="http://schemas.microsoft.com/office/drawing/2014/main" id="{9E145053-37A8-8FBA-ACE7-683889F4DFFF}"/>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Google Shape;371;p3">
                  <a:extLst>
                    <a:ext uri="{FF2B5EF4-FFF2-40B4-BE49-F238E27FC236}">
                      <a16:creationId xmlns:a16="http://schemas.microsoft.com/office/drawing/2014/main" id="{8C08168A-1929-C796-B278-7614D58E4DD1}"/>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Google Shape;372;p3">
                  <a:extLst>
                    <a:ext uri="{FF2B5EF4-FFF2-40B4-BE49-F238E27FC236}">
                      <a16:creationId xmlns:a16="http://schemas.microsoft.com/office/drawing/2014/main" id="{86AC5E1C-2F03-88AC-3C0B-D6EDD1AD1AFF}"/>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5" name="Google Shape;373;p3">
                  <a:extLst>
                    <a:ext uri="{FF2B5EF4-FFF2-40B4-BE49-F238E27FC236}">
                      <a16:creationId xmlns:a16="http://schemas.microsoft.com/office/drawing/2014/main" id="{FE1A4599-6321-575D-D5A3-47EA33DCE57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6" name="Google Shape;374;p3">
                  <a:extLst>
                    <a:ext uri="{FF2B5EF4-FFF2-40B4-BE49-F238E27FC236}">
                      <a16:creationId xmlns:a16="http://schemas.microsoft.com/office/drawing/2014/main" id="{56D8E7C3-1147-01CD-7D24-3521AEE630FB}"/>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oogle Shape;375;p3">
              <a:extLst>
                <a:ext uri="{FF2B5EF4-FFF2-40B4-BE49-F238E27FC236}">
                  <a16:creationId xmlns:a16="http://schemas.microsoft.com/office/drawing/2014/main" id="{9FF7198E-295A-A6DF-10BE-F7CF8748664A}"/>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a16="http://schemas.microsoft.com/office/drawing/2014/main" id="{C94F836F-2823-6645-9AA1-EF466B83415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7" name="Google Shape;377;p3">
                <a:extLst>
                  <a:ext uri="{FF2B5EF4-FFF2-40B4-BE49-F238E27FC236}">
                    <a16:creationId xmlns:a16="http://schemas.microsoft.com/office/drawing/2014/main" id="{EE2C8138-167C-A90B-8A23-B0A97D1B44D9}"/>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8" name="Google Shape;378;p3">
                <a:extLst>
                  <a:ext uri="{FF2B5EF4-FFF2-40B4-BE49-F238E27FC236}">
                    <a16:creationId xmlns:a16="http://schemas.microsoft.com/office/drawing/2014/main" id="{7EACFD3B-B630-A989-26F9-3C53DC526E13}"/>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9" name="Google Shape;379;p3">
                <a:extLst>
                  <a:ext uri="{FF2B5EF4-FFF2-40B4-BE49-F238E27FC236}">
                    <a16:creationId xmlns:a16="http://schemas.microsoft.com/office/drawing/2014/main" id="{B04D2E9C-C946-32E0-57A8-95CC98C317F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0" name="Google Shape;380;p3">
                <a:extLst>
                  <a:ext uri="{FF2B5EF4-FFF2-40B4-BE49-F238E27FC236}">
                    <a16:creationId xmlns:a16="http://schemas.microsoft.com/office/drawing/2014/main" id="{4AFB1C1E-6388-12E4-29A4-CBA7695D194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1" name="Google Shape;381;p3">
                <a:extLst>
                  <a:ext uri="{FF2B5EF4-FFF2-40B4-BE49-F238E27FC236}">
                    <a16:creationId xmlns:a16="http://schemas.microsoft.com/office/drawing/2014/main" id="{0F8436FE-BDD4-233B-7F2D-8B7C564BAFDC}"/>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382;p3">
              <a:extLst>
                <a:ext uri="{FF2B5EF4-FFF2-40B4-BE49-F238E27FC236}">
                  <a16:creationId xmlns:a16="http://schemas.microsoft.com/office/drawing/2014/main" id="{B62B9575-D4AD-F23E-4F27-59EDFC8AE85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a16="http://schemas.microsoft.com/office/drawing/2014/main" id="{053D5F78-D460-75C6-676D-163F2EA1BB4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5" name="Google Shape;384;p3">
                <a:extLst>
                  <a:ext uri="{FF2B5EF4-FFF2-40B4-BE49-F238E27FC236}">
                    <a16:creationId xmlns:a16="http://schemas.microsoft.com/office/drawing/2014/main" id="{BF3679BD-5BDA-817D-0C0D-9719EAFE5323}"/>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6" name="Google Shape;385;p3">
                <a:extLst>
                  <a:ext uri="{FF2B5EF4-FFF2-40B4-BE49-F238E27FC236}">
                    <a16:creationId xmlns:a16="http://schemas.microsoft.com/office/drawing/2014/main" id="{1F424878-284A-2A5E-6853-A9A8D2596153}"/>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7" name="Google Shape;386;p3">
                <a:extLst>
                  <a:ext uri="{FF2B5EF4-FFF2-40B4-BE49-F238E27FC236}">
                    <a16:creationId xmlns:a16="http://schemas.microsoft.com/office/drawing/2014/main" id="{3618456D-DE32-9CEB-641D-626224795ED0}"/>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8" name="Google Shape;387;p3">
                <a:extLst>
                  <a:ext uri="{FF2B5EF4-FFF2-40B4-BE49-F238E27FC236}">
                    <a16:creationId xmlns:a16="http://schemas.microsoft.com/office/drawing/2014/main" id="{720AACF1-4AFF-8AF7-61C0-D47F6F2EC579}"/>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9" name="Google Shape;388;p3">
                <a:extLst>
                  <a:ext uri="{FF2B5EF4-FFF2-40B4-BE49-F238E27FC236}">
                    <a16:creationId xmlns:a16="http://schemas.microsoft.com/office/drawing/2014/main" id="{6696D1FB-4BAF-6A45-14B1-807FE9B23745}"/>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0" name="Google Shape;389;p3">
                <a:extLst>
                  <a:ext uri="{FF2B5EF4-FFF2-40B4-BE49-F238E27FC236}">
                    <a16:creationId xmlns:a16="http://schemas.microsoft.com/office/drawing/2014/main" id="{DF72FF60-D790-CBD6-B0F5-E4DC68C9EAF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1" name="Google Shape;390;p3">
                <a:extLst>
                  <a:ext uri="{FF2B5EF4-FFF2-40B4-BE49-F238E27FC236}">
                    <a16:creationId xmlns:a16="http://schemas.microsoft.com/office/drawing/2014/main" id="{CD7A4DBC-659E-819D-2F45-1B2D6AFCC587}"/>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2" name="Google Shape;391;p3">
                <a:extLst>
                  <a:ext uri="{FF2B5EF4-FFF2-40B4-BE49-F238E27FC236}">
                    <a16:creationId xmlns:a16="http://schemas.microsoft.com/office/drawing/2014/main" id="{2F786D97-E24A-A2C9-78CC-BFB390A1E5B8}"/>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3" name="Google Shape;392;p3">
                <a:extLst>
                  <a:ext uri="{FF2B5EF4-FFF2-40B4-BE49-F238E27FC236}">
                    <a16:creationId xmlns:a16="http://schemas.microsoft.com/office/drawing/2014/main" id="{E2243B45-1EAC-37F9-17ED-250B4B29969A}"/>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4" name="Google Shape;393;p3">
                <a:extLst>
                  <a:ext uri="{FF2B5EF4-FFF2-40B4-BE49-F238E27FC236}">
                    <a16:creationId xmlns:a16="http://schemas.microsoft.com/office/drawing/2014/main" id="{A59AB43C-006C-E01E-AA2E-8AADB2DFF268}"/>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5" name="Google Shape;394;p3">
                <a:extLst>
                  <a:ext uri="{FF2B5EF4-FFF2-40B4-BE49-F238E27FC236}">
                    <a16:creationId xmlns:a16="http://schemas.microsoft.com/office/drawing/2014/main" id="{5BDFA858-8846-A1FB-3C9D-B0B5A5A76FD9}"/>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6" name="Google Shape;395;p3">
                <a:extLst>
                  <a:ext uri="{FF2B5EF4-FFF2-40B4-BE49-F238E27FC236}">
                    <a16:creationId xmlns:a16="http://schemas.microsoft.com/office/drawing/2014/main" id="{3DBEDAD8-E1D2-2CAF-6A29-3238D8158A12}"/>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7" name="Google Shape;396;p3">
                <a:extLst>
                  <a:ext uri="{FF2B5EF4-FFF2-40B4-BE49-F238E27FC236}">
                    <a16:creationId xmlns:a16="http://schemas.microsoft.com/office/drawing/2014/main" id="{7E9CEC43-B880-DF23-F2AA-64AA6D3980F2}"/>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8" name="Google Shape;397;p3">
                <a:extLst>
                  <a:ext uri="{FF2B5EF4-FFF2-40B4-BE49-F238E27FC236}">
                    <a16:creationId xmlns:a16="http://schemas.microsoft.com/office/drawing/2014/main" id="{C1F46912-90DF-CF25-35AD-C67279FF1967}"/>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9" name="Google Shape;398;p3">
                <a:extLst>
                  <a:ext uri="{FF2B5EF4-FFF2-40B4-BE49-F238E27FC236}">
                    <a16:creationId xmlns:a16="http://schemas.microsoft.com/office/drawing/2014/main" id="{A9124D55-19AA-E609-75D9-48DE6EE773F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0" name="Google Shape;399;p3">
                <a:extLst>
                  <a:ext uri="{FF2B5EF4-FFF2-40B4-BE49-F238E27FC236}">
                    <a16:creationId xmlns:a16="http://schemas.microsoft.com/office/drawing/2014/main" id="{2230E40C-8EDA-D3B3-FAB2-888D41E4BF5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1" name="Google Shape;400;p3">
                <a:extLst>
                  <a:ext uri="{FF2B5EF4-FFF2-40B4-BE49-F238E27FC236}">
                    <a16:creationId xmlns:a16="http://schemas.microsoft.com/office/drawing/2014/main" id="{708265D3-92C6-0AEB-EFDC-817EB0D3DBD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Google Shape;401;p3">
                <a:extLst>
                  <a:ext uri="{FF2B5EF4-FFF2-40B4-BE49-F238E27FC236}">
                    <a16:creationId xmlns:a16="http://schemas.microsoft.com/office/drawing/2014/main" id="{88A6C4E5-044F-1237-C1F3-3A940FB88BE2}"/>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3" name="Google Shape;402;p3">
                <a:extLst>
                  <a:ext uri="{FF2B5EF4-FFF2-40B4-BE49-F238E27FC236}">
                    <a16:creationId xmlns:a16="http://schemas.microsoft.com/office/drawing/2014/main" id="{623241C6-8D8D-BCBF-4050-A4BEC6E7F833}"/>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4" name="Google Shape;403;p3">
                <a:extLst>
                  <a:ext uri="{FF2B5EF4-FFF2-40B4-BE49-F238E27FC236}">
                    <a16:creationId xmlns:a16="http://schemas.microsoft.com/office/drawing/2014/main" id="{5C2EB445-9F06-F94D-FE78-9DDB531740D1}"/>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5" name="Google Shape;404;p3">
                <a:extLst>
                  <a:ext uri="{FF2B5EF4-FFF2-40B4-BE49-F238E27FC236}">
                    <a16:creationId xmlns:a16="http://schemas.microsoft.com/office/drawing/2014/main" id="{636114EB-40A9-755A-D1F5-B7ED1F6BAD66}"/>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6" name="Google Shape;405;p3">
                <a:extLst>
                  <a:ext uri="{FF2B5EF4-FFF2-40B4-BE49-F238E27FC236}">
                    <a16:creationId xmlns:a16="http://schemas.microsoft.com/office/drawing/2014/main" id="{92E955E4-9A20-A8FF-995A-B00CEB5BA2E6}"/>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7" name="Google Shape;406;p3">
                <a:extLst>
                  <a:ext uri="{FF2B5EF4-FFF2-40B4-BE49-F238E27FC236}">
                    <a16:creationId xmlns:a16="http://schemas.microsoft.com/office/drawing/2014/main" id="{A8D801D3-F89A-95A7-8AD4-74F498104DA6}"/>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8" name="Google Shape;407;p3">
                <a:extLst>
                  <a:ext uri="{FF2B5EF4-FFF2-40B4-BE49-F238E27FC236}">
                    <a16:creationId xmlns:a16="http://schemas.microsoft.com/office/drawing/2014/main" id="{F3490A97-C352-331F-26CE-8B3D6EE6DC1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9" name="Google Shape;408;p3">
                <a:extLst>
                  <a:ext uri="{FF2B5EF4-FFF2-40B4-BE49-F238E27FC236}">
                    <a16:creationId xmlns:a16="http://schemas.microsoft.com/office/drawing/2014/main" id="{EF06C005-3D62-F5B6-F336-1ADE50E8ECE0}"/>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0" name="Google Shape;409;p3">
                <a:extLst>
                  <a:ext uri="{FF2B5EF4-FFF2-40B4-BE49-F238E27FC236}">
                    <a16:creationId xmlns:a16="http://schemas.microsoft.com/office/drawing/2014/main" id="{C493661A-34FB-260E-4482-1825E9797848}"/>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1" name="Google Shape;410;p3">
                <a:extLst>
                  <a:ext uri="{FF2B5EF4-FFF2-40B4-BE49-F238E27FC236}">
                    <a16:creationId xmlns:a16="http://schemas.microsoft.com/office/drawing/2014/main" id="{F378F5D2-464E-6F33-9B10-0F026D562F72}"/>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2" name="Google Shape;411;p3">
                <a:extLst>
                  <a:ext uri="{FF2B5EF4-FFF2-40B4-BE49-F238E27FC236}">
                    <a16:creationId xmlns:a16="http://schemas.microsoft.com/office/drawing/2014/main" id="{DED8FF83-11F5-108B-1396-703443DD37F2}"/>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3" name="Google Shape;412;p3">
                <a:extLst>
                  <a:ext uri="{FF2B5EF4-FFF2-40B4-BE49-F238E27FC236}">
                    <a16:creationId xmlns:a16="http://schemas.microsoft.com/office/drawing/2014/main" id="{8FA72DCD-CB43-AA35-F694-435EA1D60067}"/>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4" name="Google Shape;413;p3">
                <a:extLst>
                  <a:ext uri="{FF2B5EF4-FFF2-40B4-BE49-F238E27FC236}">
                    <a16:creationId xmlns:a16="http://schemas.microsoft.com/office/drawing/2014/main" id="{568CBFC8-CD94-C811-773F-9137EDB15584}"/>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5" name="Google Shape;414;p3">
                <a:extLst>
                  <a:ext uri="{FF2B5EF4-FFF2-40B4-BE49-F238E27FC236}">
                    <a16:creationId xmlns:a16="http://schemas.microsoft.com/office/drawing/2014/main" id="{F00F4CD1-41C1-38E3-DE61-41DA656208A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Google Shape;415;p3">
              <a:extLst>
                <a:ext uri="{FF2B5EF4-FFF2-40B4-BE49-F238E27FC236}">
                  <a16:creationId xmlns:a16="http://schemas.microsoft.com/office/drawing/2014/main" id="{47F712C3-72F9-EF17-6537-6F043A87F91A}"/>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16;p3">
              <a:extLst>
                <a:ext uri="{FF2B5EF4-FFF2-40B4-BE49-F238E27FC236}">
                  <a16:creationId xmlns:a16="http://schemas.microsoft.com/office/drawing/2014/main" id="{8C502C6F-CB9E-5EC7-2591-EA31F5B79491}"/>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17;p3">
              <a:extLst>
                <a:ext uri="{FF2B5EF4-FFF2-40B4-BE49-F238E27FC236}">
                  <a16:creationId xmlns:a16="http://schemas.microsoft.com/office/drawing/2014/main" id="{E6A974BC-89A7-745E-19A7-D4C71BE69FCC}"/>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418;p3">
              <a:extLst>
                <a:ext uri="{FF2B5EF4-FFF2-40B4-BE49-F238E27FC236}">
                  <a16:creationId xmlns:a16="http://schemas.microsoft.com/office/drawing/2014/main" id="{60ACF3A3-F2DE-FC5B-25D4-2545CD039A5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a16="http://schemas.microsoft.com/office/drawing/2014/main" id="{CCB1699C-DFDB-9F56-54F1-FEAFEC03BD73}"/>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3" name="Google Shape;420;p3">
                <a:extLst>
                  <a:ext uri="{FF2B5EF4-FFF2-40B4-BE49-F238E27FC236}">
                    <a16:creationId xmlns:a16="http://schemas.microsoft.com/office/drawing/2014/main" id="{74ACA5FB-1FEB-C6BD-5C19-2D03AA3B5CC5}"/>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421;p3">
              <a:extLst>
                <a:ext uri="{FF2B5EF4-FFF2-40B4-BE49-F238E27FC236}">
                  <a16:creationId xmlns:a16="http://schemas.microsoft.com/office/drawing/2014/main" id="{6AF5D917-D760-AC46-9242-0BC9691E4E68}"/>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a16="http://schemas.microsoft.com/office/drawing/2014/main" id="{635763D8-E179-70D1-5CC7-6811D39113FF}"/>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23;p3">
                <a:extLst>
                  <a:ext uri="{FF2B5EF4-FFF2-40B4-BE49-F238E27FC236}">
                    <a16:creationId xmlns:a16="http://schemas.microsoft.com/office/drawing/2014/main" id="{9E99C256-E9C8-F313-BA11-3ABD15E66EC6}"/>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24;p3">
                <a:extLst>
                  <a:ext uri="{FF2B5EF4-FFF2-40B4-BE49-F238E27FC236}">
                    <a16:creationId xmlns:a16="http://schemas.microsoft.com/office/drawing/2014/main" id="{50CEF41D-9E81-23F5-1338-FADCE052A052}"/>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25;p3">
                <a:extLst>
                  <a:ext uri="{FF2B5EF4-FFF2-40B4-BE49-F238E27FC236}">
                    <a16:creationId xmlns:a16="http://schemas.microsoft.com/office/drawing/2014/main" id="{1E0BA742-7044-1A87-0FC5-B4C5166430F0}"/>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26;p3">
                <a:extLst>
                  <a:ext uri="{FF2B5EF4-FFF2-40B4-BE49-F238E27FC236}">
                    <a16:creationId xmlns:a16="http://schemas.microsoft.com/office/drawing/2014/main" id="{E0AB88B7-0716-06A2-38DB-D39B164A6F5C}"/>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 name="Google Shape;427;p3">
                <a:extLst>
                  <a:ext uri="{FF2B5EF4-FFF2-40B4-BE49-F238E27FC236}">
                    <a16:creationId xmlns:a16="http://schemas.microsoft.com/office/drawing/2014/main" id="{13B19C3A-E38E-9926-D505-4C3A6669EF7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Google Shape;428;p3">
                <a:extLst>
                  <a:ext uri="{FF2B5EF4-FFF2-40B4-BE49-F238E27FC236}">
                    <a16:creationId xmlns:a16="http://schemas.microsoft.com/office/drawing/2014/main" id="{EE44E523-3222-76B2-0475-FFD44EAD9E93}"/>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Google Shape;429;p3">
                <a:extLst>
                  <a:ext uri="{FF2B5EF4-FFF2-40B4-BE49-F238E27FC236}">
                    <a16:creationId xmlns:a16="http://schemas.microsoft.com/office/drawing/2014/main" id="{F8D95D87-F357-7FF0-8850-576FAFC0C26D}"/>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0" name="Google Shape;430;p3">
                <a:extLst>
                  <a:ext uri="{FF2B5EF4-FFF2-40B4-BE49-F238E27FC236}">
                    <a16:creationId xmlns:a16="http://schemas.microsoft.com/office/drawing/2014/main" id="{74852BA2-C584-A5B4-FAA4-58EE4C6AA5B1}"/>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1" name="Google Shape;431;p3">
                <a:extLst>
                  <a:ext uri="{FF2B5EF4-FFF2-40B4-BE49-F238E27FC236}">
                    <a16:creationId xmlns:a16="http://schemas.microsoft.com/office/drawing/2014/main" id="{2F006C78-2B60-84C6-FB4D-905B96E3544C}"/>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oogle Shape;432;p3">
              <a:extLst>
                <a:ext uri="{FF2B5EF4-FFF2-40B4-BE49-F238E27FC236}">
                  <a16:creationId xmlns:a16="http://schemas.microsoft.com/office/drawing/2014/main" id="{28F212B0-FA44-49A3-DFCE-71C3A1A7D355}"/>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a16="http://schemas.microsoft.com/office/drawing/2014/main" id="{7C41C539-C1C8-DC6E-E76B-E4478685708B}"/>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34;p3">
                <a:extLst>
                  <a:ext uri="{FF2B5EF4-FFF2-40B4-BE49-F238E27FC236}">
                    <a16:creationId xmlns:a16="http://schemas.microsoft.com/office/drawing/2014/main" id="{6A46A97E-74E7-3B09-C743-EC3AC95F7B5B}"/>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35;p3">
                <a:extLst>
                  <a:ext uri="{FF2B5EF4-FFF2-40B4-BE49-F238E27FC236}">
                    <a16:creationId xmlns:a16="http://schemas.microsoft.com/office/drawing/2014/main" id="{90C1CEB0-BA46-062F-020C-A1E57AFD603F}"/>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36;p3">
                <a:extLst>
                  <a:ext uri="{FF2B5EF4-FFF2-40B4-BE49-F238E27FC236}">
                    <a16:creationId xmlns:a16="http://schemas.microsoft.com/office/drawing/2014/main" id="{61B9592B-7307-2FF5-4E12-D08040E58429}"/>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37;p3">
                <a:extLst>
                  <a:ext uri="{FF2B5EF4-FFF2-40B4-BE49-F238E27FC236}">
                    <a16:creationId xmlns:a16="http://schemas.microsoft.com/office/drawing/2014/main" id="{724FFB76-D76B-6FDD-7BB6-1FF6B9416E1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38;p3">
                <a:extLst>
                  <a:ext uri="{FF2B5EF4-FFF2-40B4-BE49-F238E27FC236}">
                    <a16:creationId xmlns:a16="http://schemas.microsoft.com/office/drawing/2014/main" id="{B2FB6B12-16C6-BA6D-75FB-B2CAA202CEE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39;p3">
                <a:extLst>
                  <a:ext uri="{FF2B5EF4-FFF2-40B4-BE49-F238E27FC236}">
                    <a16:creationId xmlns:a16="http://schemas.microsoft.com/office/drawing/2014/main" id="{37F701C3-D79C-B23D-15B3-201A5AA0A8CA}"/>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40;p3">
                <a:extLst>
                  <a:ext uri="{FF2B5EF4-FFF2-40B4-BE49-F238E27FC236}">
                    <a16:creationId xmlns:a16="http://schemas.microsoft.com/office/drawing/2014/main" id="{121BD237-822B-F611-31A2-9E082E69E3ED}"/>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41;p3">
                <a:extLst>
                  <a:ext uri="{FF2B5EF4-FFF2-40B4-BE49-F238E27FC236}">
                    <a16:creationId xmlns:a16="http://schemas.microsoft.com/office/drawing/2014/main" id="{6ACE094A-408A-B071-AC92-F1B4B26CB19C}"/>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42;p3">
                <a:extLst>
                  <a:ext uri="{FF2B5EF4-FFF2-40B4-BE49-F238E27FC236}">
                    <a16:creationId xmlns:a16="http://schemas.microsoft.com/office/drawing/2014/main" id="{9E0353F8-0691-0A8C-A3A2-A99AAC02626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43;p3">
                <a:extLst>
                  <a:ext uri="{FF2B5EF4-FFF2-40B4-BE49-F238E27FC236}">
                    <a16:creationId xmlns:a16="http://schemas.microsoft.com/office/drawing/2014/main" id="{61E7A1F0-1705-758E-3201-97F330E3883D}"/>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44;p3">
                <a:extLst>
                  <a:ext uri="{FF2B5EF4-FFF2-40B4-BE49-F238E27FC236}">
                    <a16:creationId xmlns:a16="http://schemas.microsoft.com/office/drawing/2014/main" id="{FF1CDB69-C7C1-7447-AFBF-BA79E86DDF8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45;p3">
                <a:extLst>
                  <a:ext uri="{FF2B5EF4-FFF2-40B4-BE49-F238E27FC236}">
                    <a16:creationId xmlns:a16="http://schemas.microsoft.com/office/drawing/2014/main" id="{A47B3962-A9E2-4D78-7529-1EFDF82656F1}"/>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6;p3">
                <a:extLst>
                  <a:ext uri="{FF2B5EF4-FFF2-40B4-BE49-F238E27FC236}">
                    <a16:creationId xmlns:a16="http://schemas.microsoft.com/office/drawing/2014/main" id="{5F5A63CB-8256-F7EF-8831-372CD32C602C}"/>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47;p3">
                <a:extLst>
                  <a:ext uri="{FF2B5EF4-FFF2-40B4-BE49-F238E27FC236}">
                    <a16:creationId xmlns:a16="http://schemas.microsoft.com/office/drawing/2014/main" id="{912A4693-E2B6-FBE4-67C7-3A50404C567C}"/>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48;p3">
                <a:extLst>
                  <a:ext uri="{FF2B5EF4-FFF2-40B4-BE49-F238E27FC236}">
                    <a16:creationId xmlns:a16="http://schemas.microsoft.com/office/drawing/2014/main" id="{ADDC193A-AAAC-1487-C5BB-100EF4781611}"/>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49;p3">
                <a:extLst>
                  <a:ext uri="{FF2B5EF4-FFF2-40B4-BE49-F238E27FC236}">
                    <a16:creationId xmlns:a16="http://schemas.microsoft.com/office/drawing/2014/main" id="{E1FBC6F0-F58B-DCF8-C283-9618EF7E2BE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0;p3">
                <a:extLst>
                  <a:ext uri="{FF2B5EF4-FFF2-40B4-BE49-F238E27FC236}">
                    <a16:creationId xmlns:a16="http://schemas.microsoft.com/office/drawing/2014/main" id="{25C16EA8-5B32-C125-7115-7617D119439E}"/>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1;p3">
                <a:extLst>
                  <a:ext uri="{FF2B5EF4-FFF2-40B4-BE49-F238E27FC236}">
                    <a16:creationId xmlns:a16="http://schemas.microsoft.com/office/drawing/2014/main" id="{1B5E3859-4431-1AF1-F6CA-A49DB3D1488A}"/>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2;p3">
                <a:extLst>
                  <a:ext uri="{FF2B5EF4-FFF2-40B4-BE49-F238E27FC236}">
                    <a16:creationId xmlns:a16="http://schemas.microsoft.com/office/drawing/2014/main" id="{2BB5C341-3424-CD12-3A0F-5294965F09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3;p3">
                <a:extLst>
                  <a:ext uri="{FF2B5EF4-FFF2-40B4-BE49-F238E27FC236}">
                    <a16:creationId xmlns:a16="http://schemas.microsoft.com/office/drawing/2014/main" id="{9CCB00CF-A2B8-3E7B-83BF-9C7EBFB9B1B1}"/>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4;p3">
                <a:extLst>
                  <a:ext uri="{FF2B5EF4-FFF2-40B4-BE49-F238E27FC236}">
                    <a16:creationId xmlns:a16="http://schemas.microsoft.com/office/drawing/2014/main" id="{FED8A134-9D08-924D-6A9F-92F62FEE3055}"/>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p3">
                <a:extLst>
                  <a:ext uri="{FF2B5EF4-FFF2-40B4-BE49-F238E27FC236}">
                    <a16:creationId xmlns:a16="http://schemas.microsoft.com/office/drawing/2014/main" id="{C4225B57-E5DA-7648-D8C0-2E81F1605216}"/>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6;p3">
                <a:extLst>
                  <a:ext uri="{FF2B5EF4-FFF2-40B4-BE49-F238E27FC236}">
                    <a16:creationId xmlns:a16="http://schemas.microsoft.com/office/drawing/2014/main" id="{93CE7F86-F10E-C7CE-1D3A-208EF77BA78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7;p3">
                <a:extLst>
                  <a:ext uri="{FF2B5EF4-FFF2-40B4-BE49-F238E27FC236}">
                    <a16:creationId xmlns:a16="http://schemas.microsoft.com/office/drawing/2014/main" id="{3185E4EA-70BE-EEFE-CEA5-A3ECA60E40CA}"/>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8;p3">
                <a:extLst>
                  <a:ext uri="{FF2B5EF4-FFF2-40B4-BE49-F238E27FC236}">
                    <a16:creationId xmlns:a16="http://schemas.microsoft.com/office/drawing/2014/main" id="{14F67341-E1BF-F8DB-F315-5813E09FEE9B}"/>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9;p3">
                <a:extLst>
                  <a:ext uri="{FF2B5EF4-FFF2-40B4-BE49-F238E27FC236}">
                    <a16:creationId xmlns:a16="http://schemas.microsoft.com/office/drawing/2014/main" id="{1628F6AA-CF34-3915-9428-6E1D2817701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60;p3">
                <a:extLst>
                  <a:ext uri="{FF2B5EF4-FFF2-40B4-BE49-F238E27FC236}">
                    <a16:creationId xmlns:a16="http://schemas.microsoft.com/office/drawing/2014/main" id="{5F25EC46-8AC8-B28D-0DD9-EE724F37EDA5}"/>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461;p3">
              <a:extLst>
                <a:ext uri="{FF2B5EF4-FFF2-40B4-BE49-F238E27FC236}">
                  <a16:creationId xmlns:a16="http://schemas.microsoft.com/office/drawing/2014/main" id="{3A9B66A5-77D7-6B61-EF0D-340ECA3757B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62;p3">
              <a:extLst>
                <a:ext uri="{FF2B5EF4-FFF2-40B4-BE49-F238E27FC236}">
                  <a16:creationId xmlns:a16="http://schemas.microsoft.com/office/drawing/2014/main" id="{A9732B94-BBBC-D491-2CD2-C2AEF1D4C593}"/>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7219F6C-6EED-EF80-63CA-BBD7D71D1F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9" name="Picture 8" descr="A person and person with a book and flowers&#10;&#10;Description automatically generated">
            <a:extLst>
              <a:ext uri="{FF2B5EF4-FFF2-40B4-BE49-F238E27FC236}">
                <a16:creationId xmlns:a16="http://schemas.microsoft.com/office/drawing/2014/main" id="{533AC5FA-AD38-392C-46D5-B3F3466B37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384" y="3333750"/>
            <a:ext cx="3842064" cy="3842064"/>
          </a:xfrm>
          <a:prstGeom prst="rect">
            <a:avLst/>
          </a:prstGeom>
        </p:spPr>
      </p:pic>
      <p:pic>
        <p:nvPicPr>
          <p:cNvPr id="10" name="Picture 9">
            <a:extLst>
              <a:ext uri="{FF2B5EF4-FFF2-40B4-BE49-F238E27FC236}">
                <a16:creationId xmlns:a16="http://schemas.microsoft.com/office/drawing/2014/main" id="{9EBA398C-9DB7-F1AE-BAF1-ECD455F22A36}"/>
              </a:ext>
            </a:extLst>
          </p:cNvPr>
          <p:cNvPicPr>
            <a:picLocks noChangeAspect="1"/>
          </p:cNvPicPr>
          <p:nvPr/>
        </p:nvPicPr>
        <p:blipFill>
          <a:blip r:embed="rId7"/>
          <a:stretch>
            <a:fillRect/>
          </a:stretch>
        </p:blipFill>
        <p:spPr>
          <a:xfrm>
            <a:off x="4202031" y="379469"/>
            <a:ext cx="3438442" cy="1841152"/>
          </a:xfrm>
          <a:prstGeom prst="rect">
            <a:avLst/>
          </a:prstGeom>
        </p:spPr>
      </p:pic>
      <p:pic>
        <p:nvPicPr>
          <p:cNvPr id="12" name="Picture 11">
            <a:extLst>
              <a:ext uri="{FF2B5EF4-FFF2-40B4-BE49-F238E27FC236}">
                <a16:creationId xmlns:a16="http://schemas.microsoft.com/office/drawing/2014/main" id="{B4459624-5CF5-1663-B625-DFE4E131A472}"/>
              </a:ext>
            </a:extLst>
          </p:cNvPr>
          <p:cNvPicPr>
            <a:picLocks noChangeAspect="1"/>
          </p:cNvPicPr>
          <p:nvPr/>
        </p:nvPicPr>
        <p:blipFill>
          <a:blip r:embed="rId8"/>
          <a:stretch>
            <a:fillRect/>
          </a:stretch>
        </p:blipFill>
        <p:spPr>
          <a:xfrm>
            <a:off x="170197" y="852615"/>
            <a:ext cx="2536156" cy="1457070"/>
          </a:xfrm>
          <a:prstGeom prst="rect">
            <a:avLst/>
          </a:prstGeom>
        </p:spPr>
      </p:pic>
      <p:pic>
        <p:nvPicPr>
          <p:cNvPr id="13" name="Picture 12">
            <a:extLst>
              <a:ext uri="{FF2B5EF4-FFF2-40B4-BE49-F238E27FC236}">
                <a16:creationId xmlns:a16="http://schemas.microsoft.com/office/drawing/2014/main" id="{5CB89DC5-A5A5-699A-5461-BD1A9451A21E}"/>
              </a:ext>
            </a:extLst>
          </p:cNvPr>
          <p:cNvPicPr>
            <a:picLocks noChangeAspect="1"/>
          </p:cNvPicPr>
          <p:nvPr/>
        </p:nvPicPr>
        <p:blipFill>
          <a:blip r:embed="rId9"/>
          <a:stretch>
            <a:fillRect/>
          </a:stretch>
        </p:blipFill>
        <p:spPr>
          <a:xfrm>
            <a:off x="2227372" y="1723152"/>
            <a:ext cx="7718205" cy="2554445"/>
          </a:xfrm>
          <a:prstGeom prst="rect">
            <a:avLst/>
          </a:prstGeom>
        </p:spPr>
      </p:pic>
    </p:spTree>
    <p:extLst>
      <p:ext uri="{BB962C8B-B14F-4D97-AF65-F5344CB8AC3E}">
        <p14:creationId xmlns:p14="http://schemas.microsoft.com/office/powerpoint/2010/main" val="1138794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3"/>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p:cNvPicPr>
            <a:picLocks noChangeAspect="1"/>
          </p:cNvPicPr>
          <p:nvPr/>
        </p:nvPicPr>
        <p:blipFill rotWithShape="1">
          <a:blip r:embed="rId2">
            <a:extLst>
              <a:ext uri="{28A0092B-C50C-407E-A947-70E740481C1C}">
                <a14:useLocalDpi xmlns:a14="http://schemas.microsoft.com/office/drawing/2010/main" val="0"/>
              </a:ext>
            </a:extLst>
          </a:blip>
          <a:srcRect t="45949"/>
          <a:stretch>
            <a:fillRect/>
          </a:stretch>
        </p:blipFill>
        <p:spPr>
          <a:xfrm>
            <a:off x="0" y="0"/>
            <a:ext cx="12192000" cy="6858000"/>
          </a:xfrm>
          <a:prstGeom prst="rect">
            <a:avLst/>
          </a:prstGeom>
        </p:spPr>
      </p:pic>
      <p:sp>
        <p:nvSpPr>
          <p:cNvPr id="27" name="Rectangle: Rounded Corners 8"/>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a:fillRect/>
          </a:stretch>
        </p:blipFill>
        <p:spPr>
          <a:xfrm>
            <a:off x="-23937" y="3950354"/>
            <a:ext cx="3364250" cy="2907645"/>
          </a:xfrm>
          <a:prstGeom prst="rect">
            <a:avLst/>
          </a:prstGeom>
        </p:spPr>
      </p:pic>
      <p:pic>
        <p:nvPicPr>
          <p:cNvPr id="12" name="Hình ảnh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pic>
        <p:nvPicPr>
          <p:cNvPr id="6" name="Picture 5"/>
          <p:cNvPicPr>
            <a:picLocks noChangeAspect="1"/>
          </p:cNvPicPr>
          <p:nvPr/>
        </p:nvPicPr>
        <p:blipFill>
          <a:blip r:embed="rId8"/>
          <a:stretch>
            <a:fillRect/>
          </a:stretch>
        </p:blipFill>
        <p:spPr>
          <a:xfrm>
            <a:off x="4550134" y="2050219"/>
            <a:ext cx="3664014" cy="1012024"/>
          </a:xfrm>
          <a:prstGeom prst="rect">
            <a:avLst/>
          </a:prstGeom>
        </p:spPr>
      </p:pic>
      <p:pic>
        <p:nvPicPr>
          <p:cNvPr id="8" name="Picture 7"/>
          <p:cNvPicPr>
            <a:picLocks noChangeAspect="1"/>
          </p:cNvPicPr>
          <p:nvPr/>
        </p:nvPicPr>
        <p:blipFill>
          <a:blip r:embed="rId9"/>
          <a:stretch>
            <a:fillRect/>
          </a:stretch>
        </p:blipFill>
        <p:spPr>
          <a:xfrm>
            <a:off x="2464376" y="3013623"/>
            <a:ext cx="7206097" cy="2011854"/>
          </a:xfrm>
          <a:prstGeom prst="rect">
            <a:avLst/>
          </a:prstGeom>
        </p:spPr>
      </p:pic>
      <p:pic>
        <p:nvPicPr>
          <p:cNvPr id="11" name="Picture 10"/>
          <p:cNvPicPr>
            <a:picLocks noChangeAspect="1"/>
          </p:cNvPicPr>
          <p:nvPr/>
        </p:nvPicPr>
        <p:blipFill>
          <a:blip r:embed="rId10"/>
          <a:stretch>
            <a:fillRect/>
          </a:stretch>
        </p:blipFill>
        <p:spPr>
          <a:xfrm>
            <a:off x="2351088" y="2332444"/>
            <a:ext cx="1450974" cy="8596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7D051-A7D8-7303-23B4-C948CC0AC70A}"/>
            </a:ext>
          </a:extLst>
        </p:cNvPr>
        <p:cNvGrpSpPr/>
        <p:nvPr/>
      </p:nvGrpSpPr>
      <p:grpSpPr>
        <a:xfrm>
          <a:off x="0" y="0"/>
          <a:ext cx="0" cy="0"/>
          <a:chOff x="0" y="0"/>
          <a:chExt cx="0" cy="0"/>
        </a:xfrm>
      </p:grpSpPr>
      <p:pic>
        <p:nvPicPr>
          <p:cNvPr id="4" name="Hình ảnh 3">
            <a:extLst>
              <a:ext uri="{FF2B5EF4-FFF2-40B4-BE49-F238E27FC236}">
                <a16:creationId xmlns:a16="http://schemas.microsoft.com/office/drawing/2014/main" id="{CAB8D5EB-0B62-C615-BD9A-2B90A5F9B151}"/>
              </a:ext>
            </a:extLst>
          </p:cNvPr>
          <p:cNvPicPr>
            <a:picLocks noChangeAspect="1"/>
          </p:cNvPicPr>
          <p:nvPr/>
        </p:nvPicPr>
        <p:blipFill rotWithShape="1">
          <a:blip r:embed="rId3">
            <a:extLst>
              <a:ext uri="{28A0092B-C50C-407E-A947-70E740481C1C}">
                <a14:useLocalDpi xmlns:a14="http://schemas.microsoft.com/office/drawing/2010/main" val="0"/>
              </a:ext>
            </a:extLst>
          </a:blip>
          <a:srcRect t="45949"/>
          <a:stretch>
            <a:fillRect/>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6C15DA3C-C6A3-6F04-E897-BE829D8C9248}"/>
              </a:ext>
            </a:extLst>
          </p:cNvPr>
          <p:cNvSpPr/>
          <p:nvPr/>
        </p:nvSpPr>
        <p:spPr>
          <a:xfrm>
            <a:off x="2257425" y="1107730"/>
            <a:ext cx="77914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a:extLst>
              <a:ext uri="{FF2B5EF4-FFF2-40B4-BE49-F238E27FC236}">
                <a16:creationId xmlns:a16="http://schemas.microsoft.com/office/drawing/2014/main" id="{194A0913-7869-88A9-B205-9A4B56275D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B4C0D57B-0200-05F8-B348-E57AE50018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0" name="Hình ảnh 9" descr="Ảnh có chứa búp bê, đồ chơi, đồ họa véc-tơ&#10;&#10;Mô tả được tạo tự động">
            <a:extLst>
              <a:ext uri="{FF2B5EF4-FFF2-40B4-BE49-F238E27FC236}">
                <a16:creationId xmlns:a16="http://schemas.microsoft.com/office/drawing/2014/main" id="{7924114A-ACE9-949A-E558-D0BB285D83E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9815" l="37604" r="98906">
                        <a14:foregroundMark x1="94635" y1="32963" x2="93333" y2="31944"/>
                        <a14:foregroundMark x1="94635" y1="50556" x2="92969" y2="50278"/>
                        <a14:foregroundMark x1="84896" y1="62037" x2="82135" y2="68889"/>
                        <a14:foregroundMark x1="89115" y1="67593" x2="92031" y2="83241"/>
                        <a14:foregroundMark x1="95885" y1="87870" x2="94063" y2="74722"/>
                        <a14:foregroundMark x1="89635" y1="69537" x2="93542" y2="78981"/>
                        <a14:foregroundMark x1="88906" y1="94352" x2="90417" y2="98981"/>
                        <a14:foregroundMark x1="93125" y1="69537" x2="95729" y2="91759"/>
                        <a14:foregroundMark x1="87083" y1="98981" x2="87656" y2="99907"/>
                        <a14:foregroundMark x1="99010" y1="78333" x2="98490" y2="80926"/>
                        <a14:foregroundMark x1="70365" y1="98611" x2="64635" y2="94074"/>
                        <a14:foregroundMark x1="43333" y1="35185" x2="45000" y2="54537"/>
                        <a14:foregroundMark x1="44219" y1="62315" x2="46875" y2="87593"/>
                        <a14:foregroundMark x1="46875" y1="87593" x2="49948" y2="96019"/>
                        <a14:foregroundMark x1="40000" y1="79352" x2="38177" y2="78704"/>
                        <a14:foregroundMark x1="38750" y1="46944" x2="37604" y2="45648"/>
                        <a14:foregroundMark x1="47396" y1="31574" x2="44219" y2="32315"/>
                        <a14:foregroundMark x1="50677" y1="66944" x2="48281" y2="63611"/>
                      </a14:backgroundRemoval>
                    </a14:imgEffect>
                  </a14:imgLayer>
                </a14:imgProps>
              </a:ext>
              <a:ext uri="{28A0092B-C50C-407E-A947-70E740481C1C}">
                <a14:useLocalDpi xmlns:a14="http://schemas.microsoft.com/office/drawing/2010/main" val="0"/>
              </a:ext>
            </a:extLst>
          </a:blip>
          <a:srcRect l="35617" r="-701"/>
          <a:stretch>
            <a:fillRect/>
          </a:stretch>
        </p:blipFill>
        <p:spPr>
          <a:xfrm>
            <a:off x="-23937" y="3950354"/>
            <a:ext cx="3364250" cy="2907645"/>
          </a:xfrm>
          <a:prstGeom prst="rect">
            <a:avLst/>
          </a:prstGeom>
        </p:spPr>
      </p:pic>
      <p:pic>
        <p:nvPicPr>
          <p:cNvPr id="12" name="Hình ảnh 11">
            <a:extLst>
              <a:ext uri="{FF2B5EF4-FFF2-40B4-BE49-F238E27FC236}">
                <a16:creationId xmlns:a16="http://schemas.microsoft.com/office/drawing/2014/main" id="{F47B245E-4AF8-6585-5C81-3AB51C7354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00438" y="4167862"/>
            <a:ext cx="3189972" cy="2713483"/>
          </a:xfrm>
          <a:prstGeom prst="rect">
            <a:avLst/>
          </a:prstGeom>
        </p:spPr>
      </p:pic>
      <p:sp>
        <p:nvSpPr>
          <p:cNvPr id="2" name="Rounded Rectangle 14">
            <a:extLst>
              <a:ext uri="{FF2B5EF4-FFF2-40B4-BE49-F238E27FC236}">
                <a16:creationId xmlns:a16="http://schemas.microsoft.com/office/drawing/2014/main" id="{2B328DEB-8C0D-6494-A25F-E2AD95AB6D48}"/>
              </a:ext>
            </a:extLst>
          </p:cNvPr>
          <p:cNvSpPr/>
          <p:nvPr/>
        </p:nvSpPr>
        <p:spPr>
          <a:xfrm>
            <a:off x="2434901" y="2259711"/>
            <a:ext cx="7322198" cy="1445027"/>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ctr">
              <a:spcBef>
                <a:spcPts val="1200"/>
              </a:spcBef>
              <a:defRPr/>
            </a:pPr>
            <a:r>
              <a:rPr lang="vi-VN" sz="2800" b="1" dirty="0">
                <a:solidFill>
                  <a:srgbClr val="FF0000"/>
                </a:solidFill>
              </a:rPr>
              <a:t>THỰC HÀNH GIỮA KÌ I</a:t>
            </a:r>
          </a:p>
        </p:txBody>
      </p:sp>
    </p:spTree>
    <p:extLst>
      <p:ext uri="{BB962C8B-B14F-4D97-AF65-F5344CB8AC3E}">
        <p14:creationId xmlns:p14="http://schemas.microsoft.com/office/powerpoint/2010/main" val="13037387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662B58F5-3CBA-0C18-92A7-9ACF78348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8174" y="5719297"/>
            <a:ext cx="15011914" cy="75332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9960" y="3465786"/>
            <a:ext cx="2356083" cy="313006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997289" y="3815862"/>
            <a:ext cx="3800403" cy="2743200"/>
          </a:xfrm>
          <a:prstGeom prst="rect">
            <a:avLst/>
          </a:prstGeom>
        </p:spPr>
      </p:pic>
      <p:pic>
        <p:nvPicPr>
          <p:cNvPr id="14" name="Picture 6">
            <a:extLst>
              <a:ext uri="{FF2B5EF4-FFF2-40B4-BE49-F238E27FC236}">
                <a16:creationId xmlns:a16="http://schemas.microsoft.com/office/drawing/2014/main" id="{088B750A-F85A-4CBD-647A-8D9362DE747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296123" y="291470"/>
            <a:ext cx="450721" cy="476724"/>
          </a:xfrm>
          <a:prstGeom prst="rect">
            <a:avLst/>
          </a:prstGeom>
        </p:spPr>
      </p:pic>
      <p:sp>
        <p:nvSpPr>
          <p:cNvPr id="5" name="Rectangle: Rounded Corners 4">
            <a:extLst>
              <a:ext uri="{FF2B5EF4-FFF2-40B4-BE49-F238E27FC236}">
                <a16:creationId xmlns:a16="http://schemas.microsoft.com/office/drawing/2014/main" id="{C6816F20-8B46-1C3E-439C-F61C54DEBFBC}"/>
              </a:ext>
            </a:extLst>
          </p:cNvPr>
          <p:cNvSpPr/>
          <p:nvPr/>
        </p:nvSpPr>
        <p:spPr>
          <a:xfrm>
            <a:off x="293505" y="291469"/>
            <a:ext cx="11540532" cy="6428307"/>
          </a:xfrm>
          <a:prstGeom prst="roundRect">
            <a:avLst>
              <a:gd name="adj" fmla="val 8489"/>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alibri" panose="020F0502020204030204"/>
              <a:ea typeface="+mn-ea"/>
              <a:cs typeface="+mn-cs"/>
            </a:endParaRPr>
          </a:p>
        </p:txBody>
      </p:sp>
      <p:sp>
        <p:nvSpPr>
          <p:cNvPr id="10" name="Rounded Rectangle 14">
            <a:extLst>
              <a:ext uri="{FF2B5EF4-FFF2-40B4-BE49-F238E27FC236}">
                <a16:creationId xmlns:a16="http://schemas.microsoft.com/office/drawing/2014/main" id="{CF3F4A95-478C-1A62-1AED-53A5AEBA232B}"/>
              </a:ext>
            </a:extLst>
          </p:cNvPr>
          <p:cNvSpPr/>
          <p:nvPr/>
        </p:nvSpPr>
        <p:spPr>
          <a:xfrm>
            <a:off x="908557" y="1636553"/>
            <a:ext cx="10098452" cy="1950667"/>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rPr>
              <a:t>Học sinh củng cố các chuẩn mực hành vi đạo đức đã học qua 2 bài học Biết ơn những người có công với quê hương, đất nước; Tôn trọng sự khác biệt của người khác.</a:t>
            </a:r>
            <a:endParaRPr lang="en-US" sz="2800" dirty="0">
              <a:solidFill>
                <a:schemeClr val="tx1"/>
              </a:solidFill>
            </a:endParaRPr>
          </a:p>
        </p:txBody>
      </p:sp>
      <p:pic>
        <p:nvPicPr>
          <p:cNvPr id="13" name="Picture 17">
            <a:extLst>
              <a:ext uri="{FF2B5EF4-FFF2-40B4-BE49-F238E27FC236}">
                <a16:creationId xmlns:a16="http://schemas.microsoft.com/office/drawing/2014/main" id="{08FA1023-6AC4-6343-FE2A-5C3212B9D46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188206" y="0"/>
            <a:ext cx="1161476" cy="766574"/>
          </a:xfrm>
          <a:prstGeom prst="rect">
            <a:avLst/>
          </a:prstGeom>
        </p:spPr>
      </p:pic>
      <p:pic>
        <p:nvPicPr>
          <p:cNvPr id="7" name="Picture 6">
            <a:extLst>
              <a:ext uri="{FF2B5EF4-FFF2-40B4-BE49-F238E27FC236}">
                <a16:creationId xmlns:a16="http://schemas.microsoft.com/office/drawing/2014/main" id="{745407F9-9E8F-87C2-F0A7-FC3D4F3C59CE}"/>
              </a:ext>
            </a:extLst>
          </p:cNvPr>
          <p:cNvPicPr>
            <a:picLocks noChangeAspect="1"/>
          </p:cNvPicPr>
          <p:nvPr/>
        </p:nvPicPr>
        <p:blipFill>
          <a:blip r:embed="rId13"/>
          <a:stretch>
            <a:fillRect/>
          </a:stretch>
        </p:blipFill>
        <p:spPr>
          <a:xfrm>
            <a:off x="3245479" y="381000"/>
            <a:ext cx="5986791" cy="944962"/>
          </a:xfrm>
          <a:prstGeom prst="rect">
            <a:avLst/>
          </a:prstGeom>
        </p:spPr>
      </p:pic>
      <p:sp>
        <p:nvSpPr>
          <p:cNvPr id="16" name="Rounded Rectangle 14">
            <a:extLst>
              <a:ext uri="{FF2B5EF4-FFF2-40B4-BE49-F238E27FC236}">
                <a16:creationId xmlns:a16="http://schemas.microsoft.com/office/drawing/2014/main" id="{2645508A-9C77-33F6-BEEA-FC4392F82BF9}"/>
              </a:ext>
            </a:extLst>
          </p:cNvPr>
          <p:cNvSpPr/>
          <p:nvPr/>
        </p:nvSpPr>
        <p:spPr>
          <a:xfrm>
            <a:off x="945983" y="4243032"/>
            <a:ext cx="10098452" cy="1783695"/>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just">
              <a:spcBef>
                <a:spcPts val="1200"/>
              </a:spcBef>
              <a:defRPr/>
            </a:pPr>
            <a:r>
              <a:rPr lang="vi-VN" sz="2800" dirty="0">
                <a:solidFill>
                  <a:schemeClr val="tx1"/>
                </a:solidFill>
              </a:rPr>
              <a:t>Có kĩ năng lựa chọn và thực hiện các hành vi ứng xử phù hợp chuẩn mực trong các tình huống đơn giản trong thực tế cuộc sống.</a:t>
            </a:r>
            <a:endParaRPr lang="vi-VN" sz="2800" dirty="0">
              <a:solidFill>
                <a:schemeClr val="tx1"/>
              </a:solidFill>
              <a:latin typeface="Calibri" panose="020F0502020204030204"/>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id="{38348AF9-2C2F-C1A1-6A86-A978C59399D4}"/>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a16="http://schemas.microsoft.com/office/drawing/2014/main" id="{00DAFA96-D530-B728-A73E-A3D54CA56B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id="{BE9B6ECF-85DA-5CB2-61E7-827FF7E093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id="{CA60BFB1-9BCE-3A74-848C-DC8B75CA76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9910" y="4197344"/>
            <a:ext cx="4157273" cy="2660655"/>
          </a:xfrm>
          <a:prstGeom prst="rect">
            <a:avLst/>
          </a:prstGeom>
        </p:spPr>
      </p:pic>
      <p:sp>
        <p:nvSpPr>
          <p:cNvPr id="3" name="Rounded Rectangle 14">
            <a:extLst>
              <a:ext uri="{FF2B5EF4-FFF2-40B4-BE49-F238E27FC236}">
                <a16:creationId xmlns:a16="http://schemas.microsoft.com/office/drawing/2014/main" id="{9336346A-0B7A-E8C5-442D-86D0F2812958}"/>
              </a:ext>
            </a:extLst>
          </p:cNvPr>
          <p:cNvSpPr/>
          <p:nvPr/>
        </p:nvSpPr>
        <p:spPr>
          <a:xfrm>
            <a:off x="2434901" y="2259711"/>
            <a:ext cx="7322198" cy="1445027"/>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ctr">
              <a:spcBef>
                <a:spcPts val="1200"/>
              </a:spcBef>
              <a:defRPr/>
            </a:pPr>
            <a:r>
              <a:rPr lang="vi-VN" sz="3600" b="1" dirty="0">
                <a:solidFill>
                  <a:srgbClr val="FF0000"/>
                </a:solidFill>
              </a:rPr>
              <a:t>LUYỆN TẬP</a:t>
            </a:r>
          </a:p>
        </p:txBody>
      </p:sp>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libri (Body)"/>
                  <a:ea typeface="Segoe UI" panose="020B0502040204020203" pitchFamily="34" charset="0"/>
                  <a:cs typeface="Calibri" panose="020F0502020204030204" pitchFamily="34" charset="0"/>
                </a:rPr>
                <a:t>HOẠT ĐỘNG 1: </a:t>
              </a:r>
              <a:r>
                <a:rPr lang="vi-VN" sz="4800" b="1" dirty="0">
                  <a:solidFill>
                    <a:prstClr val="black"/>
                  </a:solidFill>
                  <a:latin typeface="Calibri (Body)"/>
                  <a:ea typeface="Segoe UI" panose="020B0502040204020203" pitchFamily="34" charset="0"/>
                  <a:cs typeface="Calibri" panose="020F0502020204030204" pitchFamily="34" charset="0"/>
                </a:rPr>
                <a:t>KỂ VỀ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NHỮNG NGƯỜI CÓ CÔNG VỚI QUÊ HƯƠNG, ĐẤT NƯỚC</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1398305"/>
            <a:chOff x="1869832" y="3990205"/>
            <a:chExt cx="9320710" cy="2096285"/>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99522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hãy quan sát, tìm hiểu về các nhân vật trong những bức ảnh dưới đây và thực hiện yêu cầu:</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9F7B6B9D-BD68-0595-98A7-FF0D4D754298}"/>
              </a:ext>
            </a:extLst>
          </p:cNvPr>
          <p:cNvPicPr>
            <a:picLocks noChangeAspect="1"/>
          </p:cNvPicPr>
          <p:nvPr/>
        </p:nvPicPr>
        <p:blipFill>
          <a:blip r:embed="rId4"/>
          <a:stretch>
            <a:fillRect/>
          </a:stretch>
        </p:blipFill>
        <p:spPr>
          <a:xfrm>
            <a:off x="685799" y="1313643"/>
            <a:ext cx="5796153" cy="4973815"/>
          </a:xfrm>
          <a:prstGeom prst="rect">
            <a:avLst/>
          </a:prstGeom>
        </p:spPr>
      </p:pic>
      <p:sp>
        <p:nvSpPr>
          <p:cNvPr id="9" name="Rectangle: Rounded Corners 12">
            <a:extLst>
              <a:ext uri="{FF2B5EF4-FFF2-40B4-BE49-F238E27FC236}">
                <a16:creationId xmlns:a16="http://schemas.microsoft.com/office/drawing/2014/main" id="{772804F4-C9DE-2DA7-5F2A-E96A9AA4CEC0}"/>
              </a:ext>
            </a:extLst>
          </p:cNvPr>
          <p:cNvSpPr/>
          <p:nvPr/>
        </p:nvSpPr>
        <p:spPr>
          <a:xfrm>
            <a:off x="6499060" y="2771703"/>
            <a:ext cx="54071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Nêu những đóng góp cho quê hương, đất nước của các nhân vật trong mỗi bức ảnh trên.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7201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431</TotalTime>
  <Words>772</Words>
  <Application>Microsoft Office PowerPoint</Application>
  <PresentationFormat>Widescreen</PresentationFormat>
  <Paragraphs>40</Paragraphs>
  <Slides>28</Slides>
  <Notes>8</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28</vt:i4>
      </vt:variant>
    </vt:vector>
  </HeadingPairs>
  <TitlesOfParts>
    <vt:vector size="38" baseType="lpstr">
      <vt:lpstr>Arial</vt:lpstr>
      <vt:lpstr>Calibri</vt:lpstr>
      <vt:lpstr>Calibri (Body)</vt:lpstr>
      <vt:lpstr>Calibri Light</vt:lpstr>
      <vt:lpstr>Cambria</vt:lpstr>
      <vt:lpstr>Times New Roman</vt:lpstr>
      <vt:lpstr>Custom Design</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MinhThangPC.VN</dc:creator>
  <dc:description>9Slide.vn</dc:description>
  <cp:lastModifiedBy>Admin</cp:lastModifiedBy>
  <cp:revision>33</cp:revision>
  <dcterms:created xsi:type="dcterms:W3CDTF">2024-05-15T01:25:48Z</dcterms:created>
  <dcterms:modified xsi:type="dcterms:W3CDTF">2024-10-23T09:27:45Z</dcterms:modified>
  <cp:category>9Slide.vn</cp:category>
</cp:coreProperties>
</file>