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8" r:id="rId2"/>
    <p:sldId id="459" r:id="rId3"/>
    <p:sldId id="495" r:id="rId4"/>
    <p:sldId id="636" r:id="rId5"/>
    <p:sldId id="497" r:id="rId6"/>
    <p:sldId id="280" r:id="rId7"/>
    <p:sldId id="637" r:id="rId8"/>
    <p:sldId id="638" r:id="rId9"/>
    <p:sldId id="639" r:id="rId10"/>
    <p:sldId id="640" r:id="rId11"/>
    <p:sldId id="641" r:id="rId12"/>
    <p:sldId id="64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FF"/>
    <a:srgbClr val="99CCFF"/>
    <a:srgbClr val="00808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1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5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6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441325"/>
            <a:ext cx="10348400" cy="568325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3153" y="6043118"/>
            <a:ext cx="571647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fld id="{05C2D176-BDDD-4308-9A3E-DBFC2B3B23A7}" type="slidenum">
              <a:rPr lang="vi-VN" smtClean="0"/>
              <a:pPr/>
              <a:t>‹#›</a:t>
            </a:fld>
            <a:endParaRPr lang="vi-VN" dirty="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3490D72C-56AB-4D9B-AA0B-BDE50CAA31B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-9832"/>
            <a:ext cx="10626706" cy="1355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14734B-2016-4A18-820D-4413711A11F5}"/>
              </a:ext>
            </a:extLst>
          </p:cNvPr>
          <p:cNvCxnSpPr>
            <a:cxnSpLocks/>
          </p:cNvCxnSpPr>
          <p:nvPr userDrawn="1"/>
        </p:nvCxnSpPr>
        <p:spPr>
          <a:xfrm>
            <a:off x="-1" y="1406014"/>
            <a:ext cx="12192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09BCF50-9350-42C1-A0A0-6CAC9BBFDF21}"/>
              </a:ext>
            </a:extLst>
          </p:cNvPr>
          <p:cNvSpPr/>
          <p:nvPr userDrawn="1"/>
        </p:nvSpPr>
        <p:spPr>
          <a:xfrm>
            <a:off x="10697497" y="0"/>
            <a:ext cx="1494503" cy="132734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8334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1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6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5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4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4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4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6ACCD-0A73-4FFF-8E1E-596C20E8FB55}" type="datetimeFigureOut">
              <a:rPr lang="en-US" smtClean="0"/>
              <a:t>17/09/2023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896BC-590F-41E2-AE69-29568EAD1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3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B3297A31-DC78-2B99-14D8-0DB4F25CCA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116222"/>
              </p:ext>
            </p:extLst>
          </p:nvPr>
        </p:nvGraphicFramePr>
        <p:xfrm>
          <a:off x="-205" y="0"/>
          <a:ext cx="121888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3" imgW="8096400" imgH="4514760" progId="Paint.Picture">
                  <p:embed/>
                </p:oleObj>
              </mc:Choice>
              <mc:Fallback>
                <p:oleObj name="Bitmap Image" r:id="rId3" imgW="8096400" imgH="4514760" progId="Paint.Picture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B3297A31-DC78-2B99-14D8-0DB4F25CCA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05" y="0"/>
                        <a:ext cx="12188825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7">
            <a:extLst>
              <a:ext uri="{FF2B5EF4-FFF2-40B4-BE49-F238E27FC236}">
                <a16:creationId xmlns:a16="http://schemas.microsoft.com/office/drawing/2014/main" id="{03B09E4A-937E-78F8-8600-DAAD4C869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1272" y="4282123"/>
            <a:ext cx="83164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ĐỘNG TÁC ĐI ĐỀU NHIỀU HÀNG DỌC VÒNG BÊN PHẢI</a:t>
            </a:r>
          </a:p>
          <a:p>
            <a:pPr algn="ctr">
              <a:defRPr/>
            </a:pPr>
            <a:r>
              <a:rPr lang="en-US" altLang="zh-CN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zh-C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zh-CN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zh-C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zh-C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zh-C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zh-C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zh-C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zh-C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altLang="zh-C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altLang="zh-C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zh-CN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altLang="zh-CN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3" y="2628676"/>
            <a:ext cx="2790258" cy="3923019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AA73F822-1A9A-A029-DBFE-4643F2B91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21" y="3541473"/>
            <a:ext cx="8858279" cy="68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anchor="ctr">
            <a:spAutoFit/>
          </a:bodyPr>
          <a:lstStyle/>
          <a:p>
            <a:pPr algn="ctr">
              <a:lnSpc>
                <a:spcPts val="5000"/>
              </a:lnSpc>
              <a:defRPr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1: ĐỘI HÌNH ĐỘI NGŨ</a:t>
            </a:r>
            <a:endParaRPr lang="en-US" altLang="zh-C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TRÒ CHƠI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10</a:t>
            </a:fld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1" y="1777306"/>
            <a:ext cx="7895763" cy="476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82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VẬN DỤNG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11</a:t>
            </a:fld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2" y="1559858"/>
            <a:ext cx="7363731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83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VẬN DỤNG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12</a:t>
            </a:fld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52" y="1680882"/>
            <a:ext cx="7516906" cy="49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1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8E1C53F-C426-41DD-B966-A4DAE0BC70B7}"/>
              </a:ext>
            </a:extLst>
          </p:cNvPr>
          <p:cNvGrpSpPr/>
          <p:nvPr/>
        </p:nvGrpSpPr>
        <p:grpSpPr>
          <a:xfrm>
            <a:off x="229243" y="-447825"/>
            <a:ext cx="6252487" cy="3082824"/>
            <a:chOff x="302393" y="-271039"/>
            <a:chExt cx="6252487" cy="30828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02393" y="-271039"/>
              <a:ext cx="6252487" cy="30828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454425" y="797162"/>
              <a:ext cx="386687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b="1" dirty="0">
                  <a:solidFill>
                    <a:srgbClr val="1C9BB4"/>
                  </a:solidFill>
                  <a:latin typeface="Barlow Condensed Medium" panose="00000606000000000000" pitchFamily="2" charset="0"/>
                  <a:cs typeface="Arial" pitchFamily="34" charset="0"/>
                </a:rPr>
                <a:t>NỘI DUNG </a:t>
              </a:r>
              <a:endParaRPr lang="en-US" sz="5000" dirty="0">
                <a:solidFill>
                  <a:srgbClr val="1C9BB4"/>
                </a:solidFill>
                <a:latin typeface="Barlow Condensed Medium" panose="00000606000000000000" pitchFamily="2" charset="0"/>
                <a:cs typeface="Arial" pitchFamily="34" charset="0"/>
              </a:endParaRPr>
            </a:p>
          </p:txBody>
        </p:sp>
      </p:grpSp>
      <p:grpSp>
        <p:nvGrpSpPr>
          <p:cNvPr id="29" name="Group 41">
            <a:extLst>
              <a:ext uri="{FF2B5EF4-FFF2-40B4-BE49-F238E27FC236}">
                <a16:creationId xmlns:a16="http://schemas.microsoft.com/office/drawing/2014/main" id="{E3C5645F-4B71-6E3F-D3D7-42A55E62E082}"/>
              </a:ext>
            </a:extLst>
          </p:cNvPr>
          <p:cNvGrpSpPr>
            <a:grpSpLocks/>
          </p:cNvGrpSpPr>
          <p:nvPr/>
        </p:nvGrpSpPr>
        <p:grpSpPr bwMode="auto">
          <a:xfrm>
            <a:off x="1787484" y="2029346"/>
            <a:ext cx="7818990" cy="782440"/>
            <a:chOff x="1296" y="1824"/>
            <a:chExt cx="4060" cy="432"/>
          </a:xfrm>
        </p:grpSpPr>
        <p:sp>
          <p:nvSpPr>
            <p:cNvPr id="30" name="AutoShape 42">
              <a:extLst>
                <a:ext uri="{FF2B5EF4-FFF2-40B4-BE49-F238E27FC236}">
                  <a16:creationId xmlns:a16="http://schemas.microsoft.com/office/drawing/2014/main" id="{4A1043D9-91B5-F462-C775-1B557D0926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3820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" name="AutoShape 43">
              <a:extLst>
                <a:ext uri="{FF2B5EF4-FFF2-40B4-BE49-F238E27FC236}">
                  <a16:creationId xmlns:a16="http://schemas.microsoft.com/office/drawing/2014/main" id="{8F8D9BE2-192C-AF9F-96F7-396E9EA435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" name="Text Box 44">
              <a:extLst>
                <a:ext uri="{FF2B5EF4-FFF2-40B4-BE49-F238E27FC236}">
                  <a16:creationId xmlns:a16="http://schemas.microsoft.com/office/drawing/2014/main" id="{BD3B62A0-EF21-0B09-D80D-3AE96AFC637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41" y="1923"/>
              <a:ext cx="3615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400" b="1" dirty="0" err="1" smtClean="0">
                  <a:solidFill>
                    <a:schemeClr val="bg1"/>
                  </a:solidFill>
                </a:rPr>
                <a:t>Mục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</a:rPr>
                <a:t>tiêu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, </a:t>
              </a:r>
              <a:r>
                <a:rPr lang="en-US" altLang="zh-CN" sz="2400" b="1" dirty="0" err="1" smtClean="0">
                  <a:solidFill>
                    <a:schemeClr val="bg1"/>
                  </a:solidFill>
                </a:rPr>
                <a:t>yêu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</a:rPr>
                <a:t>cầu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</a:rPr>
                <a:t>bài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</a:rPr>
                <a:t>học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 Box 45">
              <a:extLst>
                <a:ext uri="{FF2B5EF4-FFF2-40B4-BE49-F238E27FC236}">
                  <a16:creationId xmlns:a16="http://schemas.microsoft.com/office/drawing/2014/main" id="{95078EDF-0E87-1212-B10F-B174CC01F83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21" y="1882"/>
              <a:ext cx="16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4" name="Group 46">
            <a:extLst>
              <a:ext uri="{FF2B5EF4-FFF2-40B4-BE49-F238E27FC236}">
                <a16:creationId xmlns:a16="http://schemas.microsoft.com/office/drawing/2014/main" id="{9AF67FC9-D914-BF85-564C-B086ABCDEFBE}"/>
              </a:ext>
            </a:extLst>
          </p:cNvPr>
          <p:cNvGrpSpPr>
            <a:grpSpLocks/>
          </p:cNvGrpSpPr>
          <p:nvPr/>
        </p:nvGrpSpPr>
        <p:grpSpPr bwMode="auto">
          <a:xfrm>
            <a:off x="2256531" y="2929924"/>
            <a:ext cx="7912766" cy="833338"/>
            <a:chOff x="1296" y="1824"/>
            <a:chExt cx="3987" cy="432"/>
          </a:xfrm>
        </p:grpSpPr>
        <p:sp>
          <p:nvSpPr>
            <p:cNvPr id="35" name="AutoShape 47">
              <a:extLst>
                <a:ext uri="{FF2B5EF4-FFF2-40B4-BE49-F238E27FC236}">
                  <a16:creationId xmlns:a16="http://schemas.microsoft.com/office/drawing/2014/main" id="{8EFFAFC1-95AC-FC86-A30F-29C1A3BD9F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3747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" name="AutoShape 48">
              <a:extLst>
                <a:ext uri="{FF2B5EF4-FFF2-40B4-BE49-F238E27FC236}">
                  <a16:creationId xmlns:a16="http://schemas.microsoft.com/office/drawing/2014/main" id="{D664A3BC-C32F-7131-364D-D55B75B90F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" name="Text Box 49">
              <a:extLst>
                <a:ext uri="{FF2B5EF4-FFF2-40B4-BE49-F238E27FC236}">
                  <a16:creationId xmlns:a16="http://schemas.microsoft.com/office/drawing/2014/main" id="{E6370A99-0B28-5DD3-D1D3-B677435B07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28" y="1932"/>
              <a:ext cx="3555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400" b="1" dirty="0" err="1" smtClean="0">
                  <a:solidFill>
                    <a:schemeClr val="bg1"/>
                  </a:solidFill>
                </a:rPr>
                <a:t>Địa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</a:rPr>
                <a:t>điểm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</a:rPr>
                <a:t>và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</a:rPr>
                <a:t>phương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</a:rPr>
                <a:t>tiện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 Box 50">
              <a:extLst>
                <a:ext uri="{FF2B5EF4-FFF2-40B4-BE49-F238E27FC236}">
                  <a16:creationId xmlns:a16="http://schemas.microsoft.com/office/drawing/2014/main" id="{DE63AC72-5596-1FEF-F638-5679EF9DBC9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3" y="1893"/>
              <a:ext cx="16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9" name="Group 51">
            <a:extLst>
              <a:ext uri="{FF2B5EF4-FFF2-40B4-BE49-F238E27FC236}">
                <a16:creationId xmlns:a16="http://schemas.microsoft.com/office/drawing/2014/main" id="{F3460B8A-F1A2-F65B-4D68-3283378FB520}"/>
              </a:ext>
            </a:extLst>
          </p:cNvPr>
          <p:cNvGrpSpPr>
            <a:grpSpLocks/>
          </p:cNvGrpSpPr>
          <p:nvPr/>
        </p:nvGrpSpPr>
        <p:grpSpPr bwMode="auto">
          <a:xfrm>
            <a:off x="2716065" y="3866436"/>
            <a:ext cx="7748897" cy="833339"/>
            <a:chOff x="1296" y="1824"/>
            <a:chExt cx="3781" cy="432"/>
          </a:xfrm>
          <a:solidFill>
            <a:srgbClr val="00B050"/>
          </a:solidFill>
        </p:grpSpPr>
        <p:sp>
          <p:nvSpPr>
            <p:cNvPr id="40" name="AutoShape 52">
              <a:extLst>
                <a:ext uri="{FF2B5EF4-FFF2-40B4-BE49-F238E27FC236}">
                  <a16:creationId xmlns:a16="http://schemas.microsoft.com/office/drawing/2014/main" id="{B2E660DB-7A5F-DB45-F42C-12CA1FD170C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3541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" name="AutoShape 53">
              <a:extLst>
                <a:ext uri="{FF2B5EF4-FFF2-40B4-BE49-F238E27FC236}">
                  <a16:creationId xmlns:a16="http://schemas.microsoft.com/office/drawing/2014/main" id="{45767819-2917-8829-1FA4-93C6B0C429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" name="Text Box 54">
              <a:extLst>
                <a:ext uri="{FF2B5EF4-FFF2-40B4-BE49-F238E27FC236}">
                  <a16:creationId xmlns:a16="http://schemas.microsoft.com/office/drawing/2014/main" id="{96BF8231-5FCB-6DE9-6E08-C6887BCE5DD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42" y="1925"/>
              <a:ext cx="3335" cy="2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400" b="1" dirty="0" err="1" smtClean="0">
                  <a:solidFill>
                    <a:schemeClr val="bg1"/>
                  </a:solidFill>
                </a:rPr>
                <a:t>Phương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</a:rPr>
                <a:t>pháp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</a:rPr>
                <a:t>và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</a:rPr>
                <a:t>hình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</a:rPr>
                <a:t>thức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</a:rPr>
                <a:t>tổ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</a:rPr>
                <a:t>chức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</a:rPr>
                <a:t>dạy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</a:rPr>
                <a:t>học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 Box 55">
              <a:extLst>
                <a:ext uri="{FF2B5EF4-FFF2-40B4-BE49-F238E27FC236}">
                  <a16:creationId xmlns:a16="http://schemas.microsoft.com/office/drawing/2014/main" id="{54F85F02-1A3F-77BB-AAF8-EC3D988711C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3" y="1915"/>
              <a:ext cx="165" cy="2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44" name="Group 56">
            <a:extLst>
              <a:ext uri="{FF2B5EF4-FFF2-40B4-BE49-F238E27FC236}">
                <a16:creationId xmlns:a16="http://schemas.microsoft.com/office/drawing/2014/main" id="{C93ABE89-BF83-5B28-7EAD-41693A1DDC8A}"/>
              </a:ext>
            </a:extLst>
          </p:cNvPr>
          <p:cNvGrpSpPr>
            <a:grpSpLocks/>
          </p:cNvGrpSpPr>
          <p:nvPr/>
        </p:nvGrpSpPr>
        <p:grpSpPr bwMode="auto">
          <a:xfrm>
            <a:off x="3158742" y="4837784"/>
            <a:ext cx="7748106" cy="903839"/>
            <a:chOff x="1296" y="1824"/>
            <a:chExt cx="3623" cy="432"/>
          </a:xfrm>
        </p:grpSpPr>
        <p:sp>
          <p:nvSpPr>
            <p:cNvPr id="45" name="AutoShape 57">
              <a:extLst>
                <a:ext uri="{FF2B5EF4-FFF2-40B4-BE49-F238E27FC236}">
                  <a16:creationId xmlns:a16="http://schemas.microsoft.com/office/drawing/2014/main" id="{34F91F66-07CD-C86C-94D0-D0AD3A9FDF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3383" cy="282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6" name="AutoShape 58">
              <a:extLst>
                <a:ext uri="{FF2B5EF4-FFF2-40B4-BE49-F238E27FC236}">
                  <a16:creationId xmlns:a16="http://schemas.microsoft.com/office/drawing/2014/main" id="{D48BC629-ACDC-58B0-96A7-F096BAA5F8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7" name="Text Box 59">
              <a:extLst>
                <a:ext uri="{FF2B5EF4-FFF2-40B4-BE49-F238E27FC236}">
                  <a16:creationId xmlns:a16="http://schemas.microsoft.com/office/drawing/2014/main" id="{3237B175-9069-90EB-2434-288BD8BAD26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19" y="1921"/>
              <a:ext cx="309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400" b="1" dirty="0" err="1" smtClean="0">
                  <a:solidFill>
                    <a:schemeClr val="bg1"/>
                  </a:solidFill>
                </a:rPr>
                <a:t>Tiến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</a:rPr>
                <a:t>trình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</a:rPr>
                <a:t>dạy</a:t>
              </a:r>
              <a:r>
                <a:rPr lang="en-US" altLang="zh-CN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 smtClean="0">
                  <a:solidFill>
                    <a:schemeClr val="bg1"/>
                  </a:solidFill>
                </a:rPr>
                <a:t>học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 Box 60">
              <a:extLst>
                <a:ext uri="{FF2B5EF4-FFF2-40B4-BE49-F238E27FC236}">
                  <a16:creationId xmlns:a16="http://schemas.microsoft.com/office/drawing/2014/main" id="{10C6E042-B21C-B067-9DA9-130B04F3D02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6" y="1910"/>
              <a:ext cx="16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04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8E1C53F-C426-41DD-B966-A4DAE0BC70B7}"/>
              </a:ext>
            </a:extLst>
          </p:cNvPr>
          <p:cNvGrpSpPr/>
          <p:nvPr/>
        </p:nvGrpSpPr>
        <p:grpSpPr>
          <a:xfrm>
            <a:off x="229243" y="-447825"/>
            <a:ext cx="6252487" cy="3082824"/>
            <a:chOff x="302393" y="-271039"/>
            <a:chExt cx="6252487" cy="30828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02393" y="-271039"/>
              <a:ext cx="6252487" cy="30828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454425" y="797162"/>
              <a:ext cx="386687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b="1" dirty="0">
                  <a:solidFill>
                    <a:srgbClr val="1C9BB4"/>
                  </a:solidFill>
                  <a:latin typeface="Barlow Condensed Medium" panose="00000606000000000000" pitchFamily="2" charset="0"/>
                  <a:cs typeface="Arial" pitchFamily="34" charset="0"/>
                </a:rPr>
                <a:t>NỘI DUNG </a:t>
              </a:r>
              <a:endParaRPr lang="en-US" sz="5000" dirty="0">
                <a:solidFill>
                  <a:srgbClr val="1C9BB4"/>
                </a:solidFill>
                <a:latin typeface="Barlow Condensed Medium" panose="00000606000000000000" pitchFamily="2" charset="0"/>
                <a:cs typeface="Arial" pitchFamily="34" charset="0"/>
              </a:endParaRPr>
            </a:p>
          </p:txBody>
        </p:sp>
      </p:grpSp>
      <p:grpSp>
        <p:nvGrpSpPr>
          <p:cNvPr id="29" name="Group 41">
            <a:extLst>
              <a:ext uri="{FF2B5EF4-FFF2-40B4-BE49-F238E27FC236}">
                <a16:creationId xmlns:a16="http://schemas.microsoft.com/office/drawing/2014/main" id="{E3C5645F-4B71-6E3F-D3D7-42A55E62E082}"/>
              </a:ext>
            </a:extLst>
          </p:cNvPr>
          <p:cNvGrpSpPr>
            <a:grpSpLocks/>
          </p:cNvGrpSpPr>
          <p:nvPr/>
        </p:nvGrpSpPr>
        <p:grpSpPr bwMode="auto">
          <a:xfrm>
            <a:off x="1787484" y="2029346"/>
            <a:ext cx="7818990" cy="782440"/>
            <a:chOff x="1296" y="1824"/>
            <a:chExt cx="4060" cy="432"/>
          </a:xfrm>
        </p:grpSpPr>
        <p:sp>
          <p:nvSpPr>
            <p:cNvPr id="30" name="AutoShape 42">
              <a:extLst>
                <a:ext uri="{FF2B5EF4-FFF2-40B4-BE49-F238E27FC236}">
                  <a16:creationId xmlns:a16="http://schemas.microsoft.com/office/drawing/2014/main" id="{4A1043D9-91B5-F462-C775-1B557D0926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3820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" name="AutoShape 43">
              <a:extLst>
                <a:ext uri="{FF2B5EF4-FFF2-40B4-BE49-F238E27FC236}">
                  <a16:creationId xmlns:a16="http://schemas.microsoft.com/office/drawing/2014/main" id="{8F8D9BE2-192C-AF9F-96F7-396E9EA435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" name="Text Box 44">
              <a:extLst>
                <a:ext uri="{FF2B5EF4-FFF2-40B4-BE49-F238E27FC236}">
                  <a16:creationId xmlns:a16="http://schemas.microsoft.com/office/drawing/2014/main" id="{BD3B62A0-EF21-0B09-D80D-3AE96AFC637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41" y="1923"/>
              <a:ext cx="3615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400" b="1" dirty="0" err="1">
                  <a:solidFill>
                    <a:schemeClr val="bg1"/>
                  </a:solidFill>
                </a:rPr>
                <a:t>Mục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tiêu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,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yêu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cầu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học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 Box 45">
              <a:extLst>
                <a:ext uri="{FF2B5EF4-FFF2-40B4-BE49-F238E27FC236}">
                  <a16:creationId xmlns:a16="http://schemas.microsoft.com/office/drawing/2014/main" id="{95078EDF-0E87-1212-B10F-B174CC01F83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21" y="1882"/>
              <a:ext cx="16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4" name="Group 46">
            <a:extLst>
              <a:ext uri="{FF2B5EF4-FFF2-40B4-BE49-F238E27FC236}">
                <a16:creationId xmlns:a16="http://schemas.microsoft.com/office/drawing/2014/main" id="{9AF67FC9-D914-BF85-564C-B086ABCDEFBE}"/>
              </a:ext>
            </a:extLst>
          </p:cNvPr>
          <p:cNvGrpSpPr>
            <a:grpSpLocks/>
          </p:cNvGrpSpPr>
          <p:nvPr/>
        </p:nvGrpSpPr>
        <p:grpSpPr bwMode="auto">
          <a:xfrm>
            <a:off x="2256531" y="2929924"/>
            <a:ext cx="7912766" cy="833338"/>
            <a:chOff x="1296" y="1824"/>
            <a:chExt cx="3987" cy="43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5" name="AutoShape 47">
              <a:extLst>
                <a:ext uri="{FF2B5EF4-FFF2-40B4-BE49-F238E27FC236}">
                  <a16:creationId xmlns:a16="http://schemas.microsoft.com/office/drawing/2014/main" id="{8EFFAFC1-95AC-FC86-A30F-29C1A3BD9F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3747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" name="AutoShape 48">
              <a:extLst>
                <a:ext uri="{FF2B5EF4-FFF2-40B4-BE49-F238E27FC236}">
                  <a16:creationId xmlns:a16="http://schemas.microsoft.com/office/drawing/2014/main" id="{D664A3BC-C32F-7131-364D-D55B75B90F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" name="Text Box 49">
              <a:extLst>
                <a:ext uri="{FF2B5EF4-FFF2-40B4-BE49-F238E27FC236}">
                  <a16:creationId xmlns:a16="http://schemas.microsoft.com/office/drawing/2014/main" id="{E6370A99-0B28-5DD3-D1D3-B677435B07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28" y="1932"/>
              <a:ext cx="3555" cy="2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400" b="1" dirty="0" err="1">
                  <a:solidFill>
                    <a:schemeClr val="bg1"/>
                  </a:solidFill>
                </a:rPr>
                <a:t>Địa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điểm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và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phương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tiện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 Box 50">
              <a:extLst>
                <a:ext uri="{FF2B5EF4-FFF2-40B4-BE49-F238E27FC236}">
                  <a16:creationId xmlns:a16="http://schemas.microsoft.com/office/drawing/2014/main" id="{DE63AC72-5596-1FEF-F638-5679EF9DBC9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3" y="1893"/>
              <a:ext cx="165" cy="2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9" name="Group 51">
            <a:extLst>
              <a:ext uri="{FF2B5EF4-FFF2-40B4-BE49-F238E27FC236}">
                <a16:creationId xmlns:a16="http://schemas.microsoft.com/office/drawing/2014/main" id="{F3460B8A-F1A2-F65B-4D68-3283378FB520}"/>
              </a:ext>
            </a:extLst>
          </p:cNvPr>
          <p:cNvGrpSpPr>
            <a:grpSpLocks/>
          </p:cNvGrpSpPr>
          <p:nvPr/>
        </p:nvGrpSpPr>
        <p:grpSpPr bwMode="auto">
          <a:xfrm>
            <a:off x="2716065" y="3866436"/>
            <a:ext cx="7748897" cy="833339"/>
            <a:chOff x="1296" y="1824"/>
            <a:chExt cx="3781" cy="43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AutoShape 52">
              <a:extLst>
                <a:ext uri="{FF2B5EF4-FFF2-40B4-BE49-F238E27FC236}">
                  <a16:creationId xmlns:a16="http://schemas.microsoft.com/office/drawing/2014/main" id="{B2E660DB-7A5F-DB45-F42C-12CA1FD170C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3541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" name="AutoShape 53">
              <a:extLst>
                <a:ext uri="{FF2B5EF4-FFF2-40B4-BE49-F238E27FC236}">
                  <a16:creationId xmlns:a16="http://schemas.microsoft.com/office/drawing/2014/main" id="{45767819-2917-8829-1FA4-93C6B0C429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" name="Text Box 54">
              <a:extLst>
                <a:ext uri="{FF2B5EF4-FFF2-40B4-BE49-F238E27FC236}">
                  <a16:creationId xmlns:a16="http://schemas.microsoft.com/office/drawing/2014/main" id="{96BF8231-5FCB-6DE9-6E08-C6887BCE5DD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42" y="1925"/>
              <a:ext cx="3335" cy="2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400" b="1" dirty="0" err="1">
                  <a:solidFill>
                    <a:schemeClr val="bg1"/>
                  </a:solidFill>
                </a:rPr>
                <a:t>Phương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pháp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và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hình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thức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tổ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chức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dạy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học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 Box 55">
              <a:extLst>
                <a:ext uri="{FF2B5EF4-FFF2-40B4-BE49-F238E27FC236}">
                  <a16:creationId xmlns:a16="http://schemas.microsoft.com/office/drawing/2014/main" id="{54F85F02-1A3F-77BB-AAF8-EC3D988711C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3" y="1915"/>
              <a:ext cx="165" cy="2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44" name="Group 56">
            <a:extLst>
              <a:ext uri="{FF2B5EF4-FFF2-40B4-BE49-F238E27FC236}">
                <a16:creationId xmlns:a16="http://schemas.microsoft.com/office/drawing/2014/main" id="{C93ABE89-BF83-5B28-7EAD-41693A1DDC8A}"/>
              </a:ext>
            </a:extLst>
          </p:cNvPr>
          <p:cNvGrpSpPr>
            <a:grpSpLocks/>
          </p:cNvGrpSpPr>
          <p:nvPr/>
        </p:nvGrpSpPr>
        <p:grpSpPr bwMode="auto">
          <a:xfrm>
            <a:off x="3158742" y="4837784"/>
            <a:ext cx="7748106" cy="903839"/>
            <a:chOff x="1296" y="1824"/>
            <a:chExt cx="3623" cy="43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5" name="AutoShape 57">
              <a:extLst>
                <a:ext uri="{FF2B5EF4-FFF2-40B4-BE49-F238E27FC236}">
                  <a16:creationId xmlns:a16="http://schemas.microsoft.com/office/drawing/2014/main" id="{34F91F66-07CD-C86C-94D0-D0AD3A9FDF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3383" cy="282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6" name="AutoShape 58">
              <a:extLst>
                <a:ext uri="{FF2B5EF4-FFF2-40B4-BE49-F238E27FC236}">
                  <a16:creationId xmlns:a16="http://schemas.microsoft.com/office/drawing/2014/main" id="{D48BC629-ACDC-58B0-96A7-F096BAA5F8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7" name="Text Box 59">
              <a:extLst>
                <a:ext uri="{FF2B5EF4-FFF2-40B4-BE49-F238E27FC236}">
                  <a16:creationId xmlns:a16="http://schemas.microsoft.com/office/drawing/2014/main" id="{3237B175-9069-90EB-2434-288BD8BAD26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19" y="1921"/>
              <a:ext cx="3094" cy="2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400" b="1" dirty="0" err="1">
                  <a:solidFill>
                    <a:schemeClr val="bg1"/>
                  </a:solidFill>
                </a:rPr>
                <a:t>Tiến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trình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dạy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học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 Box 60">
              <a:extLst>
                <a:ext uri="{FF2B5EF4-FFF2-40B4-BE49-F238E27FC236}">
                  <a16:creationId xmlns:a16="http://schemas.microsoft.com/office/drawing/2014/main" id="{10C6E042-B21C-B067-9DA9-130B04F3D02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6" y="1910"/>
              <a:ext cx="165" cy="2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403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4</a:t>
            </a:fld>
            <a:endParaRPr lang="vi-VN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865A68-4CDD-427A-A6ED-B3F38E86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157"/>
            <a:ext cx="10744200" cy="5683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000" b="1" dirty="0" smtClean="0">
                <a:solidFill>
                  <a:srgbClr val="FFFF00"/>
                </a:solidFill>
              </a:rPr>
              <a:t>1. MỤC TIÊU VÀ YÊU CẦU CẦN ĐẠT</a:t>
            </a:r>
            <a:endParaRPr lang="en-US" altLang="zh-CN" sz="4000" b="1" dirty="0">
              <a:solidFill>
                <a:srgbClr val="FFFF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96F6AF-64AA-47E2-A2B6-C4160BC46692}"/>
              </a:ext>
            </a:extLst>
          </p:cNvPr>
          <p:cNvSpPr txBox="1"/>
          <p:nvPr/>
        </p:nvSpPr>
        <p:spPr>
          <a:xfrm>
            <a:off x="1079438" y="1701365"/>
            <a:ext cx="1019119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chơi đúng luật, trật tự, nhanh nhẹn, hào hứng khi tham 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chất, năng lực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NL 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xem trước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NL G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9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8E1C53F-C426-41DD-B966-A4DAE0BC70B7}"/>
              </a:ext>
            </a:extLst>
          </p:cNvPr>
          <p:cNvGrpSpPr/>
          <p:nvPr/>
        </p:nvGrpSpPr>
        <p:grpSpPr>
          <a:xfrm>
            <a:off x="229243" y="-447825"/>
            <a:ext cx="6252487" cy="3082824"/>
            <a:chOff x="302393" y="-271039"/>
            <a:chExt cx="6252487" cy="308282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02393" y="-271039"/>
              <a:ext cx="6252487" cy="3082824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454425" y="797162"/>
              <a:ext cx="386687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0" b="1" dirty="0">
                  <a:solidFill>
                    <a:srgbClr val="1C9BB4"/>
                  </a:solidFill>
                  <a:latin typeface="Barlow Condensed Medium" panose="00000606000000000000" pitchFamily="2" charset="0"/>
                  <a:cs typeface="Arial" pitchFamily="34" charset="0"/>
                </a:rPr>
                <a:t>NỘI DUNG </a:t>
              </a:r>
              <a:endParaRPr lang="en-US" sz="5000" dirty="0">
                <a:solidFill>
                  <a:srgbClr val="1C9BB4"/>
                </a:solidFill>
                <a:latin typeface="Barlow Condensed Medium" panose="00000606000000000000" pitchFamily="2" charset="0"/>
                <a:cs typeface="Arial" pitchFamily="34" charset="0"/>
              </a:endParaRPr>
            </a:p>
          </p:txBody>
        </p:sp>
      </p:grpSp>
      <p:grpSp>
        <p:nvGrpSpPr>
          <p:cNvPr id="29" name="Group 41">
            <a:extLst>
              <a:ext uri="{FF2B5EF4-FFF2-40B4-BE49-F238E27FC236}">
                <a16:creationId xmlns:a16="http://schemas.microsoft.com/office/drawing/2014/main" id="{E3C5645F-4B71-6E3F-D3D7-42A55E62E082}"/>
              </a:ext>
            </a:extLst>
          </p:cNvPr>
          <p:cNvGrpSpPr>
            <a:grpSpLocks/>
          </p:cNvGrpSpPr>
          <p:nvPr/>
        </p:nvGrpSpPr>
        <p:grpSpPr bwMode="auto">
          <a:xfrm>
            <a:off x="1787484" y="2029346"/>
            <a:ext cx="7818990" cy="782440"/>
            <a:chOff x="1296" y="1824"/>
            <a:chExt cx="4060" cy="43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0" name="AutoShape 42">
              <a:extLst>
                <a:ext uri="{FF2B5EF4-FFF2-40B4-BE49-F238E27FC236}">
                  <a16:creationId xmlns:a16="http://schemas.microsoft.com/office/drawing/2014/main" id="{4A1043D9-91B5-F462-C775-1B557D09269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3820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1" name="AutoShape 43">
              <a:extLst>
                <a:ext uri="{FF2B5EF4-FFF2-40B4-BE49-F238E27FC236}">
                  <a16:creationId xmlns:a16="http://schemas.microsoft.com/office/drawing/2014/main" id="{8F8D9BE2-192C-AF9F-96F7-396E9EA435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2" name="Text Box 44">
              <a:extLst>
                <a:ext uri="{FF2B5EF4-FFF2-40B4-BE49-F238E27FC236}">
                  <a16:creationId xmlns:a16="http://schemas.microsoft.com/office/drawing/2014/main" id="{BD3B62A0-EF21-0B09-D80D-3AE96AFC637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41" y="1923"/>
              <a:ext cx="3615" cy="25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400" b="1" dirty="0" err="1">
                  <a:solidFill>
                    <a:schemeClr val="bg1"/>
                  </a:solidFill>
                </a:rPr>
                <a:t>Mục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tiêu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,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yêu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cầu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học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 Box 45">
              <a:extLst>
                <a:ext uri="{FF2B5EF4-FFF2-40B4-BE49-F238E27FC236}">
                  <a16:creationId xmlns:a16="http://schemas.microsoft.com/office/drawing/2014/main" id="{95078EDF-0E87-1212-B10F-B174CC01F83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21" y="1882"/>
              <a:ext cx="165" cy="2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4" name="Group 46">
            <a:extLst>
              <a:ext uri="{FF2B5EF4-FFF2-40B4-BE49-F238E27FC236}">
                <a16:creationId xmlns:a16="http://schemas.microsoft.com/office/drawing/2014/main" id="{9AF67FC9-D914-BF85-564C-B086ABCDEFBE}"/>
              </a:ext>
            </a:extLst>
          </p:cNvPr>
          <p:cNvGrpSpPr>
            <a:grpSpLocks/>
          </p:cNvGrpSpPr>
          <p:nvPr/>
        </p:nvGrpSpPr>
        <p:grpSpPr bwMode="auto">
          <a:xfrm>
            <a:off x="2256531" y="2929924"/>
            <a:ext cx="7912766" cy="833338"/>
            <a:chOff x="1296" y="1824"/>
            <a:chExt cx="3987" cy="432"/>
          </a:xfrm>
        </p:grpSpPr>
        <p:sp>
          <p:nvSpPr>
            <p:cNvPr id="35" name="AutoShape 47">
              <a:extLst>
                <a:ext uri="{FF2B5EF4-FFF2-40B4-BE49-F238E27FC236}">
                  <a16:creationId xmlns:a16="http://schemas.microsoft.com/office/drawing/2014/main" id="{8EFFAFC1-95AC-FC86-A30F-29C1A3BD9F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3747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" name="AutoShape 48">
              <a:extLst>
                <a:ext uri="{FF2B5EF4-FFF2-40B4-BE49-F238E27FC236}">
                  <a16:creationId xmlns:a16="http://schemas.microsoft.com/office/drawing/2014/main" id="{D664A3BC-C32F-7131-364D-D55B75B90F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7" name="Text Box 49">
              <a:extLst>
                <a:ext uri="{FF2B5EF4-FFF2-40B4-BE49-F238E27FC236}">
                  <a16:creationId xmlns:a16="http://schemas.microsoft.com/office/drawing/2014/main" id="{E6370A99-0B28-5DD3-D1D3-B677435B07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28" y="1932"/>
              <a:ext cx="3555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400" b="1" dirty="0" err="1">
                  <a:solidFill>
                    <a:schemeClr val="bg1"/>
                  </a:solidFill>
                </a:rPr>
                <a:t>Địa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điểm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và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phương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tiện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 Box 50">
              <a:extLst>
                <a:ext uri="{FF2B5EF4-FFF2-40B4-BE49-F238E27FC236}">
                  <a16:creationId xmlns:a16="http://schemas.microsoft.com/office/drawing/2014/main" id="{DE63AC72-5596-1FEF-F638-5679EF9DBC9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3" y="1893"/>
              <a:ext cx="16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9" name="Group 51">
            <a:extLst>
              <a:ext uri="{FF2B5EF4-FFF2-40B4-BE49-F238E27FC236}">
                <a16:creationId xmlns:a16="http://schemas.microsoft.com/office/drawing/2014/main" id="{F3460B8A-F1A2-F65B-4D68-3283378FB520}"/>
              </a:ext>
            </a:extLst>
          </p:cNvPr>
          <p:cNvGrpSpPr>
            <a:grpSpLocks/>
          </p:cNvGrpSpPr>
          <p:nvPr/>
        </p:nvGrpSpPr>
        <p:grpSpPr bwMode="auto">
          <a:xfrm>
            <a:off x="2716065" y="3866436"/>
            <a:ext cx="7748897" cy="833339"/>
            <a:chOff x="1296" y="1824"/>
            <a:chExt cx="3781" cy="43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AutoShape 52">
              <a:extLst>
                <a:ext uri="{FF2B5EF4-FFF2-40B4-BE49-F238E27FC236}">
                  <a16:creationId xmlns:a16="http://schemas.microsoft.com/office/drawing/2014/main" id="{B2E660DB-7A5F-DB45-F42C-12CA1FD170C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3541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" name="AutoShape 53">
              <a:extLst>
                <a:ext uri="{FF2B5EF4-FFF2-40B4-BE49-F238E27FC236}">
                  <a16:creationId xmlns:a16="http://schemas.microsoft.com/office/drawing/2014/main" id="{45767819-2917-8829-1FA4-93C6B0C429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2" name="Text Box 54">
              <a:extLst>
                <a:ext uri="{FF2B5EF4-FFF2-40B4-BE49-F238E27FC236}">
                  <a16:creationId xmlns:a16="http://schemas.microsoft.com/office/drawing/2014/main" id="{96BF8231-5FCB-6DE9-6E08-C6887BCE5DD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42" y="1925"/>
              <a:ext cx="3335" cy="2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400" b="1" dirty="0" err="1">
                  <a:solidFill>
                    <a:schemeClr val="bg1"/>
                  </a:solidFill>
                </a:rPr>
                <a:t>Phương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pháp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và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hình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thức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tổ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chức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dạy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học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 Box 55">
              <a:extLst>
                <a:ext uri="{FF2B5EF4-FFF2-40B4-BE49-F238E27FC236}">
                  <a16:creationId xmlns:a16="http://schemas.microsoft.com/office/drawing/2014/main" id="{54F85F02-1A3F-77BB-AAF8-EC3D988711C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43" y="1915"/>
              <a:ext cx="165" cy="2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44" name="Group 56">
            <a:extLst>
              <a:ext uri="{FF2B5EF4-FFF2-40B4-BE49-F238E27FC236}">
                <a16:creationId xmlns:a16="http://schemas.microsoft.com/office/drawing/2014/main" id="{C93ABE89-BF83-5B28-7EAD-41693A1DDC8A}"/>
              </a:ext>
            </a:extLst>
          </p:cNvPr>
          <p:cNvGrpSpPr>
            <a:grpSpLocks/>
          </p:cNvGrpSpPr>
          <p:nvPr/>
        </p:nvGrpSpPr>
        <p:grpSpPr bwMode="auto">
          <a:xfrm>
            <a:off x="3158742" y="4837784"/>
            <a:ext cx="7748106" cy="903839"/>
            <a:chOff x="1296" y="1824"/>
            <a:chExt cx="3623" cy="43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5" name="AutoShape 57">
              <a:extLst>
                <a:ext uri="{FF2B5EF4-FFF2-40B4-BE49-F238E27FC236}">
                  <a16:creationId xmlns:a16="http://schemas.microsoft.com/office/drawing/2014/main" id="{34F91F66-07CD-C86C-94D0-D0AD3A9FDF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899"/>
              <a:ext cx="3383" cy="282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6" name="AutoShape 58">
              <a:extLst>
                <a:ext uri="{FF2B5EF4-FFF2-40B4-BE49-F238E27FC236}">
                  <a16:creationId xmlns:a16="http://schemas.microsoft.com/office/drawing/2014/main" id="{D48BC629-ACDC-58B0-96A7-F096BAA5F8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7" name="Text Box 59">
              <a:extLst>
                <a:ext uri="{FF2B5EF4-FFF2-40B4-BE49-F238E27FC236}">
                  <a16:creationId xmlns:a16="http://schemas.microsoft.com/office/drawing/2014/main" id="{3237B175-9069-90EB-2434-288BD8BAD26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19" y="1921"/>
              <a:ext cx="3094" cy="2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2400" b="1" dirty="0" err="1">
                  <a:solidFill>
                    <a:schemeClr val="bg1"/>
                  </a:solidFill>
                </a:rPr>
                <a:t>Tiến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trình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dạy</a:t>
              </a:r>
              <a:r>
                <a:rPr lang="en-US" altLang="zh-CN" sz="24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400" b="1" dirty="0" err="1">
                  <a:solidFill>
                    <a:schemeClr val="bg1"/>
                  </a:solidFill>
                </a:rPr>
                <a:t>học</a:t>
              </a:r>
              <a:endParaRPr lang="en-US" altLang="zh-CN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 Box 60">
              <a:extLst>
                <a:ext uri="{FF2B5EF4-FFF2-40B4-BE49-F238E27FC236}">
                  <a16:creationId xmlns:a16="http://schemas.microsoft.com/office/drawing/2014/main" id="{10C6E042-B21C-B067-9DA9-130B04F3D02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6" y="1910"/>
              <a:ext cx="165" cy="2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320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599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865A68-4CDD-427A-A6ED-B3F38E86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8157"/>
            <a:ext cx="10744200" cy="5683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>
                <a:solidFill>
                  <a:srgbClr val="FFFF00"/>
                </a:solidFill>
              </a:rPr>
              <a:t>2</a:t>
            </a:r>
            <a:r>
              <a:rPr lang="en-US" altLang="zh-CN" sz="4000" b="1" dirty="0">
                <a:solidFill>
                  <a:srgbClr val="FFFF00"/>
                </a:solidFill>
              </a:rPr>
              <a:t>. </a:t>
            </a:r>
            <a:r>
              <a:rPr lang="en-US" altLang="zh-CN" dirty="0" smtClean="0">
                <a:solidFill>
                  <a:srgbClr val="FFFF00"/>
                </a:solidFill>
              </a:rPr>
              <a:t>ĐỊA ĐIỂM VÀ PHƯƠNG TIỆN</a:t>
            </a:r>
            <a:endParaRPr lang="en-US" altLang="zh-CN" sz="40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7543" y="1959428"/>
            <a:ext cx="93921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bài giảng,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đồ 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Giày thể thao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MỞ ĐẦU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7</a:t>
            </a:fld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447" y="1597315"/>
            <a:ext cx="5398348" cy="500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52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KIẾN THỨC MỚI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8</a:t>
            </a:fld>
            <a:endParaRPr lang="vi-V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0" y="1583218"/>
            <a:ext cx="7301390" cy="52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5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LUYỆN TẬP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2D176-BDDD-4308-9A3E-DBFC2B3B23A7}" type="slidenum">
              <a:rPr lang="vi-VN" smtClean="0"/>
              <a:pPr/>
              <a:t>9</a:t>
            </a:fld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82" y="1534570"/>
            <a:ext cx="7620342" cy="532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46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26408</TotalTime>
  <Words>379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宋体</vt:lpstr>
      <vt:lpstr>Arial</vt:lpstr>
      <vt:lpstr>Barlow Condensed Medium</vt:lpstr>
      <vt:lpstr>Calibri</vt:lpstr>
      <vt:lpstr>Calibri Light</vt:lpstr>
      <vt:lpstr>等线</vt:lpstr>
      <vt:lpstr>等线 Light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1. MỤC TIÊU VÀ YÊU CẦU CẦN ĐẠT</vt:lpstr>
      <vt:lpstr>PowerPoint Presentation</vt:lpstr>
      <vt:lpstr>2. ĐỊA ĐIỂM VÀ PHƯƠNG TIỆN</vt:lpstr>
      <vt:lpstr>MỞ ĐẦU</vt:lpstr>
      <vt:lpstr>KIẾN THỨC MỚI</vt:lpstr>
      <vt:lpstr>LUYỆN TẬP</vt:lpstr>
      <vt:lpstr>TRÒ CHƠI</vt:lpstr>
      <vt:lpstr>VẬN DỤNG</vt:lpstr>
      <vt:lpstr>VẬN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355</cp:revision>
  <dcterms:created xsi:type="dcterms:W3CDTF">2022-02-11T06:40:15Z</dcterms:created>
  <dcterms:modified xsi:type="dcterms:W3CDTF">2023-09-17T13:03:40Z</dcterms:modified>
</cp:coreProperties>
</file>