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257" r:id="rId4"/>
    <p:sldId id="275" r:id="rId5"/>
    <p:sldId id="282" r:id="rId6"/>
    <p:sldId id="283" r:id="rId7"/>
    <p:sldId id="285" r:id="rId8"/>
    <p:sldId id="287" r:id="rId9"/>
    <p:sldId id="288" r:id="rId10"/>
    <p:sldId id="278" r:id="rId11"/>
    <p:sldId id="269" r:id="rId12"/>
    <p:sldId id="382" r:id="rId13"/>
    <p:sldId id="273" r:id="rId14"/>
    <p:sldId id="272" r:id="rId15"/>
    <p:sldId id="377" r:id="rId16"/>
    <p:sldId id="271" r:id="rId17"/>
    <p:sldId id="379" r:id="rId18"/>
    <p:sldId id="380" r:id="rId19"/>
    <p:sldId id="381" r:id="rId20"/>
    <p:sldId id="383" r:id="rId21"/>
    <p:sldId id="270" r:id="rId22"/>
    <p:sldId id="384" r:id="rId23"/>
    <p:sldId id="386" r:id="rId24"/>
    <p:sldId id="279" r:id="rId25"/>
    <p:sldId id="387" r:id="rId26"/>
    <p:sldId id="388" r:id="rId27"/>
    <p:sldId id="389" r:id="rId28"/>
    <p:sldId id="390" r:id="rId29"/>
    <p:sldId id="281"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u="sng" dirty="0" err="1"/>
              <a:t>Hương</a:t>
            </a:r>
            <a:r>
              <a:rPr lang="en-US" altLang="zh-CN" u="sng" dirty="0"/>
              <a:t> </a:t>
            </a:r>
            <a:r>
              <a:rPr lang="en-US" altLang="zh-CN" u="sng" dirty="0" err="1"/>
              <a:t>Thảo</a:t>
            </a:r>
            <a:r>
              <a:rPr lang="en-US" altLang="zh-CN" u="sng" dirty="0"/>
              <a:t> – </a:t>
            </a:r>
            <a:r>
              <a:rPr lang="en-US" altLang="zh-CN" u="sng" dirty="0" err="1"/>
              <a:t>Zalo</a:t>
            </a:r>
            <a:r>
              <a:rPr lang="en-US" altLang="zh-CN" u="sng" dirty="0"/>
              <a:t> 0972.115.126</a:t>
            </a:r>
            <a:r>
              <a:rPr lang="en-US" altLang="zh-CN" dirty="0"/>
              <a:t>.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10/3/2024</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2024/10/3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1.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675532" cy="2184948"/>
            <a:chOff x="5021107" y="2041109"/>
            <a:chExt cx="4500578" cy="3319814"/>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247855" y="2825847"/>
              <a:ext cx="4213678" cy="2535076"/>
            </a:xfrm>
            <a:prstGeom prst="rect">
              <a:avLst/>
            </a:prstGeom>
          </p:spPr>
          <p:txBody>
            <a:bodyPr wrap="square">
              <a:spAutoFit/>
            </a:bodyPr>
            <a:lstStyle/>
            <a:p>
              <a:pPr marL="0" marR="0">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sen</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402909"/>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sen</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58D96FD3-899E-DB52-2F9C-1E75CA8A9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6" r="54501"/>
          <a:stretch/>
        </p:blipFill>
        <p:spPr>
          <a:xfrm rot="21088999">
            <a:off x="6457529" y="1558813"/>
            <a:ext cx="3956059" cy="3529206"/>
          </a:xfrm>
          <a:prstGeom prst="rect">
            <a:avLst/>
          </a:prstGeom>
        </p:spPr>
      </p:pic>
      <p:pic>
        <p:nvPicPr>
          <p:cNvPr id="7" name="Picture 6">
            <a:extLst>
              <a:ext uri="{FF2B5EF4-FFF2-40B4-BE49-F238E27FC236}">
                <a16:creationId xmlns:a16="http://schemas.microsoft.com/office/drawing/2014/main" id="{AF8A8FFE-0A10-E09E-06D3-32C3EDBA4E7A}"/>
              </a:ext>
            </a:extLst>
          </p:cNvPr>
          <p:cNvPicPr>
            <a:picLocks noChangeAspect="1"/>
          </p:cNvPicPr>
          <p:nvPr/>
        </p:nvPicPr>
        <p:blipFill>
          <a:blip r:embed="rId4"/>
          <a:stretch>
            <a:fillRect/>
          </a:stretch>
        </p:blipFill>
        <p:spPr>
          <a:xfrm rot="737208" flipH="1">
            <a:off x="1046647" y="2026143"/>
            <a:ext cx="919996" cy="919996"/>
          </a:xfrm>
          <a:prstGeom prst="rect">
            <a:avLst/>
          </a:prstGeom>
        </p:spPr>
      </p:pic>
      <p:pic>
        <p:nvPicPr>
          <p:cNvPr id="10" name="Picture 9">
            <a:extLst>
              <a:ext uri="{FF2B5EF4-FFF2-40B4-BE49-F238E27FC236}">
                <a16:creationId xmlns:a16="http://schemas.microsoft.com/office/drawing/2014/main" id="{E037D945-7B83-CB33-2135-16707DB62786}"/>
              </a:ext>
            </a:extLst>
          </p:cNvPr>
          <p:cNvPicPr>
            <a:picLocks noChangeAspect="1"/>
          </p:cNvPicPr>
          <p:nvPr/>
        </p:nvPicPr>
        <p:blipFill>
          <a:blip r:embed="rId5"/>
          <a:stretch>
            <a:fillRect/>
          </a:stretch>
        </p:blipFill>
        <p:spPr>
          <a:xfrm>
            <a:off x="3165084" y="681565"/>
            <a:ext cx="6090432" cy="1018120"/>
          </a:xfrm>
          <a:prstGeom prst="rect">
            <a:avLst/>
          </a:prstGeom>
        </p:spPr>
      </p:pic>
      <p:pic>
        <p:nvPicPr>
          <p:cNvPr id="9"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6" r="54501"/>
          <a:stretch/>
        </p:blipFill>
        <p:spPr>
          <a:xfrm rot="21088999">
            <a:off x="2450261" y="1710807"/>
            <a:ext cx="3429344" cy="3529206"/>
          </a:xfrm>
          <a:prstGeom prst="rect">
            <a:avLst/>
          </a:prstGeom>
        </p:spPr>
      </p:pic>
      <p:sp>
        <p:nvSpPr>
          <p:cNvPr id="8" name="Rectangle 7"/>
          <p:cNvSpPr/>
          <p:nvPr/>
        </p:nvSpPr>
        <p:spPr>
          <a:xfrm>
            <a:off x="2957375" y="3033493"/>
            <a:ext cx="2350322" cy="1077218"/>
          </a:xfrm>
          <a:prstGeom prst="rect">
            <a:avLst/>
          </a:prstGeom>
        </p:spPr>
        <p:txBody>
          <a:bodyPr wrap="none">
            <a:spAutoFit/>
          </a:bodyPr>
          <a:lstStyle/>
          <a:p>
            <a:pPr lvl="0" algn="ctr">
              <a:defRPr/>
            </a:pPr>
            <a:r>
              <a:rPr lang="vi-VN" sz="3200" b="1" dirty="0">
                <a:solidFill>
                  <a:prstClr val="black"/>
                </a:solidFill>
                <a:latin typeface="Calibri" panose="020F0502020204030204" pitchFamily="34" charset="0"/>
                <a:cs typeface="Calibri" panose="020F0502020204030204" pitchFamily="34" charset="0"/>
              </a:rPr>
              <a:t>Chuẩn bị</a:t>
            </a:r>
            <a:endParaRPr lang="en-US" sz="3200" b="1" dirty="0">
              <a:solidFill>
                <a:prstClr val="black"/>
              </a:solidFill>
              <a:latin typeface="Calibri" panose="020F0502020204030204" pitchFamily="34" charset="0"/>
              <a:cs typeface="Calibri" panose="020F0502020204030204" pitchFamily="34" charset="0"/>
            </a:endParaRPr>
          </a:p>
          <a:p>
            <a:pPr lvl="0" algn="ctr">
              <a:defRPr/>
            </a:pPr>
            <a:r>
              <a:rPr lang="vi-VN" sz="3200" b="1" dirty="0">
                <a:solidFill>
                  <a:prstClr val="black"/>
                </a:solidFill>
                <a:latin typeface="Calibri" panose="020F0502020204030204" pitchFamily="34" charset="0"/>
                <a:cs typeface="Calibri" panose="020F0502020204030204" pitchFamily="34" charset="0"/>
              </a:rPr>
              <a:t> bài sau nhé!</a:t>
            </a:r>
            <a:endParaRPr lang="en-US" sz="3200" b="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459AE65-2E3B-A000-8577-745A99391C69}"/>
              </a:ext>
            </a:extLst>
          </p:cNvPr>
          <p:cNvSpPr txBox="1"/>
          <p:nvPr/>
        </p:nvSpPr>
        <p:spPr>
          <a:xfrm>
            <a:off x="7001908" y="2771882"/>
            <a:ext cx="3264051" cy="1846659"/>
          </a:xfrm>
          <a:prstGeom prst="rect">
            <a:avLst/>
          </a:prstGeom>
          <a:noFill/>
        </p:spPr>
        <p:txBody>
          <a:bodyPr wrap="square" rtlCol="0">
            <a:spAutoFit/>
          </a:bodyPr>
          <a:lstStyle/>
          <a:p>
            <a:r>
              <a:rPr lang="vi-VN" sz="2400" b="1" i="1" dirty="0">
                <a:solidFill>
                  <a:srgbClr val="002060"/>
                </a:solidFill>
                <a:effectLst/>
                <a:latin typeface="Times New Roman" panose="02020603050405020304" pitchFamily="18" charset="0"/>
                <a:ea typeface="Times New Roman" panose="02020603050405020304" pitchFamily="18" charset="0"/>
              </a:rPr>
              <a:t>KNS: Biết một số loại hoa, cây cảnh phổ biến để có ý thức bảo vệ và chăm sóc cây xanh.</a:t>
            </a:r>
            <a:endParaRPr lang="en-US" sz="2400" b="1" dirty="0">
              <a:solidFill>
                <a:srgbClr val="002060"/>
              </a:solidFill>
              <a:effectLst/>
              <a:latin typeface="Times New Roman" panose="02020603050405020304" pitchFamily="18" charset="0"/>
              <a:ea typeface="Times New Roman" panose="02020603050405020304" pitchFamily="18"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id="{DDA2B962-3FBF-A9CC-B8B4-579D6CF004FC}"/>
              </a:ext>
            </a:extLst>
          </p:cNvPr>
          <p:cNvPicPr>
            <a:picLocks noChangeAspect="1"/>
          </p:cNvPicPr>
          <p:nvPr/>
        </p:nvPicPr>
        <p:blipFill>
          <a:blip r:embed="rId6"/>
          <a:srcRect/>
          <a:stretch>
            <a:fillRect/>
          </a:stretch>
        </p:blipFill>
        <p:spPr>
          <a:xfrm>
            <a:off x="3581552" y="697585"/>
            <a:ext cx="5232095" cy="2157139"/>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id="{845A9D53-9364-700D-44F4-316F3E95C8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id="{639395BD-41B4-65C4-BF6F-120625095B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25661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id="{C5D4ECFB-4E8E-A28E-324A-B2615173F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id="{54ADD2D2-BA3F-9181-70B1-C64B8A6A87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id="{74B330E7-E23C-6B19-7B8D-D140DFB19D0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id="{DE0C37AD-D96C-82AC-9E69-45A30CE639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711</Words>
  <Application>Microsoft Office PowerPoint</Application>
  <PresentationFormat>Widescreen</PresentationFormat>
  <Paragraphs>76</Paragraphs>
  <Slides>28</Slides>
  <Notes>24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Arial</vt:lpstr>
      <vt:lpstr>Calibri</vt:lpstr>
      <vt:lpstr>Calibri Light</vt:lpstr>
      <vt:lpstr>Cambria</vt:lpstr>
      <vt:lpstr>Coiny</vt:lpstr>
      <vt:lpstr>等线</vt:lpstr>
      <vt:lpstr>等线 Light</vt:lpstr>
      <vt:lpstr>Georgia</vt:lpstr>
      <vt:lpstr>Noto Sans Symbols</vt:lpstr>
      <vt:lpstr>Tahoma</vt:lpstr>
      <vt:lpstr>Times New Roman</vt:lpstr>
      <vt:lpstr>思源黑体 CN</vt:lpstr>
      <vt:lpstr>胡晓波男神体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2023-07-27T08:03:14Z</dcterms:created>
  <dcterms:modified xsi:type="dcterms:W3CDTF">2024-10-03T15:35:34Z</dcterms:modified>
</cp:coreProperties>
</file>