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9Slide07 HoneyCream" charset="0"/>
      <p:regular r:id="rId24"/>
    </p:embeddedFont>
    <p:embeddedFont>
      <p:font typeface="微软雅黑" charset="-122"/>
      <p:regular r:id="rId25"/>
      <p:bold r:id="rId26"/>
    </p:embeddedFont>
    <p:embeddedFont>
      <p:font typeface="Cambria" pitchFamily="18" charset="0"/>
      <p:regular r:id="rId27"/>
      <p:bold r:id="rId28"/>
      <p:italic r:id="rId29"/>
      <p:boldItalic r:id="rId30"/>
    </p:embeddedFont>
    <p:embeddedFont>
      <p:font typeface="等线" charset="-12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81" d="100"/>
          <a:sy n="81" d="100"/>
        </p:scale>
        <p:origin x="-29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xmlns=""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4" y="326080"/>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p>
            <a:p>
              <a:pPr algn="r"/>
              <a:r>
                <a:rPr lang="en-US">
                  <a:latin typeface="Cambria" panose="02040503050406030204" pitchFamily="18" charset="0"/>
                  <a:ea typeface="Cambria" panose="02040503050406030204" pitchFamily="18" charset="0"/>
                </a:rPr>
                <a:t>NXB Văn học, 2016)</a:t>
              </a: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xmlns=""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xmlns=""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xmlns=""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a:solidFill>
                  <a:srgbClr val="0099CC"/>
                </a:solidFill>
                <a:latin typeface="Cambria" panose="02040503050406030204" pitchFamily="18" charset="0"/>
                <a:ea typeface="Cambria" panose="02040503050406030204" pitchFamily="18" charset="0"/>
              </a:rPr>
              <a:t>nào?</a:t>
            </a:r>
          </a:p>
        </p:txBody>
      </p:sp>
      <p:grpSp>
        <p:nvGrpSpPr>
          <p:cNvPr id="4" name="Group 3">
            <a:extLst>
              <a:ext uri="{FF2B5EF4-FFF2-40B4-BE49-F238E27FC236}">
                <a16:creationId xmlns:a16="http://schemas.microsoft.com/office/drawing/2014/main" xmlns=""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xmlns=""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xmlns=""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xmlns=""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xmlns=""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xmlns=""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xmlns=""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xmlns=""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xmlns=""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xmlns=""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xmlns=""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xmlns=""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xmlns=""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xmlns=""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xmlns=""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xmlns=""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xmlns=""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xmlns=""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xmlns=""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xmlns=""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xmlns=""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xmlns=""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xmlns=""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xmlns=""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xmlns=""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xmlns=""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xmlns=""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xmlns=""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xmlns=""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xmlns=""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xmlns=""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xmlns=""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xmlns=""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xmlns=""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xmlns=""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xmlns=""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xmlns=""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xmlns=""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xmlns=""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xmlns=""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xmlns=""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xmlns=""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xmlns=""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xmlns=""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xmlns=""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xmlns=""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xmlns=""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xmlns=""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xmlns=""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xmlns=""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xmlns=""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xmlns=""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xmlns=""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xmlns=""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xmlns=""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xmlns=""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xmlns=""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xmlns=""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xmlns=""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xmlns=""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xmlns=""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xmlns=""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xmlns=""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xmlns=""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xmlns=""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xmlns=""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xmlns=""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xmlns=""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xmlns=""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xmlns=""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xmlns=""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xmlns=""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xmlns="" id="{16255886-0686-8A3F-B7E0-3E20397EF1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xmlns=""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xmlns=""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xmlns=""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xmlns=""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xmlns="" id="{8C8458EE-8507-F166-5706-396A4D27C52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xmlns=""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xmlns=""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xmlns=""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xmlns=""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xmlns="" id="{31B2ABD0-2B5B-850D-AFF7-7A75E1F9517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xmlns=""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xmlns=""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xmlns=""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xmlns=""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xmlns="" id="{47A0F72D-0213-C1E1-88C4-ACC21935C53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xmlns=""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xmlns=""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xmlns=""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xmlns=""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xmlns=""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xmlns=""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xmlns=""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xmlns=""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xmlns=""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xmlns=""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xmlns=""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xmlns="" id="{2C9DD5BC-4BCB-4B25-466C-AE5BF3D1159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xmlns=""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xmlns=""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xmlns=""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xmlns=""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xmlns="" id="{BF458DFC-396D-4F2C-B38F-9FDE1B3662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xmlns=""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xmlns=""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xmlns=""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xmlns=""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xmlns="" id="{C6821B68-802E-2C33-43DE-528B28C5613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xmlns=""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xmlns=""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xmlns=""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xmlns=""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xmlns="" id="{4E32717F-2AB4-DB99-1DF3-404F98DD558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xmlns=""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868</Words>
  <Application>Microsoft Office PowerPoint</Application>
  <PresentationFormat>Custom</PresentationFormat>
  <Paragraphs>52</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#9Slide07 HoneyCream</vt:lpstr>
      <vt:lpstr>微软雅黑</vt:lpstr>
      <vt:lpstr>Cambria</vt:lpstr>
      <vt:lpstr>字魂179号-正酷波波体</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Minh Thang Computer</cp:lastModifiedBy>
  <cp:revision>57</cp:revision>
  <dcterms:created xsi:type="dcterms:W3CDTF">2023-08-22T15:15:32Z</dcterms:created>
  <dcterms:modified xsi:type="dcterms:W3CDTF">2024-10-15T09:35:50Z</dcterms:modified>
</cp:coreProperties>
</file>