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7"/>
  </p:notesMasterIdLst>
  <p:sldIdLst>
    <p:sldId id="311" r:id="rId7"/>
    <p:sldId id="278" r:id="rId8"/>
    <p:sldId id="3185" r:id="rId9"/>
    <p:sldId id="3191" r:id="rId10"/>
    <p:sldId id="3192" r:id="rId11"/>
    <p:sldId id="3193" r:id="rId12"/>
    <p:sldId id="3194" r:id="rId13"/>
    <p:sldId id="3195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70" autoAdjust="0"/>
  </p:normalViewPr>
  <p:slideViewPr>
    <p:cSldViewPr snapToGrid="0">
      <p:cViewPr>
        <p:scale>
          <a:sx n="76" d="100"/>
          <a:sy n="76" d="100"/>
        </p:scale>
        <p:origin x="-570" y="-378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2024-10-15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xmlns="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="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xmlns="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149 597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xmlns="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xmlns="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xmlns="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xmlns="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xmlns="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xmlns="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xmlns="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xmlns="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xmlns="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xmlns="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xmlns="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xmlns="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xmlns="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xmlns="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xmlns="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xmlns="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xmlns="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xmlns="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xmlns="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xmlns="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xmlns="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xmlns="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xmlns="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xmlns="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xmlns="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xmlns="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xmlns="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xmlns="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xmlns="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xmlns="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xmlns="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xmlns="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xmlns="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xmlns="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xmlns="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xmlns="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xmlns="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xmlns="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xmlns="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xmlns="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xmlns="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xmlns="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xmlns="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xmlns="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xmlns="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xmlns="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xmlns="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xmlns="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xmlns="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22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093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093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093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93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xmlns="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xmlns="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xmlns="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xmlns="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xmlns="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xmlns="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xmlns="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xmlns="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xmlns="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xmlns="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xmlns="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xmlns="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xmlns="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9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0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09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xmlns="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xmlns="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xmlns="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xmlns="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xmlns="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xmlns="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xmlns="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xmlns="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xmlns="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xmlns="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xmlns="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93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93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0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93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xmlns="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xmlns="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xmlns="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xmlns="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xmlns="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xmlns="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xmlns="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xmlns="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xmlns="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xmlns="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xmlns="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93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2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4472</TotalTime>
  <Words>588</Words>
  <Application>Microsoft Office PowerPoint</Application>
  <PresentationFormat>Custom</PresentationFormat>
  <Paragraphs>111</Paragraphs>
  <Slides>20</Slides>
  <Notes>17</Notes>
  <HiddenSlides>0</HiddenSlides>
  <MMClips>16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Minh Thang Computer</cp:lastModifiedBy>
  <cp:revision>568</cp:revision>
  <dcterms:created xsi:type="dcterms:W3CDTF">2016-07-17T01:36:55Z</dcterms:created>
  <dcterms:modified xsi:type="dcterms:W3CDTF">2024-10-15T08:52:40Z</dcterms:modified>
</cp:coreProperties>
</file>