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7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1" r:id="rId13"/>
    <p:sldId id="264" r:id="rId14"/>
    <p:sldId id="270" r:id="rId15"/>
    <p:sldId id="262" r:id="rId16"/>
    <p:sldId id="271" r:id="rId17"/>
    <p:sldId id="263" r:id="rId18"/>
    <p:sldId id="265" r:id="rId19"/>
    <p:sldId id="267" r:id="rId20"/>
    <p:sldId id="272" r:id="rId21"/>
    <p:sldId id="273" r:id="rId22"/>
    <p:sldId id="266" r:id="rId23"/>
    <p:sldId id="269" r:id="rId24"/>
    <p:sldId id="282" r:id="rId25"/>
  </p:sldIdLst>
  <p:sldSz cx="18288000" cy="10287000"/>
  <p:notesSz cx="6858000" cy="9144000"/>
  <p:embeddedFontLst>
    <p:embeddedFont>
      <p:font typeface="Calibri Light" charset="0"/>
      <p:regular r:id="rId27"/>
      <p:italic r:id="rId28"/>
    </p:embeddedFont>
    <p:embeddedFont>
      <p:font typeface="Cambria" pitchFamily="18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#9Slide07 HoneyCream" charset="0"/>
      <p:regular r:id="rId37"/>
    </p:embeddedFont>
    <p:embeddedFont>
      <p:font typeface="#9Slide06 Carolinea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-1956" y="-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8F20-A738-43AC-9508-AC59C2595B45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13788-A2A2-4F4E-A384-C32F9EA97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13788-A2A2-4F4E-A384-C32F9EA974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759D33-60C8-1C41-F00C-6B34B681F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5D543A-FBAC-E29D-BFCA-F05912D11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5898-5903-B508-34E2-E510CEBC9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AB6827-042C-F35E-C4DB-BEEFB5C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25E4AE-7DAE-CD85-79B0-A17F59EB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0E2BBE-ACA6-A6B3-FA7C-0FA11CB02A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3EBE67-3FF4-05D7-7E09-B7AC946DA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4E46F582-CC2C-A557-2321-B670A0E6B98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F5D13CD-FF2C-B5EA-243D-0958ABC299A4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E1CF6D6-F076-BC85-21FB-31C74D1AE569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117322C-AD8C-4C5B-A180-D4FABD767C09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015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9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20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3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0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52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0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15/10/2024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3268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15/10/2024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637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15/10/2024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8383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15/10/2024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8371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15/10/2024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3430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15/10/2024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6102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15/10/2024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1436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15/10/2024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0883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15/10/2024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9604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15/10/2024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9657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15/10/2024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1356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2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openxmlformats.org/officeDocument/2006/relationships/image" Target="../media/image20.svg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audio" Target="../media/audio1.wav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24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9" Type="http://schemas.openxmlformats.org/officeDocument/2006/relationships/image" Target="../media/image18.svg"/><Relationship Id="rId4" Type="http://schemas.openxmlformats.org/officeDocument/2006/relationships/image" Target="../media/image2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svg"/><Relationship Id="rId2" Type="http://schemas.openxmlformats.org/officeDocument/2006/relationships/image" Target="../media/image1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23" Type="http://schemas.openxmlformats.org/officeDocument/2006/relationships/image" Target="../media/image47.png"/><Relationship Id="rId19" Type="http://schemas.openxmlformats.org/officeDocument/2006/relationships/image" Target="../media/image16.png"/><Relationship Id="rId22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.png"/><Relationship Id="rId26" Type="http://schemas.microsoft.com/office/2007/relationships/hdphoto" Target="../media/hdphoto3.wdp"/><Relationship Id="rId17" Type="http://schemas.openxmlformats.org/officeDocument/2006/relationships/image" Target="../media/image99.svg"/><Relationship Id="rId25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49.png"/><Relationship Id="rId23" Type="http://schemas.openxmlformats.org/officeDocument/2006/relationships/image" Target="../media/image18.svg"/><Relationship Id="rId28" Type="http://schemas.openxmlformats.org/officeDocument/2006/relationships/image" Target="../media/image89.svg"/><Relationship Id="rId9" Type="http://schemas.openxmlformats.org/officeDocument/2006/relationships/image" Target="../media/image64.svg"/><Relationship Id="rId27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9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24" Type="http://schemas.openxmlformats.org/officeDocument/2006/relationships/image" Target="../media/image63.png"/><Relationship Id="rId5" Type="http://schemas.openxmlformats.org/officeDocument/2006/relationships/image" Target="../media/image59.jpeg"/><Relationship Id="rId23" Type="http://schemas.openxmlformats.org/officeDocument/2006/relationships/image" Target="../media/image93.svg"/><Relationship Id="rId4" Type="http://schemas.openxmlformats.org/officeDocument/2006/relationships/image" Target="../media/image58.jpe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70.png"/><Relationship Id="rId13" Type="http://schemas.openxmlformats.org/officeDocument/2006/relationships/image" Target="../media/image103.svg"/><Relationship Id="rId3" Type="http://schemas.openxmlformats.org/officeDocument/2006/relationships/image" Target="../media/image54.png"/><Relationship Id="rId34" Type="http://schemas.openxmlformats.org/officeDocument/2006/relationships/image" Target="../media/image67.jpeg"/><Relationship Id="rId33" Type="http://schemas.openxmlformats.org/officeDocument/2006/relationships/image" Target="../media/image66.jpeg"/><Relationship Id="rId38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65.jpeg"/><Relationship Id="rId37" Type="http://schemas.openxmlformats.org/officeDocument/2006/relationships/image" Target="../media/image69.png"/><Relationship Id="rId5" Type="http://schemas.openxmlformats.org/officeDocument/2006/relationships/image" Target="../media/image14.png"/><Relationship Id="rId36" Type="http://schemas.microsoft.com/office/2007/relationships/hdphoto" Target="../media/hdphoto5.wdp"/><Relationship Id="rId31" Type="http://schemas.openxmlformats.org/officeDocument/2006/relationships/image" Target="../media/image24.svg"/><Relationship Id="rId4" Type="http://schemas.openxmlformats.org/officeDocument/2006/relationships/image" Target="../media/image64.png"/><Relationship Id="rId35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8" Type="http://schemas.openxmlformats.org/officeDocument/2006/relationships/image" Target="../media/image21.png"/><Relationship Id="rId26" Type="http://schemas.openxmlformats.org/officeDocument/2006/relationships/image" Target="../media/image72.png"/><Relationship Id="rId21" Type="http://schemas.openxmlformats.org/officeDocument/2006/relationships/image" Target="../media/image42.svg"/><Relationship Id="rId17" Type="http://schemas.openxmlformats.org/officeDocument/2006/relationships/image" Target="../media/image70.svg"/><Relationship Id="rId25" Type="http://schemas.openxmlformats.org/officeDocument/2006/relationships/image" Target="../media/image24.svg"/><Relationship Id="rId2" Type="http://schemas.openxmlformats.org/officeDocument/2006/relationships/image" Target="../media/image16.png"/><Relationship Id="rId16" Type="http://schemas.openxmlformats.org/officeDocument/2006/relationships/image" Target="../media/image71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4.pn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28" Type="http://schemas.openxmlformats.org/officeDocument/2006/relationships/image" Target="../media/image73.png"/><Relationship Id="rId31" Type="http://schemas.openxmlformats.org/officeDocument/2006/relationships/image" Target="../media/image76.png"/><Relationship Id="rId14" Type="http://schemas.openxmlformats.org/officeDocument/2006/relationships/image" Target="../media/image7.png"/><Relationship Id="rId22" Type="http://schemas.openxmlformats.org/officeDocument/2006/relationships/image" Target="../media/image13.png"/><Relationship Id="rId27" Type="http://schemas.microsoft.com/office/2007/relationships/hdphoto" Target="../media/hdphoto7.wdp"/><Relationship Id="rId30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svg"/><Relationship Id="rId18" Type="http://schemas.openxmlformats.org/officeDocument/2006/relationships/image" Target="../media/image19.png"/><Relationship Id="rId26" Type="http://schemas.openxmlformats.org/officeDocument/2006/relationships/image" Target="../media/image21.png"/><Relationship Id="rId21" Type="http://schemas.openxmlformats.org/officeDocument/2006/relationships/image" Target="../media/image9.png"/><Relationship Id="rId34" Type="http://schemas.openxmlformats.org/officeDocument/2006/relationships/image" Target="../media/image10.png"/><Relationship Id="rId12" Type="http://schemas.openxmlformats.org/officeDocument/2006/relationships/image" Target="../media/image70.png"/><Relationship Id="rId17" Type="http://schemas.openxmlformats.org/officeDocument/2006/relationships/image" Target="../media/image64.svg"/><Relationship Id="rId25" Type="http://schemas.openxmlformats.org/officeDocument/2006/relationships/image" Target="../media/image40.svg"/><Relationship Id="rId33" Type="http://schemas.openxmlformats.org/officeDocument/2006/relationships/image" Target="../media/image105.svg"/><Relationship Id="rId2" Type="http://schemas.openxmlformats.org/officeDocument/2006/relationships/image" Target="../media/image77.png"/><Relationship Id="rId16" Type="http://schemas.openxmlformats.org/officeDocument/2006/relationships/image" Target="../media/image49.png"/><Relationship Id="rId20" Type="http://schemas.openxmlformats.org/officeDocument/2006/relationships/image" Target="../media/image16.png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svg"/><Relationship Id="rId32" Type="http://schemas.openxmlformats.org/officeDocument/2006/relationships/image" Target="../media/image79.png"/><Relationship Id="rId15" Type="http://schemas.openxmlformats.org/officeDocument/2006/relationships/image" Target="../media/image68.svg"/><Relationship Id="rId23" Type="http://schemas.openxmlformats.org/officeDocument/2006/relationships/image" Target="../media/image20.png"/><Relationship Id="rId28" Type="http://schemas.openxmlformats.org/officeDocument/2006/relationships/image" Target="../media/image13.png"/><Relationship Id="rId36" Type="http://schemas.openxmlformats.org/officeDocument/2006/relationships/image" Target="../media/image80.gif"/><Relationship Id="rId19" Type="http://schemas.openxmlformats.org/officeDocument/2006/relationships/image" Target="../media/image38.svg"/><Relationship Id="rId31" Type="http://schemas.openxmlformats.org/officeDocument/2006/relationships/image" Target="../media/image24.svg"/><Relationship Id="rId14" Type="http://schemas.openxmlformats.org/officeDocument/2006/relationships/image" Target="../media/image78.png"/><Relationship Id="rId9" Type="http://schemas.openxmlformats.org/officeDocument/2006/relationships/image" Target="../media/image8.svg"/><Relationship Id="rId22" Type="http://schemas.openxmlformats.org/officeDocument/2006/relationships/image" Target="../media/image14.svg"/><Relationship Id="rId27" Type="http://schemas.openxmlformats.org/officeDocument/2006/relationships/image" Target="../media/image42.svg"/><Relationship Id="rId30" Type="http://schemas.openxmlformats.org/officeDocument/2006/relationships/image" Target="../media/image14.png"/><Relationship Id="rId35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svg"/><Relationship Id="rId18" Type="http://schemas.openxmlformats.org/officeDocument/2006/relationships/image" Target="../media/image19.png"/><Relationship Id="rId26" Type="http://schemas.openxmlformats.org/officeDocument/2006/relationships/image" Target="../media/image21.png"/><Relationship Id="rId21" Type="http://schemas.openxmlformats.org/officeDocument/2006/relationships/image" Target="../media/image9.png"/><Relationship Id="rId34" Type="http://schemas.openxmlformats.org/officeDocument/2006/relationships/image" Target="../media/image10.png"/><Relationship Id="rId12" Type="http://schemas.openxmlformats.org/officeDocument/2006/relationships/image" Target="../media/image70.png"/><Relationship Id="rId17" Type="http://schemas.openxmlformats.org/officeDocument/2006/relationships/image" Target="../media/image64.svg"/><Relationship Id="rId25" Type="http://schemas.openxmlformats.org/officeDocument/2006/relationships/image" Target="../media/image40.svg"/><Relationship Id="rId33" Type="http://schemas.openxmlformats.org/officeDocument/2006/relationships/image" Target="../media/image105.svg"/><Relationship Id="rId2" Type="http://schemas.openxmlformats.org/officeDocument/2006/relationships/image" Target="../media/image77.png"/><Relationship Id="rId16" Type="http://schemas.openxmlformats.org/officeDocument/2006/relationships/image" Target="../media/image49.png"/><Relationship Id="rId20" Type="http://schemas.openxmlformats.org/officeDocument/2006/relationships/image" Target="../media/image16.png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svg"/><Relationship Id="rId32" Type="http://schemas.openxmlformats.org/officeDocument/2006/relationships/image" Target="../media/image79.png"/><Relationship Id="rId15" Type="http://schemas.openxmlformats.org/officeDocument/2006/relationships/image" Target="../media/image68.svg"/><Relationship Id="rId23" Type="http://schemas.openxmlformats.org/officeDocument/2006/relationships/image" Target="../media/image20.png"/><Relationship Id="rId28" Type="http://schemas.openxmlformats.org/officeDocument/2006/relationships/image" Target="../media/image13.png"/><Relationship Id="rId36" Type="http://schemas.openxmlformats.org/officeDocument/2006/relationships/image" Target="../media/image80.gif"/><Relationship Id="rId19" Type="http://schemas.openxmlformats.org/officeDocument/2006/relationships/image" Target="../media/image38.svg"/><Relationship Id="rId31" Type="http://schemas.openxmlformats.org/officeDocument/2006/relationships/image" Target="../media/image24.svg"/><Relationship Id="rId14" Type="http://schemas.openxmlformats.org/officeDocument/2006/relationships/image" Target="../media/image78.png"/><Relationship Id="rId9" Type="http://schemas.openxmlformats.org/officeDocument/2006/relationships/image" Target="../media/image8.svg"/><Relationship Id="rId22" Type="http://schemas.openxmlformats.org/officeDocument/2006/relationships/image" Target="../media/image14.svg"/><Relationship Id="rId27" Type="http://schemas.openxmlformats.org/officeDocument/2006/relationships/image" Target="../media/image42.svg"/><Relationship Id="rId30" Type="http://schemas.openxmlformats.org/officeDocument/2006/relationships/image" Target="../media/image14.png"/><Relationship Id="rId35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8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4.png"/><Relationship Id="rId21" Type="http://schemas.openxmlformats.org/officeDocument/2006/relationships/image" Target="../media/image40.svg"/><Relationship Id="rId7" Type="http://schemas.openxmlformats.org/officeDocument/2006/relationships/image" Target="../media/image17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2" Type="http://schemas.openxmlformats.org/officeDocument/2006/relationships/audio" Target="../media/audio2.wav"/><Relationship Id="rId16" Type="http://schemas.openxmlformats.org/officeDocument/2006/relationships/image" Target="../media/image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24" Type="http://schemas.openxmlformats.org/officeDocument/2006/relationships/image" Target="../media/image13.png"/><Relationship Id="rId5" Type="http://schemas.openxmlformats.org/officeDocument/2006/relationships/image" Target="../media/image16.png"/><Relationship Id="rId15" Type="http://schemas.openxmlformats.org/officeDocument/2006/relationships/image" Target="../media/image10.svg"/><Relationship Id="rId23" Type="http://schemas.openxmlformats.org/officeDocument/2006/relationships/image" Target="../media/image42.svg"/><Relationship Id="rId28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16.svg"/><Relationship Id="rId4" Type="http://schemas.openxmlformats.org/officeDocument/2006/relationships/image" Target="../media/image2.svg"/><Relationship Id="rId9" Type="http://schemas.openxmlformats.org/officeDocument/2006/relationships/image" Target="../media/image18.png"/><Relationship Id="rId14" Type="http://schemas.openxmlformats.org/officeDocument/2006/relationships/image" Target="../media/image7.png"/><Relationship Id="rId22" Type="http://schemas.openxmlformats.org/officeDocument/2006/relationships/image" Target="../media/image21.png"/><Relationship Id="rId27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6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48.sv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17" Type="http://schemas.openxmlformats.org/officeDocument/2006/relationships/image" Target="../media/image10.svg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8.svg"/><Relationship Id="rId5" Type="http://schemas.openxmlformats.org/officeDocument/2006/relationships/image" Target="../media/image24.svg"/><Relationship Id="rId15" Type="http://schemas.openxmlformats.org/officeDocument/2006/relationships/image" Target="../media/image14.svg"/><Relationship Id="rId23" Type="http://schemas.openxmlformats.org/officeDocument/2006/relationships/image" Target="../media/image50.svg"/><Relationship Id="rId10" Type="http://schemas.openxmlformats.org/officeDocument/2006/relationships/image" Target="../media/image19.png"/><Relationship Id="rId19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44.svg"/><Relationship Id="rId14" Type="http://schemas.openxmlformats.org/officeDocument/2006/relationships/image" Target="../media/image9.png"/><Relationship Id="rId22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8.svg"/><Relationship Id="rId18" Type="http://schemas.openxmlformats.org/officeDocument/2006/relationships/image" Target="../media/image20.png"/><Relationship Id="rId3" Type="http://schemas.openxmlformats.org/officeDocument/2006/relationships/image" Target="../media/image2.svg"/><Relationship Id="rId21" Type="http://schemas.openxmlformats.org/officeDocument/2006/relationships/image" Target="../media/image42.svg"/><Relationship Id="rId7" Type="http://schemas.openxmlformats.org/officeDocument/2006/relationships/image" Target="../media/image32.svg"/><Relationship Id="rId12" Type="http://schemas.openxmlformats.org/officeDocument/2006/relationships/image" Target="../media/image19.png"/><Relationship Id="rId17" Type="http://schemas.openxmlformats.org/officeDocument/2006/relationships/image" Target="../media/image14.svg"/><Relationship Id="rId25" Type="http://schemas.openxmlformats.org/officeDocument/2006/relationships/image" Target="../media/image24.svg"/><Relationship Id="rId2" Type="http://schemas.openxmlformats.org/officeDocument/2006/relationships/image" Target="../media/image4.png"/><Relationship Id="rId16" Type="http://schemas.openxmlformats.org/officeDocument/2006/relationships/image" Target="../media/image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6.svg"/><Relationship Id="rId24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10" Type="http://schemas.openxmlformats.org/officeDocument/2006/relationships/image" Target="../media/image84.png"/><Relationship Id="rId19" Type="http://schemas.openxmlformats.org/officeDocument/2006/relationships/image" Target="../media/image40.svg"/><Relationship Id="rId4" Type="http://schemas.openxmlformats.org/officeDocument/2006/relationships/image" Target="../media/image16.png"/><Relationship Id="rId9" Type="http://schemas.openxmlformats.org/officeDocument/2006/relationships/image" Target="../media/image34.svg"/><Relationship Id="rId14" Type="http://schemas.openxmlformats.org/officeDocument/2006/relationships/image" Target="../media/image7.png"/><Relationship Id="rId2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NULL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5.xml"/><Relationship Id="rId1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slide" Target="slide13.xml"/><Relationship Id="rId5" Type="http://schemas.openxmlformats.org/officeDocument/2006/relationships/image" Target="../media/image31.png"/><Relationship Id="rId15" Type="http://schemas.openxmlformats.org/officeDocument/2006/relationships/slide" Target="slide3.xml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slide" Target="slide10.xml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12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slide" Target="slide2.xml"/><Relationship Id="rId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12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slide" Target="slide2.xml"/><Relationship Id="rId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9946" t="3532" r="7734" b="38647"/>
          <a:stretch/>
        </p:blipFill>
        <p:spPr>
          <a:xfrm>
            <a:off x="-1" y="5715000"/>
            <a:ext cx="18288001" cy="4572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52" y="-383263"/>
            <a:ext cx="17686029" cy="962641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693883" y="2375607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7"/>
                </a:lnTo>
                <a:lnTo>
                  <a:pt x="0" y="1251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55673" y="5804932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7"/>
                </a:lnTo>
                <a:lnTo>
                  <a:pt x="0" y="842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1412" y="1256118"/>
            <a:ext cx="2076226" cy="1297832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3986539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6314">
            <a:off x="8203152" y="565970"/>
            <a:ext cx="435258" cy="433676"/>
          </a:xfrm>
          <a:custGeom>
            <a:avLst/>
            <a:gdLst/>
            <a:ahLst/>
            <a:cxnLst/>
            <a:rect l="l" t="t" r="r" b="b"/>
            <a:pathLst>
              <a:path w="435258" h="433676">
                <a:moveTo>
                  <a:pt x="0" y="0"/>
                </a:moveTo>
                <a:lnTo>
                  <a:pt x="435259" y="0"/>
                </a:lnTo>
                <a:lnTo>
                  <a:pt x="435259" y="433675"/>
                </a:lnTo>
                <a:lnTo>
                  <a:pt x="0" y="4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378" y="566684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59300" y="408343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373967" y="762922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82637" y="47229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3"/>
                </a:lnTo>
                <a:lnTo>
                  <a:pt x="0" y="6210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858" y="54162"/>
            <a:ext cx="2513333" cy="2513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4661360" y="457589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3" y="0"/>
                </a:lnTo>
                <a:lnTo>
                  <a:pt x="1985903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5206377" y="1234280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519628" y="50597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3"/>
          <a:srcRect l="9372" t="29012" r="8468" b="6781"/>
          <a:stretch/>
        </p:blipFill>
        <p:spPr>
          <a:xfrm>
            <a:off x="-1752600" y="-38100"/>
            <a:ext cx="20040600" cy="1028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5723862" y="337667"/>
            <a:ext cx="2444072" cy="1790700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61309" y="941070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6"/>
                </a:lnTo>
                <a:lnTo>
                  <a:pt x="0" y="6115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 smtClean="0">
                <a:latin typeface="#9Slide06 Carolinea" panose="02000000000000000000" pitchFamily="2" charset="0"/>
              </a:rPr>
              <a:t>2</a:t>
            </a:r>
            <a:endParaRPr lang="en-US" sz="7200" dirty="0">
              <a:latin typeface="#9Slide06 Carolinea" panose="02000000000000000000" pitchFamily="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  <a:endParaRPr lang="en-US" sz="8000" dirty="0">
              <a:solidFill>
                <a:schemeClr val="tx1"/>
              </a:solidFill>
              <a:latin typeface="#9Slide06 Carolinea" panose="02000000000000000000" pitchFamily="2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11" b="100000" l="4092" r="100000">
                        <a14:foregroundMark x1="70704" y1="20000" x2="95908" y2="19344"/>
                        <a14:foregroundMark x1="93617" y1="30492" x2="96072" y2="30492"/>
                        <a14:foregroundMark x1="12930" y1="50492" x2="12766" y2="58361"/>
                        <a14:foregroundMark x1="5892" y1="55410" x2="8020" y2="66230"/>
                        <a14:foregroundMark x1="7365" y1="84590" x2="18003" y2="88197"/>
                        <a14:foregroundMark x1="86907" y1="92131" x2="55646" y2="96066"/>
                        <a14:foregroundMark x1="85597" y1="29508" x2="97054" y2="23607"/>
                        <a14:foregroundMark x1="97545" y1="20328" x2="97381" y2="30492"/>
                        <a14:backgroundMark x1="19804" y1="7869" x2="19804" y2="7869"/>
                        <a14:backgroundMark x1="88052" y1="11475" x2="54173" y2="4262"/>
                      </a14:backgroundRemoval>
                    </a14:imgEffect>
                  </a14:imgLayer>
                </a14:imgProps>
              </a:ext>
            </a:extLst>
          </a:blip>
          <a:srcRect r="1323"/>
          <a:stretch/>
        </p:blipFill>
        <p:spPr>
          <a:xfrm>
            <a:off x="261309" y="895350"/>
            <a:ext cx="15948599" cy="793856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582499" y="8786305"/>
            <a:ext cx="4592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(Theo www.camau.gov.vn)</a:t>
            </a:r>
            <a:endParaRPr lang="en-US" sz="3200" dirty="0"/>
          </a:p>
        </p:txBody>
      </p:sp>
      <p:sp>
        <p:nvSpPr>
          <p:cNvPr id="36" name="Freeform 27"/>
          <p:cNvSpPr/>
          <p:nvPr/>
        </p:nvSpPr>
        <p:spPr>
          <a:xfrm>
            <a:off x="13965691" y="5889933"/>
            <a:ext cx="4287140" cy="4397067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 smtClean="0">
                <a:latin typeface="#9Slide06 Carolinea" panose="02000000000000000000" pitchFamily="2" charset="0"/>
              </a:rPr>
              <a:t>2</a:t>
            </a:r>
            <a:endParaRPr lang="en-US" sz="7200" dirty="0">
              <a:latin typeface="#9Slide06 Carolinea" panose="02000000000000000000" pitchFamily="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  <a:endParaRPr lang="en-US" sz="8000" dirty="0">
              <a:solidFill>
                <a:schemeClr val="tx1"/>
              </a:solidFill>
              <a:latin typeface="#9Slide06 Carolinea" panose="020000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05727"/>
              </p:ext>
            </p:extLst>
          </p:nvPr>
        </p:nvGraphicFramePr>
        <p:xfrm>
          <a:off x="990600" y="2400300"/>
          <a:ext cx="16459200" cy="743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68445511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66405322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66423467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40239845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414422218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4170709647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2192978"/>
                  </a:ext>
                </a:extLst>
              </a:tr>
              <a:tr h="312815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015787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972232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31349" y="7308588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1349" y="8060872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718143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718143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725400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718143" y="58855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718143" y="51598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18143" y="44426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25400" y="37163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629164" y="8055429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629164" y="7338260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949090" y="801487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49090" y="7297702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56347" y="65713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62586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62586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69843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62586" y="58728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262586" y="5155674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69843" y="4429315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51564" y="8024586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51564" y="7307417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256911"/>
            <a:ext cx="12445587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6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7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3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226 372. </a:t>
            </a:r>
          </a:p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6467" t="38083" r="6950" b="3851"/>
          <a:stretch/>
        </p:blipFill>
        <p:spPr>
          <a:xfrm>
            <a:off x="-76200" y="-38100"/>
            <a:ext cx="18364200" cy="1034035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flipH="1">
            <a:off x="12954000" y="5905501"/>
            <a:ext cx="5334000" cy="44196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 l="-45560" b="-4756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8977"/>
              </p:ext>
            </p:extLst>
          </p:nvPr>
        </p:nvGraphicFramePr>
        <p:xfrm>
          <a:off x="1066800" y="1756629"/>
          <a:ext cx="1659636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68445511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66405322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6642346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402398458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41442221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417070964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1116067146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xmlns="" val="1885179495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2192978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015787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300 475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9722326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mốt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50625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-26800"/>
            <a:ext cx="6706181" cy="2139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15800" y="3771900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650 032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112240" y="3345240"/>
            <a:ext cx="34747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0" y="54483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2800" y="544829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816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104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39200" y="544829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15600" y="5448296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264640" y="4986631"/>
            <a:ext cx="32613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0" y="7129161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2800" y="712916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816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104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39200" y="712915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5600" y="712915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085320" y="7129156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938 021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840" y="7609098"/>
            <a:ext cx="11638273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945" y="-271944"/>
            <a:ext cx="20197799" cy="1029094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727960" y="2221022"/>
            <a:ext cx="13487400" cy="2334535"/>
          </a:xfrm>
          <a:prstGeom prst="rect">
            <a:avLst/>
          </a:prstGeom>
          <a:solidFill>
            <a:schemeClr val="accent6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27960" y="4873526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27960" y="7520022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3058935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2921264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270510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5749692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561202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5395858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3" y="5183436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26" y="8170339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44" y="2988947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44" y="5612021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13" y="320625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69" y="305893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598" y="286044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54" y="856421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10" y="841690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39" y="8218407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28" y="801264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84" y="786532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13" y="766683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25" y="5680939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794" y="341446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009" y="3251612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3068659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578201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98" y="8287891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4" b="47439" l="0" r="36477">
                        <a14:foregroundMark x1="7358" y1="25835" x2="8497" y2="31849"/>
                        <a14:foregroundMark x1="5181" y1="28731" x2="6736" y2="20935"/>
                        <a14:foregroundMark x1="8808" y1="22717" x2="8808" y2="22717"/>
                        <a14:foregroundMark x1="5596" y1="10468" x2="6839" y2="5791"/>
                        <a14:foregroundMark x1="17824" y1="8909" x2="33679" y2="8909"/>
                        <a14:foregroundMark x1="16788" y1="5568" x2="35130" y2="4454"/>
                        <a14:foregroundMark x1="36062" y1="6459" x2="34819" y2="11359"/>
                        <a14:foregroundMark x1="15544" y1="4232" x2="14819" y2="10690"/>
                        <a14:foregroundMark x1="17098" y1="7795" x2="15959" y2="9577"/>
                        <a14:foregroundMark x1="12953" y1="10913" x2="14508" y2="9354"/>
                        <a14:foregroundMark x1="12642" y1="11359" x2="12642" y2="11136"/>
                        <a14:foregroundMark x1="10259" y1="24053" x2="10674" y2="28062"/>
                      </a14:backgroundRemoval>
                    </a14:imgEffect>
                  </a14:imgLayer>
                </a14:imgProps>
              </a:ext>
            </a:extLst>
          </a:blip>
          <a:srcRect r="62754" b="52809"/>
          <a:stretch/>
        </p:blipFill>
        <p:spPr>
          <a:xfrm>
            <a:off x="318073" y="1557269"/>
            <a:ext cx="5225074" cy="3080284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15596614" y="-12955"/>
            <a:ext cx="2493544" cy="2675128"/>
          </a:xfrm>
          <a:custGeom>
            <a:avLst/>
            <a:gdLst/>
            <a:ahLst/>
            <a:cxnLst/>
            <a:rect l="l" t="t" r="r" b="b"/>
            <a:pathLst>
              <a:path w="4449508" h="5151385">
                <a:moveTo>
                  <a:pt x="0" y="0"/>
                </a:moveTo>
                <a:lnTo>
                  <a:pt x="4449508" y="0"/>
                </a:lnTo>
                <a:lnTo>
                  <a:pt x="4449508" y="5151385"/>
                </a:lnTo>
                <a:lnTo>
                  <a:pt x="0" y="5151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270" y="34093"/>
            <a:ext cx="9089924" cy="213988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15054341" y="4908136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411 100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5118358" y="7431080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106 100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47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493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3" y="0"/>
            <a:ext cx="11349103" cy="6285834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>
            <a:off x="-510710" y="42291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1621338" y="495300"/>
            <a:ext cx="10121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500 000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do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27 000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(Theo https://www.worldwildlife.org/species/rhino)</a:t>
            </a:r>
          </a:p>
          <a:p>
            <a:pPr marL="342900" indent="-342900" algn="just">
              <a:buAutoNum type="alphaLcPeriod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hế giới động vật: 1 trong 2 tê giác trắng cuối cùng được miễn... đẻ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574">
            <a:off x="12514629" y="361262"/>
            <a:ext cx="5453349" cy="348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4" name="Picture 6" descr="Tê giác trắng đực cuối cùng Sudan và nỗ lực cứu loài vật khỏi tuyệt chủ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291" y="6618431"/>
            <a:ext cx="5026025" cy="3346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 descr="Phát động thi viết &quot;Người thay đổi nhận thức về tê giác&quot; - Báo Công an Nhân  dân điện tử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336">
            <a:off x="13445269" y="3579034"/>
            <a:ext cx="4015613" cy="313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2" name="Rectangle 61"/>
          <p:cNvSpPr/>
          <p:nvPr/>
        </p:nvSpPr>
        <p:spPr>
          <a:xfrm>
            <a:off x="1704030" y="6430224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Năm 1900, ước tính có 500 000 con tê giác sống ngoài tự nhiên</a:t>
            </a:r>
            <a:r>
              <a:rPr lang="vi-VN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76870" y="8298609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Ngày nay, ước tính có 27 000 con tê giác sống ngoài tự nhiên.</a:t>
            </a:r>
            <a:endParaRPr lang="vi-VN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804" b="97386" l="9881" r="96252">
                        <a14:foregroundMark x1="76150" y1="20588" x2="79216" y2="2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726" y="5845720"/>
            <a:ext cx="2046021" cy="21331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6667">
                        <a14:foregroundMark x1="26970" y1="20625" x2="29091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9135" y="8744146"/>
            <a:ext cx="2414230" cy="1755803"/>
          </a:xfrm>
          <a:prstGeom prst="rect">
            <a:avLst/>
          </a:prstGeom>
        </p:spPr>
      </p:pic>
      <p:sp>
        <p:nvSpPr>
          <p:cNvPr id="69" name="Freeform 21"/>
          <p:cNvSpPr/>
          <p:nvPr/>
        </p:nvSpPr>
        <p:spPr>
          <a:xfrm>
            <a:off x="276870" y="176115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0" name="TextBox 49"/>
          <p:cNvSpPr txBox="1"/>
          <p:nvPr/>
        </p:nvSpPr>
        <p:spPr>
          <a:xfrm>
            <a:off x="495915" y="233686"/>
            <a:ext cx="692035" cy="91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  <p:bldP spid="66" grpId="0" animBg="1"/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478250" y="4839343"/>
            <a:ext cx="13233065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9"/>
              </a:lnSpc>
            </a:pPr>
            <a:r>
              <a:rPr lang="en-US" sz="14600" dirty="0" smtClean="0">
                <a:solidFill>
                  <a:srgbClr val="000000"/>
                </a:solidFill>
                <a:latin typeface="SVN-KG Ten Thousand Reasons" panose="02040603050506020204" pitchFamily="18" charset="0"/>
              </a:rPr>
              <a:t>CHỌN ĐÁP ÁN ĐÚNG</a:t>
            </a:r>
            <a:endParaRPr lang="en-US" sz="14600" dirty="0">
              <a:solidFill>
                <a:srgbClr val="000000"/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7393696" y="9360431"/>
            <a:ext cx="1788607" cy="695931"/>
          </a:xfrm>
          <a:custGeom>
            <a:avLst/>
            <a:gdLst/>
            <a:ahLst/>
            <a:cxnLst/>
            <a:rect l="l" t="t" r="r" b="b"/>
            <a:pathLst>
              <a:path w="1788607" h="695931">
                <a:moveTo>
                  <a:pt x="1788608" y="0"/>
                </a:moveTo>
                <a:lnTo>
                  <a:pt x="0" y="0"/>
                </a:lnTo>
                <a:lnTo>
                  <a:pt x="0" y="695931"/>
                </a:lnTo>
                <a:lnTo>
                  <a:pt x="1788608" y="695931"/>
                </a:lnTo>
                <a:lnTo>
                  <a:pt x="1788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9617" y="9784314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314">
            <a:off x="15702809" y="5299619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404480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82637" y="92583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326322" y="6994503"/>
            <a:ext cx="3686932" cy="1536116"/>
            <a:chOff x="0" y="0"/>
            <a:chExt cx="1703194" cy="7096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65352" y="7032231"/>
            <a:ext cx="3613101" cy="1457868"/>
            <a:chOff x="0" y="0"/>
            <a:chExt cx="1669088" cy="6734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42652" y="6994503"/>
            <a:ext cx="3686932" cy="1536116"/>
            <a:chOff x="0" y="0"/>
            <a:chExt cx="1703194" cy="70961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81682" y="7032231"/>
            <a:ext cx="3613101" cy="1457868"/>
            <a:chOff x="0" y="0"/>
            <a:chExt cx="1669088" cy="67346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558982" y="6994503"/>
            <a:ext cx="3686932" cy="1536116"/>
            <a:chOff x="0" y="0"/>
            <a:chExt cx="1703194" cy="70961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598012" y="7032231"/>
            <a:ext cx="3613101" cy="1457868"/>
            <a:chOff x="0" y="0"/>
            <a:chExt cx="1669088" cy="67346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675312" y="6994503"/>
            <a:ext cx="3686932" cy="1536116"/>
            <a:chOff x="0" y="0"/>
            <a:chExt cx="1703194" cy="70961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3714342" y="7032231"/>
            <a:ext cx="3613101" cy="1457868"/>
            <a:chOff x="0" y="0"/>
            <a:chExt cx="1669088" cy="67346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100000" l="75244" r="98441"/>
                    </a14:imgEffect>
                  </a14:imgLayer>
                </a14:imgProps>
              </a:ext>
            </a:extLst>
          </a:blip>
          <a:srcRect l="76797" t="-6707" b="1"/>
          <a:stretch/>
        </p:blipFill>
        <p:spPr>
          <a:xfrm>
            <a:off x="14922332" y="6655400"/>
            <a:ext cx="1676400" cy="27050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100000" l="50097" r="76413"/>
                    </a14:imgEffect>
                  </a14:imgLayer>
                </a14:imgProps>
              </a:ext>
            </a:extLst>
          </a:blip>
          <a:srcRect l="47033" t="4332" r="21781"/>
          <a:stretch/>
        </p:blipFill>
        <p:spPr>
          <a:xfrm>
            <a:off x="10366310" y="6029542"/>
            <a:ext cx="2286000" cy="24605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4444" b="100000" l="29630" r="49903"/>
                    </a14:imgEffect>
                  </a14:imgLayer>
                </a14:imgProps>
              </a:ext>
            </a:extLst>
          </a:blip>
          <a:srcRect l="27288" t="5551" r="47373"/>
          <a:stretch/>
        </p:blipFill>
        <p:spPr>
          <a:xfrm>
            <a:off x="6419033" y="6850663"/>
            <a:ext cx="2057401" cy="26908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000" l="2534" r="27290"/>
                    </a14:imgEffect>
                  </a14:imgLayer>
                </a14:imgProps>
              </a:ext>
            </a:extLst>
          </a:blip>
          <a:srcRect r="72589"/>
          <a:stretch/>
        </p:blipFill>
        <p:spPr>
          <a:xfrm>
            <a:off x="2081041" y="5778536"/>
            <a:ext cx="2053803" cy="262900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1"/>
          <a:srcRect l="10289" t="39314" r="7047"/>
          <a:stretch/>
        </p:blipFill>
        <p:spPr>
          <a:xfrm>
            <a:off x="-76199" y="-38100"/>
            <a:ext cx="18364200" cy="479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1246832" y="5225409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780 705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A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228401" y="5242725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700 085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C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2678172" y="8486186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780 750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B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D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9924621" y="8485220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708 705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705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gồm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7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8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chục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7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5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đơn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vị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;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viết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</a:t>
            </a:r>
            <a:endParaRPr lang="en-US" sz="9600" dirty="0">
              <a:solidFill>
                <a:schemeClr val="tx1">
                  <a:lumMod val="95000"/>
                  <a:lumOff val="5000"/>
                </a:schemeClr>
              </a:solidFill>
              <a:latin typeface="#9Slide06 Carolinea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 smtClean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 smtClean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 1</a:t>
              </a:r>
              <a:endParaRPr lang="en-US" sz="166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#9Slide06 Carolinea" panose="02000000000000000000" pitchFamily="2" charset="0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186" y="3966066"/>
            <a:ext cx="2969697" cy="24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A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624067" y="4003910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</a:rPr>
              <a:t>Tám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chín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không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bảy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C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B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D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8101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1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859 072 </a:t>
            </a:r>
            <a:r>
              <a:rPr lang="en-US" sz="1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đọc</a:t>
            </a:r>
            <a:r>
              <a:rPr lang="en-US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1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 </a:t>
            </a:r>
            <a:endParaRPr lang="en-US" sz="13800" dirty="0">
              <a:solidFill>
                <a:schemeClr val="tx1">
                  <a:lumMod val="95000"/>
                  <a:lumOff val="5000"/>
                </a:schemeClr>
              </a:solidFill>
              <a:latin typeface="#9Slide06 Carolinea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2</a:t>
              </a:r>
              <a:endParaRPr lang="en-US" sz="1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6 Carolinea" panose="02000000000000000000" pitchFamily="2" charset="0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842" y="4064288"/>
            <a:ext cx="2593030" cy="21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1219269" y="3927195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smtClean="0">
                <a:solidFill>
                  <a:srgbClr val="000000"/>
                </a:solidFill>
              </a:rPr>
              <a:t>8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, 5 </a:t>
            </a:r>
            <a:r>
              <a:rPr lang="en-US" sz="4800" dirty="0" err="1" smtClean="0">
                <a:solidFill>
                  <a:srgbClr val="000000"/>
                </a:solidFill>
              </a:rPr>
              <a:t>chục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, 9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, 0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, 7 </a:t>
            </a:r>
            <a:r>
              <a:rPr lang="en-US" sz="4800" dirty="0" err="1" smtClean="0">
                <a:solidFill>
                  <a:srgbClr val="000000"/>
                </a:solidFill>
              </a:rPr>
              <a:t>chục</a:t>
            </a:r>
            <a:r>
              <a:rPr lang="en-US" sz="4800" dirty="0" smtClean="0">
                <a:solidFill>
                  <a:srgbClr val="000000"/>
                </a:solidFill>
              </a:rPr>
              <a:t>, 2 </a:t>
            </a:r>
            <a:r>
              <a:rPr lang="en-US" sz="4800" dirty="0" err="1" smtClean="0">
                <a:solidFill>
                  <a:srgbClr val="000000"/>
                </a:solidFill>
              </a:rPr>
              <a:t>đơn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5" name="TextBox 47"/>
          <p:cNvSpPr txBox="1"/>
          <p:nvPr/>
        </p:nvSpPr>
        <p:spPr>
          <a:xfrm>
            <a:off x="2712472" y="7357187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</a:rPr>
              <a:t>Tám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chín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bảy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10192589" y="7407551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</a:rPr>
              <a:t>Tám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chín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bảy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hai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đơn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0728466" y="635488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4"/>
                </a:lnTo>
                <a:lnTo>
                  <a:pt x="0" y="13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2624" y="-114183"/>
            <a:ext cx="13034378" cy="9163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996" y="549754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84607" y="2104270"/>
            <a:ext cx="14098957" cy="7594452"/>
            <a:chOff x="0" y="0"/>
            <a:chExt cx="3713306" cy="200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3306" cy="2000185"/>
            </a:xfrm>
            <a:custGeom>
              <a:avLst/>
              <a:gdLst/>
              <a:ahLst/>
              <a:cxnLst/>
              <a:rect l="l" t="t" r="r" b="b"/>
              <a:pathLst>
                <a:path w="3713306" h="2000185">
                  <a:moveTo>
                    <a:pt x="28005" y="0"/>
                  </a:moveTo>
                  <a:lnTo>
                    <a:pt x="3685301" y="0"/>
                  </a:lnTo>
                  <a:cubicBezTo>
                    <a:pt x="3700768" y="0"/>
                    <a:pt x="3713306" y="12538"/>
                    <a:pt x="3713306" y="28005"/>
                  </a:cubicBezTo>
                  <a:lnTo>
                    <a:pt x="3713306" y="1972180"/>
                  </a:lnTo>
                  <a:cubicBezTo>
                    <a:pt x="3713306" y="1987647"/>
                    <a:pt x="3700768" y="2000185"/>
                    <a:pt x="3685301" y="2000185"/>
                  </a:cubicBezTo>
                  <a:lnTo>
                    <a:pt x="28005" y="2000185"/>
                  </a:lnTo>
                  <a:cubicBezTo>
                    <a:pt x="12538" y="2000185"/>
                    <a:pt x="0" y="1987647"/>
                    <a:pt x="0" y="1972180"/>
                  </a:cubicBezTo>
                  <a:lnTo>
                    <a:pt x="0" y="28005"/>
                  </a:lnTo>
                  <a:cubicBezTo>
                    <a:pt x="0" y="12538"/>
                    <a:pt x="12538" y="0"/>
                    <a:pt x="2800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72727" y="2169204"/>
            <a:ext cx="13942545" cy="7656297"/>
            <a:chOff x="0" y="0"/>
            <a:chExt cx="3672111" cy="2016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2111" cy="2016473"/>
            </a:xfrm>
            <a:custGeom>
              <a:avLst/>
              <a:gdLst/>
              <a:ahLst/>
              <a:cxnLst/>
              <a:rect l="l" t="t" r="r" b="b"/>
              <a:pathLst>
                <a:path w="3672111" h="2016473">
                  <a:moveTo>
                    <a:pt x="28319" y="0"/>
                  </a:moveTo>
                  <a:lnTo>
                    <a:pt x="3643792" y="0"/>
                  </a:lnTo>
                  <a:cubicBezTo>
                    <a:pt x="3651302" y="0"/>
                    <a:pt x="3658505" y="2984"/>
                    <a:pt x="3663816" y="8294"/>
                  </a:cubicBezTo>
                  <a:cubicBezTo>
                    <a:pt x="3669127" y="13605"/>
                    <a:pt x="3672111" y="20808"/>
                    <a:pt x="3672111" y="28319"/>
                  </a:cubicBezTo>
                  <a:lnTo>
                    <a:pt x="3672111" y="1988154"/>
                  </a:lnTo>
                  <a:cubicBezTo>
                    <a:pt x="3672111" y="2003794"/>
                    <a:pt x="3659432" y="2016473"/>
                    <a:pt x="3643792" y="2016473"/>
                  </a:cubicBezTo>
                  <a:lnTo>
                    <a:pt x="28319" y="2016473"/>
                  </a:lnTo>
                  <a:cubicBezTo>
                    <a:pt x="12679" y="2016473"/>
                    <a:pt x="0" y="2003794"/>
                    <a:pt x="0" y="1988154"/>
                  </a:cubicBezTo>
                  <a:lnTo>
                    <a:pt x="0" y="28319"/>
                  </a:lnTo>
                  <a:cubicBezTo>
                    <a:pt x="0" y="12679"/>
                    <a:pt x="12679" y="0"/>
                    <a:pt x="28319" y="0"/>
                  </a:cubicBez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742832" y="6497165"/>
            <a:ext cx="8165474" cy="4810206"/>
          </a:xfrm>
          <a:custGeom>
            <a:avLst/>
            <a:gdLst/>
            <a:ahLst/>
            <a:cxnLst/>
            <a:rect l="l" t="t" r="r" b="b"/>
            <a:pathLst>
              <a:path w="8165474" h="4810206">
                <a:moveTo>
                  <a:pt x="0" y="0"/>
                </a:moveTo>
                <a:lnTo>
                  <a:pt x="8165474" y="0"/>
                </a:lnTo>
                <a:lnTo>
                  <a:pt x="8165474" y="4810207"/>
                </a:lnTo>
                <a:lnTo>
                  <a:pt x="0" y="4810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55870" y="8090072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124413" y="5997352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67122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5"/>
                </a:lnTo>
                <a:lnTo>
                  <a:pt x="0" y="1332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15019" flipH="1">
            <a:off x="1527518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1337367" y="0"/>
                </a:moveTo>
                <a:lnTo>
                  <a:pt x="0" y="0"/>
                </a:lnTo>
                <a:lnTo>
                  <a:pt x="0" y="1332505"/>
                </a:lnTo>
                <a:lnTo>
                  <a:pt x="1337367" y="1332505"/>
                </a:lnTo>
                <a:lnTo>
                  <a:pt x="13373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74953" y="357401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8"/>
                </a:lnTo>
                <a:lnTo>
                  <a:pt x="0" y="1251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182294" y="4965759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3022" y="381837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6494" y="35901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135762" y="2717273"/>
            <a:ext cx="9421711" cy="1851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12000" dirty="0" smtClean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DẶN DÒ</a:t>
            </a:r>
            <a:endParaRPr lang="en-US" sz="120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35" name="Freeform 35"/>
          <p:cNvSpPr/>
          <p:nvPr/>
        </p:nvSpPr>
        <p:spPr>
          <a:xfrm flipH="1">
            <a:off x="2339905" y="7602147"/>
            <a:ext cx="5024034" cy="3705225"/>
          </a:xfrm>
          <a:custGeom>
            <a:avLst/>
            <a:gdLst/>
            <a:ahLst/>
            <a:cxnLst/>
            <a:rect l="l" t="t" r="r" b="b"/>
            <a:pathLst>
              <a:path w="5024034" h="3705225">
                <a:moveTo>
                  <a:pt x="5024034" y="0"/>
                </a:moveTo>
                <a:lnTo>
                  <a:pt x="0" y="0"/>
                </a:lnTo>
                <a:lnTo>
                  <a:pt x="0" y="3705225"/>
                </a:lnTo>
                <a:lnTo>
                  <a:pt x="5024034" y="3705225"/>
                </a:lnTo>
                <a:lnTo>
                  <a:pt x="502403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22"/>
          <p:cNvSpPr txBox="1"/>
          <p:nvPr/>
        </p:nvSpPr>
        <p:spPr>
          <a:xfrm>
            <a:off x="4240343" y="4645146"/>
            <a:ext cx="1448373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 smtClean="0">
                <a:solidFill>
                  <a:srgbClr val="000000"/>
                </a:solidFill>
              </a:rPr>
              <a:t>Hoàn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thành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bài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tập</a:t>
            </a:r>
            <a:endParaRPr lang="en-US" sz="6600" dirty="0" smtClean="0">
              <a:solidFill>
                <a:srgbClr val="000000"/>
              </a:solidFill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 smtClean="0">
                <a:solidFill>
                  <a:srgbClr val="000000"/>
                </a:solidFill>
              </a:rPr>
              <a:t>Chuẩn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bị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bài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sau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68444" y="154993"/>
            <a:ext cx="11280079" cy="8544660"/>
          </a:xfrm>
          <a:custGeom>
            <a:avLst/>
            <a:gdLst/>
            <a:ahLst/>
            <a:cxnLst/>
            <a:rect l="l" t="t" r="r" b="b"/>
            <a:pathLst>
              <a:path w="11280079" h="8544660">
                <a:moveTo>
                  <a:pt x="0" y="0"/>
                </a:moveTo>
                <a:lnTo>
                  <a:pt x="11280079" y="0"/>
                </a:lnTo>
                <a:lnTo>
                  <a:pt x="11280079" y="8544660"/>
                </a:lnTo>
                <a:lnTo>
                  <a:pt x="0" y="8544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68444" y="1612901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 dirty="0">
                <a:solidFill>
                  <a:srgbClr val="000000"/>
                </a:solidFill>
                <a:latin typeface="One Little Font"/>
              </a:rPr>
              <a:t>THANK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68444" y="3523165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>
                <a:solidFill>
                  <a:srgbClr val="000000"/>
                </a:solidFill>
                <a:latin typeface="One Little Font"/>
              </a:rPr>
              <a:t>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257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878" y="982979"/>
            <a:ext cx="1258365" cy="12162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12424" y="0"/>
            <a:ext cx="5331812" cy="1028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35857"/>
            <a:ext cx="6419645" cy="4051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088069" y="4757478"/>
            <a:ext cx="3353027" cy="5529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785" y="5143500"/>
            <a:ext cx="3438144" cy="5143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2635" y="1728260"/>
            <a:ext cx="1221143" cy="2135081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313" y="3441578"/>
            <a:ext cx="2880944" cy="14706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149" y="168731"/>
            <a:ext cx="1145842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7975421" y="-69184"/>
            <a:ext cx="9537405" cy="1042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06231" y="3411533"/>
            <a:ext cx="4169190" cy="687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662" y="3891516"/>
            <a:ext cx="4275026" cy="6395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740" y="1469834"/>
            <a:ext cx="1184781" cy="2421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310" y="1460039"/>
            <a:ext cx="1184781" cy="2421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3066" y="1460039"/>
            <a:ext cx="1184781" cy="2421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2152" y="1483688"/>
            <a:ext cx="1184781" cy="242168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4746" y="4922038"/>
            <a:ext cx="2424920" cy="4053686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3173" y="3891516"/>
            <a:ext cx="2972486" cy="5445687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17823" y="5143500"/>
            <a:ext cx="2837544" cy="457278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387" y="5762213"/>
            <a:ext cx="3399363" cy="3954071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0135" y="11998"/>
            <a:ext cx="1418606" cy="13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295DD3-BCBB-D39E-99C5-3A2D1A782873}"/>
              </a:ext>
            </a:extLst>
          </p:cNvPr>
          <p:cNvGrpSpPr/>
          <p:nvPr/>
        </p:nvGrpSpPr>
        <p:grpSpPr>
          <a:xfrm>
            <a:off x="2951536" y="654110"/>
            <a:ext cx="13611356" cy="3073534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BB54BA9-261D-F05C-73CF-D3D15369D866}"/>
                </a:ext>
              </a:extLst>
            </p:cNvPr>
            <p:cNvSpPr txBox="1"/>
            <p:nvPr/>
          </p:nvSpPr>
          <p:spPr>
            <a:xfrm>
              <a:off x="685288" y="372916"/>
              <a:ext cx="8743015" cy="1396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Chiếc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quạt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xòe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ra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…</a:t>
              </a:r>
              <a:endParaRPr lang="en-US" altLang="en-US" sz="66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A9B6D05-EDC5-3E7B-0A98-797CD46EA6A2}"/>
              </a:ext>
            </a:extLst>
          </p:cNvPr>
          <p:cNvGrpSpPr/>
          <p:nvPr/>
        </p:nvGrpSpPr>
        <p:grpSpPr>
          <a:xfrm>
            <a:off x="2002090" y="4811415"/>
            <a:ext cx="6805661" cy="1694829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679D93E-BD1D-8262-9AC4-236CA515883A}"/>
              </a:ext>
            </a:extLst>
          </p:cNvPr>
          <p:cNvGrpSpPr/>
          <p:nvPr/>
        </p:nvGrpSpPr>
        <p:grpSpPr>
          <a:xfrm>
            <a:off x="10505657" y="4837911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D9B25D3-AA2E-20D2-E2CB-CE8D652B314B}"/>
                </a:ext>
              </a:extLst>
            </p:cNvPr>
            <p:cNvSpPr txBox="1"/>
            <p:nvPr/>
          </p:nvSpPr>
          <p:spPr>
            <a:xfrm>
              <a:off x="1503216" y="3188314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A4F3940-7772-7C86-149D-D29EF562F8DF}"/>
              </a:ext>
            </a:extLst>
          </p:cNvPr>
          <p:cNvGrpSpPr/>
          <p:nvPr/>
        </p:nvGrpSpPr>
        <p:grpSpPr>
          <a:xfrm>
            <a:off x="1815886" y="7668942"/>
            <a:ext cx="6805661" cy="1694829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22841F-DF84-241B-99CA-FBE069DDE1D0}"/>
              </a:ext>
            </a:extLst>
          </p:cNvPr>
          <p:cNvGrpSpPr/>
          <p:nvPr/>
        </p:nvGrpSpPr>
        <p:grpSpPr>
          <a:xfrm>
            <a:off x="10505657" y="7593480"/>
            <a:ext cx="7039047" cy="1694829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D9210E4-0FE1-5F02-F851-C6980A4434E1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47118" y="5117432"/>
            <a:ext cx="1430025" cy="128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495266" y="4838654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73107" y="7864784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951386" y="7691162"/>
            <a:ext cx="1336614" cy="1344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62" y="4641557"/>
            <a:ext cx="2212907" cy="2238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682854" y="4608181"/>
            <a:ext cx="2078346" cy="21012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472441" y="7359042"/>
            <a:ext cx="2231834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214" y="7230737"/>
            <a:ext cx="2047779" cy="23561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04" y="-55042"/>
            <a:ext cx="3399363" cy="3954071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4098" name="Picture 2" descr="Hình ảnh Quạt Giấy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071" y="-26936"/>
            <a:ext cx="4993087" cy="49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8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153F4D-08E0-A7BE-4B89-EE4B0CD765DF}"/>
              </a:ext>
            </a:extLst>
          </p:cNvPr>
          <p:cNvGrpSpPr/>
          <p:nvPr/>
        </p:nvGrpSpPr>
        <p:grpSpPr>
          <a:xfrm>
            <a:off x="1757126" y="622678"/>
            <a:ext cx="15127818" cy="3031763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DF6F7F1-1737-DB21-35B3-F788C24DE172}"/>
                </a:ext>
              </a:extLst>
            </p:cNvPr>
            <p:cNvSpPr txBox="1"/>
            <p:nvPr/>
          </p:nvSpPr>
          <p:spPr>
            <a:xfrm>
              <a:off x="1383199" y="269184"/>
              <a:ext cx="8889557" cy="1389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ảnh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compa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đang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…</a:t>
              </a:r>
              <a:endParaRPr lang="en-US" altLang="en-US" sz="6600" b="1" kern="0" spc="-225" dirty="0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9E1A479-0C52-232E-AE64-196F67FF84E2}"/>
              </a:ext>
            </a:extLst>
          </p:cNvPr>
          <p:cNvGrpSpPr/>
          <p:nvPr/>
        </p:nvGrpSpPr>
        <p:grpSpPr>
          <a:xfrm>
            <a:off x="10579784" y="4796128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87E7967-F63D-1AB8-80BC-D49CC258A0DC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29440CF-D804-27BB-1642-55CFA2C0C566}"/>
              </a:ext>
            </a:extLst>
          </p:cNvPr>
          <p:cNvGrpSpPr/>
          <p:nvPr/>
        </p:nvGrpSpPr>
        <p:grpSpPr>
          <a:xfrm>
            <a:off x="1850063" y="4877849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63C82CB-356C-E6CB-F67A-AE5C669EFB09}"/>
                </a:ext>
              </a:extLst>
            </p:cNvPr>
            <p:cNvSpPr txBox="1"/>
            <p:nvPr/>
          </p:nvSpPr>
          <p:spPr>
            <a:xfrm>
              <a:off x="1207440" y="3030511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7C7DB25-6557-3641-BF79-F8524B0C3A4B}"/>
              </a:ext>
            </a:extLst>
          </p:cNvPr>
          <p:cNvGrpSpPr/>
          <p:nvPr/>
        </p:nvGrpSpPr>
        <p:grpSpPr>
          <a:xfrm>
            <a:off x="1776929" y="7618106"/>
            <a:ext cx="6856802" cy="1694829"/>
            <a:chOff x="947281" y="4872764"/>
            <a:chExt cx="4571201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6620B41-B3E3-F7B5-9E50-5BFDB2E472E1}"/>
                </a:ext>
              </a:extLst>
            </p:cNvPr>
            <p:cNvSpPr txBox="1"/>
            <p:nvPr/>
          </p:nvSpPr>
          <p:spPr>
            <a:xfrm>
              <a:off x="947281" y="5129930"/>
              <a:ext cx="42808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7566484-A15E-7F43-BC24-993310975C7C}"/>
              </a:ext>
            </a:extLst>
          </p:cNvPr>
          <p:cNvGrpSpPr/>
          <p:nvPr/>
        </p:nvGrpSpPr>
        <p:grpSpPr>
          <a:xfrm>
            <a:off x="10298744" y="7489799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4FCE938-C80C-89C7-1A19-577D5AA4180F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70432" y="5078052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815405" y="4957647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66194" y="7793172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11339" y="7664867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49" y="4569945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83697" y="4640084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65528" y="7287431"/>
            <a:ext cx="2231834" cy="2356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6508" y="7186944"/>
            <a:ext cx="2047779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659" y="135278"/>
            <a:ext cx="2424920" cy="40536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7170" name="Picture 2" descr="Compa Chì Cây Deli 8621 (Bút Chì Gỗ) | Nhà Sách Tiến Thọ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" b="9960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867" y="61477"/>
            <a:ext cx="4280983" cy="42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c 26"/>
          <p:cNvSpPr/>
          <p:nvPr/>
        </p:nvSpPr>
        <p:spPr>
          <a:xfrm rot="5400000">
            <a:off x="13786429" y="1273882"/>
            <a:ext cx="917990" cy="1058848"/>
          </a:xfrm>
          <a:prstGeom prst="arc">
            <a:avLst>
              <a:gd name="adj1" fmla="val 16200000"/>
              <a:gd name="adj2" fmla="val 4926309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C94177-37C7-E43A-1226-D5693553CAD0}"/>
              </a:ext>
            </a:extLst>
          </p:cNvPr>
          <p:cNvGrpSpPr/>
          <p:nvPr/>
        </p:nvGrpSpPr>
        <p:grpSpPr>
          <a:xfrm>
            <a:off x="2590800" y="1257300"/>
            <a:ext cx="14556659" cy="3151193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2460CA0-DA83-846B-88E7-4554100DDFC1}"/>
                </a:ext>
              </a:extLst>
            </p:cNvPr>
            <p:cNvSpPr txBox="1"/>
            <p:nvPr/>
          </p:nvSpPr>
          <p:spPr>
            <a:xfrm>
              <a:off x="490072" y="463219"/>
              <a:ext cx="12883120" cy="1525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xung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quanh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lớp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,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bẹt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59" y="794773"/>
            <a:ext cx="2329245" cy="4267250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xmlns="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943" y="826505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DB6FE1-24DD-853F-E11A-7475484E3405}"/>
              </a:ext>
            </a:extLst>
          </p:cNvPr>
          <p:cNvGrpSpPr/>
          <p:nvPr/>
        </p:nvGrpSpPr>
        <p:grpSpPr>
          <a:xfrm>
            <a:off x="2754741" y="638560"/>
            <a:ext cx="14062371" cy="3360268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xmlns="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2790BDB-D2F3-ED6C-AE74-4E6913136B43}"/>
                </a:ext>
              </a:extLst>
            </p:cNvPr>
            <p:cNvSpPr txBox="1"/>
            <p:nvPr/>
          </p:nvSpPr>
          <p:spPr>
            <a:xfrm>
              <a:off x="1625069" y="792787"/>
              <a:ext cx="10804991" cy="1487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trên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bàn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học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của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em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vuông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81356">
            <a:off x="587771" y="95911"/>
            <a:ext cx="2382693" cy="3839777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xmlns="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92" y="5143500"/>
            <a:ext cx="7844793" cy="495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699" y="3718952"/>
            <a:ext cx="3794199" cy="6375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406" y="4023966"/>
            <a:ext cx="4057473" cy="6070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9" y="780122"/>
            <a:ext cx="17786622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524</Words>
  <Application>Microsoft Office PowerPoint</Application>
  <PresentationFormat>Custom</PresentationFormat>
  <Paragraphs>190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Calibri Light</vt:lpstr>
      <vt:lpstr>字魂37号-波纹乖乖体</vt:lpstr>
      <vt:lpstr>One Little Font</vt:lpstr>
      <vt:lpstr>Times New Roman</vt:lpstr>
      <vt:lpstr>Cambria</vt:lpstr>
      <vt:lpstr>Cakerolli 1</vt:lpstr>
      <vt:lpstr>Calibri</vt:lpstr>
      <vt:lpstr>SVN-Newton</vt:lpstr>
      <vt:lpstr>SVN-KG Ten Thousand Reasons</vt:lpstr>
      <vt:lpstr>#9Slide07 HoneyCream</vt:lpstr>
      <vt:lpstr>#9Slide06 Carolinea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 Thang Computer</cp:lastModifiedBy>
  <cp:revision>25</cp:revision>
  <dcterms:created xsi:type="dcterms:W3CDTF">2006-08-16T00:00:00Z</dcterms:created>
  <dcterms:modified xsi:type="dcterms:W3CDTF">2024-10-15T08:52:02Z</dcterms:modified>
  <dc:identifier>DAFoAz4pRgk</dc:identifier>
</cp:coreProperties>
</file>