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4"/>
  </p:notesMasterIdLst>
  <p:sldIdLst>
    <p:sldId id="2661" r:id="rId7"/>
    <p:sldId id="312" r:id="rId8"/>
    <p:sldId id="259" r:id="rId9"/>
    <p:sldId id="257" r:id="rId10"/>
    <p:sldId id="2639" r:id="rId11"/>
    <p:sldId id="2640" r:id="rId12"/>
    <p:sldId id="341" r:id="rId13"/>
    <p:sldId id="2660" r:id="rId14"/>
    <p:sldId id="2653" r:id="rId15"/>
    <p:sldId id="2654" r:id="rId16"/>
    <p:sldId id="2655" r:id="rId17"/>
    <p:sldId id="2657" r:id="rId18"/>
    <p:sldId id="2656" r:id="rId19"/>
    <p:sldId id="2659" r:id="rId20"/>
    <p:sldId id="291" r:id="rId21"/>
    <p:sldId id="2649" r:id="rId22"/>
    <p:sldId id="3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xmlns="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-22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2024-10-15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2024-10-15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2024-10-15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2024-10-15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2024-10-15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2024-10-15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2024-10-15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2024-10-15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2024-10-15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2024-10-15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2024-10-15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2024-10-15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2024-10-15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2024-10-15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2.jp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slide" Target="slide15.xml"/><Relationship Id="rId9" Type="http://schemas.openxmlformats.org/officeDocument/2006/relationships/slide" Target="slide4.xml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11.png"/><Relationship Id="rId4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9E3FC26-D167-3B9F-DBBC-6F0C8238C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55AB3F5-D922-00F1-953F-CE33DFCA3A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A779DFB-372D-DB5A-6D6F-70669309BB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5DCA5CE-8911-D247-3409-DC969898DB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F50E930-A520-98BD-31CE-3309F011C7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9D295F9-AD75-12B9-90E5-B4F904599A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xmlns="" id="{DCA4A436-7243-1177-8EB9-7D09CB9107EE}"/>
              </a:ext>
            </a:extLst>
          </p:cNvPr>
          <p:cNvSpPr txBox="1">
            <a:spLocks/>
          </p:cNvSpPr>
          <p:nvPr/>
        </p:nvSpPr>
        <p:spPr>
          <a:xfrm>
            <a:off x="627199" y="2241581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21AA55EB-F187-37B0-8429-61481FCAA564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4929318-01AB-ABE4-0794-5E5D799739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  <p:pic>
        <p:nvPicPr>
          <p:cNvPr id="5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xmlns="" id="{9A67C4FA-FF75-B880-A9C6-F82C8F71D7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" y="124528"/>
            <a:ext cx="1724065" cy="1626645"/>
          </a:xfrm>
          <a:prstGeom prst="ellipse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23C7EA8F-E27F-A5E6-C75A-80916BC2CFE0}"/>
              </a:ext>
            </a:extLst>
          </p:cNvPr>
          <p:cNvSpPr txBox="1"/>
          <p:nvPr/>
        </p:nvSpPr>
        <p:spPr>
          <a:xfrm>
            <a:off x="2367871" y="1536344"/>
            <a:ext cx="7506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6255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xmlns="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xmlns="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xmlns="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xmlns="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xmlns="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xmlns="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xmlns="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xmlns="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xmlns="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xmlns="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xmlns="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xmlns="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xmlns="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xmlns="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xmlns="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xmlns="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xmlns="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xmlns="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xmlns="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xmlns="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xmlns="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xmlns="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xmlns="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xmlns="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xmlns="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xmlns="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xmlns="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xmlns="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xmlns="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xmlns="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xmlns="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xmlns="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xmlns="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xmlns="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xmlns="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xmlns="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xmlns="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xmlns="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xmlns="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xmlns="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xmlns="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xmlns="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xmlns="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xmlns="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xmlns="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xmlns="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xmlns="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xmlns="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xmlns="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907189" y="55785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năm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xmlns="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B80D68-7A31-A2AA-2E6F-509C2607F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77F77920-81E9-6226-A97C-860F37CC1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xmlns="" id="{59317E3D-02AF-FFB7-7794-4B65600E2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xmlns="" id="{A4B4F2F5-8079-14FF-1401-8A900B14D455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xmlns="" id="{B03C5584-46C8-464F-1EAD-2318FDDC8BD3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xmlns="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xmlns="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xmlns="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xmlns="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xmlns="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330</Words>
  <Application>Microsoft Office PowerPoint</Application>
  <PresentationFormat>Custom</PresentationFormat>
  <Paragraphs>65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 Thang Computer</cp:lastModifiedBy>
  <cp:revision>39</cp:revision>
  <dcterms:created xsi:type="dcterms:W3CDTF">2022-07-01T08:54:55Z</dcterms:created>
  <dcterms:modified xsi:type="dcterms:W3CDTF">2024-10-15T08:09:40Z</dcterms:modified>
</cp:coreProperties>
</file>