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8" r:id="rId2"/>
    <p:sldId id="459" r:id="rId3"/>
    <p:sldId id="636" r:id="rId4"/>
    <p:sldId id="643" r:id="rId5"/>
    <p:sldId id="637" r:id="rId6"/>
    <p:sldId id="644" r:id="rId7"/>
    <p:sldId id="648" r:id="rId8"/>
    <p:sldId id="649" r:id="rId9"/>
    <p:sldId id="638" r:id="rId10"/>
    <p:sldId id="645" r:id="rId11"/>
    <p:sldId id="639" r:id="rId12"/>
    <p:sldId id="64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FF"/>
    <a:srgbClr val="99CCFF"/>
    <a:srgbClr val="00808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1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441325"/>
            <a:ext cx="10348400" cy="568325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3153" y="6043118"/>
            <a:ext cx="571647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fld id="{05C2D176-BDDD-4308-9A3E-DBFC2B3B23A7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490D72C-56AB-4D9B-AA0B-BDE50CAA31B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-9832"/>
            <a:ext cx="10626706" cy="1355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14734B-2016-4A18-820D-4413711A11F5}"/>
              </a:ext>
            </a:extLst>
          </p:cNvPr>
          <p:cNvCxnSpPr>
            <a:cxnSpLocks/>
          </p:cNvCxnSpPr>
          <p:nvPr userDrawn="1"/>
        </p:nvCxnSpPr>
        <p:spPr>
          <a:xfrm>
            <a:off x="-1" y="1406014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09BCF50-9350-42C1-A0A0-6CAC9BBFDF21}"/>
              </a:ext>
            </a:extLst>
          </p:cNvPr>
          <p:cNvSpPr/>
          <p:nvPr userDrawn="1"/>
        </p:nvSpPr>
        <p:spPr>
          <a:xfrm>
            <a:off x="10697497" y="0"/>
            <a:ext cx="1494503" cy="132734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8334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1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6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5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4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4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3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3297A31-DC78-2B99-14D8-0DB4F25CCA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116222"/>
              </p:ext>
            </p:extLst>
          </p:nvPr>
        </p:nvGraphicFramePr>
        <p:xfrm>
          <a:off x="-205" y="0"/>
          <a:ext cx="121888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3" imgW="8096400" imgH="4514760" progId="Paint.Picture">
                  <p:embed/>
                </p:oleObj>
              </mc:Choice>
              <mc:Fallback>
                <p:oleObj name="Bitmap Image" r:id="rId3" imgW="8096400" imgH="4514760" progId="Paint.Picture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B3297A31-DC78-2B99-14D8-0DB4F25CCA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05" y="0"/>
                        <a:ext cx="1218882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7">
            <a:extLst>
              <a:ext uri="{FF2B5EF4-FFF2-40B4-BE49-F238E27FC236}">
                <a16:creationId xmlns:a16="http://schemas.microsoft.com/office/drawing/2014/main" id="{03B09E4A-937E-78F8-8600-DAAD4C869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1272" y="4282123"/>
            <a:ext cx="8316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zh-C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 ĐỔI ĐỘI HÌNH TỪ MỘT VÒNG TRÒN THÀNH HAI, BA VÒNG TRÒN VÀ NGƯỢC LẠI</a:t>
            </a:r>
            <a:endParaRPr lang="en-US" altLang="zh-CN" sz="2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0" y="2643604"/>
            <a:ext cx="2715944" cy="3893163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AA73F822-1A9A-A029-DBFE-4643F2B91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21" y="3541473"/>
            <a:ext cx="8858279" cy="68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>
            <a:spAutoFit/>
          </a:bodyPr>
          <a:lstStyle/>
          <a:p>
            <a:pPr algn="ctr">
              <a:lnSpc>
                <a:spcPts val="5000"/>
              </a:lnSpc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1: ĐỘI HÌNH ĐỘI NGŨ</a:t>
            </a:r>
            <a:endParaRPr lang="en-US" altLang="zh-C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TRÒ CHƠI VẬN ĐỘNG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10</a:t>
            </a:fld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1584521"/>
            <a:ext cx="9822226" cy="57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0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VẬN DỤNG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11</a:t>
            </a:fld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7" y="1538260"/>
            <a:ext cx="9628681" cy="56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4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VẬN DỤNG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12</a:t>
            </a:fld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18015" r="8110" b="10946"/>
          <a:stretch/>
        </p:blipFill>
        <p:spPr>
          <a:xfrm>
            <a:off x="375751" y="1498555"/>
            <a:ext cx="9891655" cy="52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2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E1C53F-C426-41DD-B966-A4DAE0BC70B7}"/>
              </a:ext>
            </a:extLst>
          </p:cNvPr>
          <p:cNvGrpSpPr/>
          <p:nvPr/>
        </p:nvGrpSpPr>
        <p:grpSpPr>
          <a:xfrm>
            <a:off x="229243" y="-447825"/>
            <a:ext cx="6252487" cy="3082824"/>
            <a:chOff x="302393" y="-271039"/>
            <a:chExt cx="6252487" cy="30828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02393" y="-271039"/>
              <a:ext cx="6252487" cy="30828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454425" y="797162"/>
              <a:ext cx="386687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>
                  <a:solidFill>
                    <a:srgbClr val="1C9BB4"/>
                  </a:solidFill>
                  <a:latin typeface="Barlow Condensed Medium" panose="00000606000000000000" pitchFamily="2" charset="0"/>
                  <a:cs typeface="Arial" pitchFamily="34" charset="0"/>
                </a:rPr>
                <a:t>NỘI DUNG </a:t>
              </a:r>
              <a:endParaRPr lang="en-US" sz="5000" dirty="0">
                <a:solidFill>
                  <a:srgbClr val="1C9BB4"/>
                </a:solidFill>
                <a:latin typeface="Barlow Condensed Medium" panose="00000606000000000000" pitchFamily="2" charset="0"/>
                <a:cs typeface="Arial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38" y="1822015"/>
            <a:ext cx="5240991" cy="484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4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865A68-4CDD-427A-A6ED-B3F38E86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157"/>
            <a:ext cx="10744200" cy="5683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</a:rPr>
              <a:t>1. MỤC TIÊU VÀ YÊU CẦU CẦN ĐẠT</a:t>
            </a:r>
            <a:endParaRPr lang="en-US" altLang="zh-CN" sz="4000" b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t="21345" r="9284" b="25919"/>
          <a:stretch/>
        </p:blipFill>
        <p:spPr>
          <a:xfrm>
            <a:off x="587828" y="1920240"/>
            <a:ext cx="10685263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865A68-4CDD-427A-A6ED-B3F38E86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157"/>
            <a:ext cx="10744200" cy="5683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</a:rPr>
              <a:t>KHỞI ĐỘNG</a:t>
            </a:r>
            <a:endParaRPr lang="en-US" altLang="zh-CN" sz="40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00" y="1912121"/>
            <a:ext cx="6946406" cy="471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KIẾN THỨC MỚI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5</a:t>
            </a:fld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26" y="1478038"/>
            <a:ext cx="7130385" cy="53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5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KIẾN THỨC MỚI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6</a:t>
            </a:fld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07" y="1478038"/>
            <a:ext cx="6682455" cy="53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KIẾN THỨC MỚI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7</a:t>
            </a:fld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8" y="1478038"/>
            <a:ext cx="6831874" cy="53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4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KIẾN THỨC MỚI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8</a:t>
            </a:fld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05" y="1478038"/>
            <a:ext cx="6897189" cy="53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7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LUYỆN TẬP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9</a:t>
            </a:fld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7" y="1576033"/>
            <a:ext cx="8608423" cy="58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58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26429</TotalTime>
  <Words>71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宋体</vt:lpstr>
      <vt:lpstr>Arial</vt:lpstr>
      <vt:lpstr>Barlow Condensed Medium</vt:lpstr>
      <vt:lpstr>Calibri</vt:lpstr>
      <vt:lpstr>Calibri Light</vt:lpstr>
      <vt:lpstr>等线</vt:lpstr>
      <vt:lpstr>等线 Light</vt:lpstr>
      <vt:lpstr>Times New Roman</vt:lpstr>
      <vt:lpstr>Office Theme</vt:lpstr>
      <vt:lpstr>Bitmap Image</vt:lpstr>
      <vt:lpstr>PowerPoint Presentation</vt:lpstr>
      <vt:lpstr>PowerPoint Presentation</vt:lpstr>
      <vt:lpstr>1. MỤC TIÊU VÀ YÊU CẦU CẦN ĐẠT</vt:lpstr>
      <vt:lpstr>KHỞI ĐỘNG</vt:lpstr>
      <vt:lpstr>KIẾN THỨC MỚI</vt:lpstr>
      <vt:lpstr>KIẾN THỨC MỚI</vt:lpstr>
      <vt:lpstr>KIẾN THỨC MỚI</vt:lpstr>
      <vt:lpstr>KIẾN THỨC MỚI</vt:lpstr>
      <vt:lpstr>LUYỆN TẬP</vt:lpstr>
      <vt:lpstr>TRÒ CHƠI VẬN ĐỘNG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358</cp:revision>
  <dcterms:created xsi:type="dcterms:W3CDTF">2022-02-11T06:40:15Z</dcterms:created>
  <dcterms:modified xsi:type="dcterms:W3CDTF">2023-09-17T13:26:39Z</dcterms:modified>
</cp:coreProperties>
</file>