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308" r:id="rId2"/>
    <p:sldId id="325" r:id="rId3"/>
    <p:sldId id="310" r:id="rId4"/>
    <p:sldId id="313" r:id="rId5"/>
    <p:sldId id="317" r:id="rId6"/>
    <p:sldId id="318" r:id="rId7"/>
    <p:sldId id="319" r:id="rId8"/>
    <p:sldId id="320" r:id="rId9"/>
    <p:sldId id="321" r:id="rId10"/>
    <p:sldId id="322" r:id="rId11"/>
    <p:sldId id="311" r:id="rId12"/>
    <p:sldId id="314" r:id="rId13"/>
    <p:sldId id="316" r:id="rId14"/>
    <p:sldId id="312" r:id="rId15"/>
  </p:sldIdLst>
  <p:sldSz cx="9144000" cy="5143500" type="screen16x9"/>
  <p:notesSz cx="6858000" cy="9144000"/>
  <p:embeddedFontLst>
    <p:embeddedFont>
      <p:font typeface="Baloo 2" charset="0"/>
      <p:regular r:id="rId17"/>
      <p:bold r:id="rId18"/>
    </p:embeddedFont>
    <p:embeddedFont>
      <p:font typeface="Pangolin" charset="0"/>
      <p:regular r:id="rId19"/>
    </p:embeddedFont>
  </p:embeddedFontLst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1" id="{70E93455-C899-4491-A46F-503DA9FF1048}">
          <p14:sldIdLst/>
        </p14:section>
        <p14:section name="tiết 2" id="{DF478547-5C2F-43C9-BFED-545172FD2CC6}">
          <p14:sldIdLst>
            <p14:sldId id="308"/>
            <p14:sldId id="325"/>
            <p14:sldId id="310"/>
            <p14:sldId id="313"/>
            <p14:sldId id="317"/>
            <p14:sldId id="318"/>
            <p14:sldId id="319"/>
            <p14:sldId id="320"/>
            <p14:sldId id="321"/>
            <p14:sldId id="322"/>
            <p14:sldId id="311"/>
            <p14:sldId id="314"/>
            <p14:sldId id="316"/>
            <p14:sldId id="312"/>
          </p14:sldIdLst>
        </p14:section>
        <p14:section name="Tiết 3" id="{91D40511-7B08-45B3-BE98-EE316B532F31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6"/>
    <a:srgbClr val="BDF6A6"/>
    <a:srgbClr val="E5E1EE"/>
    <a:srgbClr val="FFE7E0"/>
    <a:srgbClr val="FFE1DF"/>
    <a:srgbClr val="FE6464"/>
    <a:srgbClr val="E6E6E6"/>
    <a:srgbClr val="00A651"/>
    <a:srgbClr val="1A8C54"/>
    <a:srgbClr val="AC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398" autoAdjust="0"/>
  </p:normalViewPr>
  <p:slideViewPr>
    <p:cSldViewPr snapToGrid="0">
      <p:cViewPr>
        <p:scale>
          <a:sx n="103" d="100"/>
          <a:sy n="103" d="100"/>
        </p:scale>
        <p:origin x="-45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1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6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xmlns="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5846" r="18316" b="58519"/>
          <a:stretch/>
        </p:blipFill>
        <p:spPr bwMode="auto">
          <a:xfrm>
            <a:off x="1246244" y="1570121"/>
            <a:ext cx="6437213" cy="31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E1D622C-1EEF-5F0C-9EE5-F99BEC72CD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8" y="208981"/>
            <a:ext cx="1006208" cy="1006208"/>
          </a:xfrm>
          <a:prstGeom prst="ellipse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xmlns="" id="{9B45773F-E30B-D968-2894-0F3E37B6DE17}"/>
              </a:ext>
            </a:extLst>
          </p:cNvPr>
          <p:cNvSpPr txBox="1"/>
          <p:nvPr/>
        </p:nvSpPr>
        <p:spPr>
          <a:xfrm>
            <a:off x="1562781" y="210499"/>
            <a:ext cx="646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err="1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000" b="1" dirty="0">
                <a:solidFill>
                  <a:srgbClr val="00B05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37AC4218-367B-2526-D8BE-C2F70915F2D9}"/>
              </a:ext>
            </a:extLst>
          </p:cNvPr>
          <p:cNvSpPr txBox="1"/>
          <p:nvPr/>
        </p:nvSpPr>
        <p:spPr>
          <a:xfrm>
            <a:off x="1734084" y="928409"/>
            <a:ext cx="646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HOẠT ĐỘNG GIÁO DỤC THEO CHỦ ĐỀ: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000" b="1" kern="1200" dirty="0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THỜI GIAN BIỂU CỦA EM</a:t>
            </a:r>
            <a:endParaRPr kumimoji="0" lang="vi-VN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397042" y="1521417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xmlns="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249396" y="742989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5AF3FD8-9225-49A7-8F62-F1ABDBA72BCF}"/>
              </a:ext>
            </a:extLst>
          </p:cNvPr>
          <p:cNvSpPr/>
          <p:nvPr/>
        </p:nvSpPr>
        <p:spPr>
          <a:xfrm>
            <a:off x="3223595" y="568668"/>
            <a:ext cx="3095317" cy="730121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xmlns="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2756674" y="17908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A0180C1-A586-42DC-85C2-874F24558961}"/>
              </a:ext>
            </a:extLst>
          </p:cNvPr>
          <p:cNvSpPr/>
          <p:nvPr/>
        </p:nvSpPr>
        <p:spPr>
          <a:xfrm>
            <a:off x="3610713" y="1857775"/>
            <a:ext cx="3095317" cy="99352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129753-0C76-43C5-AB22-3A00FFF1C9C8}"/>
              </a:ext>
            </a:extLst>
          </p:cNvPr>
          <p:cNvSpPr txBox="1"/>
          <p:nvPr/>
        </p:nvSpPr>
        <p:spPr>
          <a:xfrm>
            <a:off x="6706030" y="67211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3D7B6F-362A-45AE-A0D9-921B2DCE5B2C}"/>
              </a:ext>
            </a:extLst>
          </p:cNvPr>
          <p:cNvSpPr txBox="1"/>
          <p:nvPr/>
        </p:nvSpPr>
        <p:spPr>
          <a:xfrm>
            <a:off x="6831134" y="201826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xmlns="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2522515" y="30170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7BB8403-DF25-469A-A86A-FC8BC030E497}"/>
              </a:ext>
            </a:extLst>
          </p:cNvPr>
          <p:cNvSpPr/>
          <p:nvPr/>
        </p:nvSpPr>
        <p:spPr>
          <a:xfrm>
            <a:off x="3485609" y="3290995"/>
            <a:ext cx="3095317" cy="68371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9788D9-1E63-4AF6-B2C2-8D633AC5A5AD}"/>
              </a:ext>
            </a:extLst>
          </p:cNvPr>
          <p:cNvSpPr txBox="1"/>
          <p:nvPr/>
        </p:nvSpPr>
        <p:spPr>
          <a:xfrm>
            <a:off x="6706030" y="345148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24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470400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AC89BD-A7C4-49F3-89FE-BCF80F6B94F6}"/>
              </a:ext>
            </a:extLst>
          </p:cNvPr>
          <p:cNvSpPr txBox="1"/>
          <p:nvPr/>
        </p:nvSpPr>
        <p:spPr>
          <a:xfrm>
            <a:off x="327378" y="1002090"/>
            <a:ext cx="379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9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xmlns="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955343" y="0"/>
            <a:ext cx="6105830" cy="51435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xmlns="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549422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433100" y="869243"/>
            <a:ext cx="8412400" cy="2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7AA083-CC68-4CDF-8695-F7CAE2052E64}"/>
              </a:ext>
            </a:extLst>
          </p:cNvPr>
          <p:cNvSpPr txBox="1"/>
          <p:nvPr/>
        </p:nvSpPr>
        <p:spPr>
          <a:xfrm>
            <a:off x="1425321" y="59092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1. Chia </a:t>
            </a:r>
            <a:r>
              <a:rPr lang="en-US" sz="2400" b="1" dirty="0" err="1">
                <a:solidFill>
                  <a:schemeClr val="accent2"/>
                </a:solidFill>
              </a:rPr>
              <a:t>sẻ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về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hoạt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động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hằng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ngày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của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em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19504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D878B7-A9CE-4F8A-AF55-00FB720BA502}"/>
              </a:ext>
            </a:extLst>
          </p:cNvPr>
          <p:cNvSpPr txBox="1"/>
          <p:nvPr/>
        </p:nvSpPr>
        <p:spPr>
          <a:xfrm>
            <a:off x="606057" y="270766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THỜI GIAN BIỂU CỦA EM</a:t>
            </a:r>
          </a:p>
        </p:txBody>
      </p:sp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xmlns="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3004" r="18316" b="58519"/>
          <a:stretch/>
        </p:blipFill>
        <p:spPr bwMode="auto">
          <a:xfrm>
            <a:off x="1425321" y="1168775"/>
            <a:ext cx="6437213" cy="34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3E253AA-60B8-448D-BE08-5DA6173223D2}"/>
              </a:ext>
            </a:extLst>
          </p:cNvPr>
          <p:cNvCxnSpPr>
            <a:cxnSpLocks/>
          </p:cNvCxnSpPr>
          <p:nvPr/>
        </p:nvCxnSpPr>
        <p:spPr>
          <a:xfrm>
            <a:off x="2226977" y="1491916"/>
            <a:ext cx="1262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7681194-049F-43B4-9D95-24D5FE23A456}"/>
              </a:ext>
            </a:extLst>
          </p:cNvPr>
          <p:cNvCxnSpPr>
            <a:cxnSpLocks/>
          </p:cNvCxnSpPr>
          <p:nvPr/>
        </p:nvCxnSpPr>
        <p:spPr>
          <a:xfrm>
            <a:off x="4464851" y="1491916"/>
            <a:ext cx="2958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20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9113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xmlns="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573867" y="493872"/>
            <a:ext cx="1851377" cy="18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82223" y="1404863"/>
            <a:ext cx="2348089" cy="2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2295340" y="902406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5AFE7FD-3251-42B7-94C6-34F1CB7E27B8}"/>
              </a:ext>
            </a:extLst>
          </p:cNvPr>
          <p:cNvSpPr/>
          <p:nvPr/>
        </p:nvSpPr>
        <p:spPr>
          <a:xfrm>
            <a:off x="3562065" y="866070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6C9A377-8A05-46A6-9089-5DA53B36E606}"/>
              </a:ext>
            </a:extLst>
          </p:cNvPr>
          <p:cNvSpPr/>
          <p:nvPr/>
        </p:nvSpPr>
        <p:spPr>
          <a:xfrm>
            <a:off x="3562066" y="2182312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2666755" y="1932121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575B4A-344B-4BFD-BF61-37165F91500C}"/>
              </a:ext>
            </a:extLst>
          </p:cNvPr>
          <p:cNvSpPr/>
          <p:nvPr/>
        </p:nvSpPr>
        <p:spPr>
          <a:xfrm>
            <a:off x="3562066" y="3272368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2507951" y="2852090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6397952" y="889929"/>
            <a:ext cx="907339" cy="4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xmlns="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5976903" y="2035283"/>
            <a:ext cx="1533091" cy="1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xmlns="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74" y="1961573"/>
            <a:ext cx="717809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xmlns="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2" y="3160854"/>
            <a:ext cx="972912" cy="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xmlns="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8" y="3088994"/>
            <a:ext cx="1130520" cy="1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D10731-F861-483B-873F-3B089AFD5D3E}"/>
              </a:ext>
            </a:extLst>
          </p:cNvPr>
          <p:cNvSpPr txBox="1"/>
          <p:nvPr/>
        </p:nvSpPr>
        <p:spPr>
          <a:xfrm>
            <a:off x="7270901" y="1059612"/>
            <a:ext cx="20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64C27D-428F-4A8B-A28C-D4CA106EF5E4}"/>
              </a:ext>
            </a:extLst>
          </p:cNvPr>
          <p:cNvSpPr txBox="1"/>
          <p:nvPr/>
        </p:nvSpPr>
        <p:spPr>
          <a:xfrm>
            <a:off x="7103434" y="2273099"/>
            <a:ext cx="191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99A1E75-D711-45D5-90A0-4775A79D51D7}"/>
              </a:ext>
            </a:extLst>
          </p:cNvPr>
          <p:cNvSpPr txBox="1"/>
          <p:nvPr/>
        </p:nvSpPr>
        <p:spPr>
          <a:xfrm>
            <a:off x="7103434" y="3494435"/>
            <a:ext cx="20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xmlns="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559968" y="319402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3157999" y="1251838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5003435" y="971807"/>
            <a:ext cx="493625" cy="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9371F65-72F1-4C0A-B855-A30755C77776}"/>
              </a:ext>
            </a:extLst>
          </p:cNvPr>
          <p:cNvSpPr/>
          <p:nvPr/>
        </p:nvSpPr>
        <p:spPr>
          <a:xfrm>
            <a:off x="5646087" y="255807"/>
            <a:ext cx="2171753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6E0F25E-32F9-434E-92A2-35BFD9E8D6C4}"/>
              </a:ext>
            </a:extLst>
          </p:cNvPr>
          <p:cNvSpPr/>
          <p:nvPr/>
        </p:nvSpPr>
        <p:spPr>
          <a:xfrm>
            <a:off x="6229379" y="1876726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5319593" y="1885383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89DC12-A694-4826-B2C3-6121793FBC68}"/>
              </a:ext>
            </a:extLst>
          </p:cNvPr>
          <p:cNvSpPr/>
          <p:nvPr/>
        </p:nvSpPr>
        <p:spPr>
          <a:xfrm>
            <a:off x="1113505" y="3538108"/>
            <a:ext cx="1791112" cy="694974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3005840" y="2823552"/>
            <a:ext cx="505392" cy="7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85EC315-A2F7-4B2E-8711-00D37C8ACE4F}"/>
              </a:ext>
            </a:extLst>
          </p:cNvPr>
          <p:cNvSpPr/>
          <p:nvPr/>
        </p:nvSpPr>
        <p:spPr>
          <a:xfrm>
            <a:off x="544569" y="1613363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2681215" y="1733307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3E172E-417D-49B7-B645-1B53EC836FE8}"/>
              </a:ext>
            </a:extLst>
          </p:cNvPr>
          <p:cNvSpPr txBox="1"/>
          <p:nvPr/>
        </p:nvSpPr>
        <p:spPr>
          <a:xfrm>
            <a:off x="7817840" y="38324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500992-2CA3-45F3-91DE-5530CD7ACBA0}"/>
              </a:ext>
            </a:extLst>
          </p:cNvPr>
          <p:cNvSpPr txBox="1"/>
          <p:nvPr/>
        </p:nvSpPr>
        <p:spPr>
          <a:xfrm>
            <a:off x="6968022" y="249372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50C9E35-C538-40F1-B26F-7CE651637887}"/>
              </a:ext>
            </a:extLst>
          </p:cNvPr>
          <p:cNvSpPr/>
          <p:nvPr/>
        </p:nvSpPr>
        <p:spPr>
          <a:xfrm>
            <a:off x="4493604" y="3579882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4847847" y="2826501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957755F-39DD-4F99-82C8-982619C98EDB}"/>
              </a:ext>
            </a:extLst>
          </p:cNvPr>
          <p:cNvSpPr txBox="1"/>
          <p:nvPr/>
        </p:nvSpPr>
        <p:spPr>
          <a:xfrm>
            <a:off x="4760721" y="4199436"/>
            <a:ext cx="24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2E1835-0CBB-4C73-952A-E50B828E61DA}"/>
              </a:ext>
            </a:extLst>
          </p:cNvPr>
          <p:cNvSpPr txBox="1"/>
          <p:nvPr/>
        </p:nvSpPr>
        <p:spPr>
          <a:xfrm>
            <a:off x="1546769" y="412213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C2A470-A95E-4963-9715-4A604DC5B43F}"/>
              </a:ext>
            </a:extLst>
          </p:cNvPr>
          <p:cNvSpPr txBox="1"/>
          <p:nvPr/>
        </p:nvSpPr>
        <p:spPr>
          <a:xfrm>
            <a:off x="988519" y="22040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21A46AC-B8A7-4D87-A663-0F3CE3D1050F}"/>
              </a:ext>
            </a:extLst>
          </p:cNvPr>
          <p:cNvSpPr/>
          <p:nvPr/>
        </p:nvSpPr>
        <p:spPr>
          <a:xfrm>
            <a:off x="1546769" y="257540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xmlns="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3527566" y="732083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8EFB90-ECA7-4AA2-AC93-59C24B8E6A98}"/>
              </a:ext>
            </a:extLst>
          </p:cNvPr>
          <p:cNvSpPr txBox="1"/>
          <p:nvPr/>
        </p:nvSpPr>
        <p:spPr>
          <a:xfrm>
            <a:off x="3299110" y="35925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xmlns="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21632"/>
            <a:ext cx="1208381" cy="12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xmlns="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311275"/>
            <a:ext cx="1491916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xmlns="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5" y="3243380"/>
            <a:ext cx="126958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xmlns="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" y="3622695"/>
            <a:ext cx="999602" cy="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xmlns="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1340" y="1514749"/>
            <a:ext cx="908073" cy="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xmlns="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8" y="24224"/>
            <a:ext cx="1140139" cy="11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xmlns="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2538663" y="265897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xmlns="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421104" y="157040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xmlns="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6" y="1231332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xmlns="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190247" y="2332414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C5492A-5283-4BD7-98C8-A8C03B304DBC}"/>
              </a:ext>
            </a:extLst>
          </p:cNvPr>
          <p:cNvSpPr/>
          <p:nvPr/>
        </p:nvSpPr>
        <p:spPr>
          <a:xfrm>
            <a:off x="3955932" y="112788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232119-F066-46B4-98C3-CEDA4E94E6D0}"/>
              </a:ext>
            </a:extLst>
          </p:cNvPr>
          <p:cNvSpPr txBox="1"/>
          <p:nvPr/>
        </p:nvSpPr>
        <p:spPr>
          <a:xfrm>
            <a:off x="6693567" y="123133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EF18C23-632C-4C8E-BBD4-AC252CC9B57C}"/>
              </a:ext>
            </a:extLst>
          </p:cNvPr>
          <p:cNvSpPr/>
          <p:nvPr/>
        </p:nvSpPr>
        <p:spPr>
          <a:xfrm>
            <a:off x="3933958" y="269312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DEC928-222F-44E2-B240-D9690854AEEF}"/>
              </a:ext>
            </a:extLst>
          </p:cNvPr>
          <p:cNvSpPr txBox="1"/>
          <p:nvPr/>
        </p:nvSpPr>
        <p:spPr>
          <a:xfrm>
            <a:off x="6793966" y="27965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xmlns="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57" y="692155"/>
            <a:ext cx="1441199" cy="9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xmlns="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xmlns="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4572000" y="2571750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151</Words>
  <Application>Microsoft Office PowerPoint</Application>
  <PresentationFormat>On-screen Show (16:9)</PresentationFormat>
  <Paragraphs>39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Times New Roman</vt:lpstr>
      <vt:lpstr>字魂27号-布丁体</vt:lpstr>
      <vt:lpstr>Baloo 2</vt:lpstr>
      <vt:lpstr>UTM Cookies</vt:lpstr>
      <vt:lpstr>UTM Androgyne</vt:lpstr>
      <vt:lpstr>Pangolin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Minh Thang Computer</cp:lastModifiedBy>
  <cp:revision>60</cp:revision>
  <dcterms:modified xsi:type="dcterms:W3CDTF">2024-10-14T08:30:20Z</dcterms:modified>
</cp:coreProperties>
</file>