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3"/>
  </p:notesMasterIdLst>
  <p:sldIdLst>
    <p:sldId id="319" r:id="rId3"/>
    <p:sldId id="261" r:id="rId4"/>
    <p:sldId id="270" r:id="rId5"/>
    <p:sldId id="309" r:id="rId6"/>
    <p:sldId id="308" r:id="rId7"/>
    <p:sldId id="264" r:id="rId8"/>
    <p:sldId id="320" r:id="rId9"/>
    <p:sldId id="259" r:id="rId10"/>
    <p:sldId id="276" r:id="rId11"/>
    <p:sldId id="312" r:id="rId12"/>
    <p:sldId id="313" r:id="rId13"/>
    <p:sldId id="279" r:id="rId14"/>
    <p:sldId id="287" r:id="rId15"/>
    <p:sldId id="314" r:id="rId16"/>
    <p:sldId id="288" r:id="rId17"/>
    <p:sldId id="315" r:id="rId18"/>
    <p:sldId id="290" r:id="rId19"/>
    <p:sldId id="289" r:id="rId20"/>
    <p:sldId id="291" r:id="rId21"/>
    <p:sldId id="275" r:id="rId22"/>
    <p:sldId id="294" r:id="rId23"/>
    <p:sldId id="272" r:id="rId24"/>
    <p:sldId id="318" r:id="rId25"/>
    <p:sldId id="295" r:id="rId26"/>
    <p:sldId id="296" r:id="rId27"/>
    <p:sldId id="316" r:id="rId28"/>
    <p:sldId id="297" r:id="rId29"/>
    <p:sldId id="299" r:id="rId30"/>
    <p:sldId id="317" r:id="rId31"/>
    <p:sldId id="30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microsoft.com/office/2007/relationships/hdphoto" Target="../media/hdphoto3.wdp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19" Type="http://schemas.openxmlformats.org/officeDocument/2006/relationships/image" Target="../media/image17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6.xml"/><Relationship Id="rId7" Type="http://schemas.openxmlformats.org/officeDocument/2006/relationships/image" Target="../media/image1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microsoft.com/office/2007/relationships/hdphoto" Target="../media/hdphoto9.wdp"/><Relationship Id="rId10" Type="http://schemas.microsoft.com/office/2007/relationships/hdphoto" Target="../media/hdphoto10.wdp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2.xml"/><Relationship Id="rId7" Type="http://schemas.openxmlformats.org/officeDocument/2006/relationships/image" Target="../media/image1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1.wdp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1.gif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17.xml"/><Relationship Id="rId7" Type="http://schemas.openxmlformats.org/officeDocument/2006/relationships/image" Target="../media/image4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59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59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59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59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6.pn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1.gif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image" Target="../media/image30.png"/><Relationship Id="rId5" Type="http://schemas.openxmlformats.org/officeDocument/2006/relationships/image" Target="../media/image19.gif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64.png"/><Relationship Id="rId5" Type="http://schemas.openxmlformats.org/officeDocument/2006/relationships/image" Target="../media/image6.png"/><Relationship Id="rId10" Type="http://schemas.openxmlformats.org/officeDocument/2006/relationships/image" Target="../media/image63.png"/><Relationship Id="rId4" Type="http://schemas.openxmlformats.org/officeDocument/2006/relationships/image" Target="../media/image5.png"/><Relationship Id="rId9" Type="http://schemas.openxmlformats.org/officeDocument/2006/relationships/image" Target="../media/image62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9.gif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32.gif"/><Relationship Id="rId4" Type="http://schemas.openxmlformats.org/officeDocument/2006/relationships/image" Target="../media/image30.png"/><Relationship Id="rId9" Type="http://schemas.openxmlformats.org/officeDocument/2006/relationships/image" Target="../media/image21.gif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microsoft.com/office/2007/relationships/hdphoto" Target="../media/hdphoto3.wdp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19" Type="http://schemas.openxmlformats.org/officeDocument/2006/relationships/image" Target="../media/image17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xmlns="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5965" y="2763002"/>
            <a:ext cx="8687553" cy="2517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27F18C-8318-E073-430F-CD335C6ADE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6" y="254022"/>
            <a:ext cx="1274938" cy="1274938"/>
          </a:xfrm>
          <a:prstGeom prst="ellipse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xmlns="" id="{88EA28DD-30B4-A448-531F-34155BCF8C82}"/>
              </a:ext>
            </a:extLst>
          </p:cNvPr>
          <p:cNvSpPr txBox="1"/>
          <p:nvPr/>
        </p:nvSpPr>
        <p:spPr>
          <a:xfrm>
            <a:off x="-458643" y="538952"/>
            <a:ext cx="9356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xmlns="" id="{5B95D5D6-DB55-C665-9A1F-A4AAFBBEDBC5}"/>
              </a:ext>
            </a:extLst>
          </p:cNvPr>
          <p:cNvSpPr txBox="1"/>
          <p:nvPr/>
        </p:nvSpPr>
        <p:spPr>
          <a:xfrm>
            <a:off x="-485566" y="1713314"/>
            <a:ext cx="9356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TIẾNG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ĐỌC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C60DEE9-90D9-A63C-C228-23D701F79825}"/>
              </a:ext>
            </a:extLst>
          </p:cNvPr>
          <p:cNvSpPr txBox="1"/>
          <p:nvPr/>
        </p:nvSpPr>
        <p:spPr>
          <a:xfrm>
            <a:off x="-271026" y="4805820"/>
            <a:ext cx="935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(TRANG 43)</a:t>
            </a:r>
            <a:endParaRPr kumimoji="0" lang="vi-VN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4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xmlns="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xmlns="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xmlns="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xmlns="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xmlns="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xmlns="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DEF453E-5934-46FE-8A5D-1BE14AEB2CDC}"/>
              </a:ext>
            </a:extLst>
          </p:cNvPr>
          <p:cNvGrpSpPr/>
          <p:nvPr/>
        </p:nvGrpSpPr>
        <p:grpSpPr>
          <a:xfrm>
            <a:off x="5431962" y="926885"/>
            <a:ext cx="4599278" cy="2088382"/>
            <a:chOff x="6410789" y="819970"/>
            <a:chExt cx="4322439" cy="11782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5E79AAF-04F6-4FB6-BF58-811BE7EF14B4}"/>
                </a:ext>
              </a:extLst>
            </p:cNvPr>
            <p:cNvSpPr txBox="1"/>
            <p:nvPr/>
          </p:nvSpPr>
          <p:spPr>
            <a:xfrm>
              <a:off x="6851811" y="1136403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894FFED-8965-44C6-97EA-A614D15E3CB5}"/>
              </a:ext>
            </a:extLst>
          </p:cNvPr>
          <p:cNvGrpSpPr/>
          <p:nvPr/>
        </p:nvGrpSpPr>
        <p:grpSpPr>
          <a:xfrm>
            <a:off x="5703566" y="3476096"/>
            <a:ext cx="3781464" cy="1121761"/>
            <a:chOff x="6415072" y="245657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5072" y="245657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796C318-C1B0-4020-8DCC-0753E8CF32FD}"/>
                </a:ext>
              </a:extLst>
            </p:cNvPr>
            <p:cNvSpPr txBox="1"/>
            <p:nvPr/>
          </p:nvSpPr>
          <p:spPr>
            <a:xfrm>
              <a:off x="6730432" y="2557736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45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4325643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398445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3250668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62845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FEB003C-641B-4D2E-BC75-45C4DB356469}"/>
              </a:ext>
            </a:extLst>
          </p:cNvPr>
          <p:cNvCxnSpPr/>
          <p:nvPr/>
        </p:nvCxnSpPr>
        <p:spPr>
          <a:xfrm flipH="1">
            <a:off x="5948096" y="1571624"/>
            <a:ext cx="119061" cy="43267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A33021E-C3A4-4839-B4FD-6E5F022C4F18}"/>
              </a:ext>
            </a:extLst>
          </p:cNvPr>
          <p:cNvCxnSpPr/>
          <p:nvPr/>
        </p:nvCxnSpPr>
        <p:spPr>
          <a:xfrm flipH="1">
            <a:off x="7644808" y="1590302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A1573358-F932-4BF5-AC26-A6EDE13F5753}"/>
              </a:ext>
            </a:extLst>
          </p:cNvPr>
          <p:cNvCxnSpPr/>
          <p:nvPr/>
        </p:nvCxnSpPr>
        <p:spPr>
          <a:xfrm flipH="1">
            <a:off x="6168357" y="2004302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782221D7-F562-4DF7-81F4-833550C5B432}"/>
              </a:ext>
            </a:extLst>
          </p:cNvPr>
          <p:cNvCxnSpPr/>
          <p:nvPr/>
        </p:nvCxnSpPr>
        <p:spPr>
          <a:xfrm flipH="1">
            <a:off x="8473073" y="2022979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D30DA77-4C22-4743-8BAA-CAD18BEBE03C}"/>
              </a:ext>
            </a:extLst>
          </p:cNvPr>
          <p:cNvCxnSpPr/>
          <p:nvPr/>
        </p:nvCxnSpPr>
        <p:spPr>
          <a:xfrm flipH="1">
            <a:off x="6258845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E6480473-9880-42FC-977C-CD7F8654EB38}"/>
              </a:ext>
            </a:extLst>
          </p:cNvPr>
          <p:cNvCxnSpPr/>
          <p:nvPr/>
        </p:nvCxnSpPr>
        <p:spPr>
          <a:xfrm flipH="1">
            <a:off x="8229173" y="2490196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49DD445E-458C-4817-9A60-5509B1D86644}"/>
              </a:ext>
            </a:extLst>
          </p:cNvPr>
          <p:cNvCxnSpPr/>
          <p:nvPr/>
        </p:nvCxnSpPr>
        <p:spPr>
          <a:xfrm flipH="1">
            <a:off x="6029056" y="3069087"/>
            <a:ext cx="38101" cy="3384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B10EB54-E130-485E-9683-BB845758FC10}"/>
              </a:ext>
            </a:extLst>
          </p:cNvPr>
          <p:cNvGrpSpPr/>
          <p:nvPr/>
        </p:nvGrpSpPr>
        <p:grpSpPr>
          <a:xfrm>
            <a:off x="8089643" y="299632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xmlns="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xmlns="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xmlns="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xmlns="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xmlns="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Trả</a:t>
            </a:r>
            <a:r>
              <a:rPr kumimoji="0" lang="en-US" sz="7200" b="0" i="0" u="none" strike="noStrike" kern="1200" cap="none" spc="300" normalizeH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lời</a:t>
            </a:r>
            <a:r>
              <a:rPr kumimoji="0" lang="en-US" sz="7200" b="0" i="0" u="none" strike="noStrike" kern="1200" cap="none" spc="300" normalizeH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câu</a:t>
            </a:r>
            <a:r>
              <a:rPr kumimoji="0" lang="en-US" sz="7200" b="0" i="0" u="none" strike="noStrike" kern="1200" cap="none" spc="300" normalizeH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hỏi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xmlns="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xmlns="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xmlns="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xmlns="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xmlns="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xmlns="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xmlns="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xmlns="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xmlns="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xmlns="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xmlns="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xmlns="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xmlns="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xmlns="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xmlns="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xmlns="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xmlns="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xmlns="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xmlns="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xmlns="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xmlns="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xmlns="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xmlns="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xmlns="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xmlns="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xmlns="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xmlns="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xmlns="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xmlns="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xmlns="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xmlns="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xmlns="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xmlns="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xmlns="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xmlns="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xmlns="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xmlns="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xmlns="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xmlns="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xmlns="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0DABB02-443E-C748-EB89-5A15EEEED6A2}"/>
              </a:ext>
            </a:extLst>
          </p:cNvPr>
          <p:cNvGrpSpPr/>
          <p:nvPr/>
        </p:nvGrpSpPr>
        <p:grpSpPr>
          <a:xfrm>
            <a:off x="697117" y="289711"/>
            <a:ext cx="3179929" cy="684000"/>
            <a:chOff x="3521613" y="0"/>
            <a:chExt cx="3179929" cy="6840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422B067D-7AF7-EA8A-99CF-A5343B9151AF}"/>
                </a:ext>
              </a:extLst>
            </p:cNvPr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2" name="Flowchart: Alternate Process 31">
                <a:extLst>
                  <a:ext uri="{FF2B5EF4-FFF2-40B4-BE49-F238E27FC236}">
                    <a16:creationId xmlns:a16="http://schemas.microsoft.com/office/drawing/2014/main" xmlns="" id="{9046CD65-5747-10BC-CB37-D393B1EBFF48}"/>
                  </a:ext>
                </a:extLst>
              </p:cNvPr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BB8E6711-A9A5-1624-C7EE-0F5F1C1A33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74AA9F81-A6FE-A3CE-3539-C03EAE9664DE}"/>
                </a:ext>
              </a:extLst>
            </p:cNvPr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B3B4DE42-0C8D-236C-F60C-1EBB1B046465}"/>
              </a:ext>
            </a:extLst>
          </p:cNvPr>
          <p:cNvGrpSpPr/>
          <p:nvPr/>
        </p:nvGrpSpPr>
        <p:grpSpPr>
          <a:xfrm>
            <a:off x="3120805" y="1762287"/>
            <a:ext cx="2495962" cy="1284957"/>
            <a:chOff x="457988" y="1069809"/>
            <a:chExt cx="1962263" cy="1284957"/>
          </a:xfrm>
        </p:grpSpPr>
        <p:pic>
          <p:nvPicPr>
            <p:cNvPr id="35" name="图片 17">
              <a:extLst>
                <a:ext uri="{FF2B5EF4-FFF2-40B4-BE49-F238E27FC236}">
                  <a16:creationId xmlns:a16="http://schemas.microsoft.com/office/drawing/2014/main" xmlns="" id="{E1789A84-0F17-692E-3538-5941B9D02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7E9DDB8-A1A6-1CC9-72C0-886030C054F5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00A688E-90E8-E74B-9FF4-080745D61FA0}"/>
              </a:ext>
            </a:extLst>
          </p:cNvPr>
          <p:cNvGrpSpPr/>
          <p:nvPr/>
        </p:nvGrpSpPr>
        <p:grpSpPr>
          <a:xfrm>
            <a:off x="3120805" y="3784467"/>
            <a:ext cx="2495962" cy="1284957"/>
            <a:chOff x="500338" y="1069809"/>
            <a:chExt cx="1962263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xmlns="" id="{1B2F5F79-6629-8783-B25D-0317F6FC1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6BB2D4DD-DB3C-E4B3-9C42-0522298F8BC2}"/>
                </a:ext>
              </a:extLst>
            </p:cNvPr>
            <p:cNvSpPr txBox="1"/>
            <p:nvPr/>
          </p:nvSpPr>
          <p:spPr>
            <a:xfrm>
              <a:off x="500338" y="130828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87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xmlns="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xmlns="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127832" y="794335"/>
            <a:ext cx="2419682" cy="217683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xmlns="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678025" y="1725562"/>
            <a:ext cx="7073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2606265" y="1934379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Học</a:t>
            </a:r>
            <a:r>
              <a:rPr kumimoji="0" lang="en-US" sz="7200" b="0" i="0" u="none" strike="noStrike" kern="1200" cap="none" spc="300" normalizeH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thuộc</a:t>
            </a:r>
            <a:r>
              <a:rPr kumimoji="0" lang="en-US" sz="7200" b="0" i="0" u="none" strike="noStrike" kern="1200" cap="none" spc="300" normalizeH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lòng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xmlns="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xmlns="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xmlns="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xmlns="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xmlns="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xmlns="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xmlns="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xmlns="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xmlns="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xmlns="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xmlns="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xmlns="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xmlns="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xmlns="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xmlns="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xmlns="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xmlns="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xmlns="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xmlns="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xmlns="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xmlns="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xmlns="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xmlns="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xmlns="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xmlns="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xmlns="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xmlns="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xmlns="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xmlns="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xmlns="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xmlns="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xmlns="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xmlns="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xmlns="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xmlns="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Chủ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xmlns="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xmlns="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xmlns="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xmlns="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xmlns="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xmlns="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xmlns="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xmlns="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5965" y="2763002"/>
            <a:ext cx="8687553" cy="2517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27F18C-8318-E073-430F-CD335C6ADE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6" y="254022"/>
            <a:ext cx="1274938" cy="1274938"/>
          </a:xfrm>
          <a:prstGeom prst="ellipse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xmlns="" id="{88EA28DD-30B4-A448-531F-34155BCF8C82}"/>
              </a:ext>
            </a:extLst>
          </p:cNvPr>
          <p:cNvSpPr txBox="1"/>
          <p:nvPr/>
        </p:nvSpPr>
        <p:spPr>
          <a:xfrm>
            <a:off x="-458643" y="538952"/>
            <a:ext cx="9356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xmlns="" id="{5B95D5D6-DB55-C665-9A1F-A4AAFBBEDBC5}"/>
              </a:ext>
            </a:extLst>
          </p:cNvPr>
          <p:cNvSpPr txBox="1"/>
          <p:nvPr/>
        </p:nvSpPr>
        <p:spPr>
          <a:xfrm>
            <a:off x="-485566" y="1713314"/>
            <a:ext cx="9356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TIẾNG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ĐỌC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C60DEE9-90D9-A63C-C228-23D701F79825}"/>
              </a:ext>
            </a:extLst>
          </p:cNvPr>
          <p:cNvSpPr txBox="1"/>
          <p:nvPr/>
        </p:nvSpPr>
        <p:spPr>
          <a:xfrm>
            <a:off x="-271026" y="4805820"/>
            <a:ext cx="935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(TRANG 43)</a:t>
            </a:r>
            <a:endParaRPr kumimoji="0" lang="vi-VN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9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xmlns="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1209</Words>
  <Application>Microsoft Office PowerPoint</Application>
  <PresentationFormat>Custom</PresentationFormat>
  <Paragraphs>244</Paragraphs>
  <Slides>30</Slides>
  <Notes>0</Notes>
  <HiddenSlides>8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Minh Thang Computer</cp:lastModifiedBy>
  <cp:revision>43</cp:revision>
  <dcterms:created xsi:type="dcterms:W3CDTF">2022-06-20T01:54:47Z</dcterms:created>
  <dcterms:modified xsi:type="dcterms:W3CDTF">2024-10-14T08:05:10Z</dcterms:modified>
</cp:coreProperties>
</file>