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3" r:id="rId6"/>
    <p:sldId id="320" r:id="rId7"/>
    <p:sldId id="344" r:id="rId8"/>
    <p:sldId id="345" r:id="rId9"/>
    <p:sldId id="336" r:id="rId10"/>
    <p:sldId id="319" r:id="rId11"/>
    <p:sldId id="308" r:id="rId12"/>
  </p:sldIdLst>
  <p:sldSz cx="9144000" cy="5715000" type="screen16x10"/>
  <p:notesSz cx="6858000" cy="9144000"/>
  <p:embeddedFontLst>
    <p:embeddedFont>
      <p:font typeface="VNI-Thufap2"/>
      <p:regular r:id="rId13"/>
    </p:embeddedFont>
    <p:embeddedFont>
      <p:font typeface="Calibri" pitchFamily="34" charset="0"/>
      <p:regular r:id="rId14"/>
      <p:bold r:id="rId15"/>
      <p:italic r:id="rId16"/>
      <p:boldItalic r:id="rId17"/>
    </p:embeddedFont>
    <p:embeddedFont>
      <p:font typeface=".VnTifani Heavy" pitchFamily="34" charset="0"/>
      <p:regular r:id="rId1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p:scale>
          <a:sx n="100" d="100"/>
          <a:sy n="100" d="100"/>
        </p:scale>
        <p:origin x="-684" y="-6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a:ln>
                  <a:solidFill>
                    <a:srgbClr val="33CC33"/>
                  </a:solidFill>
                </a:ln>
                <a:solidFill>
                  <a:srgbClr val="FF0000"/>
                </a:solidFill>
              </a:rPr>
              <a:t>TRƯỜNG TIỂU HỌC ÁI MỘ B</a:t>
            </a: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a:solidFill>
                  <a:srgbClr val="C00000"/>
                </a:solidFill>
                <a:latin typeface="Arial" pitchFamily="34" charset="0"/>
                <a:cs typeface="Arial" pitchFamily="34" charset="0"/>
              </a:rPr>
              <a:t>Nhắc</a:t>
            </a:r>
            <a:r>
              <a:rPr lang="en-US" sz="3600" b="1" dirty="0">
                <a:solidFill>
                  <a:srgbClr val="C00000"/>
                </a:solidFill>
                <a:latin typeface="Arial" pitchFamily="34" charset="0"/>
                <a:cs typeface="Arial" pitchFamily="34" charset="0"/>
              </a:rPr>
              <a:t> </a:t>
            </a:r>
            <a:r>
              <a:rPr lang="en-US" sz="3600" b="1" dirty="0" err="1">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a:solidFill>
                  <a:srgbClr val="FF0000"/>
                </a:solidFill>
                <a:latin typeface="Arial" pitchFamily="34" charset="0"/>
                <a:cs typeface="Arial" pitchFamily="34" charset="0"/>
              </a:rPr>
              <a:t>Khởi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khác</a:t>
            </a:r>
            <a:r>
              <a:rPr lang="en-US" sz="2800" dirty="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a:t>
            </a: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thương</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529</Words>
  <Application>Microsoft Office PowerPoint</Application>
  <PresentationFormat>On-screen Show (16:10)</PresentationFormat>
  <Paragraphs>61</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宋体</vt:lpstr>
      <vt:lpstr>VNI-Thufap2</vt:lpstr>
      <vt:lpstr>Calibri</vt:lpstr>
      <vt:lpstr>Times New Roman</vt:lpstr>
      <vt:lpstr>.VnTifani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Minh Thang Computer</cp:lastModifiedBy>
  <cp:revision>149</cp:revision>
  <dcterms:created xsi:type="dcterms:W3CDTF">2020-02-10T09:35:50Z</dcterms:created>
  <dcterms:modified xsi:type="dcterms:W3CDTF">2024-10-14T04:05:39Z</dcterms:modified>
</cp:coreProperties>
</file>