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21"/>
  </p:notesMasterIdLst>
  <p:sldIdLst>
    <p:sldId id="4152" r:id="rId3"/>
    <p:sldId id="4191" r:id="rId4"/>
    <p:sldId id="4202" r:id="rId5"/>
    <p:sldId id="4170" r:id="rId6"/>
    <p:sldId id="4205" r:id="rId7"/>
    <p:sldId id="4248" r:id="rId8"/>
    <p:sldId id="4249" r:id="rId9"/>
    <p:sldId id="4266" r:id="rId10"/>
    <p:sldId id="4250" r:id="rId11"/>
    <p:sldId id="4251" r:id="rId12"/>
    <p:sldId id="4252" r:id="rId13"/>
    <p:sldId id="4253" r:id="rId14"/>
    <p:sldId id="4267" r:id="rId15"/>
    <p:sldId id="4268" r:id="rId16"/>
    <p:sldId id="4257" r:id="rId17"/>
    <p:sldId id="4259" r:id="rId18"/>
    <p:sldId id="4261" r:id="rId19"/>
    <p:sldId id="4246" r:id="rId20"/>
  </p:sldIdLst>
  <p:sldSz cx="12192000" cy="6858000"/>
  <p:notesSz cx="6858000" cy="9144000"/>
  <p:embeddedFontLst>
    <p:embeddedFont>
      <p:font typeface="Roboto Black" charset="0"/>
      <p:bold r:id="rId22"/>
      <p:boldItalic r:id="rId23"/>
    </p:embeddedFont>
    <p:embeddedFont>
      <p:font typeface="Pangolin" charset="0"/>
      <p:regular r:id="rId24"/>
    </p:embeddedFont>
    <p:embeddedFont>
      <p:font typeface="Roboto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charset="0"/>
      <p:regular r:id="rId33"/>
      <p: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7C"/>
    <a:srgbClr val="F0EF84"/>
    <a:srgbClr val="E17070"/>
    <a:srgbClr val="548B89"/>
    <a:srgbClr val="EE1AD5"/>
    <a:srgbClr val="F7B3C5"/>
    <a:srgbClr val="7DD4F7"/>
    <a:srgbClr val="EC8E38"/>
    <a:srgbClr val="EC8E3B"/>
    <a:srgbClr val="F1A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04" autoAdjust="0"/>
    <p:restoredTop sz="89601" autoAdjust="0"/>
  </p:normalViewPr>
  <p:slideViewPr>
    <p:cSldViewPr snapToGrid="0">
      <p:cViewPr>
        <p:scale>
          <a:sx n="74" d="100"/>
          <a:sy n="74" d="100"/>
        </p:scale>
        <p:origin x="-1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và</a:t>
            </a:r>
            <a:r>
              <a:rPr lang="en-US" baseline="0"/>
              <a:t> HS cùng hát múa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7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 vẽ hình trên giấy, cắt 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70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536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61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Hướng dẫn HS vẽ ý tưởng và thực 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luật chơi, cho HS các đội lên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47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68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0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19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nội dung bài học thực hành làm thẻ toán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41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effectLst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</a:t>
            </a:r>
            <a:r>
              <a:rPr lang="en-US">
                <a:effectLst/>
              </a:rPr>
              <a:t>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HS chia sẻ ý tưởng để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HS chia sẻ ý tưởng để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 bằng các câu hỏi và hình ảnh thẻ 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nhóm, gợi ý để HS nghĩ đến trang trí để có sự khác biệt, sáng tạo riêng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9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6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0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9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40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3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2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66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80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9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25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05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4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3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9763" y="1702705"/>
            <a:ext cx="848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CÙNG </a:t>
            </a:r>
            <a:r>
              <a:rPr lang="en-US" altLang="zh-CN" sz="40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</a:t>
            </a:r>
            <a:r>
              <a:rPr lang="en-US" altLang="zh-CN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 TOÁN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70486" y="3841786"/>
            <a:ext cx="1094611" cy="1099303"/>
            <a:chOff x="6678203" y="4838102"/>
            <a:chExt cx="1094611" cy="1099303"/>
          </a:xfrm>
          <a:solidFill>
            <a:srgbClr val="EC8E3B"/>
          </a:solidFill>
        </p:grpSpPr>
        <p:sp>
          <p:nvSpPr>
            <p:cNvPr id="21" name="Oval 20"/>
            <p:cNvSpPr/>
            <p:nvPr/>
          </p:nvSpPr>
          <p:spPr>
            <a:xfrm>
              <a:off x="6678203" y="4838102"/>
              <a:ext cx="1011424" cy="1099303"/>
            </a:xfrm>
            <a:custGeom>
              <a:avLst/>
              <a:gdLst>
                <a:gd name="connsiteX0" fmla="*/ 0 w 1011423"/>
                <a:gd name="connsiteY0" fmla="*/ 505712 h 1011423"/>
                <a:gd name="connsiteX1" fmla="*/ 505712 w 1011423"/>
                <a:gd name="connsiteY1" fmla="*/ 0 h 1011423"/>
                <a:gd name="connsiteX2" fmla="*/ 1011424 w 1011423"/>
                <a:gd name="connsiteY2" fmla="*/ 505712 h 1011423"/>
                <a:gd name="connsiteX3" fmla="*/ 505712 w 1011423"/>
                <a:gd name="connsiteY3" fmla="*/ 1011424 h 1011423"/>
                <a:gd name="connsiteX4" fmla="*/ 0 w 1011423"/>
                <a:gd name="connsiteY4" fmla="*/ 505712 h 1011423"/>
                <a:gd name="connsiteX0" fmla="*/ 0 w 1011424"/>
                <a:gd name="connsiteY0" fmla="*/ 558109 h 1063821"/>
                <a:gd name="connsiteX1" fmla="*/ 505712 w 1011424"/>
                <a:gd name="connsiteY1" fmla="*/ 52397 h 1063821"/>
                <a:gd name="connsiteX2" fmla="*/ 1011424 w 1011424"/>
                <a:gd name="connsiteY2" fmla="*/ 558109 h 1063821"/>
                <a:gd name="connsiteX3" fmla="*/ 505712 w 1011424"/>
                <a:gd name="connsiteY3" fmla="*/ 1063821 h 1063821"/>
                <a:gd name="connsiteX4" fmla="*/ 0 w 1011424"/>
                <a:gd name="connsiteY4" fmla="*/ 558109 h 1063821"/>
                <a:gd name="connsiteX0" fmla="*/ 0 w 1011424"/>
                <a:gd name="connsiteY0" fmla="*/ 558109 h 1099303"/>
                <a:gd name="connsiteX1" fmla="*/ 505712 w 1011424"/>
                <a:gd name="connsiteY1" fmla="*/ 52397 h 1099303"/>
                <a:gd name="connsiteX2" fmla="*/ 1011424 w 1011424"/>
                <a:gd name="connsiteY2" fmla="*/ 558109 h 1099303"/>
                <a:gd name="connsiteX3" fmla="*/ 505712 w 1011424"/>
                <a:gd name="connsiteY3" fmla="*/ 1063821 h 1099303"/>
                <a:gd name="connsiteX4" fmla="*/ 0 w 1011424"/>
                <a:gd name="connsiteY4" fmla="*/ 558109 h 10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424" h="1099303">
                  <a:moveTo>
                    <a:pt x="0" y="558109"/>
                  </a:moveTo>
                  <a:cubicBezTo>
                    <a:pt x="0" y="278812"/>
                    <a:pt x="168663" y="254527"/>
                    <a:pt x="505712" y="52397"/>
                  </a:cubicBezTo>
                  <a:cubicBezTo>
                    <a:pt x="842761" y="-149733"/>
                    <a:pt x="1011424" y="278812"/>
                    <a:pt x="1011424" y="558109"/>
                  </a:cubicBezTo>
                  <a:cubicBezTo>
                    <a:pt x="1011424" y="837406"/>
                    <a:pt x="823510" y="909817"/>
                    <a:pt x="505712" y="1063821"/>
                  </a:cubicBezTo>
                  <a:cubicBezTo>
                    <a:pt x="187914" y="1217825"/>
                    <a:pt x="0" y="837406"/>
                    <a:pt x="0" y="558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6714724" y="5165377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548B89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7791" cy="979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64E9DC-6264-3041-3BB6-4CD5FEBE0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017" y="2910093"/>
            <a:ext cx="6030167" cy="2962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371BBB-56B8-700E-9672-80CADF0E53BE}"/>
              </a:ext>
            </a:extLst>
          </p:cNvPr>
          <p:cNvSpPr/>
          <p:nvPr/>
        </p:nvSpPr>
        <p:spPr>
          <a:xfrm>
            <a:off x="8197290" y="5356731"/>
            <a:ext cx="239342" cy="218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393660" y="1930660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2393660" y="2469099"/>
            <a:ext cx="6500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chì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màu,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kéo, thước 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keo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04" y="3391749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507715" y="437619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84" y="3281705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18" y="3236344"/>
            <a:ext cx="1714739" cy="1619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678" y="3236344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4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955060" y="1602004"/>
            <a:ext cx="73503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thẻ</a:t>
            </a:r>
            <a:r>
              <a:rPr kumimoji="0" lang="pt-BR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toán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6937" y="565718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20">
            <a:off x="5930009" y="2498150"/>
            <a:ext cx="4693810" cy="33563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29">
            <a:off x="1490922" y="2502047"/>
            <a:ext cx="2921721" cy="38956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2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64067" y="1412875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620282" y="1804346"/>
            <a:ext cx="40816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thẻ với nhiều hình dạng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42959" y="3267971"/>
            <a:ext cx="2961676" cy="1874184"/>
          </a:xfrm>
          <a:custGeom>
            <a:avLst/>
            <a:gdLst>
              <a:gd name="connsiteX0" fmla="*/ 1546571 w 4420762"/>
              <a:gd name="connsiteY0" fmla="*/ 0 h 2884364"/>
              <a:gd name="connsiteX1" fmla="*/ 2048799 w 4420762"/>
              <a:gd name="connsiteY1" fmla="*/ 153409 h 2884364"/>
              <a:gd name="connsiteX2" fmla="*/ 2169880 w 4420762"/>
              <a:gd name="connsiteY2" fmla="*/ 253310 h 2884364"/>
              <a:gd name="connsiteX3" fmla="*/ 2241291 w 4420762"/>
              <a:gd name="connsiteY3" fmla="*/ 194390 h 2884364"/>
              <a:gd name="connsiteX4" fmla="*/ 2743519 w 4420762"/>
              <a:gd name="connsiteY4" fmla="*/ 40981 h 2884364"/>
              <a:gd name="connsiteX5" fmla="*/ 3571193 w 4420762"/>
              <a:gd name="connsiteY5" fmla="*/ 589600 h 2884364"/>
              <a:gd name="connsiteX6" fmla="*/ 3617489 w 4420762"/>
              <a:gd name="connsiteY6" fmla="*/ 738740 h 2884364"/>
              <a:gd name="connsiteX7" fmla="*/ 3703530 w 4420762"/>
              <a:gd name="connsiteY7" fmla="*/ 751872 h 2884364"/>
              <a:gd name="connsiteX8" fmla="*/ 4420762 w 4420762"/>
              <a:gd name="connsiteY8" fmla="*/ 1631886 h 2884364"/>
              <a:gd name="connsiteX9" fmla="*/ 3522498 w 4420762"/>
              <a:gd name="connsiteY9" fmla="*/ 2530150 h 2884364"/>
              <a:gd name="connsiteX10" fmla="*/ 3457577 w 4420762"/>
              <a:gd name="connsiteY10" fmla="*/ 2525238 h 2884364"/>
              <a:gd name="connsiteX11" fmla="*/ 3443812 w 4420762"/>
              <a:gd name="connsiteY11" fmla="*/ 2550599 h 2884364"/>
              <a:gd name="connsiteX12" fmla="*/ 2921968 w 4420762"/>
              <a:gd name="connsiteY12" fmla="*/ 2828061 h 2884364"/>
              <a:gd name="connsiteX13" fmla="*/ 2476970 w 4420762"/>
              <a:gd name="connsiteY13" fmla="*/ 2643737 h 2884364"/>
              <a:gd name="connsiteX14" fmla="*/ 2466955 w 4420762"/>
              <a:gd name="connsiteY14" fmla="*/ 2631598 h 2884364"/>
              <a:gd name="connsiteX15" fmla="*/ 2346533 w 4420762"/>
              <a:gd name="connsiteY15" fmla="*/ 2730955 h 2884364"/>
              <a:gd name="connsiteX16" fmla="*/ 1844305 w 4420762"/>
              <a:gd name="connsiteY16" fmla="*/ 2884364 h 2884364"/>
              <a:gd name="connsiteX17" fmla="*/ 946041 w 4420762"/>
              <a:gd name="connsiteY17" fmla="*/ 1986100 h 2884364"/>
              <a:gd name="connsiteX18" fmla="*/ 964291 w 4420762"/>
              <a:gd name="connsiteY18" fmla="*/ 1805069 h 2884364"/>
              <a:gd name="connsiteX19" fmla="*/ 969510 w 4420762"/>
              <a:gd name="connsiteY19" fmla="*/ 1788254 h 2884364"/>
              <a:gd name="connsiteX20" fmla="*/ 925937 w 4420762"/>
              <a:gd name="connsiteY20" fmla="*/ 1805422 h 2884364"/>
              <a:gd name="connsiteX21" fmla="*/ 713703 w 4420762"/>
              <a:gd name="connsiteY21" fmla="*/ 1837509 h 2884364"/>
              <a:gd name="connsiteX22" fmla="*/ 0 w 4420762"/>
              <a:gd name="connsiteY22" fmla="*/ 1123806 h 2884364"/>
              <a:gd name="connsiteX23" fmla="*/ 713703 w 4420762"/>
              <a:gd name="connsiteY23" fmla="*/ 410103 h 2884364"/>
              <a:gd name="connsiteX24" fmla="*/ 789911 w 4420762"/>
              <a:gd name="connsiteY24" fmla="*/ 417786 h 2884364"/>
              <a:gd name="connsiteX25" fmla="*/ 801717 w 4420762"/>
              <a:gd name="connsiteY25" fmla="*/ 396036 h 2884364"/>
              <a:gd name="connsiteX26" fmla="*/ 1546571 w 4420762"/>
              <a:gd name="connsiteY26" fmla="*/ 0 h 28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0762" h="2884364">
                <a:moveTo>
                  <a:pt x="1546571" y="0"/>
                </a:moveTo>
                <a:cubicBezTo>
                  <a:pt x="1732608" y="0"/>
                  <a:pt x="1905436" y="56554"/>
                  <a:pt x="2048799" y="153409"/>
                </a:cubicBezTo>
                <a:lnTo>
                  <a:pt x="2169880" y="253310"/>
                </a:lnTo>
                <a:lnTo>
                  <a:pt x="2241291" y="194390"/>
                </a:lnTo>
                <a:cubicBezTo>
                  <a:pt x="2384655" y="97535"/>
                  <a:pt x="2557482" y="40981"/>
                  <a:pt x="2743519" y="40981"/>
                </a:cubicBezTo>
                <a:cubicBezTo>
                  <a:pt x="3115593" y="40981"/>
                  <a:pt x="3434829" y="267199"/>
                  <a:pt x="3571193" y="589600"/>
                </a:cubicBezTo>
                <a:lnTo>
                  <a:pt x="3617489" y="738740"/>
                </a:lnTo>
                <a:lnTo>
                  <a:pt x="3703530" y="751872"/>
                </a:lnTo>
                <a:cubicBezTo>
                  <a:pt x="4112854" y="835631"/>
                  <a:pt x="4420762" y="1197801"/>
                  <a:pt x="4420762" y="1631886"/>
                </a:cubicBezTo>
                <a:cubicBezTo>
                  <a:pt x="4420762" y="2127984"/>
                  <a:pt x="4018596" y="2530150"/>
                  <a:pt x="3522498" y="2530150"/>
                </a:cubicBezTo>
                <a:lnTo>
                  <a:pt x="3457577" y="2525238"/>
                </a:lnTo>
                <a:lnTo>
                  <a:pt x="3443812" y="2550599"/>
                </a:lnTo>
                <a:cubicBezTo>
                  <a:pt x="3330718" y="2718000"/>
                  <a:pt x="3139196" y="2828061"/>
                  <a:pt x="2921968" y="2828061"/>
                </a:cubicBezTo>
                <a:cubicBezTo>
                  <a:pt x="2748186" y="2828061"/>
                  <a:pt x="2590855" y="2757622"/>
                  <a:pt x="2476970" y="2643737"/>
                </a:cubicBezTo>
                <a:lnTo>
                  <a:pt x="2466955" y="2631598"/>
                </a:lnTo>
                <a:lnTo>
                  <a:pt x="2346533" y="2730955"/>
                </a:lnTo>
                <a:cubicBezTo>
                  <a:pt x="2203170" y="2827810"/>
                  <a:pt x="2030342" y="2884364"/>
                  <a:pt x="1844305" y="2884364"/>
                </a:cubicBezTo>
                <a:cubicBezTo>
                  <a:pt x="1348207" y="2884364"/>
                  <a:pt x="946041" y="2482198"/>
                  <a:pt x="946041" y="1986100"/>
                </a:cubicBezTo>
                <a:cubicBezTo>
                  <a:pt x="946041" y="1924088"/>
                  <a:pt x="952325" y="1863543"/>
                  <a:pt x="964291" y="1805069"/>
                </a:cubicBezTo>
                <a:lnTo>
                  <a:pt x="969510" y="1788254"/>
                </a:lnTo>
                <a:lnTo>
                  <a:pt x="925937" y="1805422"/>
                </a:lnTo>
                <a:cubicBezTo>
                  <a:pt x="858892" y="1826276"/>
                  <a:pt x="787610" y="1837509"/>
                  <a:pt x="713703" y="1837509"/>
                </a:cubicBezTo>
                <a:cubicBezTo>
                  <a:pt x="319536" y="1837509"/>
                  <a:pt x="0" y="1517973"/>
                  <a:pt x="0" y="1123806"/>
                </a:cubicBezTo>
                <a:cubicBezTo>
                  <a:pt x="0" y="729639"/>
                  <a:pt x="319536" y="410103"/>
                  <a:pt x="713703" y="410103"/>
                </a:cubicBezTo>
                <a:lnTo>
                  <a:pt x="789911" y="417786"/>
                </a:lnTo>
                <a:lnTo>
                  <a:pt x="801717" y="396036"/>
                </a:lnTo>
                <a:cubicBezTo>
                  <a:pt x="963141" y="157096"/>
                  <a:pt x="1236510" y="0"/>
                  <a:pt x="1546571" y="0"/>
                </a:cubicBezTo>
                <a:close/>
              </a:path>
            </a:pathLst>
          </a:cu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553059" y="4129930"/>
            <a:ext cx="1121034" cy="2355925"/>
          </a:xfrm>
          <a:custGeom>
            <a:avLst/>
            <a:gdLst>
              <a:gd name="connsiteX0" fmla="*/ 0 w 1065007"/>
              <a:gd name="connsiteY0" fmla="*/ 1113417 h 2226833"/>
              <a:gd name="connsiteX1" fmla="*/ 532504 w 1065007"/>
              <a:gd name="connsiteY1" fmla="*/ 0 h 2226833"/>
              <a:gd name="connsiteX2" fmla="*/ 1065008 w 1065007"/>
              <a:gd name="connsiteY2" fmla="*/ 1113417 h 2226833"/>
              <a:gd name="connsiteX3" fmla="*/ 532504 w 1065007"/>
              <a:gd name="connsiteY3" fmla="*/ 2226834 h 2226833"/>
              <a:gd name="connsiteX4" fmla="*/ 0 w 1065007"/>
              <a:gd name="connsiteY4" fmla="*/ 1113417 h 2226833"/>
              <a:gd name="connsiteX0" fmla="*/ 0 w 1082016"/>
              <a:gd name="connsiteY0" fmla="*/ 1113417 h 2226834"/>
              <a:gd name="connsiteX1" fmla="*/ 532504 w 1082016"/>
              <a:gd name="connsiteY1" fmla="*/ 0 h 2226834"/>
              <a:gd name="connsiteX2" fmla="*/ 1065008 w 1082016"/>
              <a:gd name="connsiteY2" fmla="*/ 1113417 h 2226834"/>
              <a:gd name="connsiteX3" fmla="*/ 532504 w 1082016"/>
              <a:gd name="connsiteY3" fmla="*/ 2226834 h 2226834"/>
              <a:gd name="connsiteX4" fmla="*/ 0 w 1082016"/>
              <a:gd name="connsiteY4" fmla="*/ 1113417 h 2226834"/>
              <a:gd name="connsiteX0" fmla="*/ 10 w 1081609"/>
              <a:gd name="connsiteY0" fmla="*/ 1242508 h 2355925"/>
              <a:gd name="connsiteX1" fmla="*/ 521756 w 1081609"/>
              <a:gd name="connsiteY1" fmla="*/ 0 h 2355925"/>
              <a:gd name="connsiteX2" fmla="*/ 1065018 w 1081609"/>
              <a:gd name="connsiteY2" fmla="*/ 1242508 h 2355925"/>
              <a:gd name="connsiteX3" fmla="*/ 532514 w 1081609"/>
              <a:gd name="connsiteY3" fmla="*/ 2355925 h 2355925"/>
              <a:gd name="connsiteX4" fmla="*/ 10 w 1081609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53938"/>
              <a:gd name="connsiteY0" fmla="*/ 1242508 h 2355925"/>
              <a:gd name="connsiteX1" fmla="*/ 554661 w 1153938"/>
              <a:gd name="connsiteY1" fmla="*/ 0 h 2355925"/>
              <a:gd name="connsiteX2" fmla="*/ 1097923 w 1153938"/>
              <a:gd name="connsiteY2" fmla="*/ 1242508 h 2355925"/>
              <a:gd name="connsiteX3" fmla="*/ 565419 w 1153938"/>
              <a:gd name="connsiteY3" fmla="*/ 2355925 h 2355925"/>
              <a:gd name="connsiteX4" fmla="*/ 32915 w 1153938"/>
              <a:gd name="connsiteY4" fmla="*/ 1242508 h 2355925"/>
              <a:gd name="connsiteX0" fmla="*/ 11 w 1121034"/>
              <a:gd name="connsiteY0" fmla="*/ 1242508 h 2355925"/>
              <a:gd name="connsiteX1" fmla="*/ 521757 w 1121034"/>
              <a:gd name="connsiteY1" fmla="*/ 0 h 2355925"/>
              <a:gd name="connsiteX2" fmla="*/ 1065019 w 1121034"/>
              <a:gd name="connsiteY2" fmla="*/ 1242508 h 2355925"/>
              <a:gd name="connsiteX3" fmla="*/ 532515 w 1121034"/>
              <a:gd name="connsiteY3" fmla="*/ 2355925 h 2355925"/>
              <a:gd name="connsiteX4" fmla="*/ 11 w 1121034"/>
              <a:gd name="connsiteY4" fmla="*/ 1242508 h 235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034" h="2355925">
                <a:moveTo>
                  <a:pt x="11" y="1242508"/>
                </a:moveTo>
                <a:cubicBezTo>
                  <a:pt x="-1782" y="849854"/>
                  <a:pt x="227663" y="0"/>
                  <a:pt x="521757" y="0"/>
                </a:cubicBezTo>
                <a:cubicBezTo>
                  <a:pt x="815851" y="0"/>
                  <a:pt x="1161838" y="595313"/>
                  <a:pt x="1065019" y="1242508"/>
                </a:cubicBezTo>
                <a:cubicBezTo>
                  <a:pt x="1280172" y="1911219"/>
                  <a:pt x="826609" y="2355925"/>
                  <a:pt x="532515" y="2355925"/>
                </a:cubicBezTo>
                <a:cubicBezTo>
                  <a:pt x="238421" y="2355925"/>
                  <a:pt x="1804" y="1635162"/>
                  <a:pt x="11" y="1242508"/>
                </a:cubicBezTo>
                <a:close/>
              </a:path>
            </a:pathLst>
          </a:cu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/>
          <p:nvPr/>
        </p:nvSpPr>
        <p:spPr>
          <a:xfrm>
            <a:off x="7480809" y="2755883"/>
            <a:ext cx="2047408" cy="1839558"/>
          </a:xfrm>
          <a:prstGeom prst="pentagon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6137201" y="4528826"/>
            <a:ext cx="2143000" cy="1957029"/>
          </a:xfrm>
          <a:prstGeom prst="triangl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37467" y="3084559"/>
            <a:ext cx="1622677" cy="1583727"/>
          </a:xfrm>
          <a:prstGeom prst="ellips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20282" y="4927002"/>
            <a:ext cx="1612135" cy="1569946"/>
          </a:xfrm>
          <a:prstGeom prst="rect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21" grpId="0" animBg="1"/>
      <p:bldP spid="13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44511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 số hoặc vẽ, dán hình lên thẻ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10616" y="2997668"/>
            <a:ext cx="2961676" cy="1874184"/>
          </a:xfrm>
          <a:custGeom>
            <a:avLst/>
            <a:gdLst>
              <a:gd name="connsiteX0" fmla="*/ 1546571 w 4420762"/>
              <a:gd name="connsiteY0" fmla="*/ 0 h 2884364"/>
              <a:gd name="connsiteX1" fmla="*/ 2048799 w 4420762"/>
              <a:gd name="connsiteY1" fmla="*/ 153409 h 2884364"/>
              <a:gd name="connsiteX2" fmla="*/ 2169880 w 4420762"/>
              <a:gd name="connsiteY2" fmla="*/ 253310 h 2884364"/>
              <a:gd name="connsiteX3" fmla="*/ 2241291 w 4420762"/>
              <a:gd name="connsiteY3" fmla="*/ 194390 h 2884364"/>
              <a:gd name="connsiteX4" fmla="*/ 2743519 w 4420762"/>
              <a:gd name="connsiteY4" fmla="*/ 40981 h 2884364"/>
              <a:gd name="connsiteX5" fmla="*/ 3571193 w 4420762"/>
              <a:gd name="connsiteY5" fmla="*/ 589600 h 2884364"/>
              <a:gd name="connsiteX6" fmla="*/ 3617489 w 4420762"/>
              <a:gd name="connsiteY6" fmla="*/ 738740 h 2884364"/>
              <a:gd name="connsiteX7" fmla="*/ 3703530 w 4420762"/>
              <a:gd name="connsiteY7" fmla="*/ 751872 h 2884364"/>
              <a:gd name="connsiteX8" fmla="*/ 4420762 w 4420762"/>
              <a:gd name="connsiteY8" fmla="*/ 1631886 h 2884364"/>
              <a:gd name="connsiteX9" fmla="*/ 3522498 w 4420762"/>
              <a:gd name="connsiteY9" fmla="*/ 2530150 h 2884364"/>
              <a:gd name="connsiteX10" fmla="*/ 3457577 w 4420762"/>
              <a:gd name="connsiteY10" fmla="*/ 2525238 h 2884364"/>
              <a:gd name="connsiteX11" fmla="*/ 3443812 w 4420762"/>
              <a:gd name="connsiteY11" fmla="*/ 2550599 h 2884364"/>
              <a:gd name="connsiteX12" fmla="*/ 2921968 w 4420762"/>
              <a:gd name="connsiteY12" fmla="*/ 2828061 h 2884364"/>
              <a:gd name="connsiteX13" fmla="*/ 2476970 w 4420762"/>
              <a:gd name="connsiteY13" fmla="*/ 2643737 h 2884364"/>
              <a:gd name="connsiteX14" fmla="*/ 2466955 w 4420762"/>
              <a:gd name="connsiteY14" fmla="*/ 2631598 h 2884364"/>
              <a:gd name="connsiteX15" fmla="*/ 2346533 w 4420762"/>
              <a:gd name="connsiteY15" fmla="*/ 2730955 h 2884364"/>
              <a:gd name="connsiteX16" fmla="*/ 1844305 w 4420762"/>
              <a:gd name="connsiteY16" fmla="*/ 2884364 h 2884364"/>
              <a:gd name="connsiteX17" fmla="*/ 946041 w 4420762"/>
              <a:gd name="connsiteY17" fmla="*/ 1986100 h 2884364"/>
              <a:gd name="connsiteX18" fmla="*/ 964291 w 4420762"/>
              <a:gd name="connsiteY18" fmla="*/ 1805069 h 2884364"/>
              <a:gd name="connsiteX19" fmla="*/ 969510 w 4420762"/>
              <a:gd name="connsiteY19" fmla="*/ 1788254 h 2884364"/>
              <a:gd name="connsiteX20" fmla="*/ 925937 w 4420762"/>
              <a:gd name="connsiteY20" fmla="*/ 1805422 h 2884364"/>
              <a:gd name="connsiteX21" fmla="*/ 713703 w 4420762"/>
              <a:gd name="connsiteY21" fmla="*/ 1837509 h 2884364"/>
              <a:gd name="connsiteX22" fmla="*/ 0 w 4420762"/>
              <a:gd name="connsiteY22" fmla="*/ 1123806 h 2884364"/>
              <a:gd name="connsiteX23" fmla="*/ 713703 w 4420762"/>
              <a:gd name="connsiteY23" fmla="*/ 410103 h 2884364"/>
              <a:gd name="connsiteX24" fmla="*/ 789911 w 4420762"/>
              <a:gd name="connsiteY24" fmla="*/ 417786 h 2884364"/>
              <a:gd name="connsiteX25" fmla="*/ 801717 w 4420762"/>
              <a:gd name="connsiteY25" fmla="*/ 396036 h 2884364"/>
              <a:gd name="connsiteX26" fmla="*/ 1546571 w 4420762"/>
              <a:gd name="connsiteY26" fmla="*/ 0 h 28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0762" h="2884364">
                <a:moveTo>
                  <a:pt x="1546571" y="0"/>
                </a:moveTo>
                <a:cubicBezTo>
                  <a:pt x="1732608" y="0"/>
                  <a:pt x="1905436" y="56554"/>
                  <a:pt x="2048799" y="153409"/>
                </a:cubicBezTo>
                <a:lnTo>
                  <a:pt x="2169880" y="253310"/>
                </a:lnTo>
                <a:lnTo>
                  <a:pt x="2241291" y="194390"/>
                </a:lnTo>
                <a:cubicBezTo>
                  <a:pt x="2384655" y="97535"/>
                  <a:pt x="2557482" y="40981"/>
                  <a:pt x="2743519" y="40981"/>
                </a:cubicBezTo>
                <a:cubicBezTo>
                  <a:pt x="3115593" y="40981"/>
                  <a:pt x="3434829" y="267199"/>
                  <a:pt x="3571193" y="589600"/>
                </a:cubicBezTo>
                <a:lnTo>
                  <a:pt x="3617489" y="738740"/>
                </a:lnTo>
                <a:lnTo>
                  <a:pt x="3703530" y="751872"/>
                </a:lnTo>
                <a:cubicBezTo>
                  <a:pt x="4112854" y="835631"/>
                  <a:pt x="4420762" y="1197801"/>
                  <a:pt x="4420762" y="1631886"/>
                </a:cubicBezTo>
                <a:cubicBezTo>
                  <a:pt x="4420762" y="2127984"/>
                  <a:pt x="4018596" y="2530150"/>
                  <a:pt x="3522498" y="2530150"/>
                </a:cubicBezTo>
                <a:lnTo>
                  <a:pt x="3457577" y="2525238"/>
                </a:lnTo>
                <a:lnTo>
                  <a:pt x="3443812" y="2550599"/>
                </a:lnTo>
                <a:cubicBezTo>
                  <a:pt x="3330718" y="2718000"/>
                  <a:pt x="3139196" y="2828061"/>
                  <a:pt x="2921968" y="2828061"/>
                </a:cubicBezTo>
                <a:cubicBezTo>
                  <a:pt x="2748186" y="2828061"/>
                  <a:pt x="2590855" y="2757622"/>
                  <a:pt x="2476970" y="2643737"/>
                </a:cubicBezTo>
                <a:lnTo>
                  <a:pt x="2466955" y="2631598"/>
                </a:lnTo>
                <a:lnTo>
                  <a:pt x="2346533" y="2730955"/>
                </a:lnTo>
                <a:cubicBezTo>
                  <a:pt x="2203170" y="2827810"/>
                  <a:pt x="2030342" y="2884364"/>
                  <a:pt x="1844305" y="2884364"/>
                </a:cubicBezTo>
                <a:cubicBezTo>
                  <a:pt x="1348207" y="2884364"/>
                  <a:pt x="946041" y="2482198"/>
                  <a:pt x="946041" y="1986100"/>
                </a:cubicBezTo>
                <a:cubicBezTo>
                  <a:pt x="946041" y="1924088"/>
                  <a:pt x="952325" y="1863543"/>
                  <a:pt x="964291" y="1805069"/>
                </a:cubicBezTo>
                <a:lnTo>
                  <a:pt x="969510" y="1788254"/>
                </a:lnTo>
                <a:lnTo>
                  <a:pt x="925937" y="1805422"/>
                </a:lnTo>
                <a:cubicBezTo>
                  <a:pt x="858892" y="1826276"/>
                  <a:pt x="787610" y="1837509"/>
                  <a:pt x="713703" y="1837509"/>
                </a:cubicBezTo>
                <a:cubicBezTo>
                  <a:pt x="319536" y="1837509"/>
                  <a:pt x="0" y="1517973"/>
                  <a:pt x="0" y="1123806"/>
                </a:cubicBezTo>
                <a:cubicBezTo>
                  <a:pt x="0" y="729639"/>
                  <a:pt x="319536" y="410103"/>
                  <a:pt x="713703" y="410103"/>
                </a:cubicBezTo>
                <a:lnTo>
                  <a:pt x="789911" y="417786"/>
                </a:lnTo>
                <a:lnTo>
                  <a:pt x="801717" y="396036"/>
                </a:lnTo>
                <a:cubicBezTo>
                  <a:pt x="963141" y="157096"/>
                  <a:pt x="1236510" y="0"/>
                  <a:pt x="1546571" y="0"/>
                </a:cubicBezTo>
                <a:close/>
              </a:path>
            </a:pathLst>
          </a:cu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7030A0"/>
                </a:solidFill>
                <a:latin typeface="Cooper Std Black" panose="0208090304030B020404" pitchFamily="18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9391697" y="3807895"/>
            <a:ext cx="1121034" cy="2355925"/>
          </a:xfrm>
          <a:custGeom>
            <a:avLst/>
            <a:gdLst>
              <a:gd name="connsiteX0" fmla="*/ 0 w 1065007"/>
              <a:gd name="connsiteY0" fmla="*/ 1113417 h 2226833"/>
              <a:gd name="connsiteX1" fmla="*/ 532504 w 1065007"/>
              <a:gd name="connsiteY1" fmla="*/ 0 h 2226833"/>
              <a:gd name="connsiteX2" fmla="*/ 1065008 w 1065007"/>
              <a:gd name="connsiteY2" fmla="*/ 1113417 h 2226833"/>
              <a:gd name="connsiteX3" fmla="*/ 532504 w 1065007"/>
              <a:gd name="connsiteY3" fmla="*/ 2226834 h 2226833"/>
              <a:gd name="connsiteX4" fmla="*/ 0 w 1065007"/>
              <a:gd name="connsiteY4" fmla="*/ 1113417 h 2226833"/>
              <a:gd name="connsiteX0" fmla="*/ 0 w 1082016"/>
              <a:gd name="connsiteY0" fmla="*/ 1113417 h 2226834"/>
              <a:gd name="connsiteX1" fmla="*/ 532504 w 1082016"/>
              <a:gd name="connsiteY1" fmla="*/ 0 h 2226834"/>
              <a:gd name="connsiteX2" fmla="*/ 1065008 w 1082016"/>
              <a:gd name="connsiteY2" fmla="*/ 1113417 h 2226834"/>
              <a:gd name="connsiteX3" fmla="*/ 532504 w 1082016"/>
              <a:gd name="connsiteY3" fmla="*/ 2226834 h 2226834"/>
              <a:gd name="connsiteX4" fmla="*/ 0 w 1082016"/>
              <a:gd name="connsiteY4" fmla="*/ 1113417 h 2226834"/>
              <a:gd name="connsiteX0" fmla="*/ 10 w 1081609"/>
              <a:gd name="connsiteY0" fmla="*/ 1242508 h 2355925"/>
              <a:gd name="connsiteX1" fmla="*/ 521756 w 1081609"/>
              <a:gd name="connsiteY1" fmla="*/ 0 h 2355925"/>
              <a:gd name="connsiteX2" fmla="*/ 1065018 w 1081609"/>
              <a:gd name="connsiteY2" fmla="*/ 1242508 h 2355925"/>
              <a:gd name="connsiteX3" fmla="*/ 532514 w 1081609"/>
              <a:gd name="connsiteY3" fmla="*/ 2355925 h 2355925"/>
              <a:gd name="connsiteX4" fmla="*/ 10 w 1081609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53938"/>
              <a:gd name="connsiteY0" fmla="*/ 1242508 h 2355925"/>
              <a:gd name="connsiteX1" fmla="*/ 554661 w 1153938"/>
              <a:gd name="connsiteY1" fmla="*/ 0 h 2355925"/>
              <a:gd name="connsiteX2" fmla="*/ 1097923 w 1153938"/>
              <a:gd name="connsiteY2" fmla="*/ 1242508 h 2355925"/>
              <a:gd name="connsiteX3" fmla="*/ 565419 w 1153938"/>
              <a:gd name="connsiteY3" fmla="*/ 2355925 h 2355925"/>
              <a:gd name="connsiteX4" fmla="*/ 32915 w 1153938"/>
              <a:gd name="connsiteY4" fmla="*/ 1242508 h 2355925"/>
              <a:gd name="connsiteX0" fmla="*/ 11 w 1121034"/>
              <a:gd name="connsiteY0" fmla="*/ 1242508 h 2355925"/>
              <a:gd name="connsiteX1" fmla="*/ 521757 w 1121034"/>
              <a:gd name="connsiteY1" fmla="*/ 0 h 2355925"/>
              <a:gd name="connsiteX2" fmla="*/ 1065019 w 1121034"/>
              <a:gd name="connsiteY2" fmla="*/ 1242508 h 2355925"/>
              <a:gd name="connsiteX3" fmla="*/ 532515 w 1121034"/>
              <a:gd name="connsiteY3" fmla="*/ 2355925 h 2355925"/>
              <a:gd name="connsiteX4" fmla="*/ 11 w 1121034"/>
              <a:gd name="connsiteY4" fmla="*/ 1242508 h 235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034" h="2355925">
                <a:moveTo>
                  <a:pt x="11" y="1242508"/>
                </a:moveTo>
                <a:cubicBezTo>
                  <a:pt x="-1782" y="849854"/>
                  <a:pt x="227663" y="0"/>
                  <a:pt x="521757" y="0"/>
                </a:cubicBezTo>
                <a:cubicBezTo>
                  <a:pt x="815851" y="0"/>
                  <a:pt x="1161838" y="595313"/>
                  <a:pt x="1065019" y="1242508"/>
                </a:cubicBezTo>
                <a:cubicBezTo>
                  <a:pt x="1280172" y="1911219"/>
                  <a:pt x="826609" y="2355925"/>
                  <a:pt x="532515" y="2355925"/>
                </a:cubicBezTo>
                <a:cubicBezTo>
                  <a:pt x="238421" y="2355925"/>
                  <a:pt x="1804" y="1635162"/>
                  <a:pt x="11" y="1242508"/>
                </a:cubicBezTo>
                <a:close/>
              </a:path>
            </a:pathLst>
          </a:cu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/>
          <p:nvPr/>
        </p:nvSpPr>
        <p:spPr>
          <a:xfrm>
            <a:off x="7319447" y="2433848"/>
            <a:ext cx="2047408" cy="1839558"/>
          </a:xfrm>
          <a:prstGeom prst="pentagon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5975839" y="4206791"/>
            <a:ext cx="2143000" cy="1957029"/>
          </a:xfrm>
          <a:prstGeom prst="triangl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23912" y="2740014"/>
            <a:ext cx="1622677" cy="1583727"/>
          </a:xfrm>
          <a:prstGeom prst="ellips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58920" y="4604967"/>
            <a:ext cx="1612135" cy="1569946"/>
          </a:xfrm>
          <a:prstGeom prst="rect">
            <a:avLst/>
          </a:pr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7030A0"/>
                </a:solidFill>
                <a:latin typeface="Cooper Std Black" panose="0208090304030B020404" pitchFamily="18" charset="0"/>
                <a:ea typeface="Roboto Black" panose="02000000000000000000" pitchFamily="2" charset="0"/>
              </a:rPr>
              <a:t>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1802" y="4168019"/>
            <a:ext cx="400824" cy="378481"/>
            <a:chOff x="1184708" y="643495"/>
            <a:chExt cx="578864" cy="546596"/>
          </a:xfrm>
        </p:grpSpPr>
        <p:sp>
          <p:nvSpPr>
            <p:cNvPr id="3" name="Oval 2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751802" y="4806824"/>
            <a:ext cx="400824" cy="378481"/>
            <a:chOff x="1184708" y="643495"/>
            <a:chExt cx="578864" cy="546596"/>
          </a:xfrm>
        </p:grpSpPr>
        <p:sp>
          <p:nvSpPr>
            <p:cNvPr id="26" name="Oval 25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785323" y="5393938"/>
            <a:ext cx="400824" cy="378481"/>
            <a:chOff x="1184708" y="643495"/>
            <a:chExt cx="578864" cy="546596"/>
          </a:xfrm>
        </p:grpSpPr>
        <p:sp>
          <p:nvSpPr>
            <p:cNvPr id="33" name="Oval 32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5-Point Star 4"/>
          <p:cNvSpPr/>
          <p:nvPr/>
        </p:nvSpPr>
        <p:spPr>
          <a:xfrm>
            <a:off x="6829098" y="4666726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6741658" y="5232872"/>
            <a:ext cx="616164" cy="522174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6310788" y="5552115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7317082" y="5580247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47768" y="2864573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0207" y="3285902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395551" y="3825487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68982" y="3877594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29786" y="3504361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16794" y="3056309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10041" y="2864573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8504902" y="3145434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994841" y="3593486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21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5" grpId="0" animBg="1"/>
      <p:bldP spid="39" grpId="0" animBg="1"/>
      <p:bldP spid="40" grpId="0" animBg="1"/>
      <p:bldP spid="41" grpId="0" animBg="1"/>
      <p:bldP spid="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9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44511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hoàn thiện thẻ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64" y="2245344"/>
            <a:ext cx="5476875" cy="384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3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308009" y="1034844"/>
            <a:ext cx="5873627" cy="5509794"/>
          </a:xfrm>
          <a:prstGeom prst="roundRect">
            <a:avLst/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50298F-436E-3C34-55F8-7C8982CABA69}"/>
              </a:ext>
            </a:extLst>
          </p:cNvPr>
          <p:cNvSpPr txBox="1"/>
          <p:nvPr/>
        </p:nvSpPr>
        <p:spPr>
          <a:xfrm>
            <a:off x="7379920" y="2910213"/>
            <a:ext cx="363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67" y="1531289"/>
            <a:ext cx="3675110" cy="4900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407267" y="1034843"/>
            <a:ext cx="33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toán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275656" y="676879"/>
            <a:ext cx="919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“AI NHIỀU</a:t>
            </a:r>
            <a:r>
              <a:rPr kumimoji="0" lang="it-IT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THẺ HƠN</a:t>
            </a:r>
            <a:r>
              <a:rPr kumimoji="0" lang="it-IT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”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76" t="8222" r="9341" b="5742"/>
          <a:stretch/>
        </p:blipFill>
        <p:spPr>
          <a:xfrm rot="16200000">
            <a:off x="1512494" y="942230"/>
            <a:ext cx="3581075" cy="5301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70" t="3306"/>
          <a:stretch/>
        </p:blipFill>
        <p:spPr>
          <a:xfrm rot="16200000">
            <a:off x="7241060" y="1139806"/>
            <a:ext cx="3572398" cy="4897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9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6607" y="4007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55" y="1323170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66532" y="13924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79858" y="3512159"/>
            <a:ext cx="738664" cy="73866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43502" y="4483543"/>
            <a:ext cx="738665" cy="73866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820481" y="5462804"/>
            <a:ext cx="786649" cy="786649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22362" y="3618479"/>
            <a:ext cx="327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được ít nhất 5 thẻ ghi số hoặc 5 thẻ vẽ hình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2361" y="4581579"/>
            <a:ext cx="380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trên thẻ viết đúng, to, rõ ràng.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dễ đếm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2495" y="5714679"/>
            <a:ext cx="358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đẹp, sáng tạo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1374" y="42656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CÙNG HÁT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 </a:t>
            </a:r>
            <a:r>
              <a:rPr lang="en-US" altLang="zh-CN" sz="3200" b="1" noProof="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 ĐỘNG 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6"/>
            <a:ext cx="1417791" cy="979395"/>
          </a:xfrm>
          <a:prstGeom prst="rect">
            <a:avLst/>
          </a:prstGeom>
        </p:spPr>
      </p:pic>
      <p:pic>
        <p:nvPicPr>
          <p:cNvPr id="3" name="TẬP TẦM VÔNG -- ÂM NHẠC LỚP 1 -- CHÂN TRỜI SÁNG TẠO -- BÀI HÁT MẪU -- TẬP HÁT THEO LỜI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0924" y="1187452"/>
            <a:ext cx="8845426" cy="49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17790" y="1241326"/>
            <a:ext cx="9688573" cy="4543025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471372" y="1608117"/>
            <a:ext cx="6858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6"/>
            <a:ext cx="1417791" cy="979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6" y="2440806"/>
            <a:ext cx="1751143" cy="1072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93144" y="3980877"/>
            <a:ext cx="2337941" cy="385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284" y="2763923"/>
            <a:ext cx="1888620" cy="1946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42" y="2392100"/>
            <a:ext cx="2510934" cy="23714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174" y="2575776"/>
            <a:ext cx="2231445" cy="1893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185950"/>
            <a:ext cx="1417791" cy="9793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347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1"/>
          <p:cNvSpPr/>
          <p:nvPr/>
        </p:nvSpPr>
        <p:spPr>
          <a:xfrm>
            <a:off x="513521" y="1502820"/>
            <a:ext cx="4596112" cy="4135411"/>
          </a:xfrm>
          <a:custGeom>
            <a:avLst/>
            <a:gdLst>
              <a:gd name="connsiteX0" fmla="*/ 0 w 3855028"/>
              <a:gd name="connsiteY0" fmla="*/ 0 h 3402943"/>
              <a:gd name="connsiteX1" fmla="*/ 3287859 w 3855028"/>
              <a:gd name="connsiteY1" fmla="*/ 0 h 3402943"/>
              <a:gd name="connsiteX2" fmla="*/ 3855028 w 3855028"/>
              <a:gd name="connsiteY2" fmla="*/ 567169 h 3402943"/>
              <a:gd name="connsiteX3" fmla="*/ 3855028 w 3855028"/>
              <a:gd name="connsiteY3" fmla="*/ 3402943 h 3402943"/>
              <a:gd name="connsiteX4" fmla="*/ 3855028 w 3855028"/>
              <a:gd name="connsiteY4" fmla="*/ 3402943 h 3402943"/>
              <a:gd name="connsiteX5" fmla="*/ 567169 w 3855028"/>
              <a:gd name="connsiteY5" fmla="*/ 3402943 h 3402943"/>
              <a:gd name="connsiteX6" fmla="*/ 0 w 3855028"/>
              <a:gd name="connsiteY6" fmla="*/ 2835774 h 3402943"/>
              <a:gd name="connsiteX7" fmla="*/ 0 w 3855028"/>
              <a:gd name="connsiteY7" fmla="*/ 0 h 3402943"/>
              <a:gd name="connsiteX0" fmla="*/ 0 w 3855028"/>
              <a:gd name="connsiteY0" fmla="*/ 184727 h 3587670"/>
              <a:gd name="connsiteX1" fmla="*/ 3287859 w 3855028"/>
              <a:gd name="connsiteY1" fmla="*/ 184727 h 3587670"/>
              <a:gd name="connsiteX2" fmla="*/ 3855028 w 3855028"/>
              <a:gd name="connsiteY2" fmla="*/ 751896 h 3587670"/>
              <a:gd name="connsiteX3" fmla="*/ 3855028 w 3855028"/>
              <a:gd name="connsiteY3" fmla="*/ 3587670 h 3587670"/>
              <a:gd name="connsiteX4" fmla="*/ 3855028 w 3855028"/>
              <a:gd name="connsiteY4" fmla="*/ 3587670 h 3587670"/>
              <a:gd name="connsiteX5" fmla="*/ 567169 w 3855028"/>
              <a:gd name="connsiteY5" fmla="*/ 3587670 h 3587670"/>
              <a:gd name="connsiteX6" fmla="*/ 0 w 3855028"/>
              <a:gd name="connsiteY6" fmla="*/ 3020501 h 3587670"/>
              <a:gd name="connsiteX7" fmla="*/ 0 w 3855028"/>
              <a:gd name="connsiteY7" fmla="*/ 184727 h 3587670"/>
              <a:gd name="connsiteX0" fmla="*/ 0 w 3855028"/>
              <a:gd name="connsiteY0" fmla="*/ 184727 h 3809342"/>
              <a:gd name="connsiteX1" fmla="*/ 3287859 w 3855028"/>
              <a:gd name="connsiteY1" fmla="*/ 184727 h 3809342"/>
              <a:gd name="connsiteX2" fmla="*/ 3855028 w 3855028"/>
              <a:gd name="connsiteY2" fmla="*/ 751896 h 3809342"/>
              <a:gd name="connsiteX3" fmla="*/ 3855028 w 3855028"/>
              <a:gd name="connsiteY3" fmla="*/ 3587670 h 3809342"/>
              <a:gd name="connsiteX4" fmla="*/ 3855028 w 3855028"/>
              <a:gd name="connsiteY4" fmla="*/ 3587670 h 3809342"/>
              <a:gd name="connsiteX5" fmla="*/ 567169 w 3855028"/>
              <a:gd name="connsiteY5" fmla="*/ 3587670 h 3809342"/>
              <a:gd name="connsiteX6" fmla="*/ 0 w 3855028"/>
              <a:gd name="connsiteY6" fmla="*/ 3020501 h 3809342"/>
              <a:gd name="connsiteX7" fmla="*/ 0 w 3855028"/>
              <a:gd name="connsiteY7" fmla="*/ 184727 h 3809342"/>
              <a:gd name="connsiteX0" fmla="*/ 0 w 4025900"/>
              <a:gd name="connsiteY0" fmla="*/ 184727 h 3809342"/>
              <a:gd name="connsiteX1" fmla="*/ 3287859 w 4025900"/>
              <a:gd name="connsiteY1" fmla="*/ 184727 h 3809342"/>
              <a:gd name="connsiteX2" fmla="*/ 3855028 w 4025900"/>
              <a:gd name="connsiteY2" fmla="*/ 751896 h 3809342"/>
              <a:gd name="connsiteX3" fmla="*/ 3855028 w 4025900"/>
              <a:gd name="connsiteY3" fmla="*/ 3587670 h 3809342"/>
              <a:gd name="connsiteX4" fmla="*/ 3855028 w 4025900"/>
              <a:gd name="connsiteY4" fmla="*/ 3587670 h 3809342"/>
              <a:gd name="connsiteX5" fmla="*/ 567169 w 4025900"/>
              <a:gd name="connsiteY5" fmla="*/ 3587670 h 3809342"/>
              <a:gd name="connsiteX6" fmla="*/ 0 w 4025900"/>
              <a:gd name="connsiteY6" fmla="*/ 3020501 h 3809342"/>
              <a:gd name="connsiteX7" fmla="*/ 0 w 4025900"/>
              <a:gd name="connsiteY7" fmla="*/ 184727 h 3809342"/>
              <a:gd name="connsiteX0" fmla="*/ 207818 w 4233718"/>
              <a:gd name="connsiteY0" fmla="*/ 184727 h 3809342"/>
              <a:gd name="connsiteX1" fmla="*/ 3495677 w 4233718"/>
              <a:gd name="connsiteY1" fmla="*/ 184727 h 3809342"/>
              <a:gd name="connsiteX2" fmla="*/ 4062846 w 4233718"/>
              <a:gd name="connsiteY2" fmla="*/ 751896 h 3809342"/>
              <a:gd name="connsiteX3" fmla="*/ 4062846 w 4233718"/>
              <a:gd name="connsiteY3" fmla="*/ 3587670 h 3809342"/>
              <a:gd name="connsiteX4" fmla="*/ 4062846 w 4233718"/>
              <a:gd name="connsiteY4" fmla="*/ 3587670 h 3809342"/>
              <a:gd name="connsiteX5" fmla="*/ 774987 w 4233718"/>
              <a:gd name="connsiteY5" fmla="*/ 3587670 h 3809342"/>
              <a:gd name="connsiteX6" fmla="*/ 207818 w 4233718"/>
              <a:gd name="connsiteY6" fmla="*/ 3020501 h 3809342"/>
              <a:gd name="connsiteX7" fmla="*/ 207818 w 4233718"/>
              <a:gd name="connsiteY7" fmla="*/ 184727 h 380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18" h="3809342">
                <a:moveTo>
                  <a:pt x="207818" y="184727"/>
                </a:moveTo>
                <a:cubicBezTo>
                  <a:pt x="1303771" y="184727"/>
                  <a:pt x="1111252" y="-230910"/>
                  <a:pt x="3495677" y="184727"/>
                </a:cubicBezTo>
                <a:lnTo>
                  <a:pt x="4062846" y="751896"/>
                </a:lnTo>
                <a:cubicBezTo>
                  <a:pt x="4447310" y="2382954"/>
                  <a:pt x="4062846" y="2642412"/>
                  <a:pt x="4062846" y="3587670"/>
                </a:cubicBezTo>
                <a:lnTo>
                  <a:pt x="4062846" y="3587670"/>
                </a:lnTo>
                <a:cubicBezTo>
                  <a:pt x="2966893" y="3587670"/>
                  <a:pt x="2712604" y="4086433"/>
                  <a:pt x="774987" y="3587670"/>
                </a:cubicBezTo>
                <a:lnTo>
                  <a:pt x="207818" y="3020501"/>
                </a:lnTo>
                <a:cubicBezTo>
                  <a:pt x="-259773" y="1368661"/>
                  <a:pt x="207818" y="1129985"/>
                  <a:pt x="207818" y="184727"/>
                </a:cubicBezTo>
                <a:close/>
              </a:path>
            </a:pathLst>
          </a:custGeom>
          <a:solidFill>
            <a:srgbClr val="548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3066005" y="614009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36411" y="5281581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rgbClr val="E1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98027" y="2112859"/>
            <a:ext cx="6233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EE1AD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</a:t>
            </a: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87" y="614009"/>
            <a:ext cx="1726214" cy="119245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726837" y="1758055"/>
            <a:ext cx="4233718" cy="3571930"/>
          </a:xfrm>
          <a:custGeom>
            <a:avLst/>
            <a:gdLst>
              <a:gd name="connsiteX0" fmla="*/ 0 w 3855028"/>
              <a:gd name="connsiteY0" fmla="*/ 0 h 3402943"/>
              <a:gd name="connsiteX1" fmla="*/ 3287859 w 3855028"/>
              <a:gd name="connsiteY1" fmla="*/ 0 h 3402943"/>
              <a:gd name="connsiteX2" fmla="*/ 3855028 w 3855028"/>
              <a:gd name="connsiteY2" fmla="*/ 567169 h 3402943"/>
              <a:gd name="connsiteX3" fmla="*/ 3855028 w 3855028"/>
              <a:gd name="connsiteY3" fmla="*/ 3402943 h 3402943"/>
              <a:gd name="connsiteX4" fmla="*/ 3855028 w 3855028"/>
              <a:gd name="connsiteY4" fmla="*/ 3402943 h 3402943"/>
              <a:gd name="connsiteX5" fmla="*/ 567169 w 3855028"/>
              <a:gd name="connsiteY5" fmla="*/ 3402943 h 3402943"/>
              <a:gd name="connsiteX6" fmla="*/ 0 w 3855028"/>
              <a:gd name="connsiteY6" fmla="*/ 2835774 h 3402943"/>
              <a:gd name="connsiteX7" fmla="*/ 0 w 3855028"/>
              <a:gd name="connsiteY7" fmla="*/ 0 h 3402943"/>
              <a:gd name="connsiteX0" fmla="*/ 0 w 3855028"/>
              <a:gd name="connsiteY0" fmla="*/ 184727 h 3587670"/>
              <a:gd name="connsiteX1" fmla="*/ 3287859 w 3855028"/>
              <a:gd name="connsiteY1" fmla="*/ 184727 h 3587670"/>
              <a:gd name="connsiteX2" fmla="*/ 3855028 w 3855028"/>
              <a:gd name="connsiteY2" fmla="*/ 751896 h 3587670"/>
              <a:gd name="connsiteX3" fmla="*/ 3855028 w 3855028"/>
              <a:gd name="connsiteY3" fmla="*/ 3587670 h 3587670"/>
              <a:gd name="connsiteX4" fmla="*/ 3855028 w 3855028"/>
              <a:gd name="connsiteY4" fmla="*/ 3587670 h 3587670"/>
              <a:gd name="connsiteX5" fmla="*/ 567169 w 3855028"/>
              <a:gd name="connsiteY5" fmla="*/ 3587670 h 3587670"/>
              <a:gd name="connsiteX6" fmla="*/ 0 w 3855028"/>
              <a:gd name="connsiteY6" fmla="*/ 3020501 h 3587670"/>
              <a:gd name="connsiteX7" fmla="*/ 0 w 3855028"/>
              <a:gd name="connsiteY7" fmla="*/ 184727 h 3587670"/>
              <a:gd name="connsiteX0" fmla="*/ 0 w 3855028"/>
              <a:gd name="connsiteY0" fmla="*/ 184727 h 3809342"/>
              <a:gd name="connsiteX1" fmla="*/ 3287859 w 3855028"/>
              <a:gd name="connsiteY1" fmla="*/ 184727 h 3809342"/>
              <a:gd name="connsiteX2" fmla="*/ 3855028 w 3855028"/>
              <a:gd name="connsiteY2" fmla="*/ 751896 h 3809342"/>
              <a:gd name="connsiteX3" fmla="*/ 3855028 w 3855028"/>
              <a:gd name="connsiteY3" fmla="*/ 3587670 h 3809342"/>
              <a:gd name="connsiteX4" fmla="*/ 3855028 w 3855028"/>
              <a:gd name="connsiteY4" fmla="*/ 3587670 h 3809342"/>
              <a:gd name="connsiteX5" fmla="*/ 567169 w 3855028"/>
              <a:gd name="connsiteY5" fmla="*/ 3587670 h 3809342"/>
              <a:gd name="connsiteX6" fmla="*/ 0 w 3855028"/>
              <a:gd name="connsiteY6" fmla="*/ 3020501 h 3809342"/>
              <a:gd name="connsiteX7" fmla="*/ 0 w 3855028"/>
              <a:gd name="connsiteY7" fmla="*/ 184727 h 3809342"/>
              <a:gd name="connsiteX0" fmla="*/ 0 w 4025900"/>
              <a:gd name="connsiteY0" fmla="*/ 184727 h 3809342"/>
              <a:gd name="connsiteX1" fmla="*/ 3287859 w 4025900"/>
              <a:gd name="connsiteY1" fmla="*/ 184727 h 3809342"/>
              <a:gd name="connsiteX2" fmla="*/ 3855028 w 4025900"/>
              <a:gd name="connsiteY2" fmla="*/ 751896 h 3809342"/>
              <a:gd name="connsiteX3" fmla="*/ 3855028 w 4025900"/>
              <a:gd name="connsiteY3" fmla="*/ 3587670 h 3809342"/>
              <a:gd name="connsiteX4" fmla="*/ 3855028 w 4025900"/>
              <a:gd name="connsiteY4" fmla="*/ 3587670 h 3809342"/>
              <a:gd name="connsiteX5" fmla="*/ 567169 w 4025900"/>
              <a:gd name="connsiteY5" fmla="*/ 3587670 h 3809342"/>
              <a:gd name="connsiteX6" fmla="*/ 0 w 4025900"/>
              <a:gd name="connsiteY6" fmla="*/ 3020501 h 3809342"/>
              <a:gd name="connsiteX7" fmla="*/ 0 w 4025900"/>
              <a:gd name="connsiteY7" fmla="*/ 184727 h 3809342"/>
              <a:gd name="connsiteX0" fmla="*/ 207818 w 4233718"/>
              <a:gd name="connsiteY0" fmla="*/ 184727 h 3809342"/>
              <a:gd name="connsiteX1" fmla="*/ 3495677 w 4233718"/>
              <a:gd name="connsiteY1" fmla="*/ 184727 h 3809342"/>
              <a:gd name="connsiteX2" fmla="*/ 4062846 w 4233718"/>
              <a:gd name="connsiteY2" fmla="*/ 751896 h 3809342"/>
              <a:gd name="connsiteX3" fmla="*/ 4062846 w 4233718"/>
              <a:gd name="connsiteY3" fmla="*/ 3587670 h 3809342"/>
              <a:gd name="connsiteX4" fmla="*/ 4062846 w 4233718"/>
              <a:gd name="connsiteY4" fmla="*/ 3587670 h 3809342"/>
              <a:gd name="connsiteX5" fmla="*/ 774987 w 4233718"/>
              <a:gd name="connsiteY5" fmla="*/ 3587670 h 3809342"/>
              <a:gd name="connsiteX6" fmla="*/ 207818 w 4233718"/>
              <a:gd name="connsiteY6" fmla="*/ 3020501 h 3809342"/>
              <a:gd name="connsiteX7" fmla="*/ 207818 w 4233718"/>
              <a:gd name="connsiteY7" fmla="*/ 184727 h 380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18" h="3809342">
                <a:moveTo>
                  <a:pt x="207818" y="184727"/>
                </a:moveTo>
                <a:cubicBezTo>
                  <a:pt x="1303771" y="184727"/>
                  <a:pt x="1111252" y="-230910"/>
                  <a:pt x="3495677" y="184727"/>
                </a:cubicBezTo>
                <a:lnTo>
                  <a:pt x="4062846" y="751896"/>
                </a:lnTo>
                <a:cubicBezTo>
                  <a:pt x="4447310" y="2382954"/>
                  <a:pt x="4062846" y="2642412"/>
                  <a:pt x="4062846" y="3587670"/>
                </a:cubicBezTo>
                <a:lnTo>
                  <a:pt x="4062846" y="3587670"/>
                </a:lnTo>
                <a:cubicBezTo>
                  <a:pt x="2966893" y="3587670"/>
                  <a:pt x="2712604" y="4086433"/>
                  <a:pt x="774987" y="3587670"/>
                </a:cubicBezTo>
                <a:lnTo>
                  <a:pt x="207818" y="3020501"/>
                </a:lnTo>
                <a:cubicBezTo>
                  <a:pt x="-259773" y="1368661"/>
                  <a:pt x="207818" y="1129985"/>
                  <a:pt x="207818" y="18472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726679" y="890796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AAFC7C6A-86C9-9723-B0AA-526C8CC8744A}"/>
              </a:ext>
            </a:extLst>
          </p:cNvPr>
          <p:cNvSpPr/>
          <p:nvPr/>
        </p:nvSpPr>
        <p:spPr>
          <a:xfrm>
            <a:off x="604280" y="1839074"/>
            <a:ext cx="5052243" cy="4201131"/>
          </a:xfrm>
          <a:prstGeom prst="roundRect">
            <a:avLst>
              <a:gd name="adj" fmla="val 11508"/>
            </a:avLst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A2FE04-C518-1002-FA5E-F3A72E4D1EEB}"/>
              </a:ext>
            </a:extLst>
          </p:cNvPr>
          <p:cNvSpPr txBox="1"/>
          <p:nvPr/>
        </p:nvSpPr>
        <p:spPr>
          <a:xfrm>
            <a:off x="1087570" y="2087270"/>
            <a:ext cx="363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27B16B-3C1C-429F-8B45-162CF58BFF0D}"/>
              </a:ext>
            </a:extLst>
          </p:cNvPr>
          <p:cNvSpPr txBox="1"/>
          <p:nvPr/>
        </p:nvSpPr>
        <p:spPr>
          <a:xfrm>
            <a:off x="801390" y="2858686"/>
            <a:ext cx="4658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được ít nhất 5 thẻ ghi số hoặc 5 thẻ vẽ hình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A570D6-D79B-053D-5B2A-5443231ED21F}"/>
              </a:ext>
            </a:extLst>
          </p:cNvPr>
          <p:cNvSpPr txBox="1"/>
          <p:nvPr/>
        </p:nvSpPr>
        <p:spPr>
          <a:xfrm>
            <a:off x="801390" y="3899736"/>
            <a:ext cx="4855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trên thẻ viết đúng, to, rõ ràng.</a:t>
            </a:r>
            <a:r>
              <a:rPr lang="en-US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dễ đếm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CE079F-2E46-8398-94C8-8BFEC91F3CBF}"/>
              </a:ext>
            </a:extLst>
          </p:cNvPr>
          <p:cNvSpPr txBox="1"/>
          <p:nvPr/>
        </p:nvSpPr>
        <p:spPr>
          <a:xfrm>
            <a:off x="1061712" y="4955736"/>
            <a:ext cx="413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đẹp, sáng tạo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16BC4A-C5F6-E65F-1594-E2F0A75259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6214" y="1289281"/>
            <a:ext cx="4072219" cy="542962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8696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 animBg="1"/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03389" y="1782090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3AA7BF-8F41-083A-78DB-F7B85A349681}"/>
              </a:ext>
            </a:extLst>
          </p:cNvPr>
          <p:cNvSpPr txBox="1"/>
          <p:nvPr/>
        </p:nvSpPr>
        <p:spPr>
          <a:xfrm>
            <a:off x="1098575" y="3285428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àm 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</a:t>
            </a:r>
            <a:r>
              <a:rPr lang="en-US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8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66" y="2425636"/>
            <a:ext cx="5127519" cy="366651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TextBox 13"/>
          <p:cNvSpPr txBox="1"/>
          <p:nvPr/>
        </p:nvSpPr>
        <p:spPr>
          <a:xfrm>
            <a:off x="633248" y="2823750"/>
            <a:ext cx="396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dạng thẻ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4686" y="3628339"/>
            <a:ext cx="23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trên thẻ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81" y="894297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8983" y="4641453"/>
            <a:ext cx="358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viết trên thẻ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F019A4-EEFA-046F-F8B7-719F49388ACF}"/>
              </a:ext>
            </a:extLst>
          </p:cNvPr>
          <p:cNvSpPr txBox="1"/>
          <p:nvPr/>
        </p:nvSpPr>
        <p:spPr>
          <a:xfrm>
            <a:off x="1180768" y="1581799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 tưởng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xuất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àm 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</a:t>
            </a:r>
            <a:r>
              <a:rPr lang="en-US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6" grpId="0"/>
      <p:bldP spid="2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65672" y="67164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46274" y="1350809"/>
            <a:ext cx="9746673" cy="49791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9053" y="1708259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27571" y="1708259"/>
            <a:ext cx="4152376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Vật liệu sử dụng để làm thẻ: ………………………………………………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 dạng thẻ: 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…………………..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…………………..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Hình vẽ trên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là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Các số viết trên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là 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</a:t>
            </a:r>
            <a:endParaRPr lang="en-US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5. Em làm bao nhiêu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0679" y="5098818"/>
            <a:ext cx="875926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 tả ngắn gọn các bước làm thẻ:</a:t>
            </a:r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</a:t>
            </a:r>
            <a:endParaRPr lang="en-US" sz="1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777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751</Words>
  <Application>Microsoft Office PowerPoint</Application>
  <PresentationFormat>Custom</PresentationFormat>
  <Paragraphs>91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Roboto Black</vt:lpstr>
      <vt:lpstr>Pangolin</vt:lpstr>
      <vt:lpstr>Roboto</vt:lpstr>
      <vt:lpstr>Calibri</vt:lpstr>
      <vt:lpstr>Times New Roman</vt:lpstr>
      <vt:lpstr>Cooper Std Black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Thang Computer</cp:lastModifiedBy>
  <cp:revision>207</cp:revision>
  <dcterms:created xsi:type="dcterms:W3CDTF">2023-04-01T23:44:56Z</dcterms:created>
  <dcterms:modified xsi:type="dcterms:W3CDTF">2024-10-14T03:35:47Z</dcterms:modified>
</cp:coreProperties>
</file>