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89" r:id="rId3"/>
    <p:sldId id="263" r:id="rId4"/>
    <p:sldId id="284" r:id="rId5"/>
    <p:sldId id="267" r:id="rId6"/>
    <p:sldId id="278" r:id="rId7"/>
    <p:sldId id="286" r:id="rId8"/>
    <p:sldId id="285" r:id="rId9"/>
    <p:sldId id="288" r:id="rId10"/>
    <p:sldId id="277" r:id="rId11"/>
    <p:sldId id="287" r:id="rId12"/>
    <p:sldId id="266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00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396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98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48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11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04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1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32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88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73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98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5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1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A0BCC62-9A93-4244-8DFB-42623DC30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53900" cy="6839831"/>
          </a:xfrm>
          <a:prstGeom prst="rect">
            <a:avLst/>
          </a:prstGeom>
        </p:spPr>
      </p:pic>
      <p:sp>
        <p:nvSpPr>
          <p:cNvPr id="2" name="WordArt 12">
            <a:extLst>
              <a:ext uri="{FF2B5EF4-FFF2-40B4-BE49-F238E27FC236}">
                <a16:creationId xmlns:a16="http://schemas.microsoft.com/office/drawing/2014/main" xmlns="" id="{659DF7ED-BC06-4736-BB62-5A9C607C8E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14561" y="2519363"/>
            <a:ext cx="6096000" cy="990600"/>
          </a:xfrm>
          <a:prstGeom prst="rect">
            <a:avLst/>
          </a:prstGeom>
        </p:spPr>
        <p:txBody>
          <a:bodyPr wrap="none" lIns="91436" tIns="45718" rIns="91436" bIns="45718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defTabSz="914354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MÔN: 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ĐẠO ĐỨC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xmlns="" id="{D25B8B42-C83D-4D21-96A3-917567DC3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25" y="703825"/>
            <a:ext cx="1219199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defTabSz="914354" eaLnBrk="1" hangingPunct="1">
              <a:lnSpc>
                <a:spcPct val="150000"/>
              </a:lnSpc>
            </a:pP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defTabSz="914354" eaLnBrk="1" hangingPunct="1">
              <a:lnSpc>
                <a:spcPct val="150000"/>
              </a:lnSpc>
            </a:pP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TRƯỜNG TIỂU HỌC ÁI MỘ B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xmlns="" id="{C807C2C6-1984-4320-9819-09188EF17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4870451"/>
            <a:ext cx="8534400" cy="1600434"/>
          </a:xfrm>
          <a:prstGeom prst="rect">
            <a:avLst/>
          </a:prstGeom>
          <a:noFill/>
          <a:ln>
            <a:noFill/>
          </a:ln>
        </p:spPr>
        <p:txBody>
          <a:bodyPr lIns="91436" tIns="45718" rIns="91436" bIns="45718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defTabSz="914354" eaLnBrk="1" hangingPunct="1">
              <a:spcBef>
                <a:spcPct val="50000"/>
              </a:spcBef>
              <a:defRPr/>
            </a:pPr>
            <a:r>
              <a:rPr lang="en-US" altLang="en-US" sz="2800" b="1" dirty="0">
                <a:solidFill>
                  <a:srgbClr val="44546A">
                    <a:lumMod val="85000"/>
                    <a:lumOff val="15000"/>
                  </a:srgbClr>
                </a:solidFill>
              </a:rPr>
              <a:t>BÀI 3</a:t>
            </a:r>
            <a:r>
              <a:rPr lang="en-US" altLang="en-US" sz="2800" b="1" dirty="0" smtClean="0">
                <a:solidFill>
                  <a:srgbClr val="44546A">
                    <a:lumMod val="85000"/>
                    <a:lumOff val="15000"/>
                  </a:srgbClr>
                </a:solidFill>
              </a:rPr>
              <a:t>: KÍNH TRỌNG THẦY CÔ</a:t>
            </a:r>
          </a:p>
          <a:p>
            <a:pPr algn="ctr" defTabSz="914354" eaLnBrk="1" hangingPunct="1">
              <a:spcBef>
                <a:spcPct val="50000"/>
              </a:spcBef>
              <a:defRPr/>
            </a:pPr>
            <a:endParaRPr lang="en-US" sz="2800" b="1" i="1" dirty="0">
              <a:solidFill>
                <a:srgbClr val="E7E6E6">
                  <a:lumMod val="60000"/>
                  <a:lumOff val="40000"/>
                </a:srgbClr>
              </a:solidFill>
              <a:cs typeface="Times New Roman" pitchFamily="18" charset="0"/>
            </a:endParaRPr>
          </a:p>
          <a:p>
            <a:pPr algn="ctr" defTabSz="914354" eaLnBrk="1" hangingPunct="1">
              <a:defRPr/>
            </a:pPr>
            <a:endParaRPr lang="en-US" sz="2800" b="1" i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xmlns="" id="{B1F64381-8417-42D8-96A2-A6875EF4F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2" y="3871275"/>
            <a:ext cx="12153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defTabSz="914354" eaLnBrk="1" hangingPunct="1"/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LỚP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FEE2FA2-DB1A-4D9E-B5EC-9F24E93923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27" y="118744"/>
            <a:ext cx="1734575" cy="173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4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74337-98DC-4AD5-8C06-17AF61636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048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71A5784-456E-4F4A-8B20-DEB77DA5B938}"/>
              </a:ext>
            </a:extLst>
          </p:cNvPr>
          <p:cNvSpPr txBox="1"/>
          <p:nvPr/>
        </p:nvSpPr>
        <p:spPr>
          <a:xfrm>
            <a:off x="2667000" y="414487"/>
            <a:ext cx="3886200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2945218-B4FC-4C90-BD23-95D9C02AC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1191623"/>
            <a:ext cx="4980864" cy="53100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2AAC55E-ECA2-4338-8C45-4A9307FD8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25154"/>
            <a:ext cx="5102794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5273" y="-743231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00200" y="-77861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4138" y="5294085"/>
            <a:ext cx="11201399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B59C923-0F41-4EF6-B297-FDD7CA6A141C}"/>
              </a:ext>
            </a:extLst>
          </p:cNvPr>
          <p:cNvSpPr txBox="1"/>
          <p:nvPr/>
        </p:nvSpPr>
        <p:spPr>
          <a:xfrm>
            <a:off x="315387" y="993838"/>
            <a:ext cx="9133413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thiệp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DAE83F8-7FA1-41BA-A166-15C4510A6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685" y="2199490"/>
            <a:ext cx="5456303" cy="305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5273" y="-675273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07572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Thông điệp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FCB629E-8116-4C1D-AFF0-4AB8B7582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27" y="1025510"/>
            <a:ext cx="11963673" cy="568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1642" y="-626977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524000" y="4127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96669" y="137054"/>
            <a:ext cx="678180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E40CFB-AD4B-437F-BC5F-DA8543376A80}"/>
              </a:ext>
            </a:extLst>
          </p:cNvPr>
          <p:cNvSpPr txBox="1"/>
          <p:nvPr/>
        </p:nvSpPr>
        <p:spPr>
          <a:xfrm>
            <a:off x="2372425" y="763295"/>
            <a:ext cx="9601200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- Bông Hồng Tặng Cô  Bé Ngọc Vy_480p">
            <a:hlinkClick r:id="" action="ppaction://media"/>
            <a:extLst>
              <a:ext uri="{FF2B5EF4-FFF2-40B4-BE49-F238E27FC236}">
                <a16:creationId xmlns:a16="http://schemas.microsoft.com/office/drawing/2014/main" xmlns="" id="{00593A7A-88E0-442F-BE16-27593CD6EC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419442"/>
            <a:ext cx="10896600" cy="429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03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466349" y="-635037"/>
            <a:ext cx="1110847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89101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4931" y="136425"/>
            <a:ext cx="8700655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9EA9AAB-8DEA-4CB4-9BF0-5294D108E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718" y="641194"/>
            <a:ext cx="4008630" cy="35090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F3D0334-B6BD-415F-AF44-70B910F5C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788" y="417040"/>
            <a:ext cx="4008630" cy="39170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2943BDD-6727-4FD1-83A2-DF158168D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559" y="3886201"/>
            <a:ext cx="4164498" cy="2971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79CF3F76-905E-4E20-B654-9E01BAB39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1056" y="4070509"/>
            <a:ext cx="4164499" cy="278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3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46242" y="-643118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36603" y="32154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1295401"/>
            <a:ext cx="9285514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38DA550-4F5C-4639-9F7F-D69FCB98E10E}"/>
              </a:ext>
            </a:extLst>
          </p:cNvPr>
          <p:cNvSpPr txBox="1"/>
          <p:nvPr/>
        </p:nvSpPr>
        <p:spPr>
          <a:xfrm>
            <a:off x="1158996" y="2971800"/>
            <a:ext cx="9117117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00515" y="-94218"/>
            <a:ext cx="9488713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F4BA649-7E59-4837-B7FD-B721AE3FACB2}"/>
              </a:ext>
            </a:extLst>
          </p:cNvPr>
          <p:cNvSpPr txBox="1"/>
          <p:nvPr/>
        </p:nvSpPr>
        <p:spPr>
          <a:xfrm>
            <a:off x="402772" y="439952"/>
            <a:ext cx="1502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BC31C731-11D6-4FD6-9527-8EA73E5C7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19" y="2051023"/>
            <a:ext cx="2819400" cy="18952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370FF3A4-ACA8-4E72-B5AF-2C07879E7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998642"/>
            <a:ext cx="2819400" cy="200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A4C033A7-689F-4290-8284-55852DD18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5485" y="2051023"/>
            <a:ext cx="3838095" cy="203809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40C5EB4-A2FB-46DA-9E9B-ABEC18CCE8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4166051"/>
            <a:ext cx="3317240" cy="268832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93968873-2F68-4D05-9E0C-D60BA2DBAD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2732" y="4144472"/>
            <a:ext cx="2971800" cy="262757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CCED9653-22E0-473A-976E-97CAE5546D22}"/>
              </a:ext>
            </a:extLst>
          </p:cNvPr>
          <p:cNvSpPr txBox="1"/>
          <p:nvPr/>
        </p:nvSpPr>
        <p:spPr>
          <a:xfrm>
            <a:off x="2300515" y="583418"/>
            <a:ext cx="9586685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36264B9-06E8-4183-9FB7-76839CD22CF9}"/>
              </a:ext>
            </a:extLst>
          </p:cNvPr>
          <p:cNvSpPr txBox="1"/>
          <p:nvPr/>
        </p:nvSpPr>
        <p:spPr>
          <a:xfrm>
            <a:off x="2300515" y="1177597"/>
            <a:ext cx="958668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6285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8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173" y="1025512"/>
            <a:ext cx="11627427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C7DBF1C-1872-48D6-BB4C-5AD40DCA0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12" y="2327835"/>
            <a:ext cx="3400000" cy="2807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DD1DE12-FF6C-4457-958B-971B75A06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700" y="1880079"/>
            <a:ext cx="3851265" cy="35301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08988A6-7BBB-4967-AE50-0F4090F534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6822" y="1697591"/>
            <a:ext cx="4043248" cy="382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7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19400" y="461780"/>
            <a:ext cx="3093027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F9853F-DCBA-4924-8E62-110F40716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257" y="1235686"/>
            <a:ext cx="5486400" cy="51884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FD139A-B67D-4188-94DB-2C1B4CA02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21" y="1816226"/>
            <a:ext cx="5686182" cy="428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5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173" y="1025512"/>
            <a:ext cx="3931227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DD1DE12-FF6C-4457-958B-971B75A06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470" y="300113"/>
            <a:ext cx="7037036" cy="594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6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74337-98DC-4AD5-8C06-17AF61636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048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71A5784-456E-4F4A-8B20-DEB77DA5B938}"/>
              </a:ext>
            </a:extLst>
          </p:cNvPr>
          <p:cNvSpPr txBox="1"/>
          <p:nvPr/>
        </p:nvSpPr>
        <p:spPr>
          <a:xfrm>
            <a:off x="2667000" y="152401"/>
            <a:ext cx="685800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91502C6-21F1-4159-A25A-C3C9B609F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79607"/>
            <a:ext cx="5106447" cy="52449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91C381F-9A27-4F4E-9BC5-3C18ED8DF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447" y="1005839"/>
            <a:ext cx="4979534" cy="531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3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231</Words>
  <Application>Microsoft Office PowerPoint</Application>
  <PresentationFormat>Custom</PresentationFormat>
  <Paragraphs>28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1_Office Theme</vt:lpstr>
      <vt:lpstr>PowerPoint Presentation</vt:lpstr>
      <vt:lpstr>Khởi động</vt:lpstr>
      <vt:lpstr>Khám phá</vt:lpstr>
      <vt:lpstr>Khám phá</vt:lpstr>
      <vt:lpstr>PowerPoint Presentation</vt:lpstr>
      <vt:lpstr>PowerPoint Presentation</vt:lpstr>
      <vt:lpstr>PowerPoint Presentation</vt:lpstr>
      <vt:lpstr>PowerPoint Presentation</vt:lpstr>
      <vt:lpstr>Luyện tập </vt:lpstr>
      <vt:lpstr>Luyện tập </vt:lpstr>
      <vt:lpstr>Vận dụng</vt:lpstr>
      <vt:lpstr>Thông điệp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Minh Thang Computer</cp:lastModifiedBy>
  <cp:revision>59</cp:revision>
  <dcterms:created xsi:type="dcterms:W3CDTF">2006-08-16T00:00:00Z</dcterms:created>
  <dcterms:modified xsi:type="dcterms:W3CDTF">2024-10-07T09:06:46Z</dcterms:modified>
</cp:coreProperties>
</file>