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274" r:id="rId17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Livvic Bold Bold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>
        <p:scale>
          <a:sx n="55" d="100"/>
          <a:sy n="55" d="100"/>
        </p:scale>
        <p:origin x="-29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xmlns="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 smtClean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2: </a:t>
            </a:r>
            <a:r>
              <a:rPr lang="en-US" sz="6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6" y="2619193"/>
            <a:ext cx="4367914" cy="2669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578110"/>
            <a:ext cx="4397602" cy="2716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20" y="5989497"/>
            <a:ext cx="4390222" cy="27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445477" cy="28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1.Rừng Yok </a:t>
            </a:r>
            <a:r>
              <a:rPr lang="en-US" sz="2800" dirty="0" err="1" smtClean="0"/>
              <a:t>Đôn</a:t>
            </a:r>
            <a:r>
              <a:rPr lang="en-US" sz="2800" dirty="0" smtClean="0"/>
              <a:t> ở </a:t>
            </a:r>
            <a:r>
              <a:rPr lang="en-US" sz="2800" dirty="0" err="1" smtClean="0"/>
              <a:t>Tây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2.Rừng </a:t>
            </a:r>
            <a:r>
              <a:rPr lang="en-US" sz="2800" dirty="0" err="1" smtClean="0"/>
              <a:t>đào</a:t>
            </a:r>
            <a:r>
              <a:rPr lang="en-US" sz="2800" dirty="0" smtClean="0"/>
              <a:t> ở Sa pa, </a:t>
            </a:r>
            <a:r>
              <a:rPr lang="en-US" sz="2800" dirty="0" err="1" smtClean="0"/>
              <a:t>Lào</a:t>
            </a:r>
            <a:r>
              <a:rPr lang="en-US" sz="2800" dirty="0" smtClean="0"/>
              <a:t> </a:t>
            </a:r>
            <a:r>
              <a:rPr lang="en-US" sz="2800" dirty="0" err="1" smtClean="0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496" y="8671755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3.Rừng </a:t>
            </a:r>
            <a:r>
              <a:rPr lang="en-US" sz="2800" dirty="0" err="1" smtClean="0"/>
              <a:t>rậm</a:t>
            </a:r>
            <a:r>
              <a:rPr lang="en-US" sz="2800" dirty="0" smtClean="0"/>
              <a:t> </a:t>
            </a:r>
            <a:r>
              <a:rPr lang="en-US" sz="2800" dirty="0" err="1" smtClean="0"/>
              <a:t>nhiệt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đới</a:t>
            </a:r>
            <a:r>
              <a:rPr lang="en-US" sz="2800" dirty="0" smtClean="0"/>
              <a:t> ở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Nam </a:t>
            </a:r>
            <a:r>
              <a:rPr lang="en-US" sz="2800" dirty="0" err="1" smtClean="0"/>
              <a:t>Cát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893707" y="8942858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4.Rừng </a:t>
            </a:r>
            <a:r>
              <a:rPr lang="en-US" sz="2800" dirty="0" err="1" smtClean="0"/>
              <a:t>đước</a:t>
            </a:r>
            <a:r>
              <a:rPr lang="en-US" sz="2800" dirty="0" smtClean="0"/>
              <a:t> ở </a:t>
            </a:r>
            <a:r>
              <a:rPr lang="en-US" sz="2800" dirty="0" err="1" smtClean="0"/>
              <a:t>Cầ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,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Hồ</a:t>
            </a:r>
            <a:r>
              <a:rPr lang="en-US" sz="2400" dirty="0" smtClean="0"/>
              <a:t> </a:t>
            </a:r>
            <a:r>
              <a:rPr lang="en-US" sz="2400" dirty="0" err="1" smtClean="0"/>
              <a:t>Chí</a:t>
            </a:r>
            <a:r>
              <a:rPr lang="en-US" sz="2400" dirty="0" smtClean="0"/>
              <a:t> Minh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 smtClean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xmlns="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  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</a:t>
            </a:r>
            <a:r>
              <a:rPr lang="en-US" sz="4000" dirty="0" smtClean="0">
                <a:latin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</a:rPr>
              <a:t> dung 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này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 smtClean="0">
                <a:latin typeface="Times New Roman" panose="02020603050405020304" pitchFamily="18" charset="0"/>
              </a:rPr>
              <a:t>-</a:t>
            </a:r>
            <a:r>
              <a:rPr lang="en-US" sz="4000" dirty="0" err="1" smtClean="0">
                <a:latin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nét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em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xé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giống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</a:rPr>
              <a:t>cây</a:t>
            </a:r>
            <a:r>
              <a:rPr lang="en-US" sz="4000" dirty="0" smtClean="0">
                <a:latin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</a:t>
            </a:r>
            <a:r>
              <a:rPr lang="en-US" sz="5400" dirty="0" err="1" smtClean="0"/>
              <a:t>Xé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thành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nét</a:t>
            </a:r>
            <a:r>
              <a:rPr lang="en-US" sz="5400" dirty="0" smtClean="0"/>
              <a:t>.</a:t>
            </a:r>
          </a:p>
          <a:p>
            <a:r>
              <a:rPr lang="en-US" sz="5400" dirty="0" smtClean="0"/>
              <a:t>-</a:t>
            </a:r>
            <a:r>
              <a:rPr lang="en-US" sz="5400" dirty="0" err="1" smtClean="0"/>
              <a:t>Sắp</a:t>
            </a:r>
            <a:r>
              <a:rPr lang="en-US" sz="5400" dirty="0" smtClean="0"/>
              <a:t> </a:t>
            </a:r>
            <a:r>
              <a:rPr lang="en-US" sz="5400" dirty="0" err="1" smtClean="0"/>
              <a:t>xếp</a:t>
            </a:r>
            <a:r>
              <a:rPr lang="en-US" sz="5400" dirty="0" smtClean="0"/>
              <a:t> </a:t>
            </a:r>
            <a:r>
              <a:rPr lang="en-US" sz="5400" dirty="0" err="1" smtClean="0"/>
              <a:t>xen</a:t>
            </a:r>
            <a:r>
              <a:rPr lang="en-US" sz="5400" dirty="0" smtClean="0"/>
              <a:t> </a:t>
            </a:r>
            <a:r>
              <a:rPr lang="en-US" sz="5400" dirty="0" err="1" smtClean="0"/>
              <a:t>kẽ</a:t>
            </a:r>
            <a:r>
              <a:rPr lang="en-US" sz="5400" dirty="0" smtClean="0"/>
              <a:t> </a:t>
            </a:r>
            <a:r>
              <a:rPr lang="en-US" sz="5400" dirty="0" err="1" smtClean="0"/>
              <a:t>các</a:t>
            </a:r>
            <a:r>
              <a:rPr lang="en-US" sz="5400" dirty="0" smtClean="0"/>
              <a:t> </a:t>
            </a:r>
            <a:r>
              <a:rPr lang="en-US" sz="5400" dirty="0" err="1" smtClean="0"/>
              <a:t>chấm</a:t>
            </a:r>
            <a:r>
              <a:rPr lang="en-US" sz="5400" dirty="0" smtClean="0"/>
              <a:t>, </a:t>
            </a:r>
            <a:r>
              <a:rPr lang="en-US" sz="5400" dirty="0" err="1" smtClean="0"/>
              <a:t>nét</a:t>
            </a:r>
            <a:r>
              <a:rPr lang="en-US" sz="5400" dirty="0" smtClean="0"/>
              <a:t> </a:t>
            </a:r>
            <a:r>
              <a:rPr lang="en-US" sz="5400" dirty="0" err="1" smtClean="0"/>
              <a:t>bằng</a:t>
            </a:r>
            <a:r>
              <a:rPr lang="en-US" sz="5400" dirty="0" smtClean="0"/>
              <a:t> </a:t>
            </a:r>
            <a:r>
              <a:rPr lang="en-US" sz="5400" dirty="0" err="1" smtClean="0"/>
              <a:t>giấy</a:t>
            </a:r>
            <a:r>
              <a:rPr lang="en-US" sz="5400" dirty="0" smtClean="0"/>
              <a:t> </a:t>
            </a:r>
            <a:r>
              <a:rPr lang="en-US" sz="5400" dirty="0" err="1" smtClean="0"/>
              <a:t>có</a:t>
            </a:r>
            <a:r>
              <a:rPr lang="en-US" sz="5400" dirty="0" smtClean="0"/>
              <a:t> </a:t>
            </a:r>
            <a:r>
              <a:rPr lang="en-US" sz="5400" dirty="0" err="1" smtClean="0"/>
              <a:t>thể</a:t>
            </a:r>
            <a:r>
              <a:rPr lang="en-US" sz="5400" dirty="0" smtClean="0"/>
              <a:t> </a:t>
            </a:r>
            <a:r>
              <a:rPr lang="en-US" sz="5400" dirty="0" err="1" smtClean="0"/>
              <a:t>tạo</a:t>
            </a:r>
            <a:r>
              <a:rPr lang="en-US" sz="5400" dirty="0" smtClean="0"/>
              <a:t> </a:t>
            </a:r>
            <a:r>
              <a:rPr lang="en-US" sz="5400" dirty="0" err="1" smtClean="0"/>
              <a:t>được</a:t>
            </a:r>
            <a:r>
              <a:rPr lang="en-US" sz="5400" dirty="0" smtClean="0"/>
              <a:t> </a:t>
            </a:r>
            <a:r>
              <a:rPr lang="en-US" sz="5400" dirty="0" err="1" smtClean="0"/>
              <a:t>bức</a:t>
            </a:r>
            <a:r>
              <a:rPr lang="en-US" sz="5400" dirty="0" smtClean="0"/>
              <a:t> </a:t>
            </a:r>
            <a:r>
              <a:rPr lang="en-US" sz="5400" dirty="0" err="1" smtClean="0"/>
              <a:t>tranh</a:t>
            </a:r>
            <a:r>
              <a:rPr lang="en-US" sz="5400" dirty="0" smtClean="0"/>
              <a:t> </a:t>
            </a:r>
            <a:r>
              <a:rPr lang="en-US" sz="5400" dirty="0" err="1" smtClean="0"/>
              <a:t>về</a:t>
            </a:r>
            <a:r>
              <a:rPr lang="en-US" sz="5400" dirty="0" smtClean="0"/>
              <a:t> </a:t>
            </a:r>
            <a:r>
              <a:rPr lang="en-US" sz="5400" dirty="0" err="1" smtClean="0"/>
              <a:t>rừng</a:t>
            </a:r>
            <a:r>
              <a:rPr lang="en-US" sz="5400" dirty="0" smtClean="0"/>
              <a:t> </a:t>
            </a:r>
            <a:r>
              <a:rPr lang="en-US" sz="5400" dirty="0" err="1" smtClean="0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</a:rPr>
              <a:t>Xé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nền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3: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chấm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</a:rPr>
              <a:t> 2: </a:t>
            </a:r>
            <a:r>
              <a:rPr lang="en-US" sz="2800" dirty="0" err="1" smtClean="0">
                <a:latin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nét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cành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khu rừ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61" y="429832"/>
            <a:ext cx="16733520" cy="942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827</TotalTime>
  <Words>496</Words>
  <Application>Microsoft Office PowerPoint</Application>
  <PresentationFormat>Custom</PresentationFormat>
  <Paragraphs>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Calibri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Minh Thang Computer</cp:lastModifiedBy>
  <cp:revision>151</cp:revision>
  <dcterms:created xsi:type="dcterms:W3CDTF">2006-08-16T00:00:00Z</dcterms:created>
  <dcterms:modified xsi:type="dcterms:W3CDTF">2024-10-07T08:53:45Z</dcterms:modified>
  <dc:identifier>DAEwasUvSSg</dc:identifier>
</cp:coreProperties>
</file>