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18" r:id="rId2"/>
    <p:sldId id="256" r:id="rId3"/>
    <p:sldId id="306" r:id="rId4"/>
    <p:sldId id="308" r:id="rId5"/>
    <p:sldId id="316" r:id="rId6"/>
    <p:sldId id="314" r:id="rId7"/>
    <p:sldId id="317" r:id="rId8"/>
  </p:sldIdLst>
  <p:sldSz cx="9144000" cy="5143500" type="screen16x9"/>
  <p:notesSz cx="6858000" cy="9144000"/>
  <p:embeddedFontLst>
    <p:embeddedFont>
      <p:font typeface="等线" charset="-122"/>
      <p:regular r:id="rId10"/>
    </p:embeddedFont>
    <p:embeddedFont>
      <p:font typeface="Pangolin" charset="0"/>
      <p:regular r:id="rId11"/>
    </p:embeddedFont>
    <p:embeddedFont>
      <p:font typeface="Baloo 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01" d="100"/>
          <a:sy n="101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479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07/10/2024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8" y="258200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1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5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8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9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63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>
              <a:buClrTx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9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1038225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spcBef>
                <a:spcPct val="50000"/>
              </a:spcBef>
              <a:buClrTx/>
              <a:defRPr/>
            </a:pPr>
            <a:r>
              <a:rPr lang="en-US" altLang="en-US" sz="2100" b="1" dirty="0">
                <a:solidFill>
                  <a:srgbClr val="44546A">
                    <a:lumMod val="85000"/>
                    <a:lumOff val="15000"/>
                  </a:srgbClr>
                </a:solidFill>
              </a:rPr>
              <a:t>BÀI 5: VUI TRUNG THU</a:t>
            </a:r>
          </a:p>
          <a:p>
            <a:pPr algn="ctr" defTabSz="685766" eaLnBrk="1" hangingPunct="1">
              <a:buClrTx/>
              <a:defRPr/>
            </a:pPr>
            <a:r>
              <a:rPr lang="en-US" sz="2100" b="1" i="1" dirty="0">
                <a:solidFill>
                  <a:srgbClr val="E7E6E6">
                    <a:lumMod val="60000"/>
                    <a:lumOff val="40000"/>
                  </a:srgbClr>
                </a:solidFill>
                <a:cs typeface="Times New Roman" pitchFamily="18" charset="0"/>
              </a:rPr>
              <a:t>.</a:t>
            </a:r>
          </a:p>
          <a:p>
            <a:pPr algn="ctr" defTabSz="685766" eaLnBrk="1" hangingPunct="1">
              <a:buClrTx/>
              <a:defRPr/>
            </a:pPr>
            <a:endParaRPr lang="en-US" sz="21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" y="2903456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buClrTx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" y="89058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201</Words>
  <Application>Microsoft Office PowerPoint</Application>
  <PresentationFormat>On-screen Show (16:9)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UTM Cookies</vt:lpstr>
      <vt:lpstr>等线</vt:lpstr>
      <vt:lpstr>UTM Avo</vt:lpstr>
      <vt:lpstr>Pangolin</vt:lpstr>
      <vt:lpstr>Times New Roman</vt:lpstr>
      <vt:lpstr>Baloo 2</vt:lpstr>
      <vt:lpstr>UTM Androgyne</vt:lpstr>
      <vt:lpstr>English Vocabulary Workshop by Slidesgo</vt:lpstr>
      <vt:lpstr>PowerPoint Presentation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Minh Thang Computer</cp:lastModifiedBy>
  <cp:revision>46</cp:revision>
  <dcterms:modified xsi:type="dcterms:W3CDTF">2024-10-07T08:29:51Z</dcterms:modified>
</cp:coreProperties>
</file>