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5" r:id="rId3"/>
    <p:sldMasterId id="2147483697" r:id="rId4"/>
    <p:sldMasterId id="2147483706" r:id="rId5"/>
    <p:sldMasterId id="2147483718" r:id="rId6"/>
  </p:sldMasterIdLst>
  <p:notesMasterIdLst>
    <p:notesMasterId r:id="rId24"/>
  </p:notesMasterIdLst>
  <p:sldIdLst>
    <p:sldId id="579" r:id="rId7"/>
    <p:sldId id="276" r:id="rId8"/>
    <p:sldId id="266" r:id="rId9"/>
    <p:sldId id="285" r:id="rId10"/>
    <p:sldId id="563" r:id="rId11"/>
    <p:sldId id="572" r:id="rId12"/>
    <p:sldId id="564" r:id="rId13"/>
    <p:sldId id="565" r:id="rId14"/>
    <p:sldId id="573" r:id="rId15"/>
    <p:sldId id="578" r:id="rId16"/>
    <p:sldId id="574" r:id="rId17"/>
    <p:sldId id="293" r:id="rId18"/>
    <p:sldId id="575" r:id="rId19"/>
    <p:sldId id="576" r:id="rId20"/>
    <p:sldId id="271" r:id="rId21"/>
    <p:sldId id="272" r:id="rId22"/>
    <p:sldId id="5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1500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122F3-9115-4FAA-B7CE-AD5E4AFFF57A}" type="datetimeFigureOut">
              <a:rPr lang="en-US" smtClean="0"/>
              <a:t>07/10/2024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94B7-E19E-481C-A772-416B1E32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5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93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887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32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00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58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883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57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2024-10-7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382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2024-10-7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54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r="24250" b="72681"/>
          <a:stretch>
            <a:fillRect/>
          </a:stretch>
        </p:blipFill>
        <p:spPr>
          <a:xfrm>
            <a:off x="130903" y="203481"/>
            <a:ext cx="813977" cy="53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4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1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2024-10-7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33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2024-10-7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3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2024-10-7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67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2024-10-7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45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2024-10-7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56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2024-10-7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5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2024-10-7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86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2024-10-7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91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2024-10-7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60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2024-10-7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21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81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2024-10-7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728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2024-10-7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70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2024-10-7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7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2024-10-7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26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2024-10-7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0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919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2024-10-7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50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2024-10-7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49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2024-10-7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76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2024-10-7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296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2024-10-7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254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2024-10-7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310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5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2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1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06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6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9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7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05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4316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95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73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0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2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15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10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78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7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1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69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4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2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01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5377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02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24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7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77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9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32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2024-10-7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0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2024-10-7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67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8AFA7-3D37-8C48-8193-4D924CC773C1}" type="datetimeFigureOut">
              <a:rPr kumimoji="1" lang="zh-CN" altLang="en-US" smtClean="0"/>
              <a:t>2024-10-7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875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730" r:id="rId14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2024-10-7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019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9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431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2024-10-7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979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ĐỌC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 9: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em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8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xmlns="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6AF1B3AD-08EC-413E-A0DE-EE242D1EB0F6}"/>
              </a:ext>
            </a:extLst>
          </p:cNvPr>
          <p:cNvSpPr/>
          <p:nvPr/>
        </p:nvSpPr>
        <p:spPr>
          <a:xfrm>
            <a:off x="7959395" y="92870"/>
            <a:ext cx="4184518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25E7F69-EAC8-4EC6-93D3-BC0699FE52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" y="928106"/>
            <a:ext cx="629096" cy="59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A94E690-7958-45D0-9F92-3F679C6399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13" y="967179"/>
            <a:ext cx="751550" cy="721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5756111-5B07-4890-895F-6664E357A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76" y="3544672"/>
            <a:ext cx="656581" cy="6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5418874" y="1775882"/>
            <a:ext cx="3840536" cy="3185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sp>
        <p:nvSpPr>
          <p:cNvPr id="15" name="弧 14"/>
          <p:cNvSpPr/>
          <p:nvPr/>
        </p:nvSpPr>
        <p:spPr>
          <a:xfrm rot="20614247">
            <a:off x="5582833" y="1768553"/>
            <a:ext cx="3425633" cy="2833047"/>
          </a:xfrm>
          <a:prstGeom prst="arc">
            <a:avLst>
              <a:gd name="adj1" fmla="val 9128421"/>
              <a:gd name="adj2" fmla="val 433296"/>
            </a:avLst>
          </a:prstGeom>
          <a:ln w="57150">
            <a:solidFill>
              <a:srgbClr val="D4F7F9"/>
            </a:solidFill>
          </a:ln>
          <a:effectLst>
            <a:outerShdw blurRad="177800" dist="76200" dir="2700000" algn="tl" rotWithShape="0">
              <a:prstClr val="black">
                <a:alpha val="2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pic>
        <p:nvPicPr>
          <p:cNvPr id="2" name="图片 1" descr="b00f0a891b96caa050f493ee863d966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899" y="1188245"/>
            <a:ext cx="4693920" cy="46939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86226FF-7223-401D-8C92-3172F299960A}"/>
              </a:ext>
            </a:extLst>
          </p:cNvPr>
          <p:cNvSpPr/>
          <p:nvPr/>
        </p:nvSpPr>
        <p:spPr>
          <a:xfrm>
            <a:off x="5964836" y="2565709"/>
            <a:ext cx="26616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Trả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lời</a:t>
            </a:r>
            <a:endParaRPr kumimoji="0" lang="en-US" sz="6000" b="1" i="0" u="none" strike="noStrike" kern="1200" cap="none" spc="0" normalizeH="0" noProof="0" dirty="0">
              <a:ln w="22225">
                <a:solidFill>
                  <a:srgbClr val="DD6280"/>
                </a:solidFill>
                <a:prstDash val="solid"/>
              </a:ln>
              <a:solidFill>
                <a:srgbClr val="DD6280">
                  <a:lumMod val="40000"/>
                  <a:lumOff val="60000"/>
                </a:srgbClr>
              </a:solidFill>
              <a:effectLst/>
              <a:uLnTx/>
              <a:uFillTx/>
              <a:latin typeface="字魂105号-简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câu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hỏi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DD6280"/>
                </a:solidFill>
                <a:prstDash val="solid"/>
              </a:ln>
              <a:solidFill>
                <a:srgbClr val="DD6280">
                  <a:lumMod val="40000"/>
                  <a:lumOff val="60000"/>
                </a:srgbClr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7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华文楷体" panose="02010600040101010101" pitchFamily="2" charset="-122"/>
              <a:cs typeface="Arial-Rounded" panose="020B0500000000000000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29305" y="1089361"/>
            <a:ext cx="8711565" cy="744206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1.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giáo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đáp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lại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lời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chào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học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sinh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như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nào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51467" y="1584590"/>
            <a:ext cx="6861278" cy="650531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mỉm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cười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thật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tươi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70200" y="2252841"/>
            <a:ext cx="9207500" cy="8589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2.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Tìm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những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câu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cảnh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vật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khi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dạy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em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học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bài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51467" y="2906633"/>
            <a:ext cx="6861278" cy="1291590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Gió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đưa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thoảng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hương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nhài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Nắng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ghé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vào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cửa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lớp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4460" y="2400300"/>
            <a:ext cx="3204845" cy="2786380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3656330" y="4096385"/>
            <a:ext cx="842137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3. Bạn nhỏ đã kể những gì về cô giáo của mình?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3814637" y="444206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Kể cô dạy tập viết, giảng bài...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3619500" y="5200650"/>
            <a:ext cx="8421370" cy="79502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4. Qua bài thơ, em thấy tình cảm của bạn nhỏ dành cho cô như thế nào?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3656522" y="599654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Bạn nhỏ rất yêu quý cô giáo của mình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/>
      <p:bldP spid="12" grpId="1"/>
      <p:bldP spid="2" grpId="0" animBg="1"/>
      <p:bldP spid="5" grpId="0"/>
      <p:bldP spid="5" grpId="1"/>
      <p:bldP spid="14" grpId="0" animBg="1"/>
      <p:bldP spid="14" grpId="1" animBg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xmlns="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D43D65C-B023-4D7E-A45A-301225AE436C}"/>
              </a:ext>
            </a:extLst>
          </p:cNvPr>
          <p:cNvSpPr txBox="1"/>
          <p:nvPr/>
        </p:nvSpPr>
        <p:spPr>
          <a:xfrm>
            <a:off x="2915246" y="151854"/>
            <a:ext cx="833187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*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Học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thuộc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lòng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2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khổ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thơ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con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thích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7E6E3A2-A332-40FE-9739-06AFDBC68E4F}"/>
              </a:ext>
            </a:extLst>
          </p:cNvPr>
          <p:cNvGrpSpPr/>
          <p:nvPr/>
        </p:nvGrpSpPr>
        <p:grpSpPr>
          <a:xfrm>
            <a:off x="453909" y="1092329"/>
            <a:ext cx="11473105" cy="5567413"/>
            <a:chOff x="-2305349" y="1292343"/>
            <a:chExt cx="11473105" cy="556741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0E9CB2D-355E-4D49-8D28-99283B17A286}"/>
                </a:ext>
              </a:extLst>
            </p:cNvPr>
            <p:cNvSpPr txBox="1"/>
            <p:nvPr/>
          </p:nvSpPr>
          <p:spPr>
            <a:xfrm>
              <a:off x="-2305349" y="1292343"/>
              <a:ext cx="5658147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7CAD5346-19F1-4E41-BD7C-35288FABEC12}"/>
                </a:ext>
              </a:extLst>
            </p:cNvPr>
            <p:cNvSpPr txBox="1"/>
            <p:nvPr/>
          </p:nvSpPr>
          <p:spPr>
            <a:xfrm>
              <a:off x="2640152" y="1292343"/>
              <a:ext cx="6527604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6F34C3C-6739-4F5F-AF39-7F59C54C02E3}"/>
                </a:ext>
              </a:extLst>
            </p:cNvPr>
            <p:cNvSpPr txBox="1"/>
            <p:nvPr/>
          </p:nvSpPr>
          <p:spPr>
            <a:xfrm>
              <a:off x="628882" y="3623934"/>
              <a:ext cx="7932778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7F7AA1B-C84E-480C-91DB-5DFA9A77F766}"/>
              </a:ext>
            </a:extLst>
          </p:cNvPr>
          <p:cNvSpPr/>
          <p:nvPr/>
        </p:nvSpPr>
        <p:spPr>
          <a:xfrm>
            <a:off x="2117946" y="1979962"/>
            <a:ext cx="1617428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D9292BB-438F-4AE4-9ECC-5EA714653F8B}"/>
              </a:ext>
            </a:extLst>
          </p:cNvPr>
          <p:cNvSpPr/>
          <p:nvPr/>
        </p:nvSpPr>
        <p:spPr>
          <a:xfrm>
            <a:off x="2007180" y="1272136"/>
            <a:ext cx="183896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D81FF52-89AA-4845-9426-6FA56EC1CB7A}"/>
              </a:ext>
            </a:extLst>
          </p:cNvPr>
          <p:cNvSpPr/>
          <p:nvPr/>
        </p:nvSpPr>
        <p:spPr>
          <a:xfrm>
            <a:off x="1640343" y="2582400"/>
            <a:ext cx="1838959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55CB802-6C43-412E-B844-4CE32DC73463}"/>
              </a:ext>
            </a:extLst>
          </p:cNvPr>
          <p:cNvSpPr/>
          <p:nvPr/>
        </p:nvSpPr>
        <p:spPr>
          <a:xfrm>
            <a:off x="1729057" y="3183224"/>
            <a:ext cx="211912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B526974-7F8C-446F-88E1-01F5C371E72B}"/>
              </a:ext>
            </a:extLst>
          </p:cNvPr>
          <p:cNvSpPr/>
          <p:nvPr/>
        </p:nvSpPr>
        <p:spPr>
          <a:xfrm>
            <a:off x="6633991" y="1310365"/>
            <a:ext cx="1885534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7D60552-C895-4678-A0FE-465B0CE5CE02}"/>
              </a:ext>
            </a:extLst>
          </p:cNvPr>
          <p:cNvSpPr/>
          <p:nvPr/>
        </p:nvSpPr>
        <p:spPr>
          <a:xfrm>
            <a:off x="6666099" y="1935895"/>
            <a:ext cx="298101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8AA634E-FC83-43B4-8357-5B023B2EA441}"/>
              </a:ext>
            </a:extLst>
          </p:cNvPr>
          <p:cNvSpPr/>
          <p:nvPr/>
        </p:nvSpPr>
        <p:spPr>
          <a:xfrm>
            <a:off x="7038433" y="2602585"/>
            <a:ext cx="184140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E462D0F-314A-4F25-9565-9F357DEEB389}"/>
              </a:ext>
            </a:extLst>
          </p:cNvPr>
          <p:cNvSpPr/>
          <p:nvPr/>
        </p:nvSpPr>
        <p:spPr>
          <a:xfrm>
            <a:off x="7253531" y="3259344"/>
            <a:ext cx="184140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3A25276B-585E-43AD-B1EE-E599AC986C11}"/>
              </a:ext>
            </a:extLst>
          </p:cNvPr>
          <p:cNvSpPr/>
          <p:nvPr/>
        </p:nvSpPr>
        <p:spPr>
          <a:xfrm>
            <a:off x="5002322" y="3620153"/>
            <a:ext cx="207500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BF4DA97E-D322-40A9-8DF1-FCBE72A27B93}"/>
              </a:ext>
            </a:extLst>
          </p:cNvPr>
          <p:cNvSpPr/>
          <p:nvPr/>
        </p:nvSpPr>
        <p:spPr>
          <a:xfrm>
            <a:off x="4924629" y="4284250"/>
            <a:ext cx="188257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FFFE2F8-332A-4214-80E0-0563BF641DF5}"/>
              </a:ext>
            </a:extLst>
          </p:cNvPr>
          <p:cNvSpPr/>
          <p:nvPr/>
        </p:nvSpPr>
        <p:spPr>
          <a:xfrm>
            <a:off x="5144013" y="4948347"/>
            <a:ext cx="229310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3811F60C-9A4E-43B5-BB84-6764C53A5253}"/>
              </a:ext>
            </a:extLst>
          </p:cNvPr>
          <p:cNvSpPr/>
          <p:nvPr/>
        </p:nvSpPr>
        <p:spPr>
          <a:xfrm>
            <a:off x="5399410" y="5534968"/>
            <a:ext cx="203771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5418874" y="1775882"/>
            <a:ext cx="3840536" cy="3185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sp>
        <p:nvSpPr>
          <p:cNvPr id="15" name="弧 14"/>
          <p:cNvSpPr/>
          <p:nvPr/>
        </p:nvSpPr>
        <p:spPr>
          <a:xfrm rot="20614247">
            <a:off x="5582833" y="1768553"/>
            <a:ext cx="3425633" cy="2833047"/>
          </a:xfrm>
          <a:prstGeom prst="arc">
            <a:avLst>
              <a:gd name="adj1" fmla="val 9128421"/>
              <a:gd name="adj2" fmla="val 433296"/>
            </a:avLst>
          </a:prstGeom>
          <a:ln w="57150">
            <a:solidFill>
              <a:srgbClr val="D4F7F9"/>
            </a:solidFill>
          </a:ln>
          <a:effectLst>
            <a:outerShdw blurRad="177800" dist="76200" dir="2700000" algn="tl" rotWithShape="0">
              <a:prstClr val="black">
                <a:alpha val="2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pic>
        <p:nvPicPr>
          <p:cNvPr id="2" name="图片 1" descr="b00f0a891b96caa050f493ee863d966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899" y="1188245"/>
            <a:ext cx="4693920" cy="46939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86226FF-7223-401D-8C92-3172F299960A}"/>
              </a:ext>
            </a:extLst>
          </p:cNvPr>
          <p:cNvSpPr/>
          <p:nvPr/>
        </p:nvSpPr>
        <p:spPr>
          <a:xfrm>
            <a:off x="5642056" y="2967335"/>
            <a:ext cx="33071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Luyện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DD6280"/>
                </a:solidFill>
                <a:prstDash val="solid"/>
              </a:ln>
              <a:solidFill>
                <a:srgbClr val="DD6280">
                  <a:lumMod val="40000"/>
                  <a:lumOff val="60000"/>
                </a:srgbClr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8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7335" y="450850"/>
            <a:ext cx="1100709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2. Nói câu thể hiện sự ngạc nhiên của em khi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50795" y="3357245"/>
            <a:ext cx="7272655" cy="28600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a. Ôi! Bạn hát hay quá!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b. Oa!Con rất thích món quà này! Cảm ơn bố mẹ!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67335" y="5012055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40996" y="463677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2" name="Text Box 1"/>
          <p:cNvSpPr txBox="1"/>
          <p:nvPr/>
        </p:nvSpPr>
        <p:spPr>
          <a:xfrm>
            <a:off x="419100" y="1576705"/>
            <a:ext cx="1100709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a. Lần đầu thấy bạn hát rất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b. Được bố mẹ tặng một món quà bất ngờ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5610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Nói câu thể hiện tình cảm của em với thầy cô giáo của mình</a:t>
            </a:r>
            <a:endParaRPr lang="en-US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230" y="2135505"/>
            <a:ext cx="7116445" cy="3693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64D42F-3789-449E-9C1B-51F9D71A6E20}"/>
              </a:ext>
            </a:extLst>
          </p:cNvPr>
          <p:cNvSpPr txBox="1"/>
          <p:nvPr/>
        </p:nvSpPr>
        <p:spPr>
          <a:xfrm>
            <a:off x="3395462" y="1722268"/>
            <a:ext cx="6569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 descr="182af36c7aca1014032de8575fd8bac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31" y="1400206"/>
            <a:ext cx="5362575" cy="5362575"/>
          </a:xfrm>
          <a:prstGeom prst="rect">
            <a:avLst/>
          </a:prstGeom>
        </p:spPr>
      </p:pic>
      <p:pic>
        <p:nvPicPr>
          <p:cNvPr id="37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ED6E4B26-E798-4A15-8CCA-785CAE92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459" y="-98379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xmlns="" id="{F4B8240C-88E2-4801-BD5A-0CC2C57C4942}"/>
              </a:ext>
            </a:extLst>
          </p:cNvPr>
          <p:cNvSpPr/>
          <p:nvPr/>
        </p:nvSpPr>
        <p:spPr>
          <a:xfrm>
            <a:off x="4528072" y="0"/>
            <a:ext cx="5761147" cy="498925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206F5DB-3788-4C2B-A96D-EF846A6B6F85}"/>
              </a:ext>
            </a:extLst>
          </p:cNvPr>
          <p:cNvSpPr txBox="1"/>
          <p:nvPr/>
        </p:nvSpPr>
        <p:spPr>
          <a:xfrm>
            <a:off x="4528072" y="5306368"/>
            <a:ext cx="5841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B5B5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HỌC VUI SAO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5418874" y="1775882"/>
            <a:ext cx="3840536" cy="3185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sp>
        <p:nvSpPr>
          <p:cNvPr id="15" name="弧 14"/>
          <p:cNvSpPr/>
          <p:nvPr/>
        </p:nvSpPr>
        <p:spPr>
          <a:xfrm rot="20614247">
            <a:off x="5582833" y="1768553"/>
            <a:ext cx="3425633" cy="2833047"/>
          </a:xfrm>
          <a:prstGeom prst="arc">
            <a:avLst>
              <a:gd name="adj1" fmla="val 9128421"/>
              <a:gd name="adj2" fmla="val 433296"/>
            </a:avLst>
          </a:prstGeom>
          <a:ln w="57150">
            <a:solidFill>
              <a:srgbClr val="D4F7F9"/>
            </a:solidFill>
          </a:ln>
          <a:effectLst>
            <a:outerShdw blurRad="177800" dist="76200" dir="2700000" algn="tl" rotWithShape="0">
              <a:prstClr val="black">
                <a:alpha val="2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pic>
        <p:nvPicPr>
          <p:cNvPr id="2" name="图片 1" descr="b00f0a891b96caa050f493ee863d966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899" y="1188245"/>
            <a:ext cx="4693920" cy="46939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86226FF-7223-401D-8C92-3172F299960A}"/>
              </a:ext>
            </a:extLst>
          </p:cNvPr>
          <p:cNvSpPr/>
          <p:nvPr/>
        </p:nvSpPr>
        <p:spPr>
          <a:xfrm>
            <a:off x="5545009" y="2967335"/>
            <a:ext cx="35012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Khởi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động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64D42F-3789-449E-9C1B-51F9D71A6E20}"/>
              </a:ext>
            </a:extLst>
          </p:cNvPr>
          <p:cNvSpPr txBox="1"/>
          <p:nvPr/>
        </p:nvSpPr>
        <p:spPr>
          <a:xfrm>
            <a:off x="2438400" y="1722268"/>
            <a:ext cx="736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9: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xmlns="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6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6AF1B3AD-08EC-413E-A0DE-EE242D1EB0F6}"/>
              </a:ext>
            </a:extLst>
          </p:cNvPr>
          <p:cNvSpPr/>
          <p:nvPr/>
        </p:nvSpPr>
        <p:spPr>
          <a:xfrm>
            <a:off x="9202599" y="128725"/>
            <a:ext cx="2530136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8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FC5D3A8-02F9-4786-9785-274B5599D1F4}"/>
              </a:ext>
            </a:extLst>
          </p:cNvPr>
          <p:cNvSpPr txBox="1"/>
          <p:nvPr/>
        </p:nvSpPr>
        <p:spPr>
          <a:xfrm>
            <a:off x="3312181" y="853459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44E7299-FF75-4B5D-AE0A-2D38B09EE2A2}"/>
              </a:ext>
            </a:extLst>
          </p:cNvPr>
          <p:cNvSpPr/>
          <p:nvPr/>
        </p:nvSpPr>
        <p:spPr>
          <a:xfrm>
            <a:off x="596984" y="2208518"/>
            <a:ext cx="5996762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Thoảng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9956749-BF4B-4264-A940-B2B736A67DC5}"/>
              </a:ext>
            </a:extLst>
          </p:cNvPr>
          <p:cNvSpPr/>
          <p:nvPr/>
        </p:nvSpPr>
        <p:spPr>
          <a:xfrm>
            <a:off x="692298" y="3983011"/>
            <a:ext cx="5996762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endParaRPr lang="vi-VN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A1A0E70-5C42-4C34-9127-6515C39CEA48}"/>
              </a:ext>
            </a:extLst>
          </p:cNvPr>
          <p:cNvSpPr txBox="1"/>
          <p:nvPr/>
        </p:nvSpPr>
        <p:spPr>
          <a:xfrm>
            <a:off x="4131727" y="2193020"/>
            <a:ext cx="7906393" cy="164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qua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</a:t>
            </a:r>
            <a:endParaRPr lang="en-US" sz="36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ABA57A0-EACD-431E-A25D-E1E4DEC5A86E}"/>
              </a:ext>
            </a:extLst>
          </p:cNvPr>
          <p:cNvSpPr txBox="1"/>
          <p:nvPr/>
        </p:nvSpPr>
        <p:spPr>
          <a:xfrm>
            <a:off x="2672087" y="3983011"/>
            <a:ext cx="8425000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endParaRPr lang="en-US" sz="36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xmlns="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6AF1B3AD-08EC-413E-A0DE-EE242D1EB0F6}"/>
              </a:ext>
            </a:extLst>
          </p:cNvPr>
          <p:cNvSpPr/>
          <p:nvPr/>
        </p:nvSpPr>
        <p:spPr>
          <a:xfrm>
            <a:off x="7959395" y="92870"/>
            <a:ext cx="4184518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25E7F69-EAC8-4EC6-93D3-BC0699FE52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" y="928106"/>
            <a:ext cx="629096" cy="59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A94E690-7958-45D0-9F92-3F679C6399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13" y="967179"/>
            <a:ext cx="751550" cy="721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5756111-5B07-4890-895F-6664E357A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76" y="3544672"/>
            <a:ext cx="656581" cy="65658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529F4F60-3178-4759-9762-50064607AC2E}"/>
              </a:ext>
            </a:extLst>
          </p:cNvPr>
          <p:cNvSpPr/>
          <p:nvPr/>
        </p:nvSpPr>
        <p:spPr>
          <a:xfrm>
            <a:off x="7959395" y="29094"/>
            <a:ext cx="4184518" cy="7643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0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xmlns="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DAE5D4B-14E4-4498-9B18-F6E4F6A76CA3}"/>
              </a:ext>
            </a:extLst>
          </p:cNvPr>
          <p:cNvCxnSpPr>
            <a:cxnSpLocks/>
          </p:cNvCxnSpPr>
          <p:nvPr/>
        </p:nvCxnSpPr>
        <p:spPr>
          <a:xfrm flipH="1">
            <a:off x="2489200" y="969238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3AF7287-582E-44AE-9EF8-D624F8A7DF22}"/>
              </a:ext>
            </a:extLst>
          </p:cNvPr>
          <p:cNvCxnSpPr>
            <a:cxnSpLocks/>
          </p:cNvCxnSpPr>
          <p:nvPr/>
        </p:nvCxnSpPr>
        <p:spPr>
          <a:xfrm flipH="1">
            <a:off x="4233922" y="967180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E8AACE1-6B16-4807-80F8-CDE178C7228B}"/>
              </a:ext>
            </a:extLst>
          </p:cNvPr>
          <p:cNvCxnSpPr>
            <a:cxnSpLocks/>
          </p:cNvCxnSpPr>
          <p:nvPr/>
        </p:nvCxnSpPr>
        <p:spPr>
          <a:xfrm flipH="1">
            <a:off x="4182499" y="1562712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E7B65C3-FCD0-4238-8991-8DDF63237CA6}"/>
              </a:ext>
            </a:extLst>
          </p:cNvPr>
          <p:cNvCxnSpPr>
            <a:cxnSpLocks/>
          </p:cNvCxnSpPr>
          <p:nvPr/>
        </p:nvCxnSpPr>
        <p:spPr>
          <a:xfrm flipH="1">
            <a:off x="4233922" y="1604147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6BBA653D-0686-4658-8865-B214B2DF215F}"/>
              </a:ext>
            </a:extLst>
          </p:cNvPr>
          <p:cNvCxnSpPr>
            <a:cxnSpLocks/>
          </p:cNvCxnSpPr>
          <p:nvPr/>
        </p:nvCxnSpPr>
        <p:spPr>
          <a:xfrm flipH="1">
            <a:off x="2130802" y="2262515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16BDBAF-75B7-4C01-92D5-D4D2632F3D94}"/>
              </a:ext>
            </a:extLst>
          </p:cNvPr>
          <p:cNvCxnSpPr>
            <a:cxnSpLocks/>
          </p:cNvCxnSpPr>
          <p:nvPr/>
        </p:nvCxnSpPr>
        <p:spPr>
          <a:xfrm flipH="1">
            <a:off x="3988933" y="2262515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4A6ACA66-5DF6-4DEE-95DA-B5AEB4889B8F}"/>
              </a:ext>
            </a:extLst>
          </p:cNvPr>
          <p:cNvCxnSpPr>
            <a:cxnSpLocks/>
          </p:cNvCxnSpPr>
          <p:nvPr/>
        </p:nvCxnSpPr>
        <p:spPr>
          <a:xfrm flipH="1">
            <a:off x="4233922" y="2898909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38507E2-B75C-42D5-8E31-272014B2C415}"/>
              </a:ext>
            </a:extLst>
          </p:cNvPr>
          <p:cNvCxnSpPr>
            <a:cxnSpLocks/>
          </p:cNvCxnSpPr>
          <p:nvPr/>
        </p:nvCxnSpPr>
        <p:spPr>
          <a:xfrm flipH="1">
            <a:off x="4326035" y="2879091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015BA6F2-06D9-4D5F-9069-E1A4B9A7499E}"/>
              </a:ext>
            </a:extLst>
          </p:cNvPr>
          <p:cNvCxnSpPr>
            <a:cxnSpLocks/>
          </p:cNvCxnSpPr>
          <p:nvPr/>
        </p:nvCxnSpPr>
        <p:spPr>
          <a:xfrm flipH="1">
            <a:off x="9195215" y="967180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0FCA259-BD12-4D2C-8F43-EFD4D8AD9AB9}"/>
              </a:ext>
            </a:extLst>
          </p:cNvPr>
          <p:cNvCxnSpPr>
            <a:cxnSpLocks/>
          </p:cNvCxnSpPr>
          <p:nvPr/>
        </p:nvCxnSpPr>
        <p:spPr>
          <a:xfrm flipH="1">
            <a:off x="10515391" y="1537103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3163EAC-0980-43DE-9110-825A870FF103}"/>
              </a:ext>
            </a:extLst>
          </p:cNvPr>
          <p:cNvCxnSpPr>
            <a:cxnSpLocks/>
          </p:cNvCxnSpPr>
          <p:nvPr/>
        </p:nvCxnSpPr>
        <p:spPr>
          <a:xfrm flipH="1">
            <a:off x="9710719" y="2262515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F775C3E-D776-4F74-84F4-467420D7B1F6}"/>
              </a:ext>
            </a:extLst>
          </p:cNvPr>
          <p:cNvCxnSpPr>
            <a:cxnSpLocks/>
          </p:cNvCxnSpPr>
          <p:nvPr/>
        </p:nvCxnSpPr>
        <p:spPr>
          <a:xfrm flipH="1">
            <a:off x="9966751" y="2879091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47A03D14-D579-45FB-A0F3-353C5ED5D156}"/>
              </a:ext>
            </a:extLst>
          </p:cNvPr>
          <p:cNvCxnSpPr>
            <a:cxnSpLocks/>
          </p:cNvCxnSpPr>
          <p:nvPr/>
        </p:nvCxnSpPr>
        <p:spPr>
          <a:xfrm flipH="1">
            <a:off x="10055528" y="2898352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48F971DA-F2AC-48FC-A1FF-452654752163}"/>
              </a:ext>
            </a:extLst>
          </p:cNvPr>
          <p:cNvCxnSpPr>
            <a:cxnSpLocks/>
          </p:cNvCxnSpPr>
          <p:nvPr/>
        </p:nvCxnSpPr>
        <p:spPr>
          <a:xfrm flipH="1">
            <a:off x="7653704" y="3672793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1ED05BE8-AF93-4710-821F-C6011A5D0D16}"/>
              </a:ext>
            </a:extLst>
          </p:cNvPr>
          <p:cNvCxnSpPr>
            <a:cxnSpLocks/>
          </p:cNvCxnSpPr>
          <p:nvPr/>
        </p:nvCxnSpPr>
        <p:spPr>
          <a:xfrm flipH="1">
            <a:off x="7311380" y="4242716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0E276743-8B8C-4965-8A9A-46A3442632CF}"/>
              </a:ext>
            </a:extLst>
          </p:cNvPr>
          <p:cNvCxnSpPr>
            <a:cxnSpLocks/>
          </p:cNvCxnSpPr>
          <p:nvPr/>
        </p:nvCxnSpPr>
        <p:spPr>
          <a:xfrm flipH="1">
            <a:off x="7933172" y="4864678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E0BC561E-5707-49C9-BD31-00875ADC8E6B}"/>
              </a:ext>
            </a:extLst>
          </p:cNvPr>
          <p:cNvCxnSpPr>
            <a:cxnSpLocks/>
          </p:cNvCxnSpPr>
          <p:nvPr/>
        </p:nvCxnSpPr>
        <p:spPr>
          <a:xfrm flipH="1">
            <a:off x="7849989" y="5544188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31511759-3EE8-4521-8366-5EA9ED72F029}"/>
              </a:ext>
            </a:extLst>
          </p:cNvPr>
          <p:cNvCxnSpPr>
            <a:cxnSpLocks/>
          </p:cNvCxnSpPr>
          <p:nvPr/>
        </p:nvCxnSpPr>
        <p:spPr>
          <a:xfrm flipH="1">
            <a:off x="7961092" y="5531462"/>
            <a:ext cx="102846" cy="40236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8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xmlns="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6AF1B3AD-08EC-413E-A0DE-EE242D1EB0F6}"/>
              </a:ext>
            </a:extLst>
          </p:cNvPr>
          <p:cNvSpPr/>
          <p:nvPr/>
        </p:nvSpPr>
        <p:spPr>
          <a:xfrm>
            <a:off x="7959395" y="92870"/>
            <a:ext cx="4184518" cy="68241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25E7F69-EAC8-4EC6-93D3-BC0699FE52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9" y="928106"/>
            <a:ext cx="629096" cy="59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A94E690-7958-45D0-9F92-3F679C63992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13" y="967179"/>
            <a:ext cx="751550" cy="7217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5756111-5B07-4890-895F-6664E357A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76" y="3544672"/>
            <a:ext cx="656581" cy="6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54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C8BC0"/>
      </a:accent1>
      <a:accent2>
        <a:srgbClr val="DD6280"/>
      </a:accent2>
      <a:accent3>
        <a:srgbClr val="1C8BC0"/>
      </a:accent3>
      <a:accent4>
        <a:srgbClr val="DD6280"/>
      </a:accent4>
      <a:accent5>
        <a:srgbClr val="1C8BC0"/>
      </a:accent5>
      <a:accent6>
        <a:srgbClr val="DD6280"/>
      </a:accent6>
      <a:hlink>
        <a:srgbClr val="DD6280"/>
      </a:hlink>
      <a:folHlink>
        <a:srgbClr val="DD6280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738</Words>
  <Application>Microsoft Office PowerPoint</Application>
  <PresentationFormat>Custom</PresentationFormat>
  <Paragraphs>129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1_Office 主题</vt:lpstr>
      <vt:lpstr>Office 主题</vt:lpstr>
      <vt:lpstr>Office 主题​​</vt:lpstr>
      <vt:lpstr>2_Office 主题</vt:lpstr>
      <vt:lpstr>Trek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Nói câu thể hiện tình cảm của em với thầy cô giáo của mình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Minh Thang Computer</cp:lastModifiedBy>
  <cp:revision>14</cp:revision>
  <dcterms:created xsi:type="dcterms:W3CDTF">2021-07-27T11:14:09Z</dcterms:created>
  <dcterms:modified xsi:type="dcterms:W3CDTF">2024-10-07T08:21:35Z</dcterms:modified>
</cp:coreProperties>
</file>