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71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1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5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9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5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1029-F3BE-4ACC-B72B-1E9FB60F725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7997-B415-41D0-BCAC-63124A40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>
            <a:extLst>
              <a:ext uri="{FF2B5EF4-FFF2-40B4-BE49-F238E27FC236}">
                <a16:creationId xmlns:a16="http://schemas.microsoft.com/office/drawing/2014/main" id="{7B66D6DF-5069-4AAB-8057-FF7BB288BD67}"/>
              </a:ext>
            </a:extLst>
          </p:cNvPr>
          <p:cNvSpPr/>
          <p:nvPr/>
        </p:nvSpPr>
        <p:spPr>
          <a:xfrm>
            <a:off x="327476" y="187036"/>
            <a:ext cx="8489048" cy="6456218"/>
          </a:xfrm>
          <a:prstGeom prst="plaque">
            <a:avLst>
              <a:gd name="adj" fmla="val 765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6D507-A36B-49EC-8411-F6170F0ED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5" y="117769"/>
            <a:ext cx="6343650" cy="914400"/>
          </a:xfrm>
        </p:spPr>
        <p:txBody>
          <a:bodyPr>
            <a:normAutofit/>
          </a:bodyPr>
          <a:lstStyle/>
          <a:p>
            <a:pPr algn="ctr"/>
            <a:br>
              <a:rPr 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ĐÔ THỊ VIỆT H</a:t>
            </a:r>
            <a:r>
              <a:rPr lang="vi-VN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BCE6085-B1A3-4C36-8791-41A02DAB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716" y="1743082"/>
            <a:ext cx="8360569" cy="1004457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F996BDA-4EA3-4BA2-99A3-19CDFB8A8139}"/>
              </a:ext>
            </a:extLst>
          </p:cNvPr>
          <p:cNvSpPr txBox="1">
            <a:spLocks/>
          </p:cNvSpPr>
          <p:nvPr/>
        </p:nvSpPr>
        <p:spPr>
          <a:xfrm>
            <a:off x="1073944" y="2380395"/>
            <a:ext cx="7286625" cy="1898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Động vật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văn học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sáng tạo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0E3932-0DCC-4CBE-B672-259455B11A60}"/>
              </a:ext>
            </a:extLst>
          </p:cNvPr>
          <p:cNvSpPr txBox="1">
            <a:spLocks/>
          </p:cNvSpPr>
          <p:nvPr/>
        </p:nvSpPr>
        <p:spPr>
          <a:xfrm>
            <a:off x="2556933" y="4403113"/>
            <a:ext cx="7286625" cy="2279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Thùy Linh</a:t>
            </a:r>
          </a:p>
          <a:p>
            <a:r>
              <a:rPr lang="en-US" sz="24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(5-6 tuổi)</a:t>
            </a: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A5901271-6D93-4F86-B4E3-2F0A3FCBD3CF}"/>
              </a:ext>
            </a:extLst>
          </p:cNvPr>
          <p:cNvSpPr/>
          <p:nvPr/>
        </p:nvSpPr>
        <p:spPr>
          <a:xfrm>
            <a:off x="420624" y="292608"/>
            <a:ext cx="8302752" cy="6272784"/>
          </a:xfrm>
          <a:prstGeom prst="plaque">
            <a:avLst>
              <a:gd name="adj" fmla="val 7654"/>
            </a:avLst>
          </a:prstGeom>
          <a:noFill/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B7CF05-9749-48F3-BA54-92BABB0C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7396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F1935-02F0-4D25-8B46-2E2E34A941EC}"/>
              </a:ext>
            </a:extLst>
          </p:cNvPr>
          <p:cNvSpPr/>
          <p:nvPr/>
        </p:nvSpPr>
        <p:spPr>
          <a:xfrm>
            <a:off x="166255" y="5735783"/>
            <a:ext cx="8811490" cy="10529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ngoinha" descr="Káº¿t quáº£ hÃ¬nh áº£nh cho house cartoon clipart">
            <a:extLst>
              <a:ext uri="{FF2B5EF4-FFF2-40B4-BE49-F238E27FC236}">
                <a16:creationId xmlns:a16="http://schemas.microsoft.com/office/drawing/2014/main" id="{0BD3C4F7-7565-4711-B66E-D84694BB0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87" y="865255"/>
            <a:ext cx="1629690" cy="13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C0E3C0-1796-42D6-B9DE-4D7DB70C6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0" y="5427219"/>
            <a:ext cx="1041333" cy="18501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D34493-625A-4CF5-A970-677C1A8B2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42" y="1870363"/>
            <a:ext cx="1357875" cy="24125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CE6CA4-93A7-414E-9E7F-E1254BB41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80" y="2379356"/>
            <a:ext cx="935064" cy="14630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04E993-DADE-412F-A41D-DCA4073DD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02" y="5735783"/>
            <a:ext cx="694502" cy="1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1224 -0.4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03854 -0.46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5399 -0.236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8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16423 -0.19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7060467-F28B-4FB5-BC07-57BF5CCD1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"/>
          <a:stretch/>
        </p:blipFill>
        <p:spPr>
          <a:xfrm>
            <a:off x="0" y="0"/>
            <a:ext cx="9144000" cy="56878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74634E-2CA1-484E-A996-1C50D2E73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2309"/>
            <a:ext cx="2701636" cy="121098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F1935-02F0-4D25-8B46-2E2E34A941EC}"/>
              </a:ext>
            </a:extLst>
          </p:cNvPr>
          <p:cNvSpPr/>
          <p:nvPr/>
        </p:nvSpPr>
        <p:spPr>
          <a:xfrm>
            <a:off x="166255" y="5735783"/>
            <a:ext cx="8811490" cy="10529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84FF8D-945C-4A88-BAFF-42DAD922C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807" y="5715375"/>
            <a:ext cx="824127" cy="11491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5F0365-00F8-4801-8217-773F3FC3A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036" y="1374298"/>
            <a:ext cx="2673927" cy="37285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0A1027-9C6A-4153-926B-DED217A9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57" y="5418973"/>
            <a:ext cx="1074000" cy="19082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E3D830-6CDD-4BE6-87B1-83707530B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81" y="2843912"/>
            <a:ext cx="1716126" cy="30491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E07FD25-0749-4A21-A5BA-23C783DDF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2818" y="3223240"/>
            <a:ext cx="1201341" cy="18796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B2E777-6E3E-4338-BEEA-874444C1C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0315" y="5731624"/>
            <a:ext cx="712593" cy="11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39323 -0.2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4861 -0.2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36475 -0.259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7B70E7-1E5C-4EC3-8669-298DEBEC3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7"/>
          <a:stretch/>
        </p:blipFill>
        <p:spPr>
          <a:xfrm>
            <a:off x="0" y="0"/>
            <a:ext cx="9144000" cy="565995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F1935-02F0-4D25-8B46-2E2E34A941EC}"/>
              </a:ext>
            </a:extLst>
          </p:cNvPr>
          <p:cNvSpPr/>
          <p:nvPr/>
        </p:nvSpPr>
        <p:spPr>
          <a:xfrm>
            <a:off x="166255" y="5735783"/>
            <a:ext cx="8811490" cy="10529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84FF8D-945C-4A88-BAFF-42DAD922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223" y="1914985"/>
            <a:ext cx="2710382" cy="37794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0A1027-9C6A-4153-926B-DED217A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49" y="3186491"/>
            <a:ext cx="1722612" cy="3060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420BEA-B635-4B0B-B59B-25125F808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48" y="3658951"/>
            <a:ext cx="1165933" cy="1824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16B4EF-5CF4-4F9C-89A0-C49133453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15" y="5431506"/>
            <a:ext cx="1057533" cy="18789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023649-DC6A-45CD-857F-5FF39A8C6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64" y="5730689"/>
            <a:ext cx="705828" cy="1104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4E82A5-E6E6-434D-A3AE-932E0B2DF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8165" y="5690195"/>
            <a:ext cx="824366" cy="1149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461AF7-BF8A-4E67-9909-EB58432ED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" y="5647331"/>
            <a:ext cx="1182781" cy="1182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F88C55-975B-4600-8CFA-82577FD18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27" y="5742529"/>
            <a:ext cx="968055" cy="10529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B2D086-5C79-4E90-8B2B-B23D9F574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57" y="5758425"/>
            <a:ext cx="1355596" cy="1007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81B9EB-4E39-4CF4-B35F-7DCCE8E691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77" y="5728929"/>
            <a:ext cx="1122085" cy="1149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4BA681-D72A-4990-97F9-BB8E6CF9BB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27" y="5768615"/>
            <a:ext cx="939206" cy="10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4809 -0.2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53732 -0.2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842 -0.199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58472 -0.249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7B70E7-1E5C-4EC3-8669-298DEBEC3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7"/>
          <a:stretch/>
        </p:blipFill>
        <p:spPr>
          <a:xfrm>
            <a:off x="0" y="0"/>
            <a:ext cx="9144000" cy="565995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F1935-02F0-4D25-8B46-2E2E34A941EC}"/>
              </a:ext>
            </a:extLst>
          </p:cNvPr>
          <p:cNvSpPr/>
          <p:nvPr/>
        </p:nvSpPr>
        <p:spPr>
          <a:xfrm>
            <a:off x="166255" y="5735783"/>
            <a:ext cx="8811490" cy="10529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84FF8D-945C-4A88-BAFF-42DAD922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223" y="1914985"/>
            <a:ext cx="2710382" cy="37794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0A1027-9C6A-4153-926B-DED217A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13" y="3242999"/>
            <a:ext cx="1722612" cy="3060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16B4EF-5CF4-4F9C-89A0-C49133453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75452"/>
            <a:ext cx="1057533" cy="18789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023649-DC6A-45CD-857F-5FF39A8C6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48" y="5701495"/>
            <a:ext cx="721338" cy="11286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4E82A5-E6E6-434D-A3AE-932E0B2DF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189" y="5694399"/>
            <a:ext cx="824366" cy="1149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5229A6-0DE0-4362-9DA1-CCE81EA5C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27" y="5768615"/>
            <a:ext cx="939206" cy="10926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A67955-4C8E-48CB-96DF-9E1474036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1" y="5742636"/>
            <a:ext cx="968055" cy="10529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5AC1B6-2723-48FB-9A04-55B9E97042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98" y="5758425"/>
            <a:ext cx="1355596" cy="1007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A21171-D8EA-412E-8669-A68119437D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73" y="5728882"/>
            <a:ext cx="1122085" cy="1149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B27A4B-B8FF-414E-9065-B3A898449A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82" y="5694399"/>
            <a:ext cx="1182781" cy="11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15017 -0.1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40678 -0.2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>
            <a:extLst>
              <a:ext uri="{FF2B5EF4-FFF2-40B4-BE49-F238E27FC236}">
                <a16:creationId xmlns:a16="http://schemas.microsoft.com/office/drawing/2014/main" id="{7B66D6DF-5069-4AAB-8057-FF7BB288BD67}"/>
              </a:ext>
            </a:extLst>
          </p:cNvPr>
          <p:cNvSpPr/>
          <p:nvPr/>
        </p:nvSpPr>
        <p:spPr>
          <a:xfrm>
            <a:off x="327476" y="187036"/>
            <a:ext cx="8489048" cy="6456218"/>
          </a:xfrm>
          <a:prstGeom prst="plaque">
            <a:avLst>
              <a:gd name="adj" fmla="val 765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F996BDA-4EA3-4BA2-99A3-19CDFB8A8139}"/>
              </a:ext>
            </a:extLst>
          </p:cNvPr>
          <p:cNvSpPr txBox="1">
            <a:spLocks/>
          </p:cNvSpPr>
          <p:nvPr/>
        </p:nvSpPr>
        <p:spPr>
          <a:xfrm>
            <a:off x="1073944" y="2816494"/>
            <a:ext cx="7286625" cy="189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A5901271-6D93-4F86-B4E3-2F0A3FCBD3CF}"/>
              </a:ext>
            </a:extLst>
          </p:cNvPr>
          <p:cNvSpPr/>
          <p:nvPr/>
        </p:nvSpPr>
        <p:spPr>
          <a:xfrm>
            <a:off x="420624" y="292608"/>
            <a:ext cx="8302752" cy="6272784"/>
          </a:xfrm>
          <a:prstGeom prst="plaque">
            <a:avLst>
              <a:gd name="adj" fmla="val 7654"/>
            </a:avLst>
          </a:prstGeom>
          <a:noFill/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6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53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TRƯỜNG MN ĐÔ THỊ VIỆT HƯNG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ĐÔ THỊ VIỆT HƯNG</dc:title>
  <dc:creator>CNTT MNDTVH</dc:creator>
  <cp:lastModifiedBy>Đức Tuấn Trần</cp:lastModifiedBy>
  <cp:revision>25</cp:revision>
  <dcterms:created xsi:type="dcterms:W3CDTF">2019-01-05T05:02:45Z</dcterms:created>
  <dcterms:modified xsi:type="dcterms:W3CDTF">2026-01-30T09:43:41Z</dcterms:modified>
</cp:coreProperties>
</file>