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3" r:id="rId7"/>
    <p:sldId id="264" r:id="rId8"/>
    <p:sldId id="265" r:id="rId9"/>
  </p:sldIdLst>
  <p:sldSz cx="9144000" cy="6858000" type="screen4x3"/>
  <p:notesSz cx="6858000" cy="9144000"/>
  <p:embeddedFontLst>
    <p:embeddedFont>
      <p:font typeface=".VnBlack" panose="020B7200000000000000" pitchFamily="34" charset="0"/>
      <p:regular r:id="rId10"/>
    </p:embeddedFont>
    <p:embeddedFont>
      <p:font typeface="UTM Alberta Heavy" panose="02040603050506020204" pitchFamily="18" charset="0"/>
      <p:regular r:id="rId11"/>
    </p:embeddedFont>
    <p:embeddedFont>
      <p:font typeface="UTM American Sans" panose="02040603050506020204" pitchFamily="18" charset="0"/>
      <p:regular r:id="rId12"/>
    </p:embeddedFont>
    <p:embeddedFont>
      <p:font typeface="UTM Flamenco" panose="02040603050506020204" pitchFamily="18" charset="0"/>
      <p:regular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89D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171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1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6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1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6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D5193-9364-4286-B48E-10C14D0F00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9C59-E04C-4F14-A5B8-0364BC9D3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00B0F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599DD14-6446-4563-9F35-0B372086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8" y="1909781"/>
            <a:ext cx="5898475" cy="33977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0BE678-14D1-47FE-B417-7D3AB837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" y="1260702"/>
            <a:ext cx="7898891" cy="3262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E4354-47F2-41C4-8EC2-472E6F047E09}"/>
              </a:ext>
            </a:extLst>
          </p:cNvPr>
          <p:cNvSpPr txBox="1"/>
          <p:nvPr/>
        </p:nvSpPr>
        <p:spPr>
          <a:xfrm>
            <a:off x="517044" y="1797553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baseline="-2500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LĨNH VỰC PHÁT TRIỂN THẨM MỸ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E3C3D-7DDF-441B-B28A-35B91F75F26B}"/>
              </a:ext>
            </a:extLst>
          </p:cNvPr>
          <p:cNvSpPr txBox="1"/>
          <p:nvPr/>
        </p:nvSpPr>
        <p:spPr>
          <a:xfrm>
            <a:off x="2473509" y="2678453"/>
            <a:ext cx="4196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baseline="-25000">
                <a:ln w="127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HOẠT ĐỘNG ÂM NHẠC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6CE984-3CE9-4E89-80A8-76B25AA99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604" y="139360"/>
            <a:ext cx="5829300" cy="707699"/>
          </a:xfrm>
        </p:spPr>
        <p:txBody>
          <a:bodyPr>
            <a:noAutofit/>
          </a:bodyPr>
          <a:lstStyle/>
          <a:p>
            <a:r>
              <a:rPr lang="en-US" sz="18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</a:rPr>
              <a:t>TR</a:t>
            </a:r>
            <a:r>
              <a:rPr lang="vi-VN" sz="18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</a:rPr>
              <a:t>Ư</a:t>
            </a:r>
            <a:r>
              <a:rPr lang="en-US" sz="18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</a:rPr>
              <a:t>ỜNG MN ĐÔ THỊ VIỆT H</a:t>
            </a:r>
            <a:r>
              <a:rPr lang="vi-VN" sz="18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</a:rPr>
              <a:t>Ư</a:t>
            </a:r>
            <a:r>
              <a:rPr lang="en-US" sz="18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</a:rPr>
              <a:t>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374653-5DE4-46DA-BE30-2640D4F97819}"/>
              </a:ext>
            </a:extLst>
          </p:cNvPr>
          <p:cNvSpPr/>
          <p:nvPr/>
        </p:nvSpPr>
        <p:spPr>
          <a:xfrm>
            <a:off x="1615903" y="3360253"/>
            <a:ext cx="59121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ĐỀ TÀI: SÁNG TẠO TIẾT TẤU DẠO CHO BÀI HÁT </a:t>
            </a:r>
          </a:p>
          <a:p>
            <a:pPr algn="ctr"/>
            <a:r>
              <a:rPr lang="en-US" sz="24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“HÀNH KHÚC ĐẾN TR</a:t>
            </a:r>
            <a:r>
              <a:rPr lang="vi-VN" sz="24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Ư</a:t>
            </a:r>
            <a:r>
              <a:rPr lang="en-US" sz="240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ỜNG”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BF24E3-66C5-4F93-B090-0E74D428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" y="629963"/>
            <a:ext cx="1828804" cy="182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1E8FA-3A99-462C-B74A-CF327543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075" flipH="1">
            <a:off x="1388250" y="4118526"/>
            <a:ext cx="1242373" cy="124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1D5E7-B3A1-4B32-AB99-02296460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39" flipH="1">
            <a:off x="7044230" y="3477257"/>
            <a:ext cx="841251" cy="84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9C669B-51EE-45BC-BCF2-5F822451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113" flipH="1">
            <a:off x="5708111" y="323460"/>
            <a:ext cx="1581402" cy="158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473B6-62D7-4E9B-89F0-5ACC18B5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4497586"/>
            <a:ext cx="820643" cy="82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72410-27F9-4B49-8B1C-C978FE72D8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781">
            <a:off x="-237477" y="3087055"/>
            <a:ext cx="1043219" cy="1043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398C3-F607-46C1-BF99-5A9BF3D9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7525">
            <a:off x="7796036" y="2375407"/>
            <a:ext cx="1402820" cy="14028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901018-9848-431B-BC05-21AAB4B84AF2}"/>
              </a:ext>
            </a:extLst>
          </p:cNvPr>
          <p:cNvSpPr/>
          <p:nvPr/>
        </p:nvSpPr>
        <p:spPr>
          <a:xfrm>
            <a:off x="2612169" y="4231880"/>
            <a:ext cx="3919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Giáo viên: 	Nguyễn Thị H</a:t>
            </a:r>
            <a:r>
              <a:rPr lang="vi-VN" sz="200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ư</a:t>
            </a:r>
            <a:r>
              <a:rPr lang="en-US" sz="200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ơng Trang</a:t>
            </a:r>
          </a:p>
          <a:p>
            <a:pPr>
              <a:tabLst>
                <a:tab pos="1149350" algn="l"/>
              </a:tabLst>
            </a:pPr>
            <a:r>
              <a:rPr lang="en-US" sz="200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	Vũ Lệ Chi</a:t>
            </a:r>
          </a:p>
          <a:p>
            <a:pPr>
              <a:tabLst>
                <a:tab pos="1149350" algn="l"/>
              </a:tabLst>
            </a:pPr>
            <a:r>
              <a:rPr lang="en-US" sz="200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Lứa tuổi:	5-6 tuổi</a:t>
            </a:r>
          </a:p>
        </p:txBody>
      </p:sp>
    </p:spTree>
    <p:extLst>
      <p:ext uri="{BB962C8B-B14F-4D97-AF65-F5344CB8AC3E}">
        <p14:creationId xmlns:p14="http://schemas.microsoft.com/office/powerpoint/2010/main" val="42470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B53C17-7182-47A0-8F7C-9DA1162C15A4}"/>
              </a:ext>
            </a:extLst>
          </p:cNvPr>
          <p:cNvSpPr txBox="1"/>
          <p:nvPr/>
        </p:nvSpPr>
        <p:spPr>
          <a:xfrm>
            <a:off x="2960534" y="174770"/>
            <a:ext cx="3222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baseline="-2500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</a:t>
            </a:r>
          </a:p>
        </p:txBody>
      </p:sp>
      <p:pic>
        <p:nvPicPr>
          <p:cNvPr id="1028" name="Picture 4" descr="Kết quả hình ảnh cho KIDS SING PNG">
            <a:extLst>
              <a:ext uri="{FF2B5EF4-FFF2-40B4-BE49-F238E27FC236}">
                <a16:creationId xmlns:a16="http://schemas.microsoft.com/office/drawing/2014/main" id="{475E4C60-5F71-4AF9-8B73-12EA4FC0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82705"/>
            <a:ext cx="87630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80DF9-4A05-4A84-A150-AE613D9F6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" y="914337"/>
            <a:ext cx="7898891" cy="32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00B0F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599DD14-6446-4563-9F35-0B372086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8" y="1909781"/>
            <a:ext cx="5898475" cy="33977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0BE678-14D1-47FE-B417-7D3AB8372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" y="1260702"/>
            <a:ext cx="7898891" cy="326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F24E3-66C5-4F93-B090-0E74D428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" y="629963"/>
            <a:ext cx="1828804" cy="182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1E8FA-3A99-462C-B74A-CF327543774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075" flipH="1">
            <a:off x="1388250" y="4118526"/>
            <a:ext cx="1242373" cy="124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1D5E7-B3A1-4B32-AB99-02296460308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39" flipH="1">
            <a:off x="7044230" y="3477257"/>
            <a:ext cx="841251" cy="84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9C669B-51EE-45BC-BCF2-5F8224514031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113" flipH="1">
            <a:off x="5708111" y="323460"/>
            <a:ext cx="1581402" cy="158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473B6-62D7-4E9B-89F0-5ACC18B55BF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4497586"/>
            <a:ext cx="820643" cy="82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72410-27F9-4B49-8B1C-C978FE72D86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781">
            <a:off x="-237477" y="3087055"/>
            <a:ext cx="1043219" cy="1043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398C3-F607-46C1-BF99-5A9BF3D96DA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7525">
            <a:off x="7796036" y="2375407"/>
            <a:ext cx="1402820" cy="14028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D26D93-87B6-4144-851F-1A9AA99611A6}"/>
              </a:ext>
            </a:extLst>
          </p:cNvPr>
          <p:cNvSpPr txBox="1"/>
          <p:nvPr/>
        </p:nvSpPr>
        <p:spPr>
          <a:xfrm>
            <a:off x="1329582" y="174770"/>
            <a:ext cx="648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baseline="-2500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800" b="1" baseline="-2500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baseline="-2500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THI XEM AI NHANH</a:t>
            </a:r>
          </a:p>
        </p:txBody>
      </p:sp>
      <p:pic>
        <p:nvPicPr>
          <p:cNvPr id="3" name="HanhKhucToiTruong">
            <a:hlinkClick r:id="" action="ppaction://media"/>
            <a:extLst>
              <a:ext uri="{FF2B5EF4-FFF2-40B4-BE49-F238E27FC236}">
                <a16:creationId xmlns:a16="http://schemas.microsoft.com/office/drawing/2014/main" id="{9FBD86CB-BA89-44A1-82F7-DFB132DC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4147" y="1960037"/>
            <a:ext cx="6295707" cy="3541336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59096A42-5F0E-4110-87DB-25AB7442369E}"/>
              </a:ext>
            </a:extLst>
          </p:cNvPr>
          <p:cNvSpPr/>
          <p:nvPr/>
        </p:nvSpPr>
        <p:spPr>
          <a:xfrm>
            <a:off x="901898" y="1909781"/>
            <a:ext cx="3657600" cy="3657600"/>
          </a:xfrm>
          <a:prstGeom prst="roundRect">
            <a:avLst>
              <a:gd name="adj" fmla="val 944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Rectangle: Rounded Corners 27">
            <a:hlinkClick r:id="rId9" action="ppaction://hlinksldjump"/>
            <a:extLst>
              <a:ext uri="{FF2B5EF4-FFF2-40B4-BE49-F238E27FC236}">
                <a16:creationId xmlns:a16="http://schemas.microsoft.com/office/drawing/2014/main" id="{C2F4CFDE-E487-49C1-9E21-2B1A547F3D4D}"/>
              </a:ext>
            </a:extLst>
          </p:cNvPr>
          <p:cNvSpPr/>
          <p:nvPr/>
        </p:nvSpPr>
        <p:spPr>
          <a:xfrm>
            <a:off x="4573404" y="1909781"/>
            <a:ext cx="3657600" cy="3657600"/>
          </a:xfrm>
          <a:prstGeom prst="roundRect">
            <a:avLst>
              <a:gd name="adj" fmla="val 9445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007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 fullScrn="1"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6F36CED-B7DE-45DB-A5A9-B753373BBDFD}"/>
              </a:ext>
            </a:extLst>
          </p:cNvPr>
          <p:cNvGrpSpPr/>
          <p:nvPr/>
        </p:nvGrpSpPr>
        <p:grpSpPr>
          <a:xfrm>
            <a:off x="623967" y="1480700"/>
            <a:ext cx="7896067" cy="654624"/>
            <a:chOff x="1526117" y="3740727"/>
            <a:chExt cx="5611091" cy="6546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0A9579-B1E4-4353-B7F7-6407EFB58603}"/>
                </a:ext>
              </a:extLst>
            </p:cNvPr>
            <p:cNvCxnSpPr/>
            <p:nvPr/>
          </p:nvCxnSpPr>
          <p:spPr>
            <a:xfrm>
              <a:off x="1526117" y="3740727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4162662-42FD-416F-AF2C-3B5EC8A19801}"/>
                </a:ext>
              </a:extLst>
            </p:cNvPr>
            <p:cNvCxnSpPr/>
            <p:nvPr/>
          </p:nvCxnSpPr>
          <p:spPr>
            <a:xfrm>
              <a:off x="1526117" y="3904383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FB33E5-071F-4B01-BE76-FB6211E49F7B}"/>
                </a:ext>
              </a:extLst>
            </p:cNvPr>
            <p:cNvCxnSpPr/>
            <p:nvPr/>
          </p:nvCxnSpPr>
          <p:spPr>
            <a:xfrm>
              <a:off x="1526117" y="4068039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491818-09E8-486B-A7EE-403C4BE0355D}"/>
                </a:ext>
              </a:extLst>
            </p:cNvPr>
            <p:cNvCxnSpPr/>
            <p:nvPr/>
          </p:nvCxnSpPr>
          <p:spPr>
            <a:xfrm>
              <a:off x="1526117" y="4231695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D2FEF3-B52A-4F7B-BC5E-7D323290CA0D}"/>
                </a:ext>
              </a:extLst>
            </p:cNvPr>
            <p:cNvCxnSpPr/>
            <p:nvPr/>
          </p:nvCxnSpPr>
          <p:spPr>
            <a:xfrm>
              <a:off x="1526117" y="4395351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2" name="Picture 4" descr="Hình ảnh có liên quan">
            <a:extLst>
              <a:ext uri="{FF2B5EF4-FFF2-40B4-BE49-F238E27FC236}">
                <a16:creationId xmlns:a16="http://schemas.microsoft.com/office/drawing/2014/main" id="{1C5462C9-1100-4A7C-8233-A70F1391F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3" b="87188" l="10000" r="90000">
                        <a14:foregroundMark x1="42656" y1="82188" x2="37969" y2="88906"/>
                        <a14:foregroundMark x1="37969" y1="88906" x2="29063" y2="87188"/>
                        <a14:foregroundMark x1="29063" y1="87188" x2="23281" y2="81094"/>
                        <a14:foregroundMark x1="23281" y1="81094" x2="29063" y2="7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 rot="20142355">
            <a:off x="299396" y="1152393"/>
            <a:ext cx="1344287" cy="12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CEB08-8E8B-4F08-8B83-A1D6DC0BD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98" y="1268762"/>
            <a:ext cx="684550" cy="7897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84C722-7FDE-402C-98EA-3EC8F13C52A0}"/>
              </a:ext>
            </a:extLst>
          </p:cNvPr>
          <p:cNvSpPr txBox="1"/>
          <p:nvPr/>
        </p:nvSpPr>
        <p:spPr>
          <a:xfrm>
            <a:off x="3214098" y="174770"/>
            <a:ext cx="2715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baseline="-25000">
                <a:ln w="12700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NHẠC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2541A-3DF2-404D-BAF9-9E7DA7DD3E0B}"/>
              </a:ext>
            </a:extLst>
          </p:cNvPr>
          <p:cNvSpPr txBox="1"/>
          <p:nvPr/>
        </p:nvSpPr>
        <p:spPr>
          <a:xfrm>
            <a:off x="1252201" y="136374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C18EB-C409-4C0D-A769-02C604FD3363}"/>
              </a:ext>
            </a:extLst>
          </p:cNvPr>
          <p:cNvSpPr txBox="1"/>
          <p:nvPr/>
        </p:nvSpPr>
        <p:spPr>
          <a:xfrm>
            <a:off x="1238341" y="16824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396CDA-D51A-4DE2-8A0B-9330D53CA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3356921" y="1266589"/>
            <a:ext cx="365382" cy="7897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2EECDD-1A32-467B-B1CF-412CE6BDA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51" y="1268762"/>
            <a:ext cx="684550" cy="78978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7D736C-2221-4E96-B505-8A5D6B97C218}"/>
              </a:ext>
            </a:extLst>
          </p:cNvPr>
          <p:cNvCxnSpPr/>
          <p:nvPr/>
        </p:nvCxnSpPr>
        <p:spPr>
          <a:xfrm>
            <a:off x="4274820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D29DF07-5BAB-4A06-BA9D-7E04CE94B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42" y="1255401"/>
            <a:ext cx="684550" cy="7897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8B73B5-0302-4722-A24E-8B7C88846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58" y="1268373"/>
            <a:ext cx="684550" cy="789782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F9C914-E3EC-4F84-A6FF-1840546B5893}"/>
              </a:ext>
            </a:extLst>
          </p:cNvPr>
          <p:cNvCxnSpPr/>
          <p:nvPr/>
        </p:nvCxnSpPr>
        <p:spPr>
          <a:xfrm>
            <a:off x="5518958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E5F494-A16A-4FA2-BE9E-1F5A819DF31D}"/>
              </a:ext>
            </a:extLst>
          </p:cNvPr>
          <p:cNvCxnSpPr/>
          <p:nvPr/>
        </p:nvCxnSpPr>
        <p:spPr>
          <a:xfrm>
            <a:off x="8507334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E816D0-3607-42AF-BAA7-DBCEB752CA52}"/>
              </a:ext>
            </a:extLst>
          </p:cNvPr>
          <p:cNvGrpSpPr/>
          <p:nvPr/>
        </p:nvGrpSpPr>
        <p:grpSpPr>
          <a:xfrm>
            <a:off x="645738" y="3165677"/>
            <a:ext cx="7896067" cy="654624"/>
            <a:chOff x="1526117" y="3740727"/>
            <a:chExt cx="5611091" cy="65462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F1786F7-46A2-4926-B799-CC137CB54424}"/>
                </a:ext>
              </a:extLst>
            </p:cNvPr>
            <p:cNvCxnSpPr/>
            <p:nvPr/>
          </p:nvCxnSpPr>
          <p:spPr>
            <a:xfrm>
              <a:off x="1526117" y="3740727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FB89B2D-E59C-43D4-8B99-71DF01C89D1C}"/>
                </a:ext>
              </a:extLst>
            </p:cNvPr>
            <p:cNvCxnSpPr/>
            <p:nvPr/>
          </p:nvCxnSpPr>
          <p:spPr>
            <a:xfrm>
              <a:off x="1526117" y="3904383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A40612-F27E-4A9F-8897-0822CCB3CA21}"/>
                </a:ext>
              </a:extLst>
            </p:cNvPr>
            <p:cNvCxnSpPr/>
            <p:nvPr/>
          </p:nvCxnSpPr>
          <p:spPr>
            <a:xfrm>
              <a:off x="1526117" y="4068039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D2008C6-F159-4118-9E9B-71E33424D781}"/>
                </a:ext>
              </a:extLst>
            </p:cNvPr>
            <p:cNvCxnSpPr/>
            <p:nvPr/>
          </p:nvCxnSpPr>
          <p:spPr>
            <a:xfrm>
              <a:off x="1526117" y="4231695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AC0C71B-6F82-4296-A228-2D8D1CD1C253}"/>
                </a:ext>
              </a:extLst>
            </p:cNvPr>
            <p:cNvCxnSpPr/>
            <p:nvPr/>
          </p:nvCxnSpPr>
          <p:spPr>
            <a:xfrm>
              <a:off x="1526117" y="4395351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" descr="Hình ảnh có liên quan">
            <a:extLst>
              <a:ext uri="{FF2B5EF4-FFF2-40B4-BE49-F238E27FC236}">
                <a16:creationId xmlns:a16="http://schemas.microsoft.com/office/drawing/2014/main" id="{FD031067-4CE9-47FD-825A-33A593D7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3" b="87188" l="10000" r="90000">
                        <a14:foregroundMark x1="42656" y1="82188" x2="37969" y2="88906"/>
                        <a14:foregroundMark x1="37969" y1="88906" x2="29063" y2="87188"/>
                        <a14:foregroundMark x1="29063" y1="87188" x2="23281" y2="81094"/>
                        <a14:foregroundMark x1="23281" y1="81094" x2="29063" y2="7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 rot="20142355">
            <a:off x="321167" y="2837370"/>
            <a:ext cx="1344287" cy="12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8B932E-D9B8-4D11-BD6C-2E1437D80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82" y="2961670"/>
            <a:ext cx="684550" cy="78978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CDA624-09B4-482E-AA7F-4437BE680D0D}"/>
              </a:ext>
            </a:extLst>
          </p:cNvPr>
          <p:cNvSpPr txBox="1"/>
          <p:nvPr/>
        </p:nvSpPr>
        <p:spPr>
          <a:xfrm>
            <a:off x="1273972" y="30487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B30736-46D4-4BCF-A55F-0295C84A58C3}"/>
              </a:ext>
            </a:extLst>
          </p:cNvPr>
          <p:cNvSpPr txBox="1"/>
          <p:nvPr/>
        </p:nvSpPr>
        <p:spPr>
          <a:xfrm>
            <a:off x="1260112" y="336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722840A-5262-4C8C-8038-46F55C243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1667321" y="2965682"/>
            <a:ext cx="365382" cy="7897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5295563-C202-449F-8C09-90ACA23E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37" y="2963157"/>
            <a:ext cx="684550" cy="789782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076DF9-DD5D-413F-94CE-24B9965D6D53}"/>
              </a:ext>
            </a:extLst>
          </p:cNvPr>
          <p:cNvCxnSpPr/>
          <p:nvPr/>
        </p:nvCxnSpPr>
        <p:spPr>
          <a:xfrm>
            <a:off x="4296591" y="3165677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1716451-E54A-4348-9F6C-2DA0F004B88D}"/>
              </a:ext>
            </a:extLst>
          </p:cNvPr>
          <p:cNvCxnSpPr/>
          <p:nvPr/>
        </p:nvCxnSpPr>
        <p:spPr>
          <a:xfrm>
            <a:off x="7009311" y="3165677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245B9F1-28E7-4D3C-AE96-E32BEBD0F744}"/>
              </a:ext>
            </a:extLst>
          </p:cNvPr>
          <p:cNvCxnSpPr/>
          <p:nvPr/>
        </p:nvCxnSpPr>
        <p:spPr>
          <a:xfrm>
            <a:off x="8529105" y="3165677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3A5595FD-030C-4BBB-9894-28DAD97E6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1" y="2956539"/>
            <a:ext cx="684550" cy="7897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647FE8-BB85-4F58-8A9C-0089AA62C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4522023" y="2965682"/>
            <a:ext cx="365382" cy="7897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FB38F30-78A9-4592-BE25-4609FA564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73" y="2966542"/>
            <a:ext cx="684550" cy="78978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AF5EB01-BC14-4AC1-82B3-85F80E6E4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7526467" y="1256063"/>
            <a:ext cx="365382" cy="78978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49FF092-7175-4520-A3A6-DF6470D23DD1}"/>
              </a:ext>
            </a:extLst>
          </p:cNvPr>
          <p:cNvSpPr txBox="1"/>
          <p:nvPr/>
        </p:nvSpPr>
        <p:spPr>
          <a:xfrm>
            <a:off x="3241636" y="4532816"/>
            <a:ext cx="266072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 TRỊ TR</a:t>
            </a:r>
            <a:r>
              <a:rPr lang="vi-VN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ĐỘ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37BD98-DE6A-47F1-A19A-050857D266A8}"/>
              </a:ext>
            </a:extLst>
          </p:cNvPr>
          <p:cNvGrpSpPr/>
          <p:nvPr/>
        </p:nvGrpSpPr>
        <p:grpSpPr>
          <a:xfrm>
            <a:off x="3326429" y="5150889"/>
            <a:ext cx="2491143" cy="534709"/>
            <a:chOff x="788848" y="5150889"/>
            <a:chExt cx="2491143" cy="53470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0185DFA-0E3E-49E1-8442-DDDA13DB7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788848" y="5150890"/>
              <a:ext cx="229443" cy="49594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32103C1-185F-42C2-8ED1-D954B128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275" y="5150889"/>
              <a:ext cx="429867" cy="49594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977D8A-07E0-4574-92A3-E2B3CE034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124" y="5150889"/>
              <a:ext cx="429867" cy="4959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070818-BA97-40C3-93A6-8B575F9691F1}"/>
                </a:ext>
              </a:extLst>
            </p:cNvPr>
            <p:cNvSpPr txBox="1"/>
            <p:nvPr/>
          </p:nvSpPr>
          <p:spPr>
            <a:xfrm>
              <a:off x="1186682" y="515551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9E70C3-E61B-4A51-BC59-003199A72746}"/>
                </a:ext>
              </a:extLst>
            </p:cNvPr>
            <p:cNvSpPr txBox="1"/>
            <p:nvPr/>
          </p:nvSpPr>
          <p:spPr>
            <a:xfrm>
              <a:off x="2317533" y="51623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+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348C8CC-D51E-4CC3-8C28-A92CC47D7B52}"/>
              </a:ext>
            </a:extLst>
          </p:cNvPr>
          <p:cNvGrpSpPr/>
          <p:nvPr/>
        </p:nvGrpSpPr>
        <p:grpSpPr>
          <a:xfrm>
            <a:off x="3269117" y="5898592"/>
            <a:ext cx="2345416" cy="528312"/>
            <a:chOff x="791230" y="5898592"/>
            <a:chExt cx="2345416" cy="52831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B40BB0B-FE5C-4C44-9589-18F8CB704A91}"/>
                </a:ext>
              </a:extLst>
            </p:cNvPr>
            <p:cNvGrpSpPr/>
            <p:nvPr/>
          </p:nvGrpSpPr>
          <p:grpSpPr>
            <a:xfrm>
              <a:off x="791230" y="5921839"/>
              <a:ext cx="233272" cy="495947"/>
              <a:chOff x="4813199" y="2588334"/>
              <a:chExt cx="365382" cy="78978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7BC08E9-064E-4E9C-9492-FD5955D7D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624"/>
              <a:stretch/>
            </p:blipFill>
            <p:spPr>
              <a:xfrm>
                <a:off x="4813199" y="2588334"/>
                <a:ext cx="365382" cy="789782"/>
              </a:xfrm>
              <a:prstGeom prst="rect">
                <a:avLst/>
              </a:pr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7669544-348D-415E-B0B5-2F580D8BF7FE}"/>
                  </a:ext>
                </a:extLst>
              </p:cNvPr>
              <p:cNvSpPr/>
              <p:nvPr/>
            </p:nvSpPr>
            <p:spPr>
              <a:xfrm rot="19493723">
                <a:off x="4981402" y="3217295"/>
                <a:ext cx="183891" cy="1292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E7E9834-B0C5-41B0-8ED2-C1DCBC8E9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800332" y="5921839"/>
              <a:ext cx="229443" cy="49594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3AB9F7F-5942-4AE0-9A53-57F279AF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2907203" y="5922869"/>
              <a:ext cx="229443" cy="49594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E655827-30CA-493A-A018-6A46B53EC77D}"/>
                </a:ext>
              </a:extLst>
            </p:cNvPr>
            <p:cNvSpPr txBox="1"/>
            <p:nvPr/>
          </p:nvSpPr>
          <p:spPr>
            <a:xfrm>
              <a:off x="1243016" y="590368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=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8E5236-F88B-4ECA-9A1F-1F083CF1EC6D}"/>
                </a:ext>
              </a:extLst>
            </p:cNvPr>
            <p:cNvSpPr txBox="1"/>
            <p:nvPr/>
          </p:nvSpPr>
          <p:spPr>
            <a:xfrm>
              <a:off x="2387989" y="58985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+</a:t>
              </a:r>
            </a:p>
          </p:txBody>
        </p:sp>
      </p:grpSp>
      <p:sp>
        <p:nvSpPr>
          <p:cNvPr id="82" name="Arrow: Left 81">
            <a:hlinkClick r:id="rId7" action="ppaction://hlinksldjump"/>
            <a:extLst>
              <a:ext uri="{FF2B5EF4-FFF2-40B4-BE49-F238E27FC236}">
                <a16:creationId xmlns:a16="http://schemas.microsoft.com/office/drawing/2014/main" id="{464B1C5F-78F2-4869-9093-EDC5B47764A3}"/>
              </a:ext>
            </a:extLst>
          </p:cNvPr>
          <p:cNvSpPr/>
          <p:nvPr/>
        </p:nvSpPr>
        <p:spPr>
          <a:xfrm>
            <a:off x="7972707" y="5974798"/>
            <a:ext cx="749300" cy="622300"/>
          </a:xfrm>
          <a:prstGeom prst="leftArrow">
            <a:avLst>
              <a:gd name="adj1" fmla="val 62244"/>
              <a:gd name="adj2" fmla="val 7448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4" descr="n3">
            <a:extLst>
              <a:ext uri="{FF2B5EF4-FFF2-40B4-BE49-F238E27FC236}">
                <a16:creationId xmlns:a16="http://schemas.microsoft.com/office/drawing/2014/main" id="{67BB4F04-81EF-45EB-9BA9-07126D59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662119" y="49306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15" descr="ALRMCLOK">
            <a:extLst>
              <a:ext uri="{FF2B5EF4-FFF2-40B4-BE49-F238E27FC236}">
                <a16:creationId xmlns:a16="http://schemas.microsoft.com/office/drawing/2014/main" id="{196E1E54-236E-46F3-BD67-2FDDAC62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50" y="17477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176">
            <a:extLst>
              <a:ext uri="{FF2B5EF4-FFF2-40B4-BE49-F238E27FC236}">
                <a16:creationId xmlns:a16="http://schemas.microsoft.com/office/drawing/2014/main" id="{58BCB3F4-E622-4388-A557-4917FEEF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93" name="Oval 176">
            <a:extLst>
              <a:ext uri="{FF2B5EF4-FFF2-40B4-BE49-F238E27FC236}">
                <a16:creationId xmlns:a16="http://schemas.microsoft.com/office/drawing/2014/main" id="{315056CE-DB6B-47E6-BBF3-3A5387269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94" name="Oval 176">
            <a:extLst>
              <a:ext uri="{FF2B5EF4-FFF2-40B4-BE49-F238E27FC236}">
                <a16:creationId xmlns:a16="http://schemas.microsoft.com/office/drawing/2014/main" id="{478366CF-620E-4162-817C-D4B59557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95" name="Oval 176">
            <a:extLst>
              <a:ext uri="{FF2B5EF4-FFF2-40B4-BE49-F238E27FC236}">
                <a16:creationId xmlns:a16="http://schemas.microsoft.com/office/drawing/2014/main" id="{8BB198CE-5AEB-42C2-B1B8-29FF98D1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96" name="Oval 176">
            <a:extLst>
              <a:ext uri="{FF2B5EF4-FFF2-40B4-BE49-F238E27FC236}">
                <a16:creationId xmlns:a16="http://schemas.microsoft.com/office/drawing/2014/main" id="{890D6BE1-CE1C-428A-AA7E-4ACAED8F0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97" name="Oval 176">
            <a:extLst>
              <a:ext uri="{FF2B5EF4-FFF2-40B4-BE49-F238E27FC236}">
                <a16:creationId xmlns:a16="http://schemas.microsoft.com/office/drawing/2014/main" id="{A39E2612-9142-42C7-8734-C0C3124DA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98" name="Oval 176">
            <a:extLst>
              <a:ext uri="{FF2B5EF4-FFF2-40B4-BE49-F238E27FC236}">
                <a16:creationId xmlns:a16="http://schemas.microsoft.com/office/drawing/2014/main" id="{81AF9642-9E6B-4641-BCB2-65BB7DAB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99" name="Oval 176">
            <a:extLst>
              <a:ext uri="{FF2B5EF4-FFF2-40B4-BE49-F238E27FC236}">
                <a16:creationId xmlns:a16="http://schemas.microsoft.com/office/drawing/2014/main" id="{6A849B79-FD10-496A-B8AF-160B92171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00" name="Oval 176">
            <a:extLst>
              <a:ext uri="{FF2B5EF4-FFF2-40B4-BE49-F238E27FC236}">
                <a16:creationId xmlns:a16="http://schemas.microsoft.com/office/drawing/2014/main" id="{57D9697A-9E82-4EB7-95E3-812C7B7C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01" name="Oval 176">
            <a:extLst>
              <a:ext uri="{FF2B5EF4-FFF2-40B4-BE49-F238E27FC236}">
                <a16:creationId xmlns:a16="http://schemas.microsoft.com/office/drawing/2014/main" id="{6FDFD9F9-1E34-4D4E-92DC-474E96AAD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2" name="Oval 176">
            <a:extLst>
              <a:ext uri="{FF2B5EF4-FFF2-40B4-BE49-F238E27FC236}">
                <a16:creationId xmlns:a16="http://schemas.microsoft.com/office/drawing/2014/main" id="{05B1FB17-6BFB-4B5A-90CD-EF7694EE2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03" name="Oval 176">
            <a:extLst>
              <a:ext uri="{FF2B5EF4-FFF2-40B4-BE49-F238E27FC236}">
                <a16:creationId xmlns:a16="http://schemas.microsoft.com/office/drawing/2014/main" id="{FC1D9F9D-8235-4DB5-8A1D-4A61A7DF2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4" name="Oval 176">
            <a:extLst>
              <a:ext uri="{FF2B5EF4-FFF2-40B4-BE49-F238E27FC236}">
                <a16:creationId xmlns:a16="http://schemas.microsoft.com/office/drawing/2014/main" id="{B37798E9-60FD-4C8C-B322-236047611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5" name="Oval 176">
            <a:extLst>
              <a:ext uri="{FF2B5EF4-FFF2-40B4-BE49-F238E27FC236}">
                <a16:creationId xmlns:a16="http://schemas.microsoft.com/office/drawing/2014/main" id="{C20027C8-C99B-4559-A3D3-F28942E4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6" name="Oval 176">
            <a:extLst>
              <a:ext uri="{FF2B5EF4-FFF2-40B4-BE49-F238E27FC236}">
                <a16:creationId xmlns:a16="http://schemas.microsoft.com/office/drawing/2014/main" id="{C6FE619D-8280-4D35-8F62-9483395C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7" name="Oval 176">
            <a:extLst>
              <a:ext uri="{FF2B5EF4-FFF2-40B4-BE49-F238E27FC236}">
                <a16:creationId xmlns:a16="http://schemas.microsoft.com/office/drawing/2014/main" id="{37D32BCE-85B0-47EE-A828-856100E20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688F879-2AA6-46AC-BAA6-CE0C7D78BEA3}"/>
              </a:ext>
            </a:extLst>
          </p:cNvPr>
          <p:cNvGrpSpPr/>
          <p:nvPr/>
        </p:nvGrpSpPr>
        <p:grpSpPr>
          <a:xfrm>
            <a:off x="4570681" y="1268373"/>
            <a:ext cx="365382" cy="789782"/>
            <a:chOff x="4813199" y="2588334"/>
            <a:chExt cx="365382" cy="78978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C473E43-B5B5-4A32-8CA9-23E918B51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4813199" y="2588334"/>
              <a:ext cx="365382" cy="789782"/>
            </a:xfrm>
            <a:prstGeom prst="rect">
              <a:avLst/>
            </a:prstGeom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A9E5C53-836A-4A8E-A045-629BA99AB35D}"/>
                </a:ext>
              </a:extLst>
            </p:cNvPr>
            <p:cNvSpPr/>
            <p:nvPr/>
          </p:nvSpPr>
          <p:spPr>
            <a:xfrm rot="19493723">
              <a:off x="4981402" y="3217295"/>
              <a:ext cx="183891" cy="129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EB7E70C2-5AE4-4DB8-AB78-517A58C5B0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7159876" y="2948692"/>
            <a:ext cx="365382" cy="78978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CF2DBA8-FD31-456D-9171-02EBD4C2AB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4"/>
          <a:stretch/>
        </p:blipFill>
        <p:spPr>
          <a:xfrm>
            <a:off x="7833320" y="2934442"/>
            <a:ext cx="365382" cy="7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6F36CED-B7DE-45DB-A5A9-B753373BBDFD}"/>
              </a:ext>
            </a:extLst>
          </p:cNvPr>
          <p:cNvGrpSpPr/>
          <p:nvPr/>
        </p:nvGrpSpPr>
        <p:grpSpPr>
          <a:xfrm>
            <a:off x="623967" y="1480700"/>
            <a:ext cx="7896067" cy="654624"/>
            <a:chOff x="1526117" y="3740727"/>
            <a:chExt cx="5611091" cy="6546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0A9579-B1E4-4353-B7F7-6407EFB58603}"/>
                </a:ext>
              </a:extLst>
            </p:cNvPr>
            <p:cNvCxnSpPr/>
            <p:nvPr/>
          </p:nvCxnSpPr>
          <p:spPr>
            <a:xfrm>
              <a:off x="1526117" y="3740727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4162662-42FD-416F-AF2C-3B5EC8A19801}"/>
                </a:ext>
              </a:extLst>
            </p:cNvPr>
            <p:cNvCxnSpPr/>
            <p:nvPr/>
          </p:nvCxnSpPr>
          <p:spPr>
            <a:xfrm>
              <a:off x="1526117" y="3904383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FB33E5-071F-4B01-BE76-FB6211E49F7B}"/>
                </a:ext>
              </a:extLst>
            </p:cNvPr>
            <p:cNvCxnSpPr/>
            <p:nvPr/>
          </p:nvCxnSpPr>
          <p:spPr>
            <a:xfrm>
              <a:off x="1526117" y="4068039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491818-09E8-486B-A7EE-403C4BE0355D}"/>
                </a:ext>
              </a:extLst>
            </p:cNvPr>
            <p:cNvCxnSpPr/>
            <p:nvPr/>
          </p:nvCxnSpPr>
          <p:spPr>
            <a:xfrm>
              <a:off x="1526117" y="4231695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D2FEF3-B52A-4F7B-BC5E-7D323290CA0D}"/>
                </a:ext>
              </a:extLst>
            </p:cNvPr>
            <p:cNvCxnSpPr/>
            <p:nvPr/>
          </p:nvCxnSpPr>
          <p:spPr>
            <a:xfrm>
              <a:off x="1526117" y="4395351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2" name="Picture 4" descr="Hình ảnh có liên quan">
            <a:extLst>
              <a:ext uri="{FF2B5EF4-FFF2-40B4-BE49-F238E27FC236}">
                <a16:creationId xmlns:a16="http://schemas.microsoft.com/office/drawing/2014/main" id="{1C5462C9-1100-4A7C-8233-A70F1391F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3" b="87188" l="10000" r="90000">
                        <a14:foregroundMark x1="42656" y1="82188" x2="37969" y2="88906"/>
                        <a14:foregroundMark x1="37969" y1="88906" x2="29063" y2="87188"/>
                        <a14:foregroundMark x1="29063" y1="87188" x2="23281" y2="81094"/>
                        <a14:foregroundMark x1="23281" y1="81094" x2="29063" y2="7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 rot="20142355">
            <a:off x="299396" y="1152393"/>
            <a:ext cx="1344287" cy="12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84C722-7FDE-402C-98EA-3EC8F13C52A0}"/>
              </a:ext>
            </a:extLst>
          </p:cNvPr>
          <p:cNvSpPr txBox="1"/>
          <p:nvPr/>
        </p:nvSpPr>
        <p:spPr>
          <a:xfrm>
            <a:off x="3236540" y="174770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baseline="-25000">
                <a:ln w="12700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NHẠC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2541A-3DF2-404D-BAF9-9E7DA7DD3E0B}"/>
              </a:ext>
            </a:extLst>
          </p:cNvPr>
          <p:cNvSpPr txBox="1"/>
          <p:nvPr/>
        </p:nvSpPr>
        <p:spPr>
          <a:xfrm>
            <a:off x="1252201" y="136374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C18EB-C409-4C0D-A769-02C604FD3363}"/>
              </a:ext>
            </a:extLst>
          </p:cNvPr>
          <p:cNvSpPr txBox="1"/>
          <p:nvPr/>
        </p:nvSpPr>
        <p:spPr>
          <a:xfrm>
            <a:off x="1238341" y="16824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7D736C-2221-4E96-B505-8A5D6B97C218}"/>
              </a:ext>
            </a:extLst>
          </p:cNvPr>
          <p:cNvCxnSpPr/>
          <p:nvPr/>
        </p:nvCxnSpPr>
        <p:spPr>
          <a:xfrm>
            <a:off x="3388995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F9C914-E3EC-4F84-A6FF-1840546B5893}"/>
              </a:ext>
            </a:extLst>
          </p:cNvPr>
          <p:cNvCxnSpPr/>
          <p:nvPr/>
        </p:nvCxnSpPr>
        <p:spPr>
          <a:xfrm>
            <a:off x="6892290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E5F494-A16A-4FA2-BE9E-1F5A819DF31D}"/>
              </a:ext>
            </a:extLst>
          </p:cNvPr>
          <p:cNvCxnSpPr/>
          <p:nvPr/>
        </p:nvCxnSpPr>
        <p:spPr>
          <a:xfrm>
            <a:off x="8507334" y="1480700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E816D0-3607-42AF-BAA7-DBCEB752CA52}"/>
              </a:ext>
            </a:extLst>
          </p:cNvPr>
          <p:cNvGrpSpPr/>
          <p:nvPr/>
        </p:nvGrpSpPr>
        <p:grpSpPr>
          <a:xfrm>
            <a:off x="645738" y="3165677"/>
            <a:ext cx="7896067" cy="654624"/>
            <a:chOff x="1526117" y="3740727"/>
            <a:chExt cx="5611091" cy="65462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F1786F7-46A2-4926-B799-CC137CB54424}"/>
                </a:ext>
              </a:extLst>
            </p:cNvPr>
            <p:cNvCxnSpPr/>
            <p:nvPr/>
          </p:nvCxnSpPr>
          <p:spPr>
            <a:xfrm>
              <a:off x="1526117" y="3740727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FB89B2D-E59C-43D4-8B99-71DF01C89D1C}"/>
                </a:ext>
              </a:extLst>
            </p:cNvPr>
            <p:cNvCxnSpPr/>
            <p:nvPr/>
          </p:nvCxnSpPr>
          <p:spPr>
            <a:xfrm>
              <a:off x="1526117" y="3904383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A40612-F27E-4A9F-8897-0822CCB3CA21}"/>
                </a:ext>
              </a:extLst>
            </p:cNvPr>
            <p:cNvCxnSpPr/>
            <p:nvPr/>
          </p:nvCxnSpPr>
          <p:spPr>
            <a:xfrm>
              <a:off x="1526117" y="4068039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D2008C6-F159-4118-9E9B-71E33424D781}"/>
                </a:ext>
              </a:extLst>
            </p:cNvPr>
            <p:cNvCxnSpPr/>
            <p:nvPr/>
          </p:nvCxnSpPr>
          <p:spPr>
            <a:xfrm>
              <a:off x="1526117" y="4231695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AC0C71B-6F82-4296-A228-2D8D1CD1C253}"/>
                </a:ext>
              </a:extLst>
            </p:cNvPr>
            <p:cNvCxnSpPr/>
            <p:nvPr/>
          </p:nvCxnSpPr>
          <p:spPr>
            <a:xfrm>
              <a:off x="1526117" y="4395351"/>
              <a:ext cx="5611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" descr="Hình ảnh có liên quan">
            <a:extLst>
              <a:ext uri="{FF2B5EF4-FFF2-40B4-BE49-F238E27FC236}">
                <a16:creationId xmlns:a16="http://schemas.microsoft.com/office/drawing/2014/main" id="{FD031067-4CE9-47FD-825A-33A593D7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3" b="87188" l="10000" r="90000">
                        <a14:foregroundMark x1="42656" y1="82188" x2="37969" y2="88906"/>
                        <a14:foregroundMark x1="37969" y1="88906" x2="29063" y2="87188"/>
                        <a14:foregroundMark x1="29063" y1="87188" x2="23281" y2="81094"/>
                        <a14:foregroundMark x1="23281" y1="81094" x2="29063" y2="7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 rot="20142355">
            <a:off x="321167" y="2837370"/>
            <a:ext cx="1344287" cy="12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CDA624-09B4-482E-AA7F-4437BE680D0D}"/>
              </a:ext>
            </a:extLst>
          </p:cNvPr>
          <p:cNvSpPr txBox="1"/>
          <p:nvPr/>
        </p:nvSpPr>
        <p:spPr>
          <a:xfrm>
            <a:off x="1273972" y="30487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B30736-46D4-4BCF-A55F-0295C84A58C3}"/>
              </a:ext>
            </a:extLst>
          </p:cNvPr>
          <p:cNvSpPr txBox="1"/>
          <p:nvPr/>
        </p:nvSpPr>
        <p:spPr>
          <a:xfrm>
            <a:off x="1260112" y="336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1716451-E54A-4348-9F6C-2DA0F004B88D}"/>
              </a:ext>
            </a:extLst>
          </p:cNvPr>
          <p:cNvCxnSpPr/>
          <p:nvPr/>
        </p:nvCxnSpPr>
        <p:spPr>
          <a:xfrm>
            <a:off x="6837861" y="3165677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245B9F1-28E7-4D3C-AE96-E32BEBD0F744}"/>
              </a:ext>
            </a:extLst>
          </p:cNvPr>
          <p:cNvCxnSpPr/>
          <p:nvPr/>
        </p:nvCxnSpPr>
        <p:spPr>
          <a:xfrm>
            <a:off x="8529105" y="3165677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49FF092-7175-4520-A3A6-DF6470D23DD1}"/>
              </a:ext>
            </a:extLst>
          </p:cNvPr>
          <p:cNvSpPr txBox="1"/>
          <p:nvPr/>
        </p:nvSpPr>
        <p:spPr>
          <a:xfrm>
            <a:off x="3241636" y="4532816"/>
            <a:ext cx="266072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 TRỊ TR</a:t>
            </a:r>
            <a:r>
              <a:rPr lang="vi-VN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baseline="-2500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ĐỘ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37BD98-DE6A-47F1-A19A-050857D266A8}"/>
              </a:ext>
            </a:extLst>
          </p:cNvPr>
          <p:cNvGrpSpPr/>
          <p:nvPr/>
        </p:nvGrpSpPr>
        <p:grpSpPr>
          <a:xfrm>
            <a:off x="3326429" y="5150889"/>
            <a:ext cx="2491143" cy="534709"/>
            <a:chOff x="788848" y="5150889"/>
            <a:chExt cx="2491143" cy="53470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0185DFA-0E3E-49E1-8442-DDDA13DB7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788848" y="5150890"/>
              <a:ext cx="229443" cy="49594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32103C1-185F-42C2-8ED1-D954B128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275" y="5150889"/>
              <a:ext cx="429867" cy="49594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977D8A-07E0-4574-92A3-E2B3CE034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124" y="5150889"/>
              <a:ext cx="429867" cy="4959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070818-BA97-40C3-93A6-8B575F9691F1}"/>
                </a:ext>
              </a:extLst>
            </p:cNvPr>
            <p:cNvSpPr txBox="1"/>
            <p:nvPr/>
          </p:nvSpPr>
          <p:spPr>
            <a:xfrm>
              <a:off x="1186682" y="515551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9E70C3-E61B-4A51-BC59-003199A72746}"/>
                </a:ext>
              </a:extLst>
            </p:cNvPr>
            <p:cNvSpPr txBox="1"/>
            <p:nvPr/>
          </p:nvSpPr>
          <p:spPr>
            <a:xfrm>
              <a:off x="2317533" y="51623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+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348C8CC-D51E-4CC3-8C28-A92CC47D7B52}"/>
              </a:ext>
            </a:extLst>
          </p:cNvPr>
          <p:cNvGrpSpPr/>
          <p:nvPr/>
        </p:nvGrpSpPr>
        <p:grpSpPr>
          <a:xfrm>
            <a:off x="3269117" y="5898592"/>
            <a:ext cx="2345416" cy="528312"/>
            <a:chOff x="791230" y="5898592"/>
            <a:chExt cx="2345416" cy="52831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B40BB0B-FE5C-4C44-9589-18F8CB704A91}"/>
                </a:ext>
              </a:extLst>
            </p:cNvPr>
            <p:cNvGrpSpPr/>
            <p:nvPr/>
          </p:nvGrpSpPr>
          <p:grpSpPr>
            <a:xfrm>
              <a:off x="791230" y="5921839"/>
              <a:ext cx="233272" cy="495947"/>
              <a:chOff x="4813199" y="2588334"/>
              <a:chExt cx="365382" cy="78978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7BC08E9-064E-4E9C-9492-FD5955D7D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624"/>
              <a:stretch/>
            </p:blipFill>
            <p:spPr>
              <a:xfrm>
                <a:off x="4813199" y="2588334"/>
                <a:ext cx="365382" cy="789782"/>
              </a:xfrm>
              <a:prstGeom prst="rect">
                <a:avLst/>
              </a:pr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7669544-348D-415E-B0B5-2F580D8BF7FE}"/>
                  </a:ext>
                </a:extLst>
              </p:cNvPr>
              <p:cNvSpPr/>
              <p:nvPr/>
            </p:nvSpPr>
            <p:spPr>
              <a:xfrm rot="19493723">
                <a:off x="4981402" y="3217295"/>
                <a:ext cx="183891" cy="1292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E7E9834-B0C5-41B0-8ED2-C1DCBC8E9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800332" y="5921839"/>
              <a:ext cx="229443" cy="49594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3AB9F7F-5942-4AE0-9A53-57F279AF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2907203" y="5922869"/>
              <a:ext cx="229443" cy="49594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E655827-30CA-493A-A018-6A46B53EC77D}"/>
                </a:ext>
              </a:extLst>
            </p:cNvPr>
            <p:cNvSpPr txBox="1"/>
            <p:nvPr/>
          </p:nvSpPr>
          <p:spPr>
            <a:xfrm>
              <a:off x="1243016" y="590368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=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8E5236-F88B-4ECA-9A1F-1F083CF1EC6D}"/>
                </a:ext>
              </a:extLst>
            </p:cNvPr>
            <p:cNvSpPr txBox="1"/>
            <p:nvPr/>
          </p:nvSpPr>
          <p:spPr>
            <a:xfrm>
              <a:off x="2387989" y="58985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+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1C9FF2-9D02-4E14-9716-2177ED1AAD20}"/>
              </a:ext>
            </a:extLst>
          </p:cNvPr>
          <p:cNvGrpSpPr/>
          <p:nvPr/>
        </p:nvGrpSpPr>
        <p:grpSpPr>
          <a:xfrm>
            <a:off x="1694217" y="1637642"/>
            <a:ext cx="403482" cy="789782"/>
            <a:chOff x="1694217" y="1637642"/>
            <a:chExt cx="403482" cy="78978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396CDA-D51A-4DE2-8A0B-9330D53CA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694217" y="1637642"/>
              <a:ext cx="365382" cy="78978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16188C-DB83-4645-9426-DA1191B5AE18}"/>
                </a:ext>
              </a:extLst>
            </p:cNvPr>
            <p:cNvCxnSpPr/>
            <p:nvPr/>
          </p:nvCxnSpPr>
          <p:spPr>
            <a:xfrm>
              <a:off x="1790557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B2A50B0-1D6B-4C89-9E6F-63F8842BFBF5}"/>
              </a:ext>
            </a:extLst>
          </p:cNvPr>
          <p:cNvGrpSpPr/>
          <p:nvPr/>
        </p:nvGrpSpPr>
        <p:grpSpPr>
          <a:xfrm>
            <a:off x="2440066" y="1637642"/>
            <a:ext cx="403482" cy="789782"/>
            <a:chOff x="1694217" y="1637642"/>
            <a:chExt cx="403482" cy="78978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1F842AB-A887-41F0-960D-558FE8651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694217" y="1637642"/>
              <a:ext cx="365382" cy="789782"/>
            </a:xfrm>
            <a:prstGeom prst="rect">
              <a:avLst/>
            </a:prstGeom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3215FB3-64F2-42CE-BFC2-7FA56E5C63B7}"/>
                </a:ext>
              </a:extLst>
            </p:cNvPr>
            <p:cNvCxnSpPr/>
            <p:nvPr/>
          </p:nvCxnSpPr>
          <p:spPr>
            <a:xfrm>
              <a:off x="1790557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FE696-8832-4621-B924-7779F125A06A}"/>
              </a:ext>
            </a:extLst>
          </p:cNvPr>
          <p:cNvGrpSpPr/>
          <p:nvPr/>
        </p:nvGrpSpPr>
        <p:grpSpPr>
          <a:xfrm>
            <a:off x="3538965" y="1637642"/>
            <a:ext cx="684550" cy="789782"/>
            <a:chOff x="3843765" y="1637642"/>
            <a:chExt cx="684550" cy="78978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3143DC9-1204-459C-9DBE-46EB06E8F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765" y="1637642"/>
              <a:ext cx="684550" cy="789782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CA611CE-C296-469A-910A-1168FF1018C9}"/>
                </a:ext>
              </a:extLst>
            </p:cNvPr>
            <p:cNvCxnSpPr/>
            <p:nvPr/>
          </p:nvCxnSpPr>
          <p:spPr>
            <a:xfrm>
              <a:off x="3938623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D564F5B-6E9C-4574-AB32-1691A77A2827}"/>
              </a:ext>
            </a:extLst>
          </p:cNvPr>
          <p:cNvGrpSpPr/>
          <p:nvPr/>
        </p:nvGrpSpPr>
        <p:grpSpPr>
          <a:xfrm>
            <a:off x="4351740" y="1637642"/>
            <a:ext cx="684550" cy="789782"/>
            <a:chOff x="3843765" y="1637642"/>
            <a:chExt cx="684550" cy="789782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02C74FB-4CF1-481A-8ABB-873AAE16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765" y="1637642"/>
              <a:ext cx="684550" cy="789782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D838FB7-644A-4C7E-B622-AFD921A4AE38}"/>
                </a:ext>
              </a:extLst>
            </p:cNvPr>
            <p:cNvCxnSpPr/>
            <p:nvPr/>
          </p:nvCxnSpPr>
          <p:spPr>
            <a:xfrm>
              <a:off x="3938623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E2DE6E5-B1A4-4D10-A40B-B3B5D0B624AB}"/>
              </a:ext>
            </a:extLst>
          </p:cNvPr>
          <p:cNvGrpSpPr/>
          <p:nvPr/>
        </p:nvGrpSpPr>
        <p:grpSpPr>
          <a:xfrm>
            <a:off x="5164515" y="1637642"/>
            <a:ext cx="684550" cy="789782"/>
            <a:chOff x="3843765" y="1637642"/>
            <a:chExt cx="684550" cy="789782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6F1601B-39CF-4B8D-A5F4-40C80D429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765" y="1637642"/>
              <a:ext cx="684550" cy="789782"/>
            </a:xfrm>
            <a:prstGeom prst="rect">
              <a:avLst/>
            </a:prstGeom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4F83E81-C1C4-415F-B2FD-5FFD83571A89}"/>
                </a:ext>
              </a:extLst>
            </p:cNvPr>
            <p:cNvCxnSpPr/>
            <p:nvPr/>
          </p:nvCxnSpPr>
          <p:spPr>
            <a:xfrm>
              <a:off x="3938623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ACC8086-DA96-4E8F-831E-DAF59B5769FA}"/>
              </a:ext>
            </a:extLst>
          </p:cNvPr>
          <p:cNvGrpSpPr/>
          <p:nvPr/>
        </p:nvGrpSpPr>
        <p:grpSpPr>
          <a:xfrm>
            <a:off x="5977290" y="1637642"/>
            <a:ext cx="684550" cy="789782"/>
            <a:chOff x="3843765" y="1637642"/>
            <a:chExt cx="684550" cy="78978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38C3494-8487-48EE-970B-5590541F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765" y="1637642"/>
              <a:ext cx="684550" cy="789782"/>
            </a:xfrm>
            <a:prstGeom prst="rect">
              <a:avLst/>
            </a:prstGeom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91CA4E6-69C6-4042-A7DF-00B2060BCA4D}"/>
                </a:ext>
              </a:extLst>
            </p:cNvPr>
            <p:cNvCxnSpPr/>
            <p:nvPr/>
          </p:nvCxnSpPr>
          <p:spPr>
            <a:xfrm>
              <a:off x="3938623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91612E5-F425-4FDA-A6C0-37E8D9AD41C9}"/>
              </a:ext>
            </a:extLst>
          </p:cNvPr>
          <p:cNvGrpSpPr/>
          <p:nvPr/>
        </p:nvGrpSpPr>
        <p:grpSpPr>
          <a:xfrm>
            <a:off x="7047600" y="1637642"/>
            <a:ext cx="403482" cy="789782"/>
            <a:chOff x="1694217" y="1637642"/>
            <a:chExt cx="403482" cy="78978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292BF03-DB8C-45A9-8DDA-42E3A6EA5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694217" y="1637642"/>
              <a:ext cx="365382" cy="789782"/>
            </a:xfrm>
            <a:prstGeom prst="rect">
              <a:avLst/>
            </a:prstGeom>
          </p:spPr>
        </p:pic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FCCC41A-57A8-42E4-B3FD-B7C92CAE342F}"/>
                </a:ext>
              </a:extLst>
            </p:cNvPr>
            <p:cNvCxnSpPr/>
            <p:nvPr/>
          </p:nvCxnSpPr>
          <p:spPr>
            <a:xfrm>
              <a:off x="1790557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1B1706A-1778-405F-8321-724BB1CB13AA}"/>
              </a:ext>
            </a:extLst>
          </p:cNvPr>
          <p:cNvGrpSpPr/>
          <p:nvPr/>
        </p:nvGrpSpPr>
        <p:grpSpPr>
          <a:xfrm>
            <a:off x="7764874" y="1637642"/>
            <a:ext cx="403482" cy="789782"/>
            <a:chOff x="1694217" y="1637642"/>
            <a:chExt cx="403482" cy="78978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9E90ED5-86AB-461F-AA61-98A4F413F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4"/>
            <a:stretch/>
          </p:blipFill>
          <p:spPr>
            <a:xfrm>
              <a:off x="1694217" y="1637642"/>
              <a:ext cx="365382" cy="789782"/>
            </a:xfrm>
            <a:prstGeom prst="rect">
              <a:avLst/>
            </a:prstGeom>
          </p:spPr>
        </p:pic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2772417-4554-4288-A1BD-7D0B1C25C394}"/>
                </a:ext>
              </a:extLst>
            </p:cNvPr>
            <p:cNvCxnSpPr/>
            <p:nvPr/>
          </p:nvCxnSpPr>
          <p:spPr>
            <a:xfrm>
              <a:off x="1790557" y="2328638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353E65-C736-4F83-A89B-E674908F2CDD}"/>
              </a:ext>
            </a:extLst>
          </p:cNvPr>
          <p:cNvGrpSpPr/>
          <p:nvPr/>
        </p:nvGrpSpPr>
        <p:grpSpPr>
          <a:xfrm>
            <a:off x="3317795" y="3324078"/>
            <a:ext cx="3122875" cy="789782"/>
            <a:chOff x="1567822" y="3324078"/>
            <a:chExt cx="3122875" cy="789782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C5DC476-A35B-4D01-B3B7-A8A97D9C7AB7}"/>
                </a:ext>
              </a:extLst>
            </p:cNvPr>
            <p:cNvGrpSpPr/>
            <p:nvPr/>
          </p:nvGrpSpPr>
          <p:grpSpPr>
            <a:xfrm>
              <a:off x="1567822" y="3324078"/>
              <a:ext cx="684550" cy="789782"/>
              <a:chOff x="3843765" y="1637642"/>
              <a:chExt cx="684550" cy="789782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9F70623A-458E-4F41-BF77-24EB64ED6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765" y="1637642"/>
                <a:ext cx="684550" cy="789782"/>
              </a:xfrm>
              <a:prstGeom prst="rect">
                <a:avLst/>
              </a:prstGeom>
            </p:spPr>
          </p:pic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6336601-2EA8-4571-A582-6080E6B3456B}"/>
                  </a:ext>
                </a:extLst>
              </p:cNvPr>
              <p:cNvCxnSpPr/>
              <p:nvPr/>
            </p:nvCxnSpPr>
            <p:spPr>
              <a:xfrm>
                <a:off x="3938623" y="2328638"/>
                <a:ext cx="30714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F6D0E56-B1B2-4582-A219-28F99F43B1D1}"/>
                </a:ext>
              </a:extLst>
            </p:cNvPr>
            <p:cNvGrpSpPr/>
            <p:nvPr/>
          </p:nvGrpSpPr>
          <p:grpSpPr>
            <a:xfrm>
              <a:off x="2380597" y="3324078"/>
              <a:ext cx="684550" cy="789782"/>
              <a:chOff x="3843765" y="1637642"/>
              <a:chExt cx="684550" cy="789782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7E708FC9-6CFB-4048-88AD-8956C6275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765" y="1637642"/>
                <a:ext cx="684550" cy="789782"/>
              </a:xfrm>
              <a:prstGeom prst="rect">
                <a:avLst/>
              </a:prstGeom>
            </p:spPr>
          </p:pic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A76B057-BCB5-40EA-AAAA-F954EC246884}"/>
                  </a:ext>
                </a:extLst>
              </p:cNvPr>
              <p:cNvCxnSpPr/>
              <p:nvPr/>
            </p:nvCxnSpPr>
            <p:spPr>
              <a:xfrm>
                <a:off x="3938623" y="2328638"/>
                <a:ext cx="30714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F863D07-1D40-4D21-9C5E-FF2276B9D8D4}"/>
                </a:ext>
              </a:extLst>
            </p:cNvPr>
            <p:cNvGrpSpPr/>
            <p:nvPr/>
          </p:nvGrpSpPr>
          <p:grpSpPr>
            <a:xfrm>
              <a:off x="3193372" y="3324078"/>
              <a:ext cx="684550" cy="789782"/>
              <a:chOff x="3843765" y="1637642"/>
              <a:chExt cx="684550" cy="789782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6F683E7C-BD4F-4212-9DE0-1562F3F0A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765" y="1637642"/>
                <a:ext cx="684550" cy="789782"/>
              </a:xfrm>
              <a:prstGeom prst="rect">
                <a:avLst/>
              </a:prstGeom>
            </p:spPr>
          </p:pic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F432749-C382-4BF5-A412-E212C71F84B9}"/>
                  </a:ext>
                </a:extLst>
              </p:cNvPr>
              <p:cNvCxnSpPr/>
              <p:nvPr/>
            </p:nvCxnSpPr>
            <p:spPr>
              <a:xfrm>
                <a:off x="3938623" y="2328638"/>
                <a:ext cx="30714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3867124-A8D9-4522-8B79-60CC7E2AC9EF}"/>
                </a:ext>
              </a:extLst>
            </p:cNvPr>
            <p:cNvGrpSpPr/>
            <p:nvPr/>
          </p:nvGrpSpPr>
          <p:grpSpPr>
            <a:xfrm>
              <a:off x="4006147" y="3324078"/>
              <a:ext cx="684550" cy="789782"/>
              <a:chOff x="3843765" y="1637642"/>
              <a:chExt cx="684550" cy="789782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150C9B6A-9DFF-49D0-92E6-379B33B5E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765" y="1637642"/>
                <a:ext cx="684550" cy="789782"/>
              </a:xfrm>
              <a:prstGeom prst="rect">
                <a:avLst/>
              </a:prstGeom>
            </p:spPr>
          </p:pic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609C113-67BB-4BA3-9BC1-1EB173B17BB3}"/>
                  </a:ext>
                </a:extLst>
              </p:cNvPr>
              <p:cNvCxnSpPr/>
              <p:nvPr/>
            </p:nvCxnSpPr>
            <p:spPr>
              <a:xfrm>
                <a:off x="3938623" y="2328638"/>
                <a:ext cx="30714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1B4896E-947F-44FB-AF83-71DDB5EA50F5}"/>
              </a:ext>
            </a:extLst>
          </p:cNvPr>
          <p:cNvCxnSpPr/>
          <p:nvPr/>
        </p:nvCxnSpPr>
        <p:spPr>
          <a:xfrm>
            <a:off x="2988313" y="3154259"/>
            <a:ext cx="0" cy="6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B0B5376-A5F3-4B38-AEFC-3DF0DC5FF811}"/>
              </a:ext>
            </a:extLst>
          </p:cNvPr>
          <p:cNvGrpSpPr/>
          <p:nvPr/>
        </p:nvGrpSpPr>
        <p:grpSpPr>
          <a:xfrm>
            <a:off x="1852209" y="3328545"/>
            <a:ext cx="416959" cy="789782"/>
            <a:chOff x="4886543" y="3314553"/>
            <a:chExt cx="416959" cy="78978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AB7149B-C238-4F1B-9F1C-C546314F118A}"/>
                </a:ext>
              </a:extLst>
            </p:cNvPr>
            <p:cNvGrpSpPr/>
            <p:nvPr/>
          </p:nvGrpSpPr>
          <p:grpSpPr>
            <a:xfrm>
              <a:off x="4886543" y="3314553"/>
              <a:ext cx="365382" cy="789782"/>
              <a:chOff x="4813199" y="2588334"/>
              <a:chExt cx="365382" cy="789782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BCF93A3C-1DF3-443D-AD30-0C7633681B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624"/>
              <a:stretch/>
            </p:blipFill>
            <p:spPr>
              <a:xfrm>
                <a:off x="4813199" y="2588334"/>
                <a:ext cx="365382" cy="789782"/>
              </a:xfrm>
              <a:prstGeom prst="rect">
                <a:avLst/>
              </a:prstGeom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BDD464E-9921-4A4C-9CD7-273F4653752D}"/>
                  </a:ext>
                </a:extLst>
              </p:cNvPr>
              <p:cNvSpPr/>
              <p:nvPr/>
            </p:nvSpPr>
            <p:spPr>
              <a:xfrm rot="19493723">
                <a:off x="4981402" y="3217295"/>
                <a:ext cx="183891" cy="1292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4FD5FC9-C8DC-4FFB-891C-47019F0D6D82}"/>
                </a:ext>
              </a:extLst>
            </p:cNvPr>
            <p:cNvCxnSpPr/>
            <p:nvPr/>
          </p:nvCxnSpPr>
          <p:spPr>
            <a:xfrm>
              <a:off x="4996360" y="4005541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21C0DEF-81D1-4874-9589-2474F9C4676A}"/>
              </a:ext>
            </a:extLst>
          </p:cNvPr>
          <p:cNvGrpSpPr/>
          <p:nvPr/>
        </p:nvGrpSpPr>
        <p:grpSpPr>
          <a:xfrm>
            <a:off x="7353518" y="3324078"/>
            <a:ext cx="416959" cy="789782"/>
            <a:chOff x="4886543" y="3314553"/>
            <a:chExt cx="416959" cy="78978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669882-5CF4-4478-9D6D-2D483CE7D132}"/>
                </a:ext>
              </a:extLst>
            </p:cNvPr>
            <p:cNvGrpSpPr/>
            <p:nvPr/>
          </p:nvGrpSpPr>
          <p:grpSpPr>
            <a:xfrm>
              <a:off x="4886543" y="3314553"/>
              <a:ext cx="365382" cy="789782"/>
              <a:chOff x="4813199" y="2588334"/>
              <a:chExt cx="365382" cy="789782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03B61482-C83E-4F9C-BEFF-EF0554B8C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624"/>
              <a:stretch/>
            </p:blipFill>
            <p:spPr>
              <a:xfrm>
                <a:off x="4813199" y="2588334"/>
                <a:ext cx="365382" cy="789782"/>
              </a:xfrm>
              <a:prstGeom prst="rect">
                <a:avLst/>
              </a:prstGeom>
            </p:spPr>
          </p:pic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BD16F56-D6C1-452E-A819-E3014BF80D9C}"/>
                  </a:ext>
                </a:extLst>
              </p:cNvPr>
              <p:cNvSpPr/>
              <p:nvPr/>
            </p:nvSpPr>
            <p:spPr>
              <a:xfrm rot="19493723">
                <a:off x="4981402" y="3217295"/>
                <a:ext cx="183891" cy="1292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D4242F-7970-4204-B9AE-7D393ED12FB9}"/>
                </a:ext>
              </a:extLst>
            </p:cNvPr>
            <p:cNvCxnSpPr/>
            <p:nvPr/>
          </p:nvCxnSpPr>
          <p:spPr>
            <a:xfrm>
              <a:off x="4996360" y="4005541"/>
              <a:ext cx="307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Arrow: Left 120">
            <a:hlinkClick r:id="rId7" action="ppaction://hlinksldjump"/>
            <a:extLst>
              <a:ext uri="{FF2B5EF4-FFF2-40B4-BE49-F238E27FC236}">
                <a16:creationId xmlns:a16="http://schemas.microsoft.com/office/drawing/2014/main" id="{FF3AEFFF-D5F2-4CEA-9043-8D37FAB4D635}"/>
              </a:ext>
            </a:extLst>
          </p:cNvPr>
          <p:cNvSpPr/>
          <p:nvPr/>
        </p:nvSpPr>
        <p:spPr>
          <a:xfrm>
            <a:off x="7972707" y="5974798"/>
            <a:ext cx="749300" cy="622300"/>
          </a:xfrm>
          <a:prstGeom prst="leftArrow">
            <a:avLst>
              <a:gd name="adj1" fmla="val 62244"/>
              <a:gd name="adj2" fmla="val 7448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4" descr="n3">
            <a:extLst>
              <a:ext uri="{FF2B5EF4-FFF2-40B4-BE49-F238E27FC236}">
                <a16:creationId xmlns:a16="http://schemas.microsoft.com/office/drawing/2014/main" id="{F847966B-D642-4895-BD32-9F1D0110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662119" y="49306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15" descr="ALRMCLOK">
            <a:extLst>
              <a:ext uri="{FF2B5EF4-FFF2-40B4-BE49-F238E27FC236}">
                <a16:creationId xmlns:a16="http://schemas.microsoft.com/office/drawing/2014/main" id="{17262300-6F86-4C9B-8039-DBAD01EB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50" y="17477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Oval 176">
            <a:extLst>
              <a:ext uri="{FF2B5EF4-FFF2-40B4-BE49-F238E27FC236}">
                <a16:creationId xmlns:a16="http://schemas.microsoft.com/office/drawing/2014/main" id="{FFC01D12-0910-4E4F-B112-D31E32B8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48" name="Oval 176">
            <a:extLst>
              <a:ext uri="{FF2B5EF4-FFF2-40B4-BE49-F238E27FC236}">
                <a16:creationId xmlns:a16="http://schemas.microsoft.com/office/drawing/2014/main" id="{D9878BF6-A054-4339-BF9D-BF70BAD4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49" name="Oval 176">
            <a:extLst>
              <a:ext uri="{FF2B5EF4-FFF2-40B4-BE49-F238E27FC236}">
                <a16:creationId xmlns:a16="http://schemas.microsoft.com/office/drawing/2014/main" id="{56229A47-19B6-4C1D-8487-03785E8DD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50" name="Oval 176">
            <a:extLst>
              <a:ext uri="{FF2B5EF4-FFF2-40B4-BE49-F238E27FC236}">
                <a16:creationId xmlns:a16="http://schemas.microsoft.com/office/drawing/2014/main" id="{9E5E6A6E-D802-4911-B752-90ACE73AB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1" name="Oval 176">
            <a:extLst>
              <a:ext uri="{FF2B5EF4-FFF2-40B4-BE49-F238E27FC236}">
                <a16:creationId xmlns:a16="http://schemas.microsoft.com/office/drawing/2014/main" id="{F20EB617-D608-44BE-ACE8-70D00B881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2" name="Oval 176">
            <a:extLst>
              <a:ext uri="{FF2B5EF4-FFF2-40B4-BE49-F238E27FC236}">
                <a16:creationId xmlns:a16="http://schemas.microsoft.com/office/drawing/2014/main" id="{6D85F539-5827-4734-A87B-FB9876DB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53" name="Oval 176">
            <a:extLst>
              <a:ext uri="{FF2B5EF4-FFF2-40B4-BE49-F238E27FC236}">
                <a16:creationId xmlns:a16="http://schemas.microsoft.com/office/drawing/2014/main" id="{600B5350-77AA-45AC-BEA4-4F35F1352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54" name="Oval 176">
            <a:extLst>
              <a:ext uri="{FF2B5EF4-FFF2-40B4-BE49-F238E27FC236}">
                <a16:creationId xmlns:a16="http://schemas.microsoft.com/office/drawing/2014/main" id="{6035C55E-7291-49C0-ADF9-9FDE7BDFE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55" name="Oval 176">
            <a:extLst>
              <a:ext uri="{FF2B5EF4-FFF2-40B4-BE49-F238E27FC236}">
                <a16:creationId xmlns:a16="http://schemas.microsoft.com/office/drawing/2014/main" id="{392DB423-DBFD-493C-B8A6-930F8D28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56" name="Oval 176">
            <a:extLst>
              <a:ext uri="{FF2B5EF4-FFF2-40B4-BE49-F238E27FC236}">
                <a16:creationId xmlns:a16="http://schemas.microsoft.com/office/drawing/2014/main" id="{6E39DFE9-8E14-4536-B6DE-AAC7CDCB2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57" name="Oval 176">
            <a:extLst>
              <a:ext uri="{FF2B5EF4-FFF2-40B4-BE49-F238E27FC236}">
                <a16:creationId xmlns:a16="http://schemas.microsoft.com/office/drawing/2014/main" id="{DE4EB9B3-3C48-42E8-BF34-CF640FF9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8" name="Oval 176">
            <a:extLst>
              <a:ext uri="{FF2B5EF4-FFF2-40B4-BE49-F238E27FC236}">
                <a16:creationId xmlns:a16="http://schemas.microsoft.com/office/drawing/2014/main" id="{2B7A1B89-9356-4679-90B7-033A589E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59" name="Oval 176">
            <a:extLst>
              <a:ext uri="{FF2B5EF4-FFF2-40B4-BE49-F238E27FC236}">
                <a16:creationId xmlns:a16="http://schemas.microsoft.com/office/drawing/2014/main" id="{E56A530C-09B2-4C93-8DA3-C587C00EC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60" name="Oval 176">
            <a:extLst>
              <a:ext uri="{FF2B5EF4-FFF2-40B4-BE49-F238E27FC236}">
                <a16:creationId xmlns:a16="http://schemas.microsoft.com/office/drawing/2014/main" id="{3E6F65AD-7396-4ED8-8A7C-640108648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1" name="Oval 176">
            <a:extLst>
              <a:ext uri="{FF2B5EF4-FFF2-40B4-BE49-F238E27FC236}">
                <a16:creationId xmlns:a16="http://schemas.microsoft.com/office/drawing/2014/main" id="{C4CDCC7D-37C1-499D-8120-10E18188F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62" name="Oval 176">
            <a:extLst>
              <a:ext uri="{FF2B5EF4-FFF2-40B4-BE49-F238E27FC236}">
                <a16:creationId xmlns:a16="http://schemas.microsoft.com/office/drawing/2014/main" id="{9F014893-401A-4C3A-96DA-EBAB79CB8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50" y="5557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56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00B0F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599DD14-6446-4563-9F35-0B372086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8" y="1909781"/>
            <a:ext cx="5898475" cy="33977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0BE678-14D1-47FE-B417-7D3AB837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" y="1260702"/>
            <a:ext cx="7898891" cy="326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F24E3-66C5-4F93-B090-0E74D428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" y="629963"/>
            <a:ext cx="1828804" cy="182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1E8FA-3A99-462C-B74A-CF327543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075" flipH="1">
            <a:off x="1388250" y="4118526"/>
            <a:ext cx="1242373" cy="124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1D5E7-B3A1-4B32-AB99-02296460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39" flipH="1">
            <a:off x="7044230" y="3477257"/>
            <a:ext cx="841251" cy="84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9C669B-51EE-45BC-BCF2-5F822451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113" flipH="1">
            <a:off x="5708111" y="323460"/>
            <a:ext cx="1581402" cy="158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473B6-62D7-4E9B-89F0-5ACC18B5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4497586"/>
            <a:ext cx="820643" cy="82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72410-27F9-4B49-8B1C-C978FE72D8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781">
            <a:off x="-237477" y="3087055"/>
            <a:ext cx="1043219" cy="1043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398C3-F607-46C1-BF99-5A9BF3D9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7525">
            <a:off x="7796036" y="2375407"/>
            <a:ext cx="1402820" cy="14028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D26D93-87B6-4144-851F-1A9AA99611A6}"/>
              </a:ext>
            </a:extLst>
          </p:cNvPr>
          <p:cNvSpPr txBox="1"/>
          <p:nvPr/>
        </p:nvSpPr>
        <p:spPr>
          <a:xfrm>
            <a:off x="2151626" y="160883"/>
            <a:ext cx="48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TIẾT TẤU CHẬM</a:t>
            </a:r>
            <a:endParaRPr lang="en-US" sz="2400" b="1" baseline="-25000">
              <a:ln w="127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641A8-D589-4C46-BD9A-10402F1096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6257" r="6738" b="9603"/>
          <a:stretch/>
        </p:blipFill>
        <p:spPr>
          <a:xfrm>
            <a:off x="1188879" y="629963"/>
            <a:ext cx="6793952" cy="61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00B0F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599DD14-6446-4563-9F35-0B372086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8" y="1909781"/>
            <a:ext cx="5898475" cy="33977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0BE678-14D1-47FE-B417-7D3AB837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7" y="29301"/>
            <a:ext cx="7898891" cy="326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F24E3-66C5-4F93-B090-0E74D428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" y="629963"/>
            <a:ext cx="1828804" cy="182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1E8FA-3A99-462C-B74A-CF327543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075" flipH="1">
            <a:off x="1388250" y="4118526"/>
            <a:ext cx="1242373" cy="124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1D5E7-B3A1-4B32-AB99-02296460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39" flipH="1">
            <a:off x="7044230" y="3477257"/>
            <a:ext cx="841251" cy="84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9C669B-51EE-45BC-BCF2-5F822451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113" flipH="1">
            <a:off x="5708111" y="323460"/>
            <a:ext cx="1581402" cy="158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473B6-62D7-4E9B-89F0-5ACC18B5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4497586"/>
            <a:ext cx="820643" cy="82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72410-27F9-4B49-8B1C-C978FE72D8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781">
            <a:off x="-237477" y="3087055"/>
            <a:ext cx="1043219" cy="1043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398C3-F607-46C1-BF99-5A9BF3D9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7525">
            <a:off x="7796036" y="2375407"/>
            <a:ext cx="1402820" cy="14028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D26D93-87B6-4144-851F-1A9AA99611A6}"/>
              </a:ext>
            </a:extLst>
          </p:cNvPr>
          <p:cNvSpPr txBox="1"/>
          <p:nvPr/>
        </p:nvSpPr>
        <p:spPr>
          <a:xfrm>
            <a:off x="839472" y="1740298"/>
            <a:ext cx="7465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 TIẾT TẤU DẠO CHO </a:t>
            </a:r>
          </a:p>
          <a:p>
            <a:pPr algn="ctr"/>
            <a:r>
              <a:rPr lang="en-US" sz="3200" b="1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 HÀNH KHÚC ĐẾN TRƯỜNG</a:t>
            </a:r>
            <a:endParaRPr lang="en-US" sz="3200" b="1" baseline="-25000">
              <a:ln w="127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ết quả hình ảnh cho KIDS SING PNG">
            <a:extLst>
              <a:ext uri="{FF2B5EF4-FFF2-40B4-BE49-F238E27FC236}">
                <a16:creationId xmlns:a16="http://schemas.microsoft.com/office/drawing/2014/main" id="{ED9A124F-AE46-41F1-9B5B-AFF29851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19" y="2594373"/>
            <a:ext cx="4553963" cy="4210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00B0F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599DD14-6446-4563-9F35-0B372086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8" y="1909781"/>
            <a:ext cx="5898475" cy="33977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0BE678-14D1-47FE-B417-7D3AB837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7" y="3128101"/>
            <a:ext cx="7898891" cy="326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F24E3-66C5-4F93-B090-0E74D428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" y="629963"/>
            <a:ext cx="1828804" cy="182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1E8FA-3A99-462C-B74A-CF327543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075" flipH="1">
            <a:off x="1388250" y="4118526"/>
            <a:ext cx="1242373" cy="124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1D5E7-B3A1-4B32-AB99-02296460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39" flipH="1">
            <a:off x="7044230" y="3477257"/>
            <a:ext cx="841251" cy="84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9C669B-51EE-45BC-BCF2-5F822451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113" flipH="1">
            <a:off x="5708111" y="323460"/>
            <a:ext cx="1581402" cy="158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473B6-62D7-4E9B-89F0-5ACC18B5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4497586"/>
            <a:ext cx="820643" cy="82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72410-27F9-4B49-8B1C-C978FE72D8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781">
            <a:off x="-237477" y="3087055"/>
            <a:ext cx="1043219" cy="1043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398C3-F607-46C1-BF99-5A9BF3D9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7525">
            <a:off x="7796036" y="2375407"/>
            <a:ext cx="1402820" cy="14028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D26D93-87B6-4144-851F-1A9AA99611A6}"/>
              </a:ext>
            </a:extLst>
          </p:cNvPr>
          <p:cNvSpPr txBox="1"/>
          <p:nvPr/>
        </p:nvSpPr>
        <p:spPr>
          <a:xfrm>
            <a:off x="1916599" y="1905398"/>
            <a:ext cx="5310813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baseline="-2500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1663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8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158</Words>
  <Application>Microsoft Office PowerPoint</Application>
  <PresentationFormat>On-screen Show (4:3)</PresentationFormat>
  <Paragraphs>68</Paragraphs>
  <Slides>8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Calibri Light</vt:lpstr>
      <vt:lpstr>Calibri</vt:lpstr>
      <vt:lpstr>Arial</vt:lpstr>
      <vt:lpstr>Times New Roman</vt:lpstr>
      <vt:lpstr>UTM Flamenco</vt:lpstr>
      <vt:lpstr>UTM American Sans</vt:lpstr>
      <vt:lpstr>UTM Alberta Heavy</vt:lpstr>
      <vt:lpstr>.VnBlack</vt:lpstr>
      <vt:lpstr>Office Theme</vt:lpstr>
      <vt:lpstr>TRƯỜNG MN ĐÔ THỊ VIỆT 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</dc:creator>
  <cp:lastModifiedBy>Đức Tuấn Trần</cp:lastModifiedBy>
  <cp:revision>37</cp:revision>
  <dcterms:created xsi:type="dcterms:W3CDTF">2019-10-09T07:01:52Z</dcterms:created>
  <dcterms:modified xsi:type="dcterms:W3CDTF">2026-01-30T08:25:14Z</dcterms:modified>
</cp:coreProperties>
</file>