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4"/>
  </p:notesMasterIdLst>
  <p:handoutMasterIdLst>
    <p:handoutMasterId r:id="rId15"/>
  </p:handoutMasterIdLst>
  <p:sldIdLst>
    <p:sldId id="257" r:id="rId5"/>
    <p:sldId id="265" r:id="rId6"/>
    <p:sldId id="275" r:id="rId7"/>
    <p:sldId id="276" r:id="rId8"/>
    <p:sldId id="279" r:id="rId9"/>
    <p:sldId id="280" r:id="rId10"/>
    <p:sldId id="277" r:id="rId11"/>
    <p:sldId id="278" r:id="rId12"/>
    <p:sldId id="25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>
      <p:cViewPr varScale="1">
        <p:scale>
          <a:sx n="57" d="100"/>
          <a:sy n="57" d="100"/>
        </p:scale>
        <p:origin x="1716" y="28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95" d="100"/>
          <a:sy n="95" d="100"/>
        </p:scale>
        <p:origin x="35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BE2AAA-2CC7-4F9C-A8C6-8B9F2A3E9EF0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50AD62A-9EE1-43E3-A7E5-D268F71DF3E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644828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B37ADBA-1AC7-4CD6-8AFF-4E8087BA5487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34C2EF-8A97-4DAF-B099-E567883644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8091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601492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41754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62554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081039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82104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89302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371600" y="1143000"/>
            <a:ext cx="41148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NOTE:</a:t>
            </a:r>
            <a:r>
              <a:rPr lang="en-US" baseline="0" dirty="0"/>
              <a:t> </a:t>
            </a:r>
            <a:r>
              <a:rPr lang="en-US" dirty="0"/>
              <a:t>To change images on this slide, select a picture and delete it. Then click the Insert Picture icon</a:t>
            </a:r>
            <a:r>
              <a:rPr lang="en-US" baseline="0" dirty="0"/>
              <a:t> </a:t>
            </a:r>
            <a:r>
              <a:rPr lang="en-US" dirty="0"/>
              <a:t>in the placeholder to insert your own image.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534C2EF-8A97-4DAF-B099-E567883644D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6329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4" r="323" b="422"/>
          <a:stretch/>
        </p:blipFill>
        <p:spPr>
          <a:xfrm>
            <a:off x="1143" y="1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28650" y="533400"/>
            <a:ext cx="6343650" cy="1828800"/>
          </a:xfrm>
        </p:spPr>
        <p:txBody>
          <a:bodyPr anchor="b">
            <a:normAutofit/>
          </a:bodyPr>
          <a:lstStyle>
            <a:lvl1pPr algn="l">
              <a:defRPr sz="33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28650" y="2438400"/>
            <a:ext cx="5314950" cy="914400"/>
          </a:xfrm>
        </p:spPr>
        <p:txBody>
          <a:bodyPr>
            <a:normAutofit/>
          </a:bodyPr>
          <a:lstStyle>
            <a:lvl1pPr marL="0" indent="0" algn="l">
              <a:spcBef>
                <a:spcPts val="900"/>
              </a:spcBef>
              <a:buNone/>
              <a:defRPr sz="1800">
                <a:latin typeface="+mj-lt"/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4451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wo Picture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436" y="5791200"/>
            <a:ext cx="6086564" cy="7016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gray">
          <a:xfrm>
            <a:off x="571500" y="933450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744327" y="1113023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771436" y="5181600"/>
            <a:ext cx="2674620" cy="493776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8" name="Freeform 5"/>
          <p:cNvSpPr>
            <a:spLocks/>
          </p:cNvSpPr>
          <p:nvPr/>
        </p:nvSpPr>
        <p:spPr bwMode="gray">
          <a:xfrm>
            <a:off x="3975100" y="933450"/>
            <a:ext cx="30861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9" name="Picture Placeholder 18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4147926" y="1113023"/>
            <a:ext cx="2728840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Text Placeholder 16"/>
          <p:cNvSpPr>
            <a:spLocks noGrp="1"/>
          </p:cNvSpPr>
          <p:nvPr>
            <p:ph type="body" sz="quarter" idx="16"/>
          </p:nvPr>
        </p:nvSpPr>
        <p:spPr>
          <a:xfrm>
            <a:off x="4175036" y="5181600"/>
            <a:ext cx="2674620" cy="493776"/>
          </a:xfrm>
        </p:spPr>
        <p:txBody>
          <a:bodyPr>
            <a:normAutofit/>
          </a:bodyPr>
          <a:lstStyle>
            <a:lvl1pPr marL="0" indent="0">
              <a:buNone/>
              <a:defRPr sz="135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0377723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hree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91" y="1716"/>
            <a:ext cx="9141714" cy="685628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436" y="5305425"/>
            <a:ext cx="6078062" cy="579921"/>
          </a:xfrm>
        </p:spPr>
        <p:txBody>
          <a:bodyPr>
            <a:normAutofit/>
          </a:bodyPr>
          <a:lstStyle>
            <a:lvl1pPr>
              <a:defRPr sz="1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Freeform 5"/>
          <p:cNvSpPr>
            <a:spLocks/>
          </p:cNvSpPr>
          <p:nvPr/>
        </p:nvSpPr>
        <p:spPr bwMode="gray">
          <a:xfrm>
            <a:off x="571500" y="933450"/>
            <a:ext cx="4000500" cy="4109465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743916" y="1113023"/>
            <a:ext cx="3655668" cy="3750319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8" name="Freeform 5"/>
          <p:cNvSpPr>
            <a:spLocks/>
          </p:cNvSpPr>
          <p:nvPr/>
        </p:nvSpPr>
        <p:spPr bwMode="gray">
          <a:xfrm>
            <a:off x="4742905" y="967316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9" name="Picture Placeholder 18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4879519" y="1109743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4742905" y="3060954"/>
            <a:ext cx="2243207" cy="1934384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3" name="Picture Placeholder 12" descr="An empty placeholder to add an image. Click on the placeholder and select the image that you wish to add"/>
          <p:cNvSpPr>
            <a:spLocks noGrp="1"/>
          </p:cNvSpPr>
          <p:nvPr>
            <p:ph type="pic" sz="quarter" idx="16"/>
          </p:nvPr>
        </p:nvSpPr>
        <p:spPr>
          <a:xfrm>
            <a:off x="4879519" y="3203381"/>
            <a:ext cx="1969979" cy="1649530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7" name="Text Placeholder 16"/>
          <p:cNvSpPr>
            <a:spLocks noGrp="1"/>
          </p:cNvSpPr>
          <p:nvPr>
            <p:ph type="body" sz="quarter" idx="14"/>
          </p:nvPr>
        </p:nvSpPr>
        <p:spPr>
          <a:xfrm>
            <a:off x="771436" y="5919255"/>
            <a:ext cx="6078062" cy="497420"/>
          </a:xfrm>
        </p:spPr>
        <p:txBody>
          <a:bodyPr>
            <a:normAutofit/>
          </a:bodyPr>
          <a:lstStyle>
            <a:lvl1pPr marL="0" indent="0">
              <a:spcBef>
                <a:spcPts val="0"/>
              </a:spcBef>
              <a:buNone/>
              <a:defRPr sz="1200"/>
            </a:lvl1pPr>
            <a:lvl2pPr marL="0" indent="0">
              <a:spcBef>
                <a:spcPts val="900"/>
              </a:spcBef>
              <a:buNone/>
              <a:defRPr sz="1350"/>
            </a:lvl2pPr>
            <a:lvl3pPr marL="0" indent="0">
              <a:spcBef>
                <a:spcPts val="900"/>
              </a:spcBef>
              <a:buNone/>
              <a:defRPr sz="1350"/>
            </a:lvl3pPr>
            <a:lvl4pPr marL="0" indent="0">
              <a:spcBef>
                <a:spcPts val="900"/>
              </a:spcBef>
              <a:buNone/>
              <a:defRPr sz="1350"/>
            </a:lvl4pPr>
            <a:lvl5pPr marL="0" indent="0">
              <a:spcBef>
                <a:spcPts val="900"/>
              </a:spcBef>
              <a:buNone/>
              <a:defRPr sz="1350"/>
            </a:lvl5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0177923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ive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2" y="284"/>
            <a:ext cx="9141714" cy="6859715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58050" y="365126"/>
            <a:ext cx="1600200" cy="1539874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defRPr lang="en-US" sz="1800">
                <a:solidFill>
                  <a:schemeClr val="accent1"/>
                </a:solidFill>
              </a:defRPr>
            </a:lvl1pPr>
          </a:lstStyle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8" name="Freeform 5"/>
          <p:cNvSpPr>
            <a:spLocks/>
          </p:cNvSpPr>
          <p:nvPr/>
        </p:nvSpPr>
        <p:spPr bwMode="gray">
          <a:xfrm>
            <a:off x="3136900" y="265045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9" name="Picture Placeholder 8" descr="An empty placeholder to add an image. Click on the placeholder and select the image that you wish to add"/>
          <p:cNvSpPr>
            <a:spLocks noGrp="1"/>
          </p:cNvSpPr>
          <p:nvPr>
            <p:ph type="pic" sz="quarter" idx="13"/>
          </p:nvPr>
        </p:nvSpPr>
        <p:spPr>
          <a:xfrm>
            <a:off x="3318326" y="436316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Freeform 5"/>
          <p:cNvSpPr>
            <a:spLocks/>
          </p:cNvSpPr>
          <p:nvPr/>
        </p:nvSpPr>
        <p:spPr bwMode="gray">
          <a:xfrm>
            <a:off x="612141" y="384724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1" name="Picture Placeholder 10" descr="An empty placeholder to add an image. Click on the placeholder and select the image that you wish to add"/>
          <p:cNvSpPr>
            <a:spLocks noGrp="1"/>
          </p:cNvSpPr>
          <p:nvPr>
            <p:ph type="pic" sz="quarter" idx="15"/>
          </p:nvPr>
        </p:nvSpPr>
        <p:spPr>
          <a:xfrm>
            <a:off x="759767" y="538232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2" name="Freeform 5"/>
          <p:cNvSpPr>
            <a:spLocks/>
          </p:cNvSpPr>
          <p:nvPr/>
        </p:nvSpPr>
        <p:spPr bwMode="gray">
          <a:xfrm>
            <a:off x="612141" y="2478362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3" name="Picture Placeholder 12" descr="An empty placeholder to add an image. Click on the placeholder and select the image that you wish to add"/>
          <p:cNvSpPr>
            <a:spLocks noGrp="1"/>
          </p:cNvSpPr>
          <p:nvPr>
            <p:ph type="pic" sz="quarter" idx="16"/>
          </p:nvPr>
        </p:nvSpPr>
        <p:spPr>
          <a:xfrm>
            <a:off x="759767" y="2631870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</a:p>
        </p:txBody>
      </p:sp>
      <p:sp>
        <p:nvSpPr>
          <p:cNvPr id="14" name="Freeform 5"/>
          <p:cNvSpPr>
            <a:spLocks/>
          </p:cNvSpPr>
          <p:nvPr/>
        </p:nvSpPr>
        <p:spPr bwMode="gray">
          <a:xfrm>
            <a:off x="612141" y="4572000"/>
            <a:ext cx="2359659" cy="1894677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15" name="Picture Placeholder 14" descr="An empty placeholder to add an image. Click on the placeholder and select the image that you wish to add"/>
          <p:cNvSpPr>
            <a:spLocks noGrp="1"/>
          </p:cNvSpPr>
          <p:nvPr>
            <p:ph type="pic" sz="quarter" idx="17"/>
          </p:nvPr>
        </p:nvSpPr>
        <p:spPr>
          <a:xfrm>
            <a:off x="759767" y="4725508"/>
            <a:ext cx="2064409" cy="1587658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18288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0" name="Freeform 5"/>
          <p:cNvSpPr>
            <a:spLocks/>
          </p:cNvSpPr>
          <p:nvPr/>
        </p:nvSpPr>
        <p:spPr bwMode="gray">
          <a:xfrm>
            <a:off x="3136900" y="3448512"/>
            <a:ext cx="3924299" cy="3020023"/>
          </a:xfrm>
          <a:custGeom>
            <a:avLst/>
            <a:gdLst>
              <a:gd name="T0" fmla="*/ 870 w 933"/>
              <a:gd name="T1" fmla="*/ 64 h 1275"/>
              <a:gd name="T2" fmla="*/ 870 w 933"/>
              <a:gd name="T3" fmla="*/ 1213 h 1275"/>
              <a:gd name="T4" fmla="*/ 61 w 933"/>
              <a:gd name="T5" fmla="*/ 1213 h 1275"/>
              <a:gd name="T6" fmla="*/ 61 w 933"/>
              <a:gd name="T7" fmla="*/ 64 h 1275"/>
              <a:gd name="T8" fmla="*/ 870 w 933"/>
              <a:gd name="T9" fmla="*/ 64 h 127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3" h="1275">
                <a:moveTo>
                  <a:pt x="870" y="64"/>
                </a:moveTo>
                <a:cubicBezTo>
                  <a:pt x="933" y="128"/>
                  <a:pt x="922" y="1160"/>
                  <a:pt x="870" y="1213"/>
                </a:cubicBezTo>
                <a:cubicBezTo>
                  <a:pt x="817" y="1266"/>
                  <a:pt x="121" y="1275"/>
                  <a:pt x="61" y="1213"/>
                </a:cubicBezTo>
                <a:cubicBezTo>
                  <a:pt x="0" y="1151"/>
                  <a:pt x="3" y="123"/>
                  <a:pt x="61" y="64"/>
                </a:cubicBezTo>
                <a:cubicBezTo>
                  <a:pt x="118" y="5"/>
                  <a:pt x="806" y="0"/>
                  <a:pt x="870" y="64"/>
                </a:cubicBezTo>
                <a:close/>
              </a:path>
            </a:pathLst>
          </a:custGeom>
          <a:solidFill>
            <a:srgbClr val="FFFFFF"/>
          </a:solidFill>
          <a:effectLst>
            <a:outerShdw blurRad="317500" dist="63500" dir="2700000" algn="tl" rotWithShape="0">
              <a:prstClr val="black">
                <a:alpha val="30000"/>
              </a:prstClr>
            </a:outerShdw>
          </a:effectLst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/>
          </a:p>
        </p:txBody>
      </p:sp>
      <p:sp>
        <p:nvSpPr>
          <p:cNvPr id="21" name="Picture Placeholder 20" descr="An empty placeholder to add an image. Click on the placeholder and select the image that you wish to add"/>
          <p:cNvSpPr>
            <a:spLocks noGrp="1"/>
          </p:cNvSpPr>
          <p:nvPr>
            <p:ph type="pic" sz="quarter" idx="18"/>
          </p:nvPr>
        </p:nvSpPr>
        <p:spPr>
          <a:xfrm>
            <a:off x="3318326" y="3619783"/>
            <a:ext cx="3561446" cy="2677481"/>
          </a:xfrm>
          <a:custGeom>
            <a:avLst/>
            <a:gdLst>
              <a:gd name="connsiteX0" fmla="*/ 1744346 w 3503695"/>
              <a:gd name="connsiteY0" fmla="*/ 62 h 4031418"/>
              <a:gd name="connsiteX1" fmla="*/ 3334838 w 3503695"/>
              <a:gd name="connsiteY1" fmla="*/ 150223 h 4031418"/>
              <a:gd name="connsiteX2" fmla="*/ 3334838 w 3503695"/>
              <a:gd name="connsiteY2" fmla="*/ 3890810 h 4031418"/>
              <a:gd name="connsiteX3" fmla="*/ 174362 w 3503695"/>
              <a:gd name="connsiteY3" fmla="*/ 3890810 h 4031418"/>
              <a:gd name="connsiteX4" fmla="*/ 174362 w 3503695"/>
              <a:gd name="connsiteY4" fmla="*/ 150223 h 4031418"/>
              <a:gd name="connsiteX5" fmla="*/ 1744346 w 3503695"/>
              <a:gd name="connsiteY5" fmla="*/ 62 h 40314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503695" h="4031418">
                <a:moveTo>
                  <a:pt x="1744346" y="62"/>
                </a:moveTo>
                <a:cubicBezTo>
                  <a:pt x="2475376" y="-1972"/>
                  <a:pt x="3209826" y="46047"/>
                  <a:pt x="3334838" y="150223"/>
                </a:cubicBezTo>
                <a:cubicBezTo>
                  <a:pt x="3580957" y="358576"/>
                  <a:pt x="3537984" y="3718268"/>
                  <a:pt x="3334838" y="3890810"/>
                </a:cubicBezTo>
                <a:cubicBezTo>
                  <a:pt x="3127786" y="4063352"/>
                  <a:pt x="408761" y="4092652"/>
                  <a:pt x="174362" y="3890810"/>
                </a:cubicBezTo>
                <a:cubicBezTo>
                  <a:pt x="-63943" y="3688968"/>
                  <a:pt x="-52223" y="342299"/>
                  <a:pt x="174362" y="150223"/>
                </a:cubicBezTo>
                <a:cubicBezTo>
                  <a:pt x="285702" y="54185"/>
                  <a:pt x="1013315" y="2097"/>
                  <a:pt x="1744346" y="62"/>
                </a:cubicBezTo>
                <a:close/>
              </a:path>
            </a:pathLst>
          </a:custGeom>
          <a:solidFill>
            <a:schemeClr val="accent2">
              <a:lumMod val="20000"/>
              <a:lumOff val="80000"/>
            </a:schemeClr>
          </a:solidFill>
        </p:spPr>
        <p:txBody>
          <a:bodyPr wrap="square" tIns="365760">
            <a:noAutofit/>
          </a:bodyPr>
          <a:lstStyle>
            <a:lvl1pPr marL="0" indent="0" algn="ctr">
              <a:buNone/>
              <a:defRPr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46726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32610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1" y="365125"/>
            <a:ext cx="1371599" cy="4940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365125"/>
            <a:ext cx="5143500" cy="494030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6244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57397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34" t="422"/>
          <a:stretch/>
        </p:blipFill>
        <p:spPr>
          <a:xfrm>
            <a:off x="0" y="0"/>
            <a:ext cx="9141714" cy="685717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533400"/>
            <a:ext cx="5486400" cy="1828800"/>
          </a:xfrm>
        </p:spPr>
        <p:txBody>
          <a:bodyPr anchor="b">
            <a:normAutofit/>
          </a:bodyPr>
          <a:lstStyle>
            <a:lvl1pPr>
              <a:defRPr sz="33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14600" y="2438400"/>
            <a:ext cx="4114800" cy="914400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800">
                <a:solidFill>
                  <a:schemeClr val="tx1"/>
                </a:solidFill>
                <a:latin typeface="+mj-lt"/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795087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1825625"/>
            <a:ext cx="3291840" cy="34747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09160" y="1825625"/>
            <a:ext cx="3291840" cy="34747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53026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3291840" cy="795867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624666"/>
            <a:ext cx="3291840" cy="26754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09160" y="1828800"/>
            <a:ext cx="3291840" cy="795867"/>
          </a:xfrm>
        </p:spPr>
        <p:txBody>
          <a:bodyPr anchor="ctr">
            <a:normAutofit/>
          </a:bodyPr>
          <a:lstStyle>
            <a:lvl1pPr marL="0" indent="0">
              <a:spcBef>
                <a:spcPts val="0"/>
              </a:spcBef>
              <a:buNone/>
              <a:defRPr sz="1800" b="0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09160" y="2624666"/>
            <a:ext cx="3291840" cy="267546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086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50255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0071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43300" y="1828801"/>
            <a:ext cx="4457700" cy="3476625"/>
          </a:xfrm>
        </p:spPr>
        <p:txBody>
          <a:bodyPr>
            <a:normAutofit/>
          </a:bodyPr>
          <a:lstStyle>
            <a:lvl1pPr>
              <a:defRPr sz="1500"/>
            </a:lvl1pPr>
            <a:lvl2pPr>
              <a:defRPr sz="1350"/>
            </a:lvl2pPr>
            <a:lvl3pPr>
              <a:defRPr sz="1200"/>
            </a:lvl3pPr>
            <a:lvl4pPr>
              <a:defRPr sz="1050"/>
            </a:lvl4pPr>
            <a:lvl5pPr>
              <a:defRPr sz="105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2999" y="1828801"/>
            <a:ext cx="2194560" cy="3476625"/>
          </a:xfrm>
        </p:spPr>
        <p:txBody>
          <a:bodyPr>
            <a:normAutofit/>
          </a:bodyPr>
          <a:lstStyle>
            <a:lvl1pPr marL="0" indent="0">
              <a:spcBef>
                <a:spcPts val="900"/>
              </a:spcBef>
              <a:buNone/>
              <a:defRPr sz="135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Add a footer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C8593D-7C47-471E-A8DF-97AC4FFD13F5}" type="datetimeFigureOut">
              <a:rPr lang="en-US" smtClean="0"/>
              <a:t>30/1/2026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9D71E3-7D81-4C24-B9D8-6B108755C64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73542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513188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25" t="511" r="525" b="2999"/>
          <a:stretch/>
        </p:blipFill>
        <p:spPr>
          <a:xfrm>
            <a:off x="0" y="0"/>
            <a:ext cx="9141620" cy="685800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372350" cy="108267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1828800"/>
            <a:ext cx="68580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657350" y="6416676"/>
            <a:ext cx="3429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25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Add a footer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257800" y="6416676"/>
            <a:ext cx="10287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7FC8593D-7C47-471E-A8DF-97AC4FFD13F5}" type="datetimeFigureOut">
              <a:rPr lang="en-US" smtClean="0"/>
              <a:pPr/>
              <a:t>30/1/2026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416676"/>
            <a:ext cx="6286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25">
                <a:solidFill>
                  <a:schemeClr val="tx1"/>
                </a:solidFill>
              </a:defRPr>
            </a:lvl1pPr>
          </a:lstStyle>
          <a:p>
            <a:fld id="{289D71E3-7D81-4C24-B9D8-6B108755C64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654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2" r:id="rId11"/>
    <p:sldLayoutId id="2147483661" r:id="rId12"/>
    <p:sldLayoutId id="2147483658" r:id="rId13"/>
    <p:sldLayoutId id="2147483659" r:id="rId14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2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1350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indent="-137160" algn="l" defTabSz="685800" rtl="0" eaLnBrk="1" latinLnBrk="0" hangingPunct="1">
        <a:lnSpc>
          <a:spcPct val="90000"/>
        </a:lnSpc>
        <a:spcBef>
          <a:spcPts val="900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3pPr>
      <a:lvl4pPr marL="6858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4pPr>
      <a:lvl5pPr marL="8572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5pPr>
      <a:lvl6pPr marL="10287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6pPr>
      <a:lvl7pPr marL="12001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8pPr>
      <a:lvl9pPr marL="1543050" indent="-137160" algn="l" defTabSz="685800" rtl="0" eaLnBrk="1" latinLnBrk="0" hangingPunct="1">
        <a:lnSpc>
          <a:spcPct val="90000"/>
        </a:lnSpc>
        <a:spcBef>
          <a:spcPts val="450"/>
        </a:spcBef>
        <a:buFont typeface="Arial" panose="020B0604020202020204" pitchFamily="34" charset="0"/>
        <a:buChar char="•"/>
        <a:defRPr sz="10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288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9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9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9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9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9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0175" y="-76200"/>
            <a:ext cx="6343650" cy="914400"/>
          </a:xfrm>
        </p:spPr>
        <p:txBody>
          <a:bodyPr>
            <a:normAutofit/>
          </a:bodyPr>
          <a:lstStyle/>
          <a:p>
            <a:pPr algn="ctr"/>
            <a:br>
              <a:rPr lang="en-US" sz="2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2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TRƯỜNG MN ĐÔ THỊ VIỆT H</a:t>
            </a:r>
            <a:r>
              <a:rPr lang="vi-VN" sz="2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2000" b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NG</a:t>
            </a:r>
            <a:endParaRPr lang="en-US" sz="20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1716" y="2050471"/>
            <a:ext cx="8360569" cy="1004457"/>
          </a:xfrm>
        </p:spPr>
        <p:txBody>
          <a:bodyPr>
            <a:normAutofit/>
          </a:bodyPr>
          <a:lstStyle/>
          <a:p>
            <a:pPr algn="ctr"/>
            <a:r>
              <a:rPr lang="en-US" sz="36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LĨNH VỰC PHÁT TRIỂN NGÔN NGỮ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0ED939A-1C11-4F3B-823B-D1772CB58F04}"/>
              </a:ext>
            </a:extLst>
          </p:cNvPr>
          <p:cNvSpPr txBox="1">
            <a:spLocks/>
          </p:cNvSpPr>
          <p:nvPr/>
        </p:nvSpPr>
        <p:spPr>
          <a:xfrm>
            <a:off x="1073944" y="2632364"/>
            <a:ext cx="7286625" cy="9144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4000" b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Làm quen chữ cái h, k</a:t>
            </a:r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D0284330-8481-442F-B8B8-CE02A308387D}"/>
              </a:ext>
            </a:extLst>
          </p:cNvPr>
          <p:cNvSpPr txBox="1">
            <a:spLocks/>
          </p:cNvSpPr>
          <p:nvPr/>
        </p:nvSpPr>
        <p:spPr>
          <a:xfrm>
            <a:off x="3200400" y="3435928"/>
            <a:ext cx="7286625" cy="22790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Giáo viên: Trần Nh</a:t>
            </a:r>
            <a:r>
              <a:rPr lang="vi-VN" sz="2400"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ư</a:t>
            </a:r>
            <a:r>
              <a:rPr lang="en-US" sz="2400"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Quỳnh</a:t>
            </a:r>
          </a:p>
          <a:p>
            <a:r>
              <a:rPr lang="en-US" sz="2400" b="1">
                <a:solidFill>
                  <a:schemeClr val="accent4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Lứa tuổi: 5-6 tuổi</a:t>
            </a:r>
          </a:p>
        </p:txBody>
      </p:sp>
    </p:spTree>
    <p:extLst>
      <p:ext uri="{BB962C8B-B14F-4D97-AF65-F5344CB8AC3E}">
        <p14:creationId xmlns:p14="http://schemas.microsoft.com/office/powerpoint/2010/main" val="2798047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2890289" y="304800"/>
            <a:ext cx="3363421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 cap="none" spc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</a:p>
        </p:txBody>
      </p:sp>
    </p:spTree>
    <p:extLst>
      <p:ext uri="{BB962C8B-B14F-4D97-AF65-F5344CB8AC3E}">
        <p14:creationId xmlns:p14="http://schemas.microsoft.com/office/powerpoint/2010/main" val="23338939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2890289" y="304800"/>
            <a:ext cx="3363421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 cap="none" spc="0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A18B7F1-B8D8-4426-9657-45F12E6F2EF2}"/>
              </a:ext>
            </a:extLst>
          </p:cNvPr>
          <p:cNvSpPr/>
          <p:nvPr/>
        </p:nvSpPr>
        <p:spPr>
          <a:xfrm>
            <a:off x="2895600" y="304800"/>
            <a:ext cx="3363421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 cap="none" spc="0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5B6B632-3EFD-4A59-AB84-B9F439998340}"/>
              </a:ext>
            </a:extLst>
          </p:cNvPr>
          <p:cNvSpPr/>
          <p:nvPr/>
        </p:nvSpPr>
        <p:spPr>
          <a:xfrm>
            <a:off x="3276600" y="1600200"/>
            <a:ext cx="685800" cy="3886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5423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lowchart: Or 1">
            <a:extLst>
              <a:ext uri="{FF2B5EF4-FFF2-40B4-BE49-F238E27FC236}">
                <a16:creationId xmlns:a16="http://schemas.microsoft.com/office/drawing/2014/main" id="{D2CBD5F2-B19A-421F-BC52-23F6AA90F9F1}"/>
              </a:ext>
            </a:extLst>
          </p:cNvPr>
          <p:cNvSpPr/>
          <p:nvPr/>
        </p:nvSpPr>
        <p:spPr>
          <a:xfrm>
            <a:off x="1600200" y="306627"/>
            <a:ext cx="5943600" cy="5943600"/>
          </a:xfrm>
          <a:prstGeom prst="flowChartOr">
            <a:avLst/>
          </a:prstGeom>
          <a:ln w="28575">
            <a:solidFill>
              <a:schemeClr val="accent4">
                <a:lumMod val="75000"/>
              </a:schemeClr>
            </a:solidFill>
          </a:ln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2515551" y="481401"/>
            <a:ext cx="1462260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600" b="1" cap="none" spc="0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  <a:endParaRPr lang="en-US" sz="19900" b="1" cap="none" spc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835F44-4160-4139-8412-52931C4C776F}"/>
              </a:ext>
            </a:extLst>
          </p:cNvPr>
          <p:cNvSpPr/>
          <p:nvPr/>
        </p:nvSpPr>
        <p:spPr>
          <a:xfrm>
            <a:off x="4930382" y="471296"/>
            <a:ext cx="1632177" cy="2646878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6600" b="1" cap="none" spc="0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  <a:endParaRPr lang="en-US" sz="19900" b="1" cap="none" spc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C8310B-12B8-4438-A94F-FD2466F6435D}"/>
              </a:ext>
            </a:extLst>
          </p:cNvPr>
          <p:cNvSpPr/>
          <p:nvPr/>
        </p:nvSpPr>
        <p:spPr>
          <a:xfrm>
            <a:off x="2448001" y="2640972"/>
            <a:ext cx="1204176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 cap="none" spc="0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Linus" panose="020B7200000000000000" pitchFamily="34" charset="0"/>
              </a:rPr>
              <a:t>h</a:t>
            </a:r>
            <a:endParaRPr lang="en-US" sz="23900" b="1" cap="none" spc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936BF-71D8-4D50-AFE1-84EA2F4B843F}"/>
              </a:ext>
            </a:extLst>
          </p:cNvPr>
          <p:cNvSpPr/>
          <p:nvPr/>
        </p:nvSpPr>
        <p:spPr>
          <a:xfrm>
            <a:off x="4476890" y="2989511"/>
            <a:ext cx="2417650" cy="301621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19000" b="1" cap="none" spc="0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istote" panose="020B7200000000000000" pitchFamily="34" charset="0"/>
              </a:rPr>
              <a:t>H</a:t>
            </a:r>
            <a:endParaRPr lang="en-US" sz="19000" b="1" cap="none" spc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3" name="Arrow: Down 2">
            <a:extLst>
              <a:ext uri="{FF2B5EF4-FFF2-40B4-BE49-F238E27FC236}">
                <a16:creationId xmlns:a16="http://schemas.microsoft.com/office/drawing/2014/main" id="{4E142DCE-EC5B-4DCD-B58C-079802EEA04C}"/>
              </a:ext>
            </a:extLst>
          </p:cNvPr>
          <p:cNvSpPr/>
          <p:nvPr/>
        </p:nvSpPr>
        <p:spPr>
          <a:xfrm rot="10800000" flipV="1">
            <a:off x="4343401" y="2732166"/>
            <a:ext cx="457200" cy="1137223"/>
          </a:xfrm>
          <a:prstGeom prst="downArrow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6239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1300000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9400000">
                                      <p:cBhvr>
                                        <p:cTn id="1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8" presetClass="emph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0">
                                      <p:cBhvr>
                                        <p:cTn id="14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8" presetClass="emph" presetSubtype="0" fill="hold" grpId="3" nodeType="clickEffect">
                                  <p:stCondLst>
                                    <p:cond delay="0"/>
                                  </p:stCondLst>
                                  <p:childTnLst>
                                    <p:animRot by="48600000">
                                      <p:cBhvr>
                                        <p:cTn id="18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3" grpId="1" animBg="1"/>
      <p:bldP spid="3" grpId="2" animBg="1"/>
      <p:bldP spid="3" grpId="3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2943188" y="304800"/>
            <a:ext cx="3257623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41300" b="1" cap="none" spc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58074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2943188" y="304800"/>
            <a:ext cx="3257623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>
                <a:ln w="0"/>
                <a:solidFill>
                  <a:srgbClr val="00B0F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41300" b="1" cap="none" spc="0">
              <a:ln w="0"/>
              <a:solidFill>
                <a:srgbClr val="00B0F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F9E3102-FABE-4B6E-B859-13ADC600A924}"/>
              </a:ext>
            </a:extLst>
          </p:cNvPr>
          <p:cNvSpPr/>
          <p:nvPr/>
        </p:nvSpPr>
        <p:spPr>
          <a:xfrm>
            <a:off x="2943188" y="304800"/>
            <a:ext cx="3257623" cy="644791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41300" b="1">
                <a:ln w="0"/>
                <a:solidFill>
                  <a:srgbClr val="FF0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41300" b="1" cap="none" spc="0">
              <a:ln w="0"/>
              <a:solidFill>
                <a:srgbClr val="FF0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25A1CA6-CEA5-4146-B380-E33CD722036E}"/>
              </a:ext>
            </a:extLst>
          </p:cNvPr>
          <p:cNvSpPr/>
          <p:nvPr/>
        </p:nvSpPr>
        <p:spPr>
          <a:xfrm>
            <a:off x="3307080" y="1585659"/>
            <a:ext cx="731520" cy="388620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83055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4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1783057" y="0"/>
            <a:ext cx="1962397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28700" b="1" cap="none" spc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8835F44-4160-4139-8412-52931C4C776F}"/>
              </a:ext>
            </a:extLst>
          </p:cNvPr>
          <p:cNvSpPr/>
          <p:nvPr/>
        </p:nvSpPr>
        <p:spPr>
          <a:xfrm>
            <a:off x="5061801" y="0"/>
            <a:ext cx="2085827" cy="37702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3900" b="1">
                <a:ln w="0"/>
                <a:solidFill>
                  <a:schemeClr val="accent1">
                    <a:lumMod val="60000"/>
                    <a:lumOff val="40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28700" b="1" cap="none" spc="0">
              <a:ln w="0"/>
              <a:solidFill>
                <a:schemeClr val="accent1">
                  <a:lumMod val="60000"/>
                  <a:lumOff val="40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32C8310B-12B8-4438-A94F-FD2466F6435D}"/>
              </a:ext>
            </a:extLst>
          </p:cNvPr>
          <p:cNvSpPr/>
          <p:nvPr/>
        </p:nvSpPr>
        <p:spPr>
          <a:xfrm>
            <a:off x="1925608" y="2374473"/>
            <a:ext cx="1407758" cy="4508927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8700" b="1">
                <a:ln w="0"/>
                <a:solidFill>
                  <a:schemeClr val="accent4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Linus" panose="020B7200000000000000" pitchFamily="34" charset="0"/>
              </a:rPr>
              <a:t>k</a:t>
            </a:r>
            <a:endParaRPr lang="en-US" sz="28700" b="1" cap="none" spc="0">
              <a:ln w="0"/>
              <a:solidFill>
                <a:schemeClr val="accent4">
                  <a:lumMod val="75000"/>
                </a:schemeClr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26936BF-71D8-4D50-AFE1-84EA2F4B843F}"/>
              </a:ext>
            </a:extLst>
          </p:cNvPr>
          <p:cNvSpPr/>
          <p:nvPr/>
        </p:nvSpPr>
        <p:spPr>
          <a:xfrm>
            <a:off x="4437488" y="2514600"/>
            <a:ext cx="2896948" cy="393954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25000" b="1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ristote" panose="020B7200000000000000" pitchFamily="34" charset="0"/>
              </a:rPr>
              <a:t>K</a:t>
            </a:r>
            <a:endParaRPr lang="en-US" sz="25000" b="1" cap="none" spc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09766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08835F44-4160-4139-8412-52931C4C776F}"/>
              </a:ext>
            </a:extLst>
          </p:cNvPr>
          <p:cNvSpPr/>
          <p:nvPr/>
        </p:nvSpPr>
        <p:spPr>
          <a:xfrm>
            <a:off x="1283577" y="457200"/>
            <a:ext cx="2831224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>
                <a:ln w="0"/>
                <a:solidFill>
                  <a:srgbClr val="7030A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  <a:endParaRPr lang="en-US" sz="41300" b="1" cap="none" spc="0">
              <a:ln w="0"/>
              <a:solidFill>
                <a:srgbClr val="7030A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91D1E0B-EA66-4D9E-BADF-112FC985B2C5}"/>
              </a:ext>
            </a:extLst>
          </p:cNvPr>
          <p:cNvSpPr/>
          <p:nvPr/>
        </p:nvSpPr>
        <p:spPr>
          <a:xfrm>
            <a:off x="1283576" y="457200"/>
            <a:ext cx="2831224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>
                <a:ln w="0"/>
                <a:solidFill>
                  <a:srgbClr val="00B05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h</a:t>
            </a:r>
            <a:endParaRPr lang="en-US" sz="41300" b="1" cap="none" spc="0">
              <a:ln w="0"/>
              <a:solidFill>
                <a:srgbClr val="00B05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4F01EEE-7BFC-4CCE-B170-22913A4AD67B}"/>
              </a:ext>
            </a:extLst>
          </p:cNvPr>
          <p:cNvSpPr/>
          <p:nvPr/>
        </p:nvSpPr>
        <p:spPr>
          <a:xfrm>
            <a:off x="5096581" y="457200"/>
            <a:ext cx="2743060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>
                <a:ln w="0"/>
                <a:solidFill>
                  <a:srgbClr val="0070C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41300" b="1" cap="none" spc="0">
              <a:ln w="0"/>
              <a:solidFill>
                <a:srgbClr val="0070C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5050E9E1-AD78-44F8-953B-F4C691805673}"/>
              </a:ext>
            </a:extLst>
          </p:cNvPr>
          <p:cNvSpPr/>
          <p:nvPr/>
        </p:nvSpPr>
        <p:spPr>
          <a:xfrm>
            <a:off x="1600200" y="1524000"/>
            <a:ext cx="609600" cy="32461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84B62CD0-9977-4D27-9A16-D58D7A8455C2}"/>
              </a:ext>
            </a:extLst>
          </p:cNvPr>
          <p:cNvSpPr/>
          <p:nvPr/>
        </p:nvSpPr>
        <p:spPr>
          <a:xfrm>
            <a:off x="5105540" y="457200"/>
            <a:ext cx="2743060" cy="538609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4400" b="1">
                <a:ln w="0"/>
                <a:solidFill>
                  <a:srgbClr val="FFC000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.VnAvant" panose="020B7200000000000000" pitchFamily="34" charset="0"/>
              </a:rPr>
              <a:t>k</a:t>
            </a:r>
            <a:endParaRPr lang="en-US" sz="41300" b="1" cap="none" spc="0">
              <a:ln w="0"/>
              <a:solidFill>
                <a:srgbClr val="FFC000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.VnAvant" panose="020B7200000000000000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961035-9576-4FB6-A8E6-15C863284200}"/>
              </a:ext>
            </a:extLst>
          </p:cNvPr>
          <p:cNvSpPr/>
          <p:nvPr/>
        </p:nvSpPr>
        <p:spPr>
          <a:xfrm>
            <a:off x="5410200" y="1524000"/>
            <a:ext cx="609600" cy="3246120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735DE21-2325-4DD3-BF73-D869801D34CE}"/>
              </a:ext>
            </a:extLst>
          </p:cNvPr>
          <p:cNvSpPr txBox="1"/>
          <p:nvPr/>
        </p:nvSpPr>
        <p:spPr>
          <a:xfrm>
            <a:off x="2671479" y="134034"/>
            <a:ext cx="410400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>
                <a:solidFill>
                  <a:srgbClr val="0070C0"/>
                </a:solidFill>
                <a:latin typeface="+mj-lt"/>
              </a:rPr>
              <a:t>So sánh chữ cái h, k</a:t>
            </a:r>
          </a:p>
        </p:txBody>
      </p:sp>
    </p:spTree>
    <p:extLst>
      <p:ext uri="{BB962C8B-B14F-4D97-AF65-F5344CB8AC3E}">
        <p14:creationId xmlns:p14="http://schemas.microsoft.com/office/powerpoint/2010/main" val="6680309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4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9" dur="4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2" grpId="0" animBg="1"/>
      <p:bldP spid="12" grpId="0"/>
      <p:bldP spid="7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ubtitle 2">
            <a:extLst>
              <a:ext uri="{FF2B5EF4-FFF2-40B4-BE49-F238E27FC236}">
                <a16:creationId xmlns:a16="http://schemas.microsoft.com/office/drawing/2014/main" id="{8C203637-8BCB-450C-A066-3C2B931D9946}"/>
              </a:ext>
            </a:extLst>
          </p:cNvPr>
          <p:cNvSpPr txBox="1">
            <a:spLocks/>
          </p:cNvSpPr>
          <p:nvPr/>
        </p:nvSpPr>
        <p:spPr>
          <a:xfrm>
            <a:off x="391716" y="2500743"/>
            <a:ext cx="8360569" cy="100445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j-lt"/>
                <a:ea typeface="+mn-ea"/>
                <a:cs typeface="+mn-cs"/>
              </a:defRPr>
            </a:lvl1pPr>
            <a:lvl2pPr marL="342900" indent="0" algn="l" defTabSz="685800" rtl="0" eaLnBrk="1" latinLnBrk="0" hangingPunct="1">
              <a:lnSpc>
                <a:spcPct val="90000"/>
              </a:lnSpc>
              <a:spcBef>
                <a:spcPts val="900"/>
              </a:spcBef>
              <a:buFont typeface="Arial" panose="020B0604020202020204" pitchFamily="34" charset="0"/>
              <a:buNone/>
              <a:defRPr sz="15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6858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35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0287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3716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7145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0574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24003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2743200" indent="0" algn="l" defTabSz="685800" rtl="0" eaLnBrk="1" latinLnBrk="0" hangingPunct="1">
              <a:lnSpc>
                <a:spcPct val="90000"/>
              </a:lnSpc>
              <a:spcBef>
                <a:spcPts val="450"/>
              </a:spcBef>
              <a:buFont typeface="Arial" panose="020B0604020202020204" pitchFamily="34" charset="0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sz="36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TRÂN TRỌNG CẢM </a:t>
            </a:r>
            <a:r>
              <a:rPr lang="vi-VN" sz="36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Ơ</a:t>
            </a:r>
            <a:r>
              <a:rPr lang="en-US" sz="3600" b="1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</a:t>
            </a:r>
          </a:p>
        </p:txBody>
      </p:sp>
    </p:spTree>
    <p:extLst>
      <p:ext uri="{BB962C8B-B14F-4D97-AF65-F5344CB8AC3E}">
        <p14:creationId xmlns:p14="http://schemas.microsoft.com/office/powerpoint/2010/main" val="6843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theme/theme1.xml><?xml version="1.0" encoding="utf-8"?>
<a:theme xmlns:a="http://schemas.openxmlformats.org/drawingml/2006/main" name="Children Friends 16x9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choolyard kids education presentation, album (widescreen).potx" id="{B61009BD-7448-452D-9EB3-A92629EDAAF7}" vid="{D5A61431-CA5A-45CA-9A81-30AAFC8F1B2C}"/>
    </a:ext>
  </a:extLst>
</a:theme>
</file>

<file path=ppt/theme/theme2.xml><?xml version="1.0" encoding="utf-8"?>
<a:theme xmlns:a="http://schemas.openxmlformats.org/drawingml/2006/main" name="Office Them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ChildrenFriends">
      <a:dk1>
        <a:srgbClr val="404040"/>
      </a:dk1>
      <a:lt1>
        <a:sysClr val="window" lastClr="FFFFFF"/>
      </a:lt1>
      <a:dk2>
        <a:srgbClr val="000000"/>
      </a:dk2>
      <a:lt2>
        <a:srgbClr val="EAEAEA"/>
      </a:lt2>
      <a:accent1>
        <a:srgbClr val="A63121"/>
      </a:accent1>
      <a:accent2>
        <a:srgbClr val="318DCB"/>
      </a:accent2>
      <a:accent3>
        <a:srgbClr val="F28330"/>
      </a:accent3>
      <a:accent4>
        <a:srgbClr val="50B852"/>
      </a:accent4>
      <a:accent5>
        <a:srgbClr val="EEAD1D"/>
      </a:accent5>
      <a:accent6>
        <a:srgbClr val="A68555"/>
      </a:accent6>
      <a:hlink>
        <a:srgbClr val="F28330"/>
      </a:hlink>
      <a:folHlink>
        <a:srgbClr val="969696"/>
      </a:folHlink>
    </a:clrScheme>
    <a:fontScheme name="Times New Roman-Arial">
      <a:majorFont>
        <a:latin typeface="Times New Roman" panose="02020603050405020304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DA15C6C-6BB6-4DB6-B7D6-7F14EAB2CC5C}">
  <ds:schemaRefs>
    <ds:schemaRef ds:uri="http://purl.org/dc/elements/1.1/"/>
    <ds:schemaRef ds:uri="http://schemas.microsoft.com/office/infopath/2007/PartnerControls"/>
    <ds:schemaRef ds:uri="http://schemas.microsoft.com/office/2006/metadata/properties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40262f94-9f35-4ac3-9a90-690165a166b7"/>
    <ds:schemaRef ds:uri="a4f35948-e619-41b3-aa29-22878b09cfd2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9EDF6667-B669-49A4-BBE6-2132BA71C0C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A369AEE-D726-45B1-ACA9-0D6048C368C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Schoolyard kids education presentation, album (widescreen)</Template>
  <TotalTime>76</TotalTime>
  <Words>288</Words>
  <Application>Microsoft Office PowerPoint</Application>
  <PresentationFormat>On-screen Show (4:3)</PresentationFormat>
  <Paragraphs>39</Paragraphs>
  <Slides>9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.VnAristote</vt:lpstr>
      <vt:lpstr>.VnAvant</vt:lpstr>
      <vt:lpstr>.VnLinus</vt:lpstr>
      <vt:lpstr>Arial</vt:lpstr>
      <vt:lpstr>Times New Roman</vt:lpstr>
      <vt:lpstr>Children Friends 16x9</vt:lpstr>
      <vt:lpstr> TRƯỜNG MN ĐÔ THỊ VIỆT HƯNG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CNTT MNDTVH</dc:creator>
  <cp:keywords/>
  <cp:lastModifiedBy>Đức Tuấn Trần</cp:lastModifiedBy>
  <cp:revision>14</cp:revision>
  <dcterms:created xsi:type="dcterms:W3CDTF">2019-01-05T04:27:13Z</dcterms:created>
  <dcterms:modified xsi:type="dcterms:W3CDTF">2026-01-30T08:18:39Z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TC038961019991</vt:lpwstr>
  </property>
  <property fmtid="{D5CDD505-2E9C-101B-9397-08002B2CF9AE}" pid="3" name="ContentTypeId">
    <vt:lpwstr>0x010100AA3F7D94069FF64A86F7DFF56D60E3BE</vt:lpwstr>
  </property>
</Properties>
</file>