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59" r:id="rId5"/>
    <p:sldId id="260" r:id="rId6"/>
    <p:sldId id="263" r:id="rId7"/>
    <p:sldId id="264" r:id="rId8"/>
    <p:sldId id="258" r:id="rId9"/>
    <p:sldId id="267" r:id="rId10"/>
    <p:sldId id="266" r:id="rId11"/>
    <p:sldId id="269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66FF33"/>
    <a:srgbClr val="FD5FFD"/>
    <a:srgbClr val="FF3300"/>
    <a:srgbClr val="FF3399"/>
    <a:srgbClr val="A51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1176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2357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921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957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155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3961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89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744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674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612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3289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084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8D077-2C6B-46BC-93B0-F1071ED450FA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3B52C-8CF1-4180-A443-2922B425DB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7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microsoft.com/office/2007/relationships/hdphoto" Target="../media/hdphoto7.wdp"/><Relationship Id="rId3" Type="http://schemas.microsoft.com/office/2007/relationships/media" Target="../media/media19.m4a"/><Relationship Id="rId21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" Type="http://schemas.openxmlformats.org/officeDocument/2006/relationships/audio" Target="../media/media18.m4a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18.m4a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10" Type="http://schemas.microsoft.com/office/2007/relationships/hdphoto" Target="../media/hdphoto3.wdp"/><Relationship Id="rId19" Type="http://schemas.openxmlformats.org/officeDocument/2006/relationships/image" Target="../media/image28.png"/><Relationship Id="rId4" Type="http://schemas.openxmlformats.org/officeDocument/2006/relationships/audio" Target="../media/media19.m4a"/><Relationship Id="rId9" Type="http://schemas.openxmlformats.org/officeDocument/2006/relationships/image" Target="../media/image23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.png"/><Relationship Id="rId18" Type="http://schemas.openxmlformats.org/officeDocument/2006/relationships/image" Target="../media/image22.png"/><Relationship Id="rId3" Type="http://schemas.microsoft.com/office/2007/relationships/media" Target="../media/media21.WAV"/><Relationship Id="rId21" Type="http://schemas.microsoft.com/office/2007/relationships/hdphoto" Target="../media/hdphoto10.wdp"/><Relationship Id="rId7" Type="http://schemas.openxmlformats.org/officeDocument/2006/relationships/image" Target="../media/image25.png"/><Relationship Id="rId12" Type="http://schemas.microsoft.com/office/2007/relationships/hdphoto" Target="../media/hdphoto7.wdp"/><Relationship Id="rId17" Type="http://schemas.microsoft.com/office/2007/relationships/hdphoto" Target="../media/hdphoto6.wdp"/><Relationship Id="rId2" Type="http://schemas.openxmlformats.org/officeDocument/2006/relationships/audio" Target="../media/media20.m4a"/><Relationship Id="rId16" Type="http://schemas.openxmlformats.org/officeDocument/2006/relationships/image" Target="../media/image26.png"/><Relationship Id="rId20" Type="http://schemas.openxmlformats.org/officeDocument/2006/relationships/image" Target="../media/image31.png"/><Relationship Id="rId1" Type="http://schemas.microsoft.com/office/2007/relationships/media" Target="../media/media20.m4a"/><Relationship Id="rId6" Type="http://schemas.openxmlformats.org/officeDocument/2006/relationships/image" Target="../media/image29.jpe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9.wdp"/><Relationship Id="rId10" Type="http://schemas.microsoft.com/office/2007/relationships/hdphoto" Target="../media/hdphoto4.wdp"/><Relationship Id="rId19" Type="http://schemas.microsoft.com/office/2007/relationships/hdphoto" Target="../media/hdphoto2.wdp"/><Relationship Id="rId4" Type="http://schemas.openxmlformats.org/officeDocument/2006/relationships/audio" Target="../media/media21.WAV"/><Relationship Id="rId9" Type="http://schemas.openxmlformats.org/officeDocument/2006/relationships/image" Target="../media/image24.png"/><Relationship Id="rId14" Type="http://schemas.openxmlformats.org/officeDocument/2006/relationships/image" Target="../media/image30.png"/><Relationship Id="rId2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media22.WAV"/><Relationship Id="rId7" Type="http://schemas.openxmlformats.org/officeDocument/2006/relationships/image" Target="../media/image35.gif"/><Relationship Id="rId2" Type="http://schemas.microsoft.com/office/2007/relationships/media" Target="../media/media22.WAV"/><Relationship Id="rId1" Type="http://schemas.openxmlformats.org/officeDocument/2006/relationships/tags" Target="../tags/tag1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12.png"/><Relationship Id="rId5" Type="http://schemas.microsoft.com/office/2007/relationships/media" Target="../media/media8.m4a"/><Relationship Id="rId10" Type="http://schemas.openxmlformats.org/officeDocument/2006/relationships/image" Target="../media/image11.png"/><Relationship Id="rId4" Type="http://schemas.openxmlformats.org/officeDocument/2006/relationships/audio" Target="../media/media7.m4a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3" Type="http://schemas.microsoft.com/office/2007/relationships/media" Target="../media/media13.m4a"/><Relationship Id="rId7" Type="http://schemas.microsoft.com/office/2007/relationships/media" Target="../media/media15.m4a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image" Target="../media/image5.png"/><Relationship Id="rId5" Type="http://schemas.microsoft.com/office/2007/relationships/media" Target="../media/media14.m4a"/><Relationship Id="rId10" Type="http://schemas.openxmlformats.org/officeDocument/2006/relationships/image" Target="../media/image15.jpeg"/><Relationship Id="rId4" Type="http://schemas.openxmlformats.org/officeDocument/2006/relationships/audio" Target="../media/media13.m4a"/><Relationship Id="rId9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2923" y="165687"/>
            <a:ext cx="8192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</a:t>
            </a:r>
            <a:r>
              <a:rPr lang="vi-V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ẦM NON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ĐÔ THỊ VIỆT H</a:t>
            </a:r>
            <a:r>
              <a:rPr lang="vi-V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2923" y="1682820"/>
            <a:ext cx="8413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LĨNH VỰC PHÁT TRIỂN NHẬN THỨC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1942" y="2509322"/>
            <a:ext cx="111208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bé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3- 4 tuổi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Vương</a:t>
            </a:r>
            <a:r>
              <a:rPr lang="en-US" sz="28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Ánh</a:t>
            </a:r>
            <a:r>
              <a:rPr lang="en-US" sz="28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Tuyết</a:t>
            </a:r>
            <a:endParaRPr lang="en-US" sz="28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527057" y="34883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68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8390" y="-41025"/>
            <a:ext cx="5316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9" descr="Wall_cl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4833" y1="17667" x2="14833" y2="17667"/>
                        <a14:foregroundMark x1="13167" y1="18833" x2="34000" y2="3333"/>
                        <a14:foregroundMark x1="35000" y1="2667" x2="61500" y2="2167"/>
                        <a14:foregroundMark x1="62000" y1="2667" x2="83500" y2="14167"/>
                        <a14:foregroundMark x1="83500" y1="15333" x2="96333" y2="35500"/>
                        <a14:foregroundMark x1="97000" y1="37333" x2="96333" y2="63333"/>
                        <a14:foregroundMark x1="95333" y1="64500" x2="83500" y2="86333"/>
                        <a14:foregroundMark x1="81833" y1="85833" x2="58167" y2="99667"/>
                        <a14:foregroundMark x1="58167" y1="96167" x2="58167" y2="96167"/>
                        <a14:foregroundMark x1="37833" y1="97833" x2="57000" y2="98500"/>
                        <a14:foregroundMark x1="19333" y1="86333" x2="37333" y2="97833"/>
                        <a14:foregroundMark x1="4000" y1="65000" x2="18167" y2="87500"/>
                        <a14:foregroundMark x1="3000" y1="43000" x2="3500" y2="6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24987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" descr="ofe131071838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954" y="483393"/>
            <a:ext cx="3429000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2" descr="Dĩa tròn gốm sứ Minh Long 20 cm Lá Xanh - Đại lý Mai Tr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Đồng Hồ Treo Tường Hình Vuông Mido F23 - Nâu – Giá tốt | Tiki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455" y1="42727" x2="7455" y2="85818"/>
                        <a14:foregroundMark x1="8727" y1="12000" x2="10545" y2="57636"/>
                        <a14:foregroundMark x1="9091" y1="14727" x2="95455" y2="15636"/>
                        <a14:foregroundMark x1="92727" y1="16727" x2="91636" y2="87091"/>
                        <a14:foregroundMark x1="10182" y1="83455" x2="92000" y2="84727"/>
                        <a14:foregroundMark x1="94364" y1="49273" x2="94364" y2="49273"/>
                        <a14:foregroundMark x1="5091" y1="43455" x2="6182" y2="5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03" y="3804615"/>
            <a:ext cx="3010547" cy="30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8" descr="Mua Tivi, Smart Tivi, 4K, OLED, QLED, trả góp 0% tại Điện Máy Xanh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0" descr="Mua Tivi, Smart Tivi, 4K, OLED, QLED, trả góp 0% tại Điện Máy Xanh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Smart Tivi LG 4K 43 inch 43UM7400PTA giá rẻ nhất [ Mẫu mới năm 2019 ]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818" y1="92353" x2="52000" y2="89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35" y="708744"/>
            <a:ext cx="4439642" cy="27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580" y="1977403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978" y="2084082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325" y="2334315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5" y="5728516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9" y="3113983"/>
            <a:ext cx="6054376" cy="4520837"/>
          </a:xfrm>
          <a:prstGeom prst="rect">
            <a:avLst/>
          </a:prstGeom>
        </p:spPr>
      </p:pic>
      <p:pic>
        <p:nvPicPr>
          <p:cNvPr id="29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25" y="5728516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544974" y="7937"/>
            <a:ext cx="609600" cy="609600"/>
          </a:xfrm>
          <a:prstGeom prst="rect">
            <a:avLst/>
          </a:prstGeom>
        </p:spPr>
      </p:pic>
      <p:pic>
        <p:nvPicPr>
          <p:cNvPr id="4" name="11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0795203" y="99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91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Smart Tivi LG 4K 43 inch 43UM7400PTA giá rẻ nhất [ Mẫu mới năm 2019 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818" y1="92353" x2="52000" y2="89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9" y="0"/>
            <a:ext cx="4439642" cy="27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Đồng Hồ Treo Tường Hình Vuông Mido F23 - Nâu – Giá tốt | Tiki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455" y1="42727" x2="7455" y2="85818"/>
                        <a14:foregroundMark x1="8727" y1="12000" x2="10545" y2="57636"/>
                        <a14:foregroundMark x1="9091" y1="14727" x2="95455" y2="15636"/>
                        <a14:foregroundMark x1="92727" y1="16727" x2="91636" y2="87091"/>
                        <a14:foregroundMark x1="10182" y1="83455" x2="92000" y2="84727"/>
                        <a14:foregroundMark x1="94364" y1="49273" x2="94364" y2="49273"/>
                        <a14:foregroundMark x1="5091" y1="43455" x2="6182" y2="5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355" y="0"/>
            <a:ext cx="3010547" cy="30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Ngày 10.3 âm lịch là thứ mấy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Ngày 10.3 âm lịch là thứ mấy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02" y="1663620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3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460480" y="6107331"/>
            <a:ext cx="609600" cy="609600"/>
          </a:xfrm>
          <a:prstGeom prst="rect">
            <a:avLst/>
          </a:prstGeom>
        </p:spPr>
      </p:pic>
      <p:pic>
        <p:nvPicPr>
          <p:cNvPr id="20" name="Picture 19" descr="111008afamily-KT-o-cua-so-day-hoa-1_41da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55" y="2949366"/>
            <a:ext cx="3413125" cy="262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97" y="2303558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39" y="5249959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9" descr="Wall_cloc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4833" y1="17667" x2="14833" y2="17667"/>
                        <a14:foregroundMark x1="13167" y1="18833" x2="34000" y2="3333"/>
                        <a14:foregroundMark x1="35000" y1="2667" x2="61500" y2="2167"/>
                        <a14:foregroundMark x1="62000" y1="2667" x2="83500" y2="14167"/>
                        <a14:foregroundMark x1="83500" y1="15333" x2="96333" y2="35500"/>
                        <a14:foregroundMark x1="97000" y1="37333" x2="96333" y2="63333"/>
                        <a14:foregroundMark x1="95333" y1="64500" x2="83500" y2="86333"/>
                        <a14:foregroundMark x1="81833" y1="85833" x2="58167" y2="99667"/>
                        <a14:foregroundMark x1="58167" y1="96167" x2="58167" y2="96167"/>
                        <a14:foregroundMark x1="37833" y1="97833" x2="57000" y2="98500"/>
                        <a14:foregroundMark x1="19333" y1="86333" x2="37333" y2="97833"/>
                        <a14:foregroundMark x1="4000" y1="65000" x2="18167" y2="87500"/>
                        <a14:foregroundMark x1="3000" y1="43000" x2="3500" y2="6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729" y="3588122"/>
            <a:ext cx="24987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03" y="4990757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Giảm 43 %】 Cao Cấp Gỗ Thịt Khung Ảnh Để Bàn Kiểu Mỹ Phong Cách ..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37" y="1973925"/>
            <a:ext cx="3942129" cy="394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11" y="5466554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65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 descr="Bellcoll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562564">
            <a:off x="-42333" y="44450"/>
            <a:ext cx="1270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6" descr="1145086ejqsyt499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0" y="533400"/>
            <a:ext cx="71120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7" descr="1145086ejqsyt499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273300" y="-1460500"/>
            <a:ext cx="4572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rot="10800000">
            <a:off x="5994400" y="0"/>
            <a:ext cx="6197600" cy="3657600"/>
            <a:chOff x="192" y="1968"/>
            <a:chExt cx="2928" cy="2304"/>
          </a:xfrm>
        </p:grpSpPr>
        <p:pic>
          <p:nvPicPr>
            <p:cNvPr id="34829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8" descr="N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3200400"/>
            <a:ext cx="6197600" cy="3657600"/>
            <a:chOff x="192" y="1968"/>
            <a:chExt cx="2928" cy="2304"/>
          </a:xfrm>
        </p:grpSpPr>
        <p:pic>
          <p:nvPicPr>
            <p:cNvPr id="34827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8" descr="N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823" name="Picture 18" descr="1145086ejqsyt499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8432800" y="3987800"/>
            <a:ext cx="5334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9" descr="1145086ejqsyt499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77600" y="4191000"/>
            <a:ext cx="914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914400" y="1099457"/>
            <a:ext cx="11277600" cy="302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70C0"/>
                </a:solidFill>
                <a:cs typeface="Times New Roman" pitchFamily="18" charset="0"/>
              </a:rPr>
              <a:t>Giờ học đến đây là hết rồi</a:t>
            </a:r>
            <a:endParaRPr lang="en-US" sz="4400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70C0"/>
                </a:solidFill>
                <a:cs typeface="Times New Roman" pitchFamily="18" charset="0"/>
              </a:rPr>
              <a:t>Chúc các bé chăm ngoan,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70C0"/>
                </a:solidFill>
                <a:cs typeface="Times New Roman" pitchFamily="18" charset="0"/>
              </a:rPr>
              <a:t> học giỏi nhé!</a:t>
            </a:r>
            <a:endParaRPr lang="en-US" sz="44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4572" y="377371"/>
            <a:ext cx="228600" cy="228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9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_.com_ -_ Shapes_ Song_ ___ Learn_ Shapes_ With_ Crayons_ ___ Nursery_ Rhymes_ For_ Kids_ ___ Baby_ Songs-240p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48724" y="344657"/>
            <a:ext cx="10849533" cy="6112413"/>
          </a:xfrm>
          <a:prstGeom prst="rect">
            <a:avLst/>
          </a:prstGeom>
        </p:spPr>
      </p:pic>
      <p:pic>
        <p:nvPicPr>
          <p:cNvPr id="6" name="2v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0" y="39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6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v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6541" y="0"/>
            <a:ext cx="418641" cy="418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/>
          <a:srcRect l="17368" t="18027" r="21891" b="21795"/>
          <a:stretch/>
        </p:blipFill>
        <p:spPr>
          <a:xfrm>
            <a:off x="726141" y="304799"/>
            <a:ext cx="10756251" cy="6122127"/>
          </a:xfrm>
          <a:prstGeom prst="rect">
            <a:avLst/>
          </a:prstGeom>
        </p:spPr>
      </p:pic>
      <p:pic>
        <p:nvPicPr>
          <p:cNvPr id="4" name="Vd hin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773421" y="6426926"/>
            <a:ext cx="318571" cy="31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64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31073" y="5932874"/>
            <a:ext cx="461555" cy="461555"/>
          </a:xfrm>
          <a:prstGeom prst="rect">
            <a:avLst/>
          </a:prstGeom>
        </p:spPr>
      </p:pic>
      <p:pic>
        <p:nvPicPr>
          <p:cNvPr id="4" name="3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494433" y="1696598"/>
            <a:ext cx="475498" cy="475498"/>
          </a:xfrm>
          <a:prstGeom prst="rect">
            <a:avLst/>
          </a:prstGeom>
        </p:spPr>
      </p:pic>
      <p:sp>
        <p:nvSpPr>
          <p:cNvPr id="8" name="Oval 41"/>
          <p:cNvSpPr>
            <a:spLocks noChangeArrowheads="1"/>
          </p:cNvSpPr>
          <p:nvPr/>
        </p:nvSpPr>
        <p:spPr bwMode="auto">
          <a:xfrm>
            <a:off x="3984963" y="873928"/>
            <a:ext cx="3860997" cy="3935436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8352" y="4809364"/>
            <a:ext cx="34547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255847" y="705079"/>
            <a:ext cx="409283" cy="40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38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23 0.00625 L -0.11823 0.00601 C -0.0802 0.00116 -0.11406 0.00486 -0.0375 0.00625 C -0.02343 0.00625 -0.0095 0.00625 0.00469 0.00625 L -3.33333E-6 -2.83237E-6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31323" y="984737"/>
            <a:ext cx="3841820" cy="381949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23465" y="4907223"/>
            <a:ext cx="4054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45326" y="0"/>
            <a:ext cx="609600" cy="609600"/>
          </a:xfrm>
          <a:prstGeom prst="rect">
            <a:avLst/>
          </a:prstGeom>
        </p:spPr>
      </p:pic>
      <p:pic>
        <p:nvPicPr>
          <p:cNvPr id="3" name="4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219509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01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7630" y="3822482"/>
            <a:ext cx="654025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363200" y="968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85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093303" y="3160800"/>
            <a:ext cx="609600" cy="609600"/>
          </a:xfrm>
          <a:prstGeom prst="rect">
            <a:avLst/>
          </a:prstGeom>
        </p:spPr>
      </p:pic>
      <p:pic>
        <p:nvPicPr>
          <p:cNvPr id="6" name="3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757377" y="2766108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661831" y="2293256"/>
            <a:ext cx="2874056" cy="255705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41"/>
          <p:cNvSpPr>
            <a:spLocks noChangeArrowheads="1"/>
          </p:cNvSpPr>
          <p:nvPr/>
        </p:nvSpPr>
        <p:spPr bwMode="auto">
          <a:xfrm>
            <a:off x="2046287" y="2046514"/>
            <a:ext cx="3251427" cy="300354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8124" y="0"/>
            <a:ext cx="502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Ô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2"/>
          <p:cNvSpPr/>
          <p:nvPr/>
        </p:nvSpPr>
        <p:spPr>
          <a:xfrm>
            <a:off x="1944746" y="1678751"/>
            <a:ext cx="4049653" cy="3793135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3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4"/>
          <p:cNvSpPr/>
          <p:nvPr/>
        </p:nvSpPr>
        <p:spPr>
          <a:xfrm>
            <a:off x="6003977" y="1669144"/>
            <a:ext cx="3928056" cy="378822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3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  <p:pic>
        <p:nvPicPr>
          <p:cNvPr id="9" name="8h the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460480" y="6196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32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439550" y="742356"/>
            <a:ext cx="5807627" cy="4816616"/>
            <a:chOff x="2590772" y="2520886"/>
            <a:chExt cx="6001555" cy="7230014"/>
          </a:xfrm>
        </p:grpSpPr>
        <p:sp>
          <p:nvSpPr>
            <p:cNvPr id="5" name="Isosceles Triangle 4"/>
            <p:cNvSpPr/>
            <p:nvPr/>
          </p:nvSpPr>
          <p:spPr>
            <a:xfrm>
              <a:off x="2590772" y="2520886"/>
              <a:ext cx="6001555" cy="1867438"/>
            </a:xfrm>
            <a:prstGeom prst="triangle">
              <a:avLst>
                <a:gd name="adj" fmla="val 5064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335630" y="4388462"/>
              <a:ext cx="4481848" cy="5362438"/>
            </a:xfrm>
            <a:prstGeom prst="rect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987343" y="7313182"/>
              <a:ext cx="1066997" cy="241693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Sun cartoon icon vector illustration isolated on white — Stock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179" y1="19941" x2="28179" y2="19941"/>
                        <a14:foregroundMark x1="23762" y1="16294" x2="23762" y2="16294"/>
                        <a14:foregroundMark x1="40428" y1="21294" x2="40428" y2="21294"/>
                        <a14:foregroundMark x1="49933" y1="14941" x2="49933" y2="14941"/>
                        <a14:foregroundMark x1="61446" y1="18588" x2="61446" y2="18588"/>
                        <a14:foregroundMark x1="72222" y1="21059" x2="72222" y2="21059"/>
                        <a14:foregroundMark x1="76305" y1="30529" x2="76305" y2="30529"/>
                        <a14:foregroundMark x1="84538" y1="38412" x2="84538" y2="38412"/>
                        <a14:foregroundMark x1="84270" y1="47588" x2="84270" y2="47588"/>
                        <a14:foregroundMark x1="86078" y1="57765" x2="86078" y2="57765"/>
                        <a14:foregroundMark x1="77108" y1="65412" x2="77108" y2="65412"/>
                        <a14:foregroundMark x1="69880" y1="72176" x2="69880" y2="72176"/>
                        <a14:foregroundMark x1="60174" y1="73941" x2="60174" y2="73941"/>
                        <a14:foregroundMark x1="50201" y1="74882" x2="50201" y2="74882"/>
                        <a14:foregroundMark x1="39960" y1="75059" x2="39960" y2="75059"/>
                        <a14:foregroundMark x1="30723" y1="71706" x2="30723" y2="71706"/>
                        <a14:foregroundMark x1="21754" y1="66529" x2="21754" y2="66529"/>
                        <a14:foregroundMark x1="17403" y1="56412" x2="17403" y2="56412"/>
                        <a14:foregroundMark x1="15863" y1="47588" x2="15863" y2="47588"/>
                        <a14:foregroundMark x1="18139" y1="38176" x2="18139" y2="38176"/>
                        <a14:foregroundMark x1="22289" y1="30529" x2="22289" y2="30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 bwMode="auto">
          <a:xfrm>
            <a:off x="-645053" y="-914265"/>
            <a:ext cx="3247350" cy="34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9247" y="0"/>
            <a:ext cx="4957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966301" y="1127679"/>
            <a:ext cx="795870" cy="7591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83401" y="2849707"/>
            <a:ext cx="903389" cy="865949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11749" y="2791651"/>
            <a:ext cx="903389" cy="880464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85199" y="199571"/>
            <a:ext cx="471715" cy="4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57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 cartoon icon vector illustration isolated on white — Stock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179" y1="19941" x2="28179" y2="19941"/>
                        <a14:foregroundMark x1="23762" y1="16294" x2="23762" y2="16294"/>
                        <a14:foregroundMark x1="40428" y1="21294" x2="40428" y2="21294"/>
                        <a14:foregroundMark x1="49933" y1="14941" x2="49933" y2="14941"/>
                        <a14:foregroundMark x1="61446" y1="18588" x2="61446" y2="18588"/>
                        <a14:foregroundMark x1="72222" y1="21059" x2="72222" y2="21059"/>
                        <a14:foregroundMark x1="76305" y1="30529" x2="76305" y2="30529"/>
                        <a14:foregroundMark x1="84538" y1="38412" x2="84538" y2="38412"/>
                        <a14:foregroundMark x1="84270" y1="47588" x2="84270" y2="47588"/>
                        <a14:foregroundMark x1="86078" y1="57765" x2="86078" y2="57765"/>
                        <a14:foregroundMark x1="77108" y1="65412" x2="77108" y2="65412"/>
                        <a14:foregroundMark x1="69880" y1="72176" x2="69880" y2="72176"/>
                        <a14:foregroundMark x1="60174" y1="73941" x2="60174" y2="73941"/>
                        <a14:foregroundMark x1="50201" y1="74882" x2="50201" y2="74882"/>
                        <a14:foregroundMark x1="39960" y1="75059" x2="39960" y2="75059"/>
                        <a14:foregroundMark x1="30723" y1="71706" x2="30723" y2="71706"/>
                        <a14:foregroundMark x1="21754" y1="66529" x2="21754" y2="66529"/>
                        <a14:foregroundMark x1="17403" y1="56412" x2="17403" y2="56412"/>
                        <a14:foregroundMark x1="15863" y1="47588" x2="15863" y2="47588"/>
                        <a14:foregroundMark x1="18139" y1="38176" x2="18139" y2="38176"/>
                        <a14:foregroundMark x1="22289" y1="30529" x2="22289" y2="30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 bwMode="auto">
          <a:xfrm>
            <a:off x="-667657" y="-880112"/>
            <a:ext cx="3247350" cy="34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103762" y="812802"/>
            <a:ext cx="7962049" cy="4934856"/>
            <a:chOff x="4906978" y="713786"/>
            <a:chExt cx="7962049" cy="4591563"/>
          </a:xfrm>
        </p:grpSpPr>
        <p:grpSp>
          <p:nvGrpSpPr>
            <p:cNvPr id="9" name="Group 8"/>
            <p:cNvGrpSpPr/>
            <p:nvPr/>
          </p:nvGrpSpPr>
          <p:grpSpPr>
            <a:xfrm>
              <a:off x="4906978" y="713786"/>
              <a:ext cx="4863096" cy="4591561"/>
              <a:chOff x="3205728" y="650925"/>
              <a:chExt cx="5025485" cy="657518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500615" y="2338889"/>
                <a:ext cx="4481848" cy="4887216"/>
              </a:xfrm>
              <a:prstGeom prst="rect">
                <a:avLst/>
              </a:prstGeom>
              <a:solidFill>
                <a:srgbClr val="FF99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>
                <a:off x="3205728" y="650925"/>
                <a:ext cx="5025485" cy="1721286"/>
              </a:xfrm>
              <a:prstGeom prst="triangle">
                <a:avLst>
                  <a:gd name="adj" fmla="val 5064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6896701" y="931500"/>
              <a:ext cx="768802" cy="68700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660543" y="2978014"/>
              <a:ext cx="903389" cy="862958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6028" y="2905443"/>
              <a:ext cx="903389" cy="891986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965638" y="3274674"/>
              <a:ext cx="903389" cy="772732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966829" y="3674702"/>
              <a:ext cx="903389" cy="163064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9060821" y="1999046"/>
            <a:ext cx="886265" cy="8142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291232" y="3390477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93520" y="186405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44515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71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101</Words>
  <Application>Microsoft Office PowerPoint</Application>
  <PresentationFormat>Widescreen</PresentationFormat>
  <Paragraphs>18</Paragraphs>
  <Slides>12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 Light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Nguyen</dc:creator>
  <cp:lastModifiedBy>Đức Tuấn Trần</cp:lastModifiedBy>
  <cp:revision>126</cp:revision>
  <dcterms:created xsi:type="dcterms:W3CDTF">2020-03-31T02:19:40Z</dcterms:created>
  <dcterms:modified xsi:type="dcterms:W3CDTF">2026-01-30T08:16:11Z</dcterms:modified>
</cp:coreProperties>
</file>