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8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4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5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8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2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4DA96-E383-4E20-941B-50866E199AA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118D-5E57-43FA-8888-86CDFDE8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795" y="2846070"/>
            <a:ext cx="9144000" cy="3714750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Đoàn Thị Loan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55520" y="493713"/>
            <a:ext cx="7448550" cy="466407"/>
          </a:xfrm>
        </p:spPr>
        <p:txBody>
          <a:bodyPr>
            <a:noAutofit/>
          </a:bodyPr>
          <a:lstStyle/>
          <a:p>
            <a:b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b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/>
          </a:p>
        </p:txBody>
      </p:sp>
      <p:pic>
        <p:nvPicPr>
          <p:cNvPr id="5" name="Picture 2" descr="logotru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95" y="726916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87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763" y="381308"/>
            <a:ext cx="9197340" cy="743585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46352" y="1958536"/>
            <a:ext cx="2364121" cy="3582065"/>
            <a:chOff x="946352" y="1958536"/>
            <a:chExt cx="2364121" cy="35820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52" y="1958536"/>
              <a:ext cx="2364121" cy="2364121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163954" y="4662608"/>
              <a:ext cx="1680210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87805" y="1666661"/>
            <a:ext cx="2655996" cy="3854905"/>
            <a:chOff x="4887805" y="1666661"/>
            <a:chExt cx="2655996" cy="38549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805" y="1666661"/>
              <a:ext cx="2655996" cy="2655996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5436870" y="4643573"/>
              <a:ext cx="1680210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18220" y="1666661"/>
            <a:ext cx="3177540" cy="3761439"/>
            <a:chOff x="8618220" y="1666661"/>
            <a:chExt cx="3177540" cy="3761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8220" y="1666661"/>
              <a:ext cx="3177540" cy="2620557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9599294" y="4550107"/>
              <a:ext cx="1680210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1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2655" y="678872"/>
            <a:ext cx="835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0133" y="2007732"/>
            <a:ext cx="3388303" cy="3629851"/>
            <a:chOff x="380133" y="2007732"/>
            <a:chExt cx="3388303" cy="36298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33" y="2007732"/>
              <a:ext cx="3141691" cy="2618076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80133" y="4759590"/>
              <a:ext cx="3388303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oto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92088" y="2041555"/>
            <a:ext cx="3388303" cy="3596027"/>
            <a:chOff x="4192088" y="2041555"/>
            <a:chExt cx="3388303" cy="35960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301" y="2041555"/>
              <a:ext cx="3051879" cy="2534463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4192088" y="4759589"/>
              <a:ext cx="3388303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oto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54291" y="2007732"/>
            <a:ext cx="3718905" cy="3622067"/>
            <a:chOff x="8354291" y="2007732"/>
            <a:chExt cx="3718905" cy="36220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291" y="2007732"/>
              <a:ext cx="3718905" cy="2568286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8684893" y="4751806"/>
              <a:ext cx="3388303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3-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oto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29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672" y="337417"/>
            <a:ext cx="5964382" cy="9926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" y="1983895"/>
            <a:ext cx="2888672" cy="3723389"/>
            <a:chOff x="152400" y="1983895"/>
            <a:chExt cx="2888672" cy="37233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983895"/>
              <a:ext cx="2888672" cy="263053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26645" y="4829291"/>
              <a:ext cx="1680210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64219" y="1983895"/>
            <a:ext cx="2886508" cy="3827182"/>
            <a:chOff x="4664219" y="1983895"/>
            <a:chExt cx="2886508" cy="38271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219" y="1983895"/>
              <a:ext cx="2886508" cy="263053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5267368" y="4933084"/>
              <a:ext cx="1680210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3559" y="1983894"/>
            <a:ext cx="3292186" cy="3723388"/>
            <a:chOff x="8733559" y="1983894"/>
            <a:chExt cx="3292186" cy="37233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3559" y="1983894"/>
              <a:ext cx="3292186" cy="2630535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9539547" y="4829289"/>
              <a:ext cx="1680210" cy="87799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39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181" y="2033443"/>
            <a:ext cx="6393873" cy="19428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4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88265"/>
            <a:ext cx="4831080" cy="124904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Em Tập Lái Ô TÔ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670" y="1531620"/>
            <a:ext cx="808736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307975"/>
            <a:ext cx="3562350" cy="1440815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36" y="554182"/>
            <a:ext cx="5574637" cy="5832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1" y="2036473"/>
            <a:ext cx="4991516" cy="41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6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211" y="5382895"/>
            <a:ext cx="7372348" cy="99504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4" y="525780"/>
            <a:ext cx="8300085" cy="47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780" y="125095"/>
            <a:ext cx="9883140" cy="377825"/>
          </a:xfrm>
        </p:spPr>
        <p:txBody>
          <a:bodyPr>
            <a:normAutofit fontScale="90000"/>
          </a:bodyPr>
          <a:lstStyle/>
          <a:p>
            <a:r>
              <a:rPr lang="en-US" dirty="0"/>
              <a:t>-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74370"/>
            <a:ext cx="8900160" cy="61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8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59880" cy="549275"/>
          </a:xfrm>
        </p:spPr>
        <p:txBody>
          <a:bodyPr>
            <a:norm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17" y="834390"/>
            <a:ext cx="6052985" cy="3404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48"/>
            <a:ext cx="5866447" cy="32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79870" cy="583565"/>
          </a:xfrm>
        </p:spPr>
        <p:txBody>
          <a:bodyPr>
            <a:norm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ngã tư các PTGT phải chú ý điều gì?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9" y="1325880"/>
            <a:ext cx="9406891" cy="49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94320" cy="915035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ngồi trên xe máy phải chú ý điều gì?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Vì sao phải đội mũ bảo hiểm?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30" y="1541145"/>
            <a:ext cx="7574280" cy="502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4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320" y="2171065"/>
            <a:ext cx="615696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7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204</Words>
  <Application>Microsoft Office PowerPoint</Application>
  <PresentationFormat>Widescreen</PresentationFormat>
  <Paragraphs>27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   TRƯỜNG MẦM NON ĐÔ THỊ VIỆT HƯNG </vt:lpstr>
      <vt:lpstr>PowerPoint Presentation</vt:lpstr>
      <vt:lpstr>- Đây là biển báo gì ? - Bé hãy nêu đặc điểm chung của 1 số biển báo cấm.</vt:lpstr>
      <vt:lpstr>Biển làn đường dành cho từng loại xe</vt:lpstr>
      <vt:lpstr>- Đây là biển báo gì?</vt:lpstr>
      <vt:lpstr>Các biển báo mà các con vừa học được đặt ở đâu trên đường phố?</vt:lpstr>
      <vt:lpstr>Khi đến ngã tư các PTGT phải chú ý điều gì? </vt:lpstr>
      <vt:lpstr>Khi ngồi trên xe máy phải chú ý điều gì? - Vì sao phải đội mũ bảo hiểm? </vt:lpstr>
      <vt:lpstr>Trò chơi : Thử tài của bé</vt:lpstr>
      <vt:lpstr>Đâu là biển báo đường cấm ?</vt:lpstr>
      <vt:lpstr>PowerPoint Presentation</vt:lpstr>
      <vt:lpstr>Đâu là biển báo cấm xe máy?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&amp; ĐÀO TẠO QUẬN LONG BIÊN TRƯỜNG MẦM NON ĐÔ THỊ VIỆT HƯNG</dc:title>
  <dc:creator>Windows User</dc:creator>
  <cp:lastModifiedBy>Đức Tuấn Trần</cp:lastModifiedBy>
  <cp:revision>12</cp:revision>
  <dcterms:created xsi:type="dcterms:W3CDTF">2020-05-28T08:46:06Z</dcterms:created>
  <dcterms:modified xsi:type="dcterms:W3CDTF">2026-01-30T08:07:48Z</dcterms:modified>
</cp:coreProperties>
</file>