
<file path=[Content_Types].xml><?xml version="1.0" encoding="utf-8"?>
<Types xmlns="http://schemas.openxmlformats.org/package/2006/content-types">
  <Default Extension="aac" ContentType="audio/aac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9" r:id="rId11"/>
    <p:sldId id="265" r:id="rId12"/>
    <p:sldId id="267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86482" autoAdjust="0"/>
  </p:normalViewPr>
  <p:slideViewPr>
    <p:cSldViewPr>
      <p:cViewPr varScale="1">
        <p:scale>
          <a:sx n="57" d="100"/>
          <a:sy n="57" d="100"/>
        </p:scale>
        <p:origin x="1596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58F-5F49-4D92-8BB9-D6895D38210C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810E-A659-484F-BDBB-096BF2F4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4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58F-5F49-4D92-8BB9-D6895D38210C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810E-A659-484F-BDBB-096BF2F4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58F-5F49-4D92-8BB9-D6895D38210C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810E-A659-484F-BDBB-096BF2F4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2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58F-5F49-4D92-8BB9-D6895D38210C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810E-A659-484F-BDBB-096BF2F4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58F-5F49-4D92-8BB9-D6895D38210C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810E-A659-484F-BDBB-096BF2F4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2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58F-5F49-4D92-8BB9-D6895D38210C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810E-A659-484F-BDBB-096BF2F4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6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58F-5F49-4D92-8BB9-D6895D38210C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810E-A659-484F-BDBB-096BF2F4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0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58F-5F49-4D92-8BB9-D6895D38210C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810E-A659-484F-BDBB-096BF2F4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7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58F-5F49-4D92-8BB9-D6895D38210C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810E-A659-484F-BDBB-096BF2F4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58F-5F49-4D92-8BB9-D6895D38210C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810E-A659-484F-BDBB-096BF2F4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4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158F-5F49-4D92-8BB9-D6895D38210C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810E-A659-484F-BDBB-096BF2F4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6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B158F-5F49-4D92-8BB9-D6895D38210C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810E-A659-484F-BDBB-096BF2F4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3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aac"/><Relationship Id="rId13" Type="http://schemas.openxmlformats.org/officeDocument/2006/relationships/image" Target="../media/image2.png"/><Relationship Id="rId3" Type="http://schemas.microsoft.com/office/2007/relationships/media" Target="../media/media11.aac"/><Relationship Id="rId7" Type="http://schemas.microsoft.com/office/2007/relationships/media" Target="../media/media13.aac"/><Relationship Id="rId12" Type="http://schemas.openxmlformats.org/officeDocument/2006/relationships/image" Target="../media/image40.jpg"/><Relationship Id="rId17" Type="http://schemas.openxmlformats.org/officeDocument/2006/relationships/image" Target="../media/image44.jpeg"/><Relationship Id="rId2" Type="http://schemas.openxmlformats.org/officeDocument/2006/relationships/audio" Target="../media/media10.aac"/><Relationship Id="rId16" Type="http://schemas.openxmlformats.org/officeDocument/2006/relationships/image" Target="../media/image43.jpeg"/><Relationship Id="rId1" Type="http://schemas.microsoft.com/office/2007/relationships/media" Target="../media/media10.aac"/><Relationship Id="rId6" Type="http://schemas.openxmlformats.org/officeDocument/2006/relationships/audio" Target="../media/media12.aac"/><Relationship Id="rId11" Type="http://schemas.openxmlformats.org/officeDocument/2006/relationships/slideLayout" Target="../slideLayouts/slideLayout7.xml"/><Relationship Id="rId5" Type="http://schemas.microsoft.com/office/2007/relationships/media" Target="../media/media12.aac"/><Relationship Id="rId15" Type="http://schemas.openxmlformats.org/officeDocument/2006/relationships/image" Target="../media/image42.jpeg"/><Relationship Id="rId10" Type="http://schemas.openxmlformats.org/officeDocument/2006/relationships/audio" Target="../media/media14.aac"/><Relationship Id="rId4" Type="http://schemas.openxmlformats.org/officeDocument/2006/relationships/audio" Target="../media/media11.aac"/><Relationship Id="rId9" Type="http://schemas.microsoft.com/office/2007/relationships/media" Target="../media/media14.aac"/><Relationship Id="rId1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aac"/><Relationship Id="rId13" Type="http://schemas.openxmlformats.org/officeDocument/2006/relationships/image" Target="../media/image46.jpeg"/><Relationship Id="rId3" Type="http://schemas.microsoft.com/office/2007/relationships/media" Target="../media/media16.aac"/><Relationship Id="rId7" Type="http://schemas.microsoft.com/office/2007/relationships/media" Target="../media/media18.aac"/><Relationship Id="rId12" Type="http://schemas.openxmlformats.org/officeDocument/2006/relationships/image" Target="../media/image45.jpeg"/><Relationship Id="rId2" Type="http://schemas.openxmlformats.org/officeDocument/2006/relationships/audio" Target="../media/media15.aac"/><Relationship Id="rId1" Type="http://schemas.microsoft.com/office/2007/relationships/media" Target="../media/media15.aac"/><Relationship Id="rId6" Type="http://schemas.openxmlformats.org/officeDocument/2006/relationships/audio" Target="../media/media17.aac"/><Relationship Id="rId11" Type="http://schemas.openxmlformats.org/officeDocument/2006/relationships/image" Target="../media/image2.png"/><Relationship Id="rId5" Type="http://schemas.microsoft.com/office/2007/relationships/media" Target="../media/media17.aac"/><Relationship Id="rId15" Type="http://schemas.openxmlformats.org/officeDocument/2006/relationships/image" Target="../media/image48.png"/><Relationship Id="rId10" Type="http://schemas.openxmlformats.org/officeDocument/2006/relationships/image" Target="../media/image40.jpg"/><Relationship Id="rId4" Type="http://schemas.openxmlformats.org/officeDocument/2006/relationships/audio" Target="../media/media16.aac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aac"/><Relationship Id="rId1" Type="http://schemas.microsoft.com/office/2007/relationships/media" Target="../media/media19.aac"/><Relationship Id="rId5" Type="http://schemas.openxmlformats.org/officeDocument/2006/relationships/image" Target="../media/image2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openxmlformats.org/officeDocument/2006/relationships/audio" Target="../media/media3.aac"/><Relationship Id="rId1" Type="http://schemas.microsoft.com/office/2007/relationships/media" Target="../media/media3.aac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aac"/><Relationship Id="rId1" Type="http://schemas.microsoft.com/office/2007/relationships/media" Target="../media/media4.aac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aac"/><Relationship Id="rId1" Type="http://schemas.microsoft.com/office/2007/relationships/media" Target="../media/media5.aac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2" Type="http://schemas.openxmlformats.org/officeDocument/2006/relationships/audio" Target="../media/media6.aac"/><Relationship Id="rId1" Type="http://schemas.microsoft.com/office/2007/relationships/media" Target="../media/media6.aac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2" Type="http://schemas.openxmlformats.org/officeDocument/2006/relationships/audio" Target="../media/media7.aac"/><Relationship Id="rId1" Type="http://schemas.microsoft.com/office/2007/relationships/media" Target="../media/media7.aac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jpeg"/><Relationship Id="rId2" Type="http://schemas.openxmlformats.org/officeDocument/2006/relationships/audio" Target="../media/media8.aac"/><Relationship Id="rId1" Type="http://schemas.microsoft.com/office/2007/relationships/media" Target="../media/media8.aac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jpeg"/><Relationship Id="rId12" Type="http://schemas.microsoft.com/office/2007/relationships/hdphoto" Target="../media/hdphoto4.wdp"/><Relationship Id="rId2" Type="http://schemas.openxmlformats.org/officeDocument/2006/relationships/audio" Target="../media/media9.aac"/><Relationship Id="rId1" Type="http://schemas.microsoft.com/office/2007/relationships/media" Target="../media/media9.aac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2" y="380999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ĐÔ THỊ VIỆT H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402" y="1600200"/>
            <a:ext cx="8413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6" name="Rectangle 5"/>
          <p:cNvSpPr/>
          <p:nvPr/>
        </p:nvSpPr>
        <p:spPr>
          <a:xfrm>
            <a:off x="292112" y="2462066"/>
            <a:ext cx="85597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335699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  <a:p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_so2041302041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60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0d_So2041302041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90119" y="6098470"/>
            <a:ext cx="486130" cy="486130"/>
          </a:xfrm>
          <a:prstGeom prst="rect">
            <a:avLst/>
          </a:prstGeom>
        </p:spPr>
      </p:pic>
      <p:pic>
        <p:nvPicPr>
          <p:cNvPr id="7" name="10c_So20413020412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18367" y="5993852"/>
            <a:ext cx="509096" cy="509096"/>
          </a:xfrm>
          <a:prstGeom prst="rect">
            <a:avLst/>
          </a:prstGeom>
        </p:spPr>
      </p:pic>
      <p:pic>
        <p:nvPicPr>
          <p:cNvPr id="6" name="10b_So204130204129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29227" y="3085718"/>
            <a:ext cx="509096" cy="509096"/>
          </a:xfrm>
          <a:prstGeom prst="rect">
            <a:avLst/>
          </a:prstGeom>
        </p:spPr>
      </p:pic>
      <p:pic>
        <p:nvPicPr>
          <p:cNvPr id="5" name="10a_So204130204129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18367" y="3145998"/>
            <a:ext cx="448816" cy="4488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260648"/>
            <a:ext cx="6099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pic>
        <p:nvPicPr>
          <p:cNvPr id="2052" name="Picture 4" descr="Kem đánh răng 3D Crest White Brillance 2X Longer Cooling tuýp 116g ...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2" b="42454"/>
          <a:stretch/>
        </p:blipFill>
        <p:spPr bwMode="auto">
          <a:xfrm rot="5400000">
            <a:off x="1115071" y="746823"/>
            <a:ext cx="229859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ách - Tranh Truyện Dân Gian Việt Nam - Mụ Lường | Shopee Việt Nam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 t="77557" r="27794" b="7998"/>
          <a:stretch/>
        </p:blipFill>
        <p:spPr bwMode="auto">
          <a:xfrm>
            <a:off x="4493754" y="1377208"/>
            <a:ext cx="4260235" cy="228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mailMe Form - Nằm mơ thấy tờ tiền 50k đánh đề con gì chắc ăn?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0" y="4055176"/>
            <a:ext cx="3528392" cy="165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ua lại biển số xe máy có vi phạm pháp luật? - Báo Người Đưa Ti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54" y="4001867"/>
            <a:ext cx="4260235" cy="266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eart 8"/>
          <p:cNvSpPr/>
          <p:nvPr/>
        </p:nvSpPr>
        <p:spPr>
          <a:xfrm>
            <a:off x="8028384" y="6015805"/>
            <a:ext cx="609600" cy="57982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6390458" y="3050081"/>
            <a:ext cx="609600" cy="57982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3351988" y="5958488"/>
            <a:ext cx="609600" cy="57982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art 3"/>
          <p:cNvSpPr/>
          <p:nvPr/>
        </p:nvSpPr>
        <p:spPr>
          <a:xfrm>
            <a:off x="3292916" y="3050081"/>
            <a:ext cx="609600" cy="57982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10_so204130204129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5374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1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8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7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8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1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94893" y="6028800"/>
            <a:ext cx="376808" cy="376808"/>
          </a:xfrm>
          <a:prstGeom prst="rect">
            <a:avLst/>
          </a:prstGeom>
        </p:spPr>
      </p:pic>
      <p:pic>
        <p:nvPicPr>
          <p:cNvPr id="4" name="11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33403" y="6070418"/>
            <a:ext cx="419313" cy="419313"/>
          </a:xfrm>
          <a:prstGeom prst="rect">
            <a:avLst/>
          </a:prstGeom>
        </p:spPr>
      </p:pic>
      <p:pic>
        <p:nvPicPr>
          <p:cNvPr id="3" name="11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00727" y="2891415"/>
            <a:ext cx="376808" cy="376808"/>
          </a:xfrm>
          <a:prstGeom prst="rect">
            <a:avLst/>
          </a:prstGeom>
        </p:spPr>
      </p:pic>
      <p:pic>
        <p:nvPicPr>
          <p:cNvPr id="2" name="11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63888" y="2780928"/>
            <a:ext cx="487295" cy="487295"/>
          </a:xfrm>
          <a:prstGeom prst="rect">
            <a:avLst/>
          </a:prstGeom>
        </p:spPr>
      </p:pic>
      <p:pic>
        <p:nvPicPr>
          <p:cNvPr id="3074" name="Picture 2" descr="Xem Lịch Âm Dương Năm 2020, Lịch Vạn Niên 2020, Dương, Âm Lịch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0" y="476672"/>
            <a:ext cx="3536454" cy="28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Điều khiển smart tivi Sony - Tích hợp nút Micro tìm kiếm bằng ..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9558"/>
            <a:ext cx="2860576" cy="286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ử dụng và bảo quản sữa trong hộp giấy thế nào cho đúng?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4" y="3968710"/>
            <a:ext cx="3502760" cy="262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ĐỊA CHỈ 36/45/32/49/13/54 BÙI TƯ TOÀN, tin tức Mới nhất Clip: Tìm ...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43898"/>
            <a:ext cx="4207624" cy="262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eart 5"/>
          <p:cNvSpPr/>
          <p:nvPr/>
        </p:nvSpPr>
        <p:spPr>
          <a:xfrm>
            <a:off x="3538260" y="2734663"/>
            <a:ext cx="609600" cy="57982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/>
          <p:cNvSpPr/>
          <p:nvPr/>
        </p:nvSpPr>
        <p:spPr>
          <a:xfrm>
            <a:off x="4784331" y="2734663"/>
            <a:ext cx="609600" cy="57982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>
            <a:off x="3502735" y="5990163"/>
            <a:ext cx="609600" cy="57982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8172400" y="5927292"/>
            <a:ext cx="609600" cy="57982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09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7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4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1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7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916832"/>
            <a:ext cx="810350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2120" y="5301208"/>
            <a:ext cx="520824" cy="5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cac phan mem\hình ảnh\khac\tải xuống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3" y="188640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cac phan mem\hình ảnh\khac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cac phan mem\hình ảnh\thuc vat\co 7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934012"/>
            <a:ext cx="9721080" cy="15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cac phan mem\hình ảnh\khac\images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1" y="3573016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2733" y="2348880"/>
            <a:ext cx="6414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Ý NGHĨA CỦA con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0" name="Picture 6" descr="C:\cac phan mem\hình ảnh\hinh nen\cv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38" y="-10486"/>
            <a:ext cx="23241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_so2041302041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28384" y="5755831"/>
            <a:ext cx="498791" cy="49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cac phan mem\hình ảnh\thuc vat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" y="806775"/>
            <a:ext cx="1540412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cac phan mem\hình ảnh\thuc vat\co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1" y="2271500"/>
            <a:ext cx="4067944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cac phan mem\hình ảnh\thuc vat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96" y="824518"/>
            <a:ext cx="1540412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cac phan mem\hình ảnh\thuc vat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07" y="824518"/>
            <a:ext cx="1540412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cac phan mem\hình ảnh\thuc vat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49" y="3933056"/>
            <a:ext cx="1540412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cac phan mem\hình ảnh\thuc vat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79" y="4153914"/>
            <a:ext cx="1540412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cac phan mem\hình ảnh\thuc vat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20" y="3933056"/>
            <a:ext cx="1540412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cac phan mem\hình ảnh\thuc vat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32" y="3906268"/>
            <a:ext cx="1540412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cac phan mem\hình ảnh\thuc vat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60" y="3933055"/>
            <a:ext cx="1540412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cac phan mem\hình ảnh\thuc vat\co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68" y="5368352"/>
            <a:ext cx="7308304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36096" y="736169"/>
            <a:ext cx="148470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2687" y="116632"/>
            <a:ext cx="62170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biểu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thị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lượng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3_so2041302041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87875" y="60839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05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46821E-6 L -0.38577 0.01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cac phan mem\hình ảnh\khac\tải xuống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" y="2762494"/>
            <a:ext cx="896577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cac phan mem\hình ảnh\khac\tải xuống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19" y="3861048"/>
            <a:ext cx="1285826" cy="12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21215" y="1340768"/>
            <a:ext cx="64203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0986789004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6357" y="332656"/>
            <a:ext cx="71437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Con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biểu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thị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điện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thoại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4_so2041302041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5589" y="6307051"/>
            <a:ext cx="523146" cy="52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3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anh\da1b3ab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2" y="1200367"/>
            <a:ext cx="314540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anh\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901" y="3717032"/>
            <a:ext cx="3644148" cy="236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13660" y="3405231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113</a:t>
            </a:r>
          </a:p>
        </p:txBody>
      </p:sp>
      <p:sp>
        <p:nvSpPr>
          <p:cNvPr id="3" name="Rectangle 2"/>
          <p:cNvSpPr/>
          <p:nvPr/>
        </p:nvSpPr>
        <p:spPr>
          <a:xfrm>
            <a:off x="6372200" y="3405231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114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5112" y="5929630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115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0062" y="116632"/>
            <a:ext cx="63993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Các số điện thoại khẩn cấp</a:t>
            </a:r>
          </a:p>
        </p:txBody>
      </p:sp>
      <p:pic>
        <p:nvPicPr>
          <p:cNvPr id="6" name="Picture 2" descr="Xe cứu hỏa đi làm nhiệm vụ - YouT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52" y="1200367"/>
            <a:ext cx="384042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5_so2041302041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9117" y="62153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0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cac phan mem\hình ảnh\khac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2" y="207122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cac phan mem\hình ảnh\khac\tải xuống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53" y="2060848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cac phan mem\hình ảnh\khac\tải xuố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2" y="4438422"/>
            <a:ext cx="3085789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cac phan mem\hình ảnh\khac\bang-so-nha-nhom-duc-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03" y="1760336"/>
            <a:ext cx="3139001" cy="220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cac phan mem\hình ảnh\khac\tải xuống (8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40948"/>
            <a:ext cx="504056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476672"/>
            <a:ext cx="66066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biểu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thị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địa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chỉ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6_so2041302041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15672" y="6337176"/>
            <a:ext cx="520824" cy="5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944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cac phan mem\hình ảnh\khac\dong-ho-treo-tuong-hinh-chim-cong-jt1381-1-anh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26" y="1214740"/>
            <a:ext cx="2123009" cy="195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cac phan mem\hình ảnh\khac\images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cac phan mem\hình ảnh\khac\tải xuống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9754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cac phan mem\hình ảnh\khac\QXH-064B-204x27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26" y="3726490"/>
            <a:ext cx="19431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05947" y="260648"/>
            <a:ext cx="51915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biểu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thị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giờ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Administrator\Desktop\anh\dong-ho-treo-tuong-simple-world_30543_14709008112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14740"/>
            <a:ext cx="2003681" cy="200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anh\imag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21" y="3732526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7_so2041302041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39097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9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cac phan mem\hình ảnh\khac\1460614922-h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" y="1772816"/>
            <a:ext cx="2748947" cy="196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cac phan mem\hình ảnh\khac\tải xuống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87" y="4231069"/>
            <a:ext cx="295022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cac phan mem\hình ảnh\khac\tải xuống (1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71" y="1786032"/>
            <a:ext cx="2447925" cy="190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cac phan mem\hình ảnh\khac\tải xuống (1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7" y="4293096"/>
            <a:ext cx="261179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cac phan mem\hình ảnh\khac\tải xuống (1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86033"/>
            <a:ext cx="2973622" cy="196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cac phan mem\hình ảnh\khac\images (10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76" y="4141068"/>
            <a:ext cx="255651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364" y="332656"/>
            <a:ext cx="812331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biểu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thị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ngày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sản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xuất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</a:p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hạn sử dụng, mã vạch của các sản phẩm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8_so2041302041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23176" y="6312290"/>
            <a:ext cx="520824" cy="5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cac phan mem\hình ảnh\khac\1.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278" y="2513490"/>
            <a:ext cx="216024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cac phan mem\hình ảnh\khac\images (1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352925"/>
            <a:ext cx="1872207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cac phan mem\hình ảnh\khac\images (1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77" y="2443163"/>
            <a:ext cx="2014606" cy="159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cac phan mem\hình ảnh\khac\tải xuống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2513490"/>
            <a:ext cx="1987826" cy="14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cac phan mem\hình ảnh\khac\tải xuống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84" y="2512980"/>
            <a:ext cx="186623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cac phan mem\hình ảnh\khac\tải xuống (3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04" y="4167188"/>
            <a:ext cx="2143125" cy="207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cac phan mem\hình ảnh\khac\tải xuống (14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26826"/>
            <a:ext cx="1987826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cac phan mem\hình ảnh\khac\tải xuống (15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352925"/>
            <a:ext cx="2911351" cy="149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10034" y="622749"/>
            <a:ext cx="5775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biểu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thị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 </a:t>
            </a:r>
          </a:p>
        </p:txBody>
      </p:sp>
      <p:pic>
        <p:nvPicPr>
          <p:cNvPr id="3" name="9_so2041302041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140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3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59&quot;/&gt;&lt;/object&gt;&lt;object type=&quot;3&quot; unique_id=&quot;10009&quot;&gt;&lt;property id=&quot;20148&quot; value=&quot;5&quot;/&gt;&lt;property id=&quot;20300&quot; value=&quot;Slide 7&quot;/&gt;&lt;property id=&quot;20307&quot; value=&quot;260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62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/object&gt;&lt;object type=&quot;8&quot; unique_id=&quot;1002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111</Words>
  <Application>Microsoft Office PowerPoint</Application>
  <PresentationFormat>On-screen Show (4:3)</PresentationFormat>
  <Paragraphs>21</Paragraphs>
  <Slides>12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x360</dc:creator>
  <cp:lastModifiedBy>Đức Tuấn Trần</cp:lastModifiedBy>
  <cp:revision>41</cp:revision>
  <dcterms:created xsi:type="dcterms:W3CDTF">2017-12-27T05:44:12Z</dcterms:created>
  <dcterms:modified xsi:type="dcterms:W3CDTF">2026-01-30T08:04:57Z</dcterms:modified>
</cp:coreProperties>
</file>