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69" r:id="rId14"/>
    <p:sldId id="257" r:id="rId15"/>
  </p:sldIdLst>
  <p:sldSz cx="12192000" cy="6858000"/>
  <p:notesSz cx="6858000" cy="9144000"/>
  <p:embeddedFontLst>
    <p:embeddedFont>
      <p:font typeface="Nhatrang" pitchFamily="2" charset="0"/>
      <p:regular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Fruitopia" pitchFamily="2" charset="0"/>
      <p:regular r:id="rId21"/>
    </p:embeddedFont>
    <p:embeddedFont>
      <p:font typeface="AntsyPants" pitchFamily="2" charset="0"/>
      <p:regular r:id="rId22"/>
    </p:embeddedFont>
    <p:embeddedFont>
      <p:font typeface="French Script MT" panose="03020402040607040605" pitchFamily="66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FF"/>
    <a:srgbClr val="99FFCC"/>
    <a:srgbClr val="FFFF66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60" d="100"/>
          <a:sy n="60" d="100"/>
        </p:scale>
        <p:origin x="43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2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9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3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F434-571C-43D9-8735-188D8F873DA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F4F3-A302-45DA-896E-E6420ED3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7.wdp"/><Relationship Id="rId12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7.wdp"/><Relationship Id="rId12" Type="http://schemas.openxmlformats.org/officeDocument/2006/relationships/image" Target="../media/image2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microsoft.com/office/2007/relationships/hdphoto" Target="../media/hdphoto11.wdp"/><Relationship Id="rId3" Type="http://schemas.microsoft.com/office/2007/relationships/media" Target="../media/media2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7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hdphoto" Target="../media/hdphoto10.wdp"/><Relationship Id="rId5" Type="http://schemas.microsoft.com/office/2007/relationships/media" Target="../media/media25.m4a"/><Relationship Id="rId1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audio" Target="../media/media24.m4a"/><Relationship Id="rId9" Type="http://schemas.openxmlformats.org/officeDocument/2006/relationships/audio" Target="../media/audio2.wav"/><Relationship Id="rId1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2.png"/><Relationship Id="rId3" Type="http://schemas.microsoft.com/office/2007/relationships/media" Target="../media/media27.m4a"/><Relationship Id="rId7" Type="http://schemas.openxmlformats.org/officeDocument/2006/relationships/audio" Target="../media/audio2.wav"/><Relationship Id="rId12" Type="http://schemas.microsoft.com/office/2007/relationships/hdphoto" Target="../media/hdphoto13.wdp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audio" Target="../media/audio1.wav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2.wdp"/><Relationship Id="rId4" Type="http://schemas.openxmlformats.org/officeDocument/2006/relationships/audio" Target="../media/media27.m4a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4.png"/><Relationship Id="rId5" Type="http://schemas.microsoft.com/office/2007/relationships/media" Target="../media/media4.m4a"/><Relationship Id="rId10" Type="http://schemas.openxmlformats.org/officeDocument/2006/relationships/image" Target="../media/image3.jpg"/><Relationship Id="rId4" Type="http://schemas.openxmlformats.org/officeDocument/2006/relationships/audio" Target="../media/media3.m4a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6.m4a"/><Relationship Id="rId7" Type="http://schemas.openxmlformats.org/officeDocument/2006/relationships/audio" Target="../media/audio1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audio" Target="../media/media6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media" Target="../media/media8.m4a"/><Relationship Id="rId7" Type="http://schemas.openxmlformats.org/officeDocument/2006/relationships/audio" Target="../media/audio1.wav"/><Relationship Id="rId12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8.m4a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10.m4a"/><Relationship Id="rId7" Type="http://schemas.openxmlformats.org/officeDocument/2006/relationships/audio" Target="../media/audio1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audio" Target="../media/media10.m4a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13.jpg"/><Relationship Id="rId17" Type="http://schemas.microsoft.com/office/2007/relationships/hdphoto" Target="../media/hdphoto2.wdp"/><Relationship Id="rId2" Type="http://schemas.openxmlformats.org/officeDocument/2006/relationships/audio" Target="../media/media11.m4a"/><Relationship Id="rId16" Type="http://schemas.openxmlformats.org/officeDocument/2006/relationships/image" Target="../media/image16.pn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audio" Target="../media/audio2.wav"/><Relationship Id="rId5" Type="http://schemas.microsoft.com/office/2007/relationships/media" Target="../media/media13.m4a"/><Relationship Id="rId15" Type="http://schemas.microsoft.com/office/2007/relationships/hdphoto" Target="../media/hdphoto1.wdp"/><Relationship Id="rId10" Type="http://schemas.openxmlformats.org/officeDocument/2006/relationships/audio" Target="../media/audio3.wav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microsoft.com/office/2007/relationships/hdphoto" Target="../media/hdphoto1.wdp"/><Relationship Id="rId3" Type="http://schemas.microsoft.com/office/2007/relationships/media" Target="../media/media16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5.png"/><Relationship Id="rId2" Type="http://schemas.openxmlformats.org/officeDocument/2006/relationships/audio" Target="../media/media15.m4a"/><Relationship Id="rId16" Type="http://schemas.openxmlformats.org/officeDocument/2006/relationships/image" Target="../media/image2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image" Target="../media/image14.png"/><Relationship Id="rId5" Type="http://schemas.microsoft.com/office/2007/relationships/media" Target="../media/media17.m4a"/><Relationship Id="rId15" Type="http://schemas.microsoft.com/office/2007/relationships/hdphoto" Target="../media/hdphoto2.wdp"/><Relationship Id="rId10" Type="http://schemas.openxmlformats.org/officeDocument/2006/relationships/image" Target="../media/image17.jpg"/><Relationship Id="rId4" Type="http://schemas.openxmlformats.org/officeDocument/2006/relationships/audio" Target="../media/media16.m4a"/><Relationship Id="rId9" Type="http://schemas.openxmlformats.org/officeDocument/2006/relationships/audio" Target="../media/audio2.wav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png"/><Relationship Id="rId3" Type="http://schemas.microsoft.com/office/2007/relationships/media" Target="../media/media19.m4a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4.wdp"/><Relationship Id="rId4" Type="http://schemas.openxmlformats.org/officeDocument/2006/relationships/audio" Target="../media/media19.m4a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79" y="351693"/>
            <a:ext cx="774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Fruitopia" pitchFamily="2" charset="0"/>
                <a:cs typeface="Times New Roman" panose="02020603050405020304" pitchFamily="18" charset="0"/>
              </a:rPr>
              <a:t>TRƯỜNG MẦM NON ĐÔ THỊ VIỆT HƯNG</a:t>
            </a:r>
            <a:endParaRPr lang="en-US" sz="2800" b="1" dirty="0">
              <a:solidFill>
                <a:srgbClr val="FF0066"/>
              </a:solidFill>
              <a:latin typeface="Fruitopia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6490" y="1266092"/>
            <a:ext cx="6025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La Bamba LET" pitchFamily="2" charset="0"/>
              </a:rPr>
              <a:t>TRÒ CHƠI CHỮ CÁI</a:t>
            </a:r>
          </a:p>
          <a:p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h, k, p, q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0438" y="3596263"/>
            <a:ext cx="491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ictorian LET" pitchFamily="2" charset="0"/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  <a:latin typeface="Victorian LET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ictorian LET" pitchFamily="2" charset="0"/>
              </a:rPr>
              <a:t>viên</a:t>
            </a:r>
            <a:r>
              <a:rPr lang="en-US" sz="4000" b="1" dirty="0" smtClean="0">
                <a:solidFill>
                  <a:srgbClr val="FF0000"/>
                </a:solidFill>
                <a:latin typeface="Victorian LET" pitchFamily="2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Victorian LET" pitchFamily="2" charset="0"/>
              </a:rPr>
              <a:t>Trần</a:t>
            </a:r>
            <a:r>
              <a:rPr lang="en-US" sz="4000" b="1" dirty="0" smtClean="0">
                <a:solidFill>
                  <a:srgbClr val="FF0000"/>
                </a:solidFill>
                <a:latin typeface="Victorian LET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ictorian LET" pitchFamily="2" charset="0"/>
              </a:rPr>
              <a:t>Thị</a:t>
            </a:r>
            <a:r>
              <a:rPr lang="en-US" sz="4000" b="1" dirty="0" smtClean="0">
                <a:solidFill>
                  <a:srgbClr val="FF0000"/>
                </a:solidFill>
                <a:latin typeface="Victorian LET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ictorian LET" pitchFamily="2" charset="0"/>
              </a:rPr>
              <a:t>Trang</a:t>
            </a:r>
            <a:endParaRPr lang="en-US" sz="4000" b="1" dirty="0">
              <a:solidFill>
                <a:srgbClr val="FF0000"/>
              </a:solidFill>
              <a:latin typeface="Victorian LET" pitchFamily="2" charset="0"/>
            </a:endParaRPr>
          </a:p>
        </p:txBody>
      </p:sp>
      <p:pic>
        <p:nvPicPr>
          <p:cNvPr id="2" name="1 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4052" y="0"/>
            <a:ext cx="423081" cy="4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1038" y="787989"/>
            <a:ext cx="12474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h</a:t>
            </a:r>
            <a:endParaRPr lang="en-US" sz="138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1038" y="4257632"/>
            <a:ext cx="12105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k</a:t>
            </a:r>
            <a:endParaRPr lang="en-US" sz="138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7528" y="-413018"/>
            <a:ext cx="2878096" cy="3416998"/>
            <a:chOff x="577528" y="-413018"/>
            <a:chExt cx="2878096" cy="3416998"/>
          </a:xfrm>
        </p:grpSpPr>
        <p:sp>
          <p:nvSpPr>
            <p:cNvPr id="3" name="TextBox 2"/>
            <p:cNvSpPr txBox="1"/>
            <p:nvPr/>
          </p:nvSpPr>
          <p:spPr>
            <a:xfrm>
              <a:off x="853422" y="2234539"/>
              <a:ext cx="22589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c¸i</a:t>
              </a:r>
              <a:r>
                <a:rPr lang="en-US" sz="4400" b="1" dirty="0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kÐo</a:t>
              </a:r>
              <a:endParaRPr lang="en-US" sz="4400" b="1" dirty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Kéo cắt thực phẩm, vải, giấy đa năng (đỏ to tốt) | Shopee Việt N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7528" y="-413018"/>
              <a:ext cx="2878096" cy="287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89846" y="3278657"/>
            <a:ext cx="2821606" cy="3306731"/>
            <a:chOff x="389846" y="3278657"/>
            <a:chExt cx="2821606" cy="3306731"/>
          </a:xfrm>
        </p:grpSpPr>
        <p:sp>
          <p:nvSpPr>
            <p:cNvPr id="4" name="TextBox 3"/>
            <p:cNvSpPr txBox="1"/>
            <p:nvPr/>
          </p:nvSpPr>
          <p:spPr>
            <a:xfrm>
              <a:off x="389846" y="5815947"/>
              <a:ext cx="28216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4400" b="1" dirty="0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hång</a:t>
              </a:r>
              <a:r>
                <a:rPr lang="en-US" sz="4400" b="1" dirty="0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­</a:t>
              </a:r>
              <a:endParaRPr lang="en-US" sz="4400" b="1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Nguyên Lý Duyên Sinh - Phật Học Cơ Bản - THƯ VIỆN HOA S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8" b="99375" l="930" r="9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9760">
              <a:off x="956488" y="3278657"/>
              <a:ext cx="1842864" cy="274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263858" y="0"/>
            <a:ext cx="2928142" cy="2945333"/>
            <a:chOff x="9263858" y="0"/>
            <a:chExt cx="2928142" cy="2945333"/>
          </a:xfrm>
        </p:grpSpPr>
        <p:sp>
          <p:nvSpPr>
            <p:cNvPr id="8" name="TextBox 7"/>
            <p:cNvSpPr txBox="1"/>
            <p:nvPr/>
          </p:nvSpPr>
          <p:spPr>
            <a:xfrm>
              <a:off x="9746871" y="2175892"/>
              <a:ext cx="20441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su</a:t>
              </a:r>
              <a:r>
                <a:rPr lang="en-US" sz="4400" b="1" dirty="0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hµo</a:t>
              </a:r>
              <a:endParaRPr lang="en-US" sz="4400" b="1" dirty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8" name="Picture 10" descr="ORGA - Siêu thị trái cây sạchORGA - Siêu thị trái cây sạchCủ su hà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91" r="994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858" y="0"/>
              <a:ext cx="2928142" cy="219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781145" y="3542044"/>
            <a:ext cx="3410855" cy="3043344"/>
            <a:chOff x="8781145" y="3542044"/>
            <a:chExt cx="3410855" cy="3043344"/>
          </a:xfrm>
        </p:grpSpPr>
        <p:sp>
          <p:nvSpPr>
            <p:cNvPr id="9" name="TextBox 8"/>
            <p:cNvSpPr txBox="1"/>
            <p:nvPr/>
          </p:nvSpPr>
          <p:spPr>
            <a:xfrm>
              <a:off x="9347531" y="5815947"/>
              <a:ext cx="25635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con </a:t>
              </a:r>
              <a:r>
                <a:rPr lang="en-US" sz="4400" b="1" dirty="0" err="1" smtClean="0">
                  <a:solidFill>
                    <a:srgbClr val="FF33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kiÕn</a:t>
              </a:r>
              <a:endParaRPr lang="en-US" sz="4400" b="1" dirty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60" name="Picture 12" descr="14 sự thật thú vị về loài kiến. - 360do.vn: Website học tập dành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1000" r="100000">
                          <a14:backgroundMark x1="35000" y1="77500" x2="43000" y2="61000"/>
                          <a14:backgroundMark x1="43667" y1="77500" x2="56333" y2="62000"/>
                          <a14:backgroundMark x1="69000" y1="77000" x2="74667" y2="70000"/>
                          <a14:backgroundMark x1="78000" y1="79000" x2="76667" y2="71000"/>
                          <a14:backgroundMark x1="37667" y1="80000" x2="37667" y2="80000"/>
                          <a14:backgroundMark x1="33000" y1="77000" x2="33000" y2="77000"/>
                          <a14:backgroundMark x1="14333" y1="34000" x2="16667" y2="3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1145" y="3542044"/>
              <a:ext cx="3410855" cy="2273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10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2506" y="126123"/>
            <a:ext cx="478279" cy="4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528" y="2175892"/>
            <a:ext cx="2258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c¸i</a:t>
            </a:r>
            <a:r>
              <a:rPr lang="en-US" sz="4400" b="1" dirty="0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kÐo</a:t>
            </a:r>
            <a:endParaRPr lang="en-US" sz="4400" b="1" dirty="0">
              <a:solidFill>
                <a:srgbClr val="FF33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846" y="5815947"/>
            <a:ext cx="2821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hång</a:t>
            </a:r>
            <a:r>
              <a:rPr lang="en-US" sz="44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­</a:t>
            </a:r>
            <a:endParaRPr lang="en-US" sz="4400" b="1" dirty="0">
              <a:solidFill>
                <a:srgbClr val="00B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1038" y="787989"/>
            <a:ext cx="12474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h</a:t>
            </a:r>
            <a:endParaRPr lang="en-US" sz="138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1038" y="4257632"/>
            <a:ext cx="12105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k</a:t>
            </a:r>
            <a:endParaRPr lang="en-US" sz="138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6871" y="2175892"/>
            <a:ext cx="2044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su</a:t>
            </a:r>
            <a:r>
              <a:rPr lang="en-US" sz="4400" b="1" dirty="0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hµo</a:t>
            </a:r>
            <a:endParaRPr lang="en-US" sz="4400" b="1" dirty="0">
              <a:solidFill>
                <a:srgbClr val="FF33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7531" y="5815947"/>
            <a:ext cx="2563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kiÕn</a:t>
            </a:r>
            <a:endParaRPr lang="en-US" sz="4400" b="1" dirty="0">
              <a:solidFill>
                <a:srgbClr val="FF33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Kéo cắt thực phẩm, vải, giấy đa năng (đỏ to tốt)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528" y="-413018"/>
            <a:ext cx="2878096" cy="28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ên Lý Duyên Sinh - Phật Học Cơ Bản - THƯ VIỆN HOA SE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8" b="99375" l="93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9760">
            <a:off x="956488" y="3278657"/>
            <a:ext cx="1842864" cy="27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RGA - Siêu thị trái cây sạchORGA - Siêu thị trái cây sạchCủ su hào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91" r="99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58" y="0"/>
            <a:ext cx="2928142" cy="21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4 sự thật thú vị về loài kiến. - 360do.vn: Website học tập dành ...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" r="100000">
                        <a14:backgroundMark x1="35000" y1="77500" x2="43000" y2="61000"/>
                        <a14:backgroundMark x1="43667" y1="77500" x2="56333" y2="62000"/>
                        <a14:backgroundMark x1="69000" y1="77000" x2="74667" y2="70000"/>
                        <a14:backgroundMark x1="78000" y1="79000" x2="76667" y2="71000"/>
                        <a14:backgroundMark x1="37667" y1="80000" x2="37667" y2="80000"/>
                        <a14:backgroundMark x1="33000" y1="77000" x2="33000" y2="77000"/>
                        <a14:backgroundMark x1="14333" y1="34000" x2="16667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5" y="3542044"/>
            <a:ext cx="3410855" cy="22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652582" y="2798783"/>
            <a:ext cx="4078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30973" y="6469173"/>
            <a:ext cx="4078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21833" y="2798783"/>
            <a:ext cx="4078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9846" y="6473623"/>
            <a:ext cx="4078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52582" y="6473623"/>
            <a:ext cx="4078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828800" y="2807594"/>
            <a:ext cx="4018208" cy="2009105"/>
          </a:xfrm>
          <a:custGeom>
            <a:avLst/>
            <a:gdLst>
              <a:gd name="connsiteX0" fmla="*/ 0 w 4018208"/>
              <a:gd name="connsiteY0" fmla="*/ 0 h 2009105"/>
              <a:gd name="connsiteX1" fmla="*/ 1004552 w 4018208"/>
              <a:gd name="connsiteY1" fmla="*/ 386367 h 2009105"/>
              <a:gd name="connsiteX2" fmla="*/ 2717442 w 4018208"/>
              <a:gd name="connsiteY2" fmla="*/ 824248 h 2009105"/>
              <a:gd name="connsiteX3" fmla="*/ 4018208 w 4018208"/>
              <a:gd name="connsiteY3" fmla="*/ 2009105 h 20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8208" h="2009105">
                <a:moveTo>
                  <a:pt x="0" y="0"/>
                </a:moveTo>
                <a:cubicBezTo>
                  <a:pt x="275822" y="124496"/>
                  <a:pt x="551645" y="248992"/>
                  <a:pt x="1004552" y="386367"/>
                </a:cubicBezTo>
                <a:cubicBezTo>
                  <a:pt x="1457459" y="523742"/>
                  <a:pt x="2215166" y="553792"/>
                  <a:pt x="2717442" y="824248"/>
                </a:cubicBezTo>
                <a:cubicBezTo>
                  <a:pt x="3219718" y="1094704"/>
                  <a:pt x="3618963" y="1551904"/>
                  <a:pt x="4018208" y="2009105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96127" y="2537138"/>
            <a:ext cx="5392549" cy="4250028"/>
          </a:xfrm>
          <a:custGeom>
            <a:avLst/>
            <a:gdLst>
              <a:gd name="connsiteX0" fmla="*/ 9180 w 5392549"/>
              <a:gd name="connsiteY0" fmla="*/ 3940935 h 4250028"/>
              <a:gd name="connsiteX1" fmla="*/ 125090 w 5392549"/>
              <a:gd name="connsiteY1" fmla="*/ 4172755 h 4250028"/>
              <a:gd name="connsiteX2" fmla="*/ 884943 w 5392549"/>
              <a:gd name="connsiteY2" fmla="*/ 4250028 h 4250028"/>
              <a:gd name="connsiteX3" fmla="*/ 2636470 w 5392549"/>
              <a:gd name="connsiteY3" fmla="*/ 4172755 h 4250028"/>
              <a:gd name="connsiteX4" fmla="*/ 3306172 w 5392549"/>
              <a:gd name="connsiteY4" fmla="*/ 3850783 h 4250028"/>
              <a:gd name="connsiteX5" fmla="*/ 3924358 w 5392549"/>
              <a:gd name="connsiteY5" fmla="*/ 3258355 h 4250028"/>
              <a:gd name="connsiteX6" fmla="*/ 4349360 w 5392549"/>
              <a:gd name="connsiteY6" fmla="*/ 2524259 h 4250028"/>
              <a:gd name="connsiteX7" fmla="*/ 5392549 w 5392549"/>
              <a:gd name="connsiteY7" fmla="*/ 0 h 425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2549" h="4250028">
                <a:moveTo>
                  <a:pt x="9180" y="3940935"/>
                </a:moveTo>
                <a:cubicBezTo>
                  <a:pt x="-5846" y="4031087"/>
                  <a:pt x="-20871" y="4121239"/>
                  <a:pt x="125090" y="4172755"/>
                </a:cubicBezTo>
                <a:cubicBezTo>
                  <a:pt x="271051" y="4224271"/>
                  <a:pt x="466380" y="4250028"/>
                  <a:pt x="884943" y="4250028"/>
                </a:cubicBezTo>
                <a:cubicBezTo>
                  <a:pt x="1303506" y="4250028"/>
                  <a:pt x="2232932" y="4239296"/>
                  <a:pt x="2636470" y="4172755"/>
                </a:cubicBezTo>
                <a:cubicBezTo>
                  <a:pt x="3040008" y="4106214"/>
                  <a:pt x="3091524" y="4003183"/>
                  <a:pt x="3306172" y="3850783"/>
                </a:cubicBezTo>
                <a:cubicBezTo>
                  <a:pt x="3520820" y="3698383"/>
                  <a:pt x="3750493" y="3479442"/>
                  <a:pt x="3924358" y="3258355"/>
                </a:cubicBezTo>
                <a:cubicBezTo>
                  <a:pt x="4098223" y="3037268"/>
                  <a:pt x="4104662" y="3067318"/>
                  <a:pt x="4349360" y="2524259"/>
                </a:cubicBezTo>
                <a:cubicBezTo>
                  <a:pt x="4594058" y="1981200"/>
                  <a:pt x="4993303" y="990600"/>
                  <a:pt x="5392549" y="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867437" y="2279561"/>
            <a:ext cx="3979571" cy="4392178"/>
          </a:xfrm>
          <a:custGeom>
            <a:avLst/>
            <a:gdLst>
              <a:gd name="connsiteX0" fmla="*/ 0 w 3979571"/>
              <a:gd name="connsiteY0" fmla="*/ 4185633 h 4392178"/>
              <a:gd name="connsiteX1" fmla="*/ 592428 w 3979571"/>
              <a:gd name="connsiteY1" fmla="*/ 4391695 h 4392178"/>
              <a:gd name="connsiteX2" fmla="*/ 1532586 w 3979571"/>
              <a:gd name="connsiteY2" fmla="*/ 4134118 h 4392178"/>
              <a:gd name="connsiteX3" fmla="*/ 2034862 w 3979571"/>
              <a:gd name="connsiteY3" fmla="*/ 3348507 h 4392178"/>
              <a:gd name="connsiteX4" fmla="*/ 2343955 w 3979571"/>
              <a:gd name="connsiteY4" fmla="*/ 2601532 h 4392178"/>
              <a:gd name="connsiteX5" fmla="*/ 3979571 w 3979571"/>
              <a:gd name="connsiteY5" fmla="*/ 0 h 439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571" h="4392178">
                <a:moveTo>
                  <a:pt x="0" y="4185633"/>
                </a:moveTo>
                <a:cubicBezTo>
                  <a:pt x="168498" y="4292957"/>
                  <a:pt x="336997" y="4400281"/>
                  <a:pt x="592428" y="4391695"/>
                </a:cubicBezTo>
                <a:cubicBezTo>
                  <a:pt x="847859" y="4383109"/>
                  <a:pt x="1292180" y="4307983"/>
                  <a:pt x="1532586" y="4134118"/>
                </a:cubicBezTo>
                <a:cubicBezTo>
                  <a:pt x="1772992" y="3960253"/>
                  <a:pt x="1899634" y="3603938"/>
                  <a:pt x="2034862" y="3348507"/>
                </a:cubicBezTo>
                <a:cubicBezTo>
                  <a:pt x="2170090" y="3093076"/>
                  <a:pt x="2019837" y="3159616"/>
                  <a:pt x="2343955" y="2601532"/>
                </a:cubicBezTo>
                <a:cubicBezTo>
                  <a:pt x="2668073" y="2043448"/>
                  <a:pt x="3323822" y="1021724"/>
                  <a:pt x="3979571" y="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722772" y="2343955"/>
            <a:ext cx="3966693" cy="1231193"/>
          </a:xfrm>
          <a:custGeom>
            <a:avLst/>
            <a:gdLst>
              <a:gd name="connsiteX0" fmla="*/ 3966693 w 3966693"/>
              <a:gd name="connsiteY0" fmla="*/ 450760 h 1231193"/>
              <a:gd name="connsiteX1" fmla="*/ 3400022 w 3966693"/>
              <a:gd name="connsiteY1" fmla="*/ 1068946 h 1231193"/>
              <a:gd name="connsiteX2" fmla="*/ 1648496 w 3966693"/>
              <a:gd name="connsiteY2" fmla="*/ 1146220 h 1231193"/>
              <a:gd name="connsiteX3" fmla="*/ 0 w 3966693"/>
              <a:gd name="connsiteY3" fmla="*/ 0 h 123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6693" h="1231193">
                <a:moveTo>
                  <a:pt x="3966693" y="450760"/>
                </a:moveTo>
                <a:cubicBezTo>
                  <a:pt x="3876540" y="701898"/>
                  <a:pt x="3786388" y="953036"/>
                  <a:pt x="3400022" y="1068946"/>
                </a:cubicBezTo>
                <a:cubicBezTo>
                  <a:pt x="3013656" y="1184856"/>
                  <a:pt x="2215166" y="1324378"/>
                  <a:pt x="1648496" y="1146220"/>
                </a:cubicBezTo>
                <a:cubicBezTo>
                  <a:pt x="1081826" y="968062"/>
                  <a:pt x="540913" y="484031"/>
                  <a:pt x="0" y="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09893" y="5988676"/>
            <a:ext cx="4121239" cy="719793"/>
          </a:xfrm>
          <a:custGeom>
            <a:avLst/>
            <a:gdLst>
              <a:gd name="connsiteX0" fmla="*/ 4121239 w 4121239"/>
              <a:gd name="connsiteY0" fmla="*/ 502276 h 719793"/>
              <a:gd name="connsiteX1" fmla="*/ 3760631 w 4121239"/>
              <a:gd name="connsiteY1" fmla="*/ 708338 h 719793"/>
              <a:gd name="connsiteX2" fmla="*/ 2343955 w 4121239"/>
              <a:gd name="connsiteY2" fmla="*/ 618186 h 719793"/>
              <a:gd name="connsiteX3" fmla="*/ 0 w 4121239"/>
              <a:gd name="connsiteY3" fmla="*/ 0 h 71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39" h="719793">
                <a:moveTo>
                  <a:pt x="4121239" y="502276"/>
                </a:moveTo>
                <a:cubicBezTo>
                  <a:pt x="4089042" y="595648"/>
                  <a:pt x="4056845" y="689020"/>
                  <a:pt x="3760631" y="708338"/>
                </a:cubicBezTo>
                <a:cubicBezTo>
                  <a:pt x="3464417" y="727656"/>
                  <a:pt x="2970727" y="736242"/>
                  <a:pt x="2343955" y="618186"/>
                </a:cubicBezTo>
                <a:cubicBezTo>
                  <a:pt x="1717183" y="500130"/>
                  <a:pt x="858591" y="250065"/>
                  <a:pt x="0" y="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1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9497" y="-19390"/>
            <a:ext cx="515155" cy="5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01504" y="1418104"/>
            <a:ext cx="900752" cy="1107996"/>
            <a:chOff x="3016155" y="1049614"/>
            <a:chExt cx="900752" cy="1107996"/>
          </a:xfrm>
        </p:grpSpPr>
        <p:sp>
          <p:nvSpPr>
            <p:cNvPr id="2" name="Rectangle 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15904" y="1418104"/>
            <a:ext cx="900752" cy="1107996"/>
            <a:chOff x="3016155" y="1049614"/>
            <a:chExt cx="900752" cy="1107996"/>
          </a:xfrm>
        </p:grpSpPr>
        <p:sp>
          <p:nvSpPr>
            <p:cNvPr id="7" name="Rectangle 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5313" y="1049614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01504" y="2250618"/>
            <a:ext cx="900752" cy="1107996"/>
            <a:chOff x="3016155" y="1049614"/>
            <a:chExt cx="900752" cy="1107996"/>
          </a:xfrm>
        </p:grpSpPr>
        <p:sp>
          <p:nvSpPr>
            <p:cNvPr id="10" name="Rectangle 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5904" y="2250618"/>
            <a:ext cx="900752" cy="1107996"/>
            <a:chOff x="3016155" y="1049614"/>
            <a:chExt cx="900752" cy="1107996"/>
          </a:xfrm>
        </p:grpSpPr>
        <p:sp>
          <p:nvSpPr>
            <p:cNvPr id="13" name="Rectangle 1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15313" y="1049614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7749" y="1657"/>
            <a:ext cx="4600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nhà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99384" y="1418104"/>
            <a:ext cx="900752" cy="1107996"/>
            <a:chOff x="3016155" y="1049614"/>
            <a:chExt cx="900752" cy="1107996"/>
          </a:xfrm>
        </p:grpSpPr>
        <p:sp>
          <p:nvSpPr>
            <p:cNvPr id="17" name="Rectangle 1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13784" y="1418104"/>
            <a:ext cx="900752" cy="1107996"/>
            <a:chOff x="3016155" y="1049614"/>
            <a:chExt cx="900752" cy="1107996"/>
          </a:xfrm>
        </p:grpSpPr>
        <p:sp>
          <p:nvSpPr>
            <p:cNvPr id="20" name="Rectangle 1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s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99384" y="2250618"/>
            <a:ext cx="900752" cy="1107996"/>
            <a:chOff x="3016155" y="1049614"/>
            <a:chExt cx="900752" cy="1107996"/>
          </a:xfrm>
        </p:grpSpPr>
        <p:sp>
          <p:nvSpPr>
            <p:cNvPr id="23" name="Rectangle 2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Nhatrang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13784" y="2250618"/>
            <a:ext cx="900752" cy="1107996"/>
            <a:chOff x="3016155" y="1049614"/>
            <a:chExt cx="900752" cy="1107996"/>
          </a:xfrm>
        </p:grpSpPr>
        <p:sp>
          <p:nvSpPr>
            <p:cNvPr id="26" name="Rectangle 2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28184" y="1418104"/>
            <a:ext cx="900752" cy="1107996"/>
            <a:chOff x="3016155" y="1049614"/>
            <a:chExt cx="900752" cy="1107996"/>
          </a:xfrm>
        </p:grpSpPr>
        <p:sp>
          <p:nvSpPr>
            <p:cNvPr id="29" name="Rectangle 2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42584" y="1311071"/>
            <a:ext cx="900752" cy="1107996"/>
            <a:chOff x="3016155" y="942581"/>
            <a:chExt cx="900752" cy="1107996"/>
          </a:xfrm>
        </p:grpSpPr>
        <p:sp>
          <p:nvSpPr>
            <p:cNvPr id="32" name="Rectangle 3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15313" y="942581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28184" y="2250618"/>
            <a:ext cx="900752" cy="1107996"/>
            <a:chOff x="3016155" y="1049614"/>
            <a:chExt cx="900752" cy="1107996"/>
          </a:xfrm>
        </p:grpSpPr>
        <p:sp>
          <p:nvSpPr>
            <p:cNvPr id="35" name="Rectangle 34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42584" y="2250618"/>
            <a:ext cx="900752" cy="1107996"/>
            <a:chOff x="3016155" y="1049614"/>
            <a:chExt cx="900752" cy="1107996"/>
          </a:xfrm>
        </p:grpSpPr>
        <p:sp>
          <p:nvSpPr>
            <p:cNvPr id="38" name="Rectangle 37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256983" y="1418104"/>
            <a:ext cx="900752" cy="1107996"/>
            <a:chOff x="3016155" y="1049614"/>
            <a:chExt cx="900752" cy="1107996"/>
          </a:xfrm>
        </p:grpSpPr>
        <p:sp>
          <p:nvSpPr>
            <p:cNvPr id="41" name="Rectangle 40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71383" y="1418104"/>
            <a:ext cx="900752" cy="1107996"/>
            <a:chOff x="3016155" y="1049614"/>
            <a:chExt cx="900752" cy="1107996"/>
          </a:xfrm>
        </p:grpSpPr>
        <p:sp>
          <p:nvSpPr>
            <p:cNvPr id="44" name="Rectangle 43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s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256983" y="2250618"/>
            <a:ext cx="900752" cy="1107996"/>
            <a:chOff x="3016155" y="1049614"/>
            <a:chExt cx="900752" cy="1107996"/>
          </a:xfrm>
        </p:grpSpPr>
        <p:sp>
          <p:nvSpPr>
            <p:cNvPr id="47" name="Rectangle 4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5313" y="1049614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71383" y="2250618"/>
            <a:ext cx="900752" cy="1107996"/>
            <a:chOff x="3016155" y="1049614"/>
            <a:chExt cx="900752" cy="1107996"/>
          </a:xfrm>
        </p:grpSpPr>
        <p:sp>
          <p:nvSpPr>
            <p:cNvPr id="50" name="Rectangle 4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72136" y="1418104"/>
            <a:ext cx="900752" cy="1107996"/>
            <a:chOff x="3016155" y="1049614"/>
            <a:chExt cx="900752" cy="1107996"/>
          </a:xfrm>
        </p:grpSpPr>
        <p:sp>
          <p:nvSpPr>
            <p:cNvPr id="53" name="Rectangle 5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986536" y="1418104"/>
            <a:ext cx="900752" cy="1107996"/>
            <a:chOff x="3016155" y="1049614"/>
            <a:chExt cx="900752" cy="1107996"/>
          </a:xfrm>
        </p:grpSpPr>
        <p:sp>
          <p:nvSpPr>
            <p:cNvPr id="56" name="Rectangle 5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15313" y="1049614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072136" y="2250618"/>
            <a:ext cx="900752" cy="1107996"/>
            <a:chOff x="3016155" y="1049614"/>
            <a:chExt cx="900752" cy="1107996"/>
          </a:xfrm>
        </p:grpSpPr>
        <p:sp>
          <p:nvSpPr>
            <p:cNvPr id="59" name="Rectangle 5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86536" y="2250618"/>
            <a:ext cx="900752" cy="1107996"/>
            <a:chOff x="3016155" y="1049614"/>
            <a:chExt cx="900752" cy="1107996"/>
          </a:xfrm>
        </p:grpSpPr>
        <p:sp>
          <p:nvSpPr>
            <p:cNvPr id="62" name="Rectangle 6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15313" y="1049614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S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800669" y="3096782"/>
            <a:ext cx="900752" cy="1107996"/>
            <a:chOff x="3016155" y="1049614"/>
            <a:chExt cx="900752" cy="1107996"/>
          </a:xfrm>
        </p:grpSpPr>
        <p:sp>
          <p:nvSpPr>
            <p:cNvPr id="65" name="Rectangle 64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17226" y="3096782"/>
            <a:ext cx="900752" cy="1107996"/>
            <a:chOff x="3016155" y="1049614"/>
            <a:chExt cx="900752" cy="1107996"/>
          </a:xfrm>
        </p:grpSpPr>
        <p:sp>
          <p:nvSpPr>
            <p:cNvPr id="68" name="Rectangle 67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803028" y="3929296"/>
            <a:ext cx="900752" cy="1107996"/>
            <a:chOff x="3016155" y="1049614"/>
            <a:chExt cx="900752" cy="1107996"/>
          </a:xfrm>
        </p:grpSpPr>
        <p:sp>
          <p:nvSpPr>
            <p:cNvPr id="71" name="Rectangle 70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s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717428" y="3929296"/>
            <a:ext cx="900752" cy="1107996"/>
            <a:chOff x="3016155" y="1049614"/>
            <a:chExt cx="900752" cy="1107996"/>
          </a:xfrm>
        </p:grpSpPr>
        <p:sp>
          <p:nvSpPr>
            <p:cNvPr id="74" name="Rectangle 73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03561" y="3083132"/>
            <a:ext cx="900752" cy="1107996"/>
            <a:chOff x="3016155" y="1035964"/>
            <a:chExt cx="900752" cy="1107996"/>
          </a:xfrm>
        </p:grpSpPr>
        <p:sp>
          <p:nvSpPr>
            <p:cNvPr id="77" name="Rectangle 7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144752" y="103596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518796" y="3083132"/>
            <a:ext cx="900752" cy="1107996"/>
            <a:chOff x="3016155" y="1049614"/>
            <a:chExt cx="900752" cy="1107996"/>
          </a:xfrm>
        </p:grpSpPr>
        <p:sp>
          <p:nvSpPr>
            <p:cNvPr id="80" name="Rectangle 7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619366" y="3929296"/>
            <a:ext cx="900752" cy="1107996"/>
            <a:chOff x="3016155" y="1049614"/>
            <a:chExt cx="900752" cy="1107996"/>
          </a:xfrm>
        </p:grpSpPr>
        <p:sp>
          <p:nvSpPr>
            <p:cNvPr id="83" name="Rectangle 8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534255" y="3929296"/>
            <a:ext cx="900752" cy="1107996"/>
            <a:chOff x="3016155" y="1049614"/>
            <a:chExt cx="900752" cy="1107996"/>
          </a:xfrm>
        </p:grpSpPr>
        <p:sp>
          <p:nvSpPr>
            <p:cNvPr id="86" name="Rectangle 8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15313" y="1049614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435007" y="3098045"/>
            <a:ext cx="900752" cy="1107996"/>
            <a:chOff x="3016155" y="1049614"/>
            <a:chExt cx="900752" cy="1107996"/>
          </a:xfrm>
        </p:grpSpPr>
        <p:sp>
          <p:nvSpPr>
            <p:cNvPr id="89" name="Rectangle 8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349407" y="2929853"/>
            <a:ext cx="900752" cy="1138447"/>
            <a:chOff x="3016155" y="881422"/>
            <a:chExt cx="900752" cy="1138447"/>
          </a:xfrm>
        </p:grpSpPr>
        <p:sp>
          <p:nvSpPr>
            <p:cNvPr id="92" name="Rectangle 9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115311" y="881422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435007" y="3930559"/>
            <a:ext cx="900752" cy="1107996"/>
            <a:chOff x="3016155" y="1049614"/>
            <a:chExt cx="900752" cy="1107996"/>
          </a:xfrm>
        </p:grpSpPr>
        <p:sp>
          <p:nvSpPr>
            <p:cNvPr id="95" name="Rectangle 94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349407" y="3930559"/>
            <a:ext cx="900752" cy="1107996"/>
            <a:chOff x="3016155" y="1049614"/>
            <a:chExt cx="900752" cy="1107996"/>
          </a:xfrm>
        </p:grpSpPr>
        <p:sp>
          <p:nvSpPr>
            <p:cNvPr id="98" name="Rectangle 97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263807" y="3098045"/>
            <a:ext cx="900752" cy="1107996"/>
            <a:chOff x="3016155" y="1049614"/>
            <a:chExt cx="900752" cy="1107996"/>
          </a:xfrm>
        </p:grpSpPr>
        <p:sp>
          <p:nvSpPr>
            <p:cNvPr id="101" name="Rectangle 100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8178207" y="2959109"/>
            <a:ext cx="900752" cy="1446550"/>
            <a:chOff x="3016155" y="910678"/>
            <a:chExt cx="900752" cy="1446550"/>
          </a:xfrm>
        </p:grpSpPr>
        <p:sp>
          <p:nvSpPr>
            <p:cNvPr id="104" name="Rectangle 103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43754" y="910678"/>
              <a:ext cx="58541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latin typeface="French Script MT" panose="03020402040607040605" pitchFamily="66" charset="0"/>
                </a:rPr>
                <a:t>h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263807" y="3930559"/>
            <a:ext cx="900752" cy="1107996"/>
            <a:chOff x="3016155" y="1049614"/>
            <a:chExt cx="900752" cy="1107996"/>
          </a:xfrm>
        </p:grpSpPr>
        <p:sp>
          <p:nvSpPr>
            <p:cNvPr id="107" name="Rectangle 10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178193" y="3942946"/>
            <a:ext cx="900752" cy="1107996"/>
            <a:chOff x="3016155" y="1049614"/>
            <a:chExt cx="900752" cy="1107996"/>
          </a:xfrm>
        </p:grpSpPr>
        <p:sp>
          <p:nvSpPr>
            <p:cNvPr id="110" name="Rectangle 10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9085777" y="2945274"/>
            <a:ext cx="900752" cy="1120499"/>
            <a:chOff x="3016155" y="899370"/>
            <a:chExt cx="900752" cy="1120499"/>
          </a:xfrm>
        </p:grpSpPr>
        <p:sp>
          <p:nvSpPr>
            <p:cNvPr id="113" name="Rectangle 11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115320" y="899370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p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993353" y="3095518"/>
            <a:ext cx="900752" cy="1107996"/>
            <a:chOff x="3016155" y="1049614"/>
            <a:chExt cx="900752" cy="1107996"/>
          </a:xfrm>
        </p:grpSpPr>
        <p:sp>
          <p:nvSpPr>
            <p:cNvPr id="116" name="Rectangle 11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089186" y="3942946"/>
            <a:ext cx="900752" cy="1107996"/>
            <a:chOff x="3016155" y="1049614"/>
            <a:chExt cx="900752" cy="1107996"/>
          </a:xfrm>
        </p:grpSpPr>
        <p:sp>
          <p:nvSpPr>
            <p:cNvPr id="119" name="Rectangle 11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9993353" y="3791795"/>
            <a:ext cx="900752" cy="1446550"/>
            <a:chOff x="3016155" y="898463"/>
            <a:chExt cx="900752" cy="1446550"/>
          </a:xfrm>
        </p:grpSpPr>
        <p:sp>
          <p:nvSpPr>
            <p:cNvPr id="122" name="Rectangle 12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102849" y="898463"/>
              <a:ext cx="58541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latin typeface="French Script MT" panose="03020402040607040605" pitchFamily="66" charset="0"/>
                </a:rPr>
                <a:t>h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801504" y="4775460"/>
            <a:ext cx="900752" cy="1107996"/>
            <a:chOff x="3016155" y="1049614"/>
            <a:chExt cx="900752" cy="1107996"/>
          </a:xfrm>
        </p:grpSpPr>
        <p:sp>
          <p:nvSpPr>
            <p:cNvPr id="125" name="Rectangle 124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715904" y="4775460"/>
            <a:ext cx="900752" cy="1107996"/>
            <a:chOff x="3016155" y="1049614"/>
            <a:chExt cx="900752" cy="1107996"/>
          </a:xfrm>
        </p:grpSpPr>
        <p:sp>
          <p:nvSpPr>
            <p:cNvPr id="128" name="Rectangle 127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636467" y="4775460"/>
            <a:ext cx="900752" cy="1107996"/>
            <a:chOff x="3016155" y="1049614"/>
            <a:chExt cx="900752" cy="1107996"/>
          </a:xfrm>
        </p:grpSpPr>
        <p:sp>
          <p:nvSpPr>
            <p:cNvPr id="131" name="Rectangle 130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537664" y="4775459"/>
            <a:ext cx="900752" cy="1107996"/>
            <a:chOff x="3016155" y="1049614"/>
            <a:chExt cx="900752" cy="1107996"/>
          </a:xfrm>
        </p:grpSpPr>
        <p:sp>
          <p:nvSpPr>
            <p:cNvPr id="134" name="Rectangle 133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435007" y="4651370"/>
            <a:ext cx="900752" cy="1107996"/>
            <a:chOff x="3016155" y="925525"/>
            <a:chExt cx="900752" cy="1107996"/>
          </a:xfrm>
        </p:grpSpPr>
        <p:sp>
          <p:nvSpPr>
            <p:cNvPr id="137" name="Rectangle 13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115313" y="925525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p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349407" y="4775459"/>
            <a:ext cx="900752" cy="1107996"/>
            <a:chOff x="3016155" y="1049614"/>
            <a:chExt cx="900752" cy="1107996"/>
          </a:xfrm>
        </p:grpSpPr>
        <p:sp>
          <p:nvSpPr>
            <p:cNvPr id="140" name="Rectangle 13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258152" y="4775459"/>
            <a:ext cx="900752" cy="1107996"/>
            <a:chOff x="3016155" y="1049614"/>
            <a:chExt cx="900752" cy="1107996"/>
          </a:xfrm>
        </p:grpSpPr>
        <p:sp>
          <p:nvSpPr>
            <p:cNvPr id="143" name="Rectangle 14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8172545" y="4775459"/>
            <a:ext cx="900752" cy="1107996"/>
            <a:chOff x="3016155" y="1049614"/>
            <a:chExt cx="900752" cy="1107996"/>
          </a:xfrm>
        </p:grpSpPr>
        <p:sp>
          <p:nvSpPr>
            <p:cNvPr id="146" name="Rectangle 14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9076728" y="4772816"/>
            <a:ext cx="900752" cy="1107996"/>
            <a:chOff x="3016155" y="1049614"/>
            <a:chExt cx="900752" cy="1107996"/>
          </a:xfrm>
        </p:grpSpPr>
        <p:sp>
          <p:nvSpPr>
            <p:cNvPr id="149" name="Rectangle 14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s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9985026" y="4772816"/>
            <a:ext cx="900752" cy="1107996"/>
            <a:chOff x="3016155" y="1049614"/>
            <a:chExt cx="900752" cy="1107996"/>
          </a:xfrm>
        </p:grpSpPr>
        <p:sp>
          <p:nvSpPr>
            <p:cNvPr id="152" name="Rectangle 15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1026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1942701" y="519716"/>
            <a:ext cx="697183" cy="10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parent Daycare Png - Transparent Background House Cartoon Png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79070" x2="27558" y2="80155"/>
                        <a14:foregroundMark x1="32558" y1="83101" x2="33837" y2="83101"/>
                        <a14:foregroundMark x1="38605" y1="85736" x2="40116" y2="86822"/>
                        <a14:foregroundMark x1="46860" y1="87132" x2="48372" y2="87442"/>
                        <a14:foregroundMark x1="55116" y1="87752" x2="55930" y2="88837"/>
                        <a14:foregroundMark x1="62209" y1="85426" x2="63721" y2="87132"/>
                        <a14:foregroundMark x1="81977" y1="73488" x2="83023" y2="73798"/>
                        <a14:foregroundMark x1="19186" y1="57364" x2="21163" y2="57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99" y="5504364"/>
            <a:ext cx="1931582" cy="14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2865671" y="1359112"/>
            <a:ext cx="713882" cy="10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3652052" y="1386486"/>
            <a:ext cx="663631" cy="9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3727832" y="2257276"/>
            <a:ext cx="642770" cy="9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3762947" y="3081174"/>
            <a:ext cx="674872" cy="10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4670592" y="3092747"/>
            <a:ext cx="651607" cy="9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5537659" y="3957858"/>
            <a:ext cx="655765" cy="9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5553558" y="3083899"/>
            <a:ext cx="653193" cy="97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5572856" y="2180585"/>
            <a:ext cx="709591" cy="10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4695444" y="3957858"/>
            <a:ext cx="633640" cy="9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7376616" y="2114792"/>
            <a:ext cx="727554" cy="10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6448223" y="2186045"/>
            <a:ext cx="699375" cy="10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7432602" y="3018587"/>
            <a:ext cx="710337" cy="10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8311311" y="3076221"/>
            <a:ext cx="668476" cy="9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8277787" y="3853032"/>
            <a:ext cx="701564" cy="10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9197392" y="3881649"/>
            <a:ext cx="701564" cy="10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10055224" y="3902172"/>
            <a:ext cx="693235" cy="103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Ca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 bwMode="auto">
          <a:xfrm flipH="1">
            <a:off x="10096642" y="4733415"/>
            <a:ext cx="703694" cy="104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động pháo hoa - Tự nhiên và xã hội 3 - Phạm Đức Hậu - Thư ...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239" y="4191128"/>
            <a:ext cx="1418903" cy="156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12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95142" y="-89884"/>
            <a:ext cx="420960" cy="420960"/>
          </a:xfrm>
          <a:prstGeom prst="rect">
            <a:avLst/>
          </a:prstGeom>
        </p:spPr>
      </p:pic>
      <p:pic>
        <p:nvPicPr>
          <p:cNvPr id="172" name="12a hkpq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95142" y="391466"/>
            <a:ext cx="491315" cy="491315"/>
          </a:xfrm>
          <a:prstGeom prst="rect">
            <a:avLst/>
          </a:prstGeom>
        </p:spPr>
      </p:pic>
      <p:pic>
        <p:nvPicPr>
          <p:cNvPr id="173" name="12b hkpq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95142" y="1454712"/>
            <a:ext cx="576291" cy="5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5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25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9 0.10532 L -0.00547 0.1294 " pathEditMode="relative" rAng="0" ptsTypes="AA">
                                      <p:cBhvr>
                                        <p:cTn id="12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6440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9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4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  <p:audio>
              <p:cMediaNode vol="80000">
                <p:cTn id="4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2"/>
                </p:tgtEl>
              </p:cMediaNode>
            </p:audio>
            <p:audio>
              <p:cMediaNode vol="80000">
                <p:cTn id="4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/>
          <p:cNvGrpSpPr/>
          <p:nvPr/>
        </p:nvGrpSpPr>
        <p:grpSpPr>
          <a:xfrm>
            <a:off x="501717" y="1202744"/>
            <a:ext cx="900752" cy="1107996"/>
            <a:chOff x="3016155" y="1111660"/>
            <a:chExt cx="900752" cy="1107996"/>
          </a:xfrm>
        </p:grpSpPr>
        <p:sp>
          <p:nvSpPr>
            <p:cNvPr id="173" name="Rectangle 17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131338" y="1111660"/>
              <a:ext cx="69281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416117" y="1191740"/>
            <a:ext cx="900752" cy="1107996"/>
            <a:chOff x="3016155" y="1100656"/>
            <a:chExt cx="900752" cy="1107996"/>
          </a:xfrm>
        </p:grpSpPr>
        <p:sp>
          <p:nvSpPr>
            <p:cNvPr id="176" name="Rectangle 17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018853" y="1100656"/>
              <a:ext cx="8947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01717" y="1973212"/>
            <a:ext cx="900752" cy="1107996"/>
            <a:chOff x="3016155" y="1049614"/>
            <a:chExt cx="900752" cy="1107996"/>
          </a:xfrm>
        </p:grpSpPr>
        <p:sp>
          <p:nvSpPr>
            <p:cNvPr id="179" name="Rectangle 17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416117" y="1883479"/>
            <a:ext cx="900752" cy="1107996"/>
            <a:chOff x="3016155" y="959881"/>
            <a:chExt cx="900752" cy="1107996"/>
          </a:xfrm>
        </p:grpSpPr>
        <p:sp>
          <p:nvSpPr>
            <p:cNvPr id="182" name="Rectangle 18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101789" y="959881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299597" y="1140698"/>
            <a:ext cx="900752" cy="1107996"/>
            <a:chOff x="3016155" y="1049614"/>
            <a:chExt cx="900752" cy="1107996"/>
          </a:xfrm>
        </p:grpSpPr>
        <p:sp>
          <p:nvSpPr>
            <p:cNvPr id="185" name="Rectangle 184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213997" y="1140698"/>
            <a:ext cx="900752" cy="1107996"/>
            <a:chOff x="3016155" y="1049614"/>
            <a:chExt cx="900752" cy="1107996"/>
          </a:xfrm>
        </p:grpSpPr>
        <p:sp>
          <p:nvSpPr>
            <p:cNvPr id="188" name="Rectangle 187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s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299597" y="1876504"/>
            <a:ext cx="900752" cy="1107996"/>
            <a:chOff x="3016155" y="952906"/>
            <a:chExt cx="900752" cy="1107996"/>
          </a:xfrm>
        </p:grpSpPr>
        <p:sp>
          <p:nvSpPr>
            <p:cNvPr id="191" name="Rectangle 190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128650" y="952906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3213997" y="1858320"/>
            <a:ext cx="900752" cy="1107996"/>
            <a:chOff x="3016155" y="934722"/>
            <a:chExt cx="900752" cy="1107996"/>
          </a:xfrm>
        </p:grpSpPr>
        <p:sp>
          <p:nvSpPr>
            <p:cNvPr id="194" name="Rectangle 193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049636" y="934722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128397" y="1140698"/>
            <a:ext cx="900752" cy="1107996"/>
            <a:chOff x="3016155" y="1049614"/>
            <a:chExt cx="900752" cy="1107996"/>
          </a:xfrm>
        </p:grpSpPr>
        <p:sp>
          <p:nvSpPr>
            <p:cNvPr id="197" name="Rectangle 19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042797" y="1033665"/>
            <a:ext cx="900752" cy="1107996"/>
            <a:chOff x="3016155" y="942581"/>
            <a:chExt cx="900752" cy="1107996"/>
          </a:xfrm>
        </p:grpSpPr>
        <p:sp>
          <p:nvSpPr>
            <p:cNvPr id="200" name="Rectangle 19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115313" y="942581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128397" y="1973212"/>
            <a:ext cx="900752" cy="1107996"/>
            <a:chOff x="3016155" y="1049614"/>
            <a:chExt cx="900752" cy="1107996"/>
          </a:xfrm>
        </p:grpSpPr>
        <p:sp>
          <p:nvSpPr>
            <p:cNvPr id="203" name="Rectangle 20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042797" y="1973212"/>
            <a:ext cx="900752" cy="1107996"/>
            <a:chOff x="3016155" y="1049614"/>
            <a:chExt cx="900752" cy="1107996"/>
          </a:xfrm>
        </p:grpSpPr>
        <p:sp>
          <p:nvSpPr>
            <p:cNvPr id="206" name="Rectangle 20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5957196" y="1140698"/>
            <a:ext cx="900752" cy="1107996"/>
            <a:chOff x="3016155" y="1049614"/>
            <a:chExt cx="900752" cy="1107996"/>
          </a:xfrm>
        </p:grpSpPr>
        <p:sp>
          <p:nvSpPr>
            <p:cNvPr id="209" name="Rectangle 20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71596" y="1140698"/>
            <a:ext cx="900752" cy="1107996"/>
            <a:chOff x="3016155" y="1049614"/>
            <a:chExt cx="900752" cy="1107996"/>
          </a:xfrm>
        </p:grpSpPr>
        <p:sp>
          <p:nvSpPr>
            <p:cNvPr id="212" name="Rectangle 21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s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5957196" y="1973212"/>
            <a:ext cx="900752" cy="1107996"/>
            <a:chOff x="3016155" y="1049614"/>
            <a:chExt cx="900752" cy="1107996"/>
          </a:xfrm>
        </p:grpSpPr>
        <p:sp>
          <p:nvSpPr>
            <p:cNvPr id="215" name="Rectangle 214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115313" y="1049614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6871596" y="1973212"/>
            <a:ext cx="900752" cy="1107996"/>
            <a:chOff x="3016155" y="1049614"/>
            <a:chExt cx="900752" cy="1107996"/>
          </a:xfrm>
        </p:grpSpPr>
        <p:sp>
          <p:nvSpPr>
            <p:cNvPr id="218" name="Rectangle 217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7772349" y="1140698"/>
            <a:ext cx="900752" cy="1107996"/>
            <a:chOff x="3016155" y="1049614"/>
            <a:chExt cx="900752" cy="1107996"/>
          </a:xfrm>
        </p:grpSpPr>
        <p:sp>
          <p:nvSpPr>
            <p:cNvPr id="221" name="Rectangle 220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686749" y="1140698"/>
            <a:ext cx="900752" cy="1107996"/>
            <a:chOff x="3016155" y="1049614"/>
            <a:chExt cx="900752" cy="1107996"/>
          </a:xfrm>
        </p:grpSpPr>
        <p:sp>
          <p:nvSpPr>
            <p:cNvPr id="224" name="Rectangle 223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15313" y="1049614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7772349" y="1973212"/>
            <a:ext cx="900752" cy="1107996"/>
            <a:chOff x="3016155" y="1049614"/>
            <a:chExt cx="900752" cy="1107996"/>
          </a:xfrm>
        </p:grpSpPr>
        <p:sp>
          <p:nvSpPr>
            <p:cNvPr id="227" name="Rectangle 22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8686749" y="1973212"/>
            <a:ext cx="900752" cy="1107996"/>
            <a:chOff x="3016155" y="1049614"/>
            <a:chExt cx="900752" cy="1107996"/>
          </a:xfrm>
        </p:grpSpPr>
        <p:sp>
          <p:nvSpPr>
            <p:cNvPr id="230" name="Rectangle 22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3115313" y="1049614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S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00882" y="2819376"/>
            <a:ext cx="900752" cy="1107996"/>
            <a:chOff x="3016155" y="1049614"/>
            <a:chExt cx="900752" cy="1107996"/>
          </a:xfrm>
        </p:grpSpPr>
        <p:sp>
          <p:nvSpPr>
            <p:cNvPr id="233" name="Rectangle 23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1417439" y="2819376"/>
            <a:ext cx="900752" cy="1107996"/>
            <a:chOff x="3016155" y="1049614"/>
            <a:chExt cx="900752" cy="1107996"/>
          </a:xfrm>
        </p:grpSpPr>
        <p:sp>
          <p:nvSpPr>
            <p:cNvPr id="236" name="Rectangle 23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03241" y="3651890"/>
            <a:ext cx="900752" cy="1107996"/>
            <a:chOff x="3016155" y="1049614"/>
            <a:chExt cx="900752" cy="1107996"/>
          </a:xfrm>
        </p:grpSpPr>
        <p:sp>
          <p:nvSpPr>
            <p:cNvPr id="239" name="Rectangle 23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s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417641" y="3651890"/>
            <a:ext cx="900752" cy="1107996"/>
            <a:chOff x="3016155" y="1049614"/>
            <a:chExt cx="900752" cy="1107996"/>
          </a:xfrm>
        </p:grpSpPr>
        <p:sp>
          <p:nvSpPr>
            <p:cNvPr id="242" name="Rectangle 24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2303774" y="2805726"/>
            <a:ext cx="900752" cy="1107996"/>
            <a:chOff x="3016155" y="1035964"/>
            <a:chExt cx="900752" cy="1107996"/>
          </a:xfrm>
        </p:grpSpPr>
        <p:sp>
          <p:nvSpPr>
            <p:cNvPr id="245" name="Rectangle 244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3144752" y="103596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3219220" y="2818112"/>
            <a:ext cx="900752" cy="1107996"/>
            <a:chOff x="3016155" y="1049614"/>
            <a:chExt cx="900752" cy="1107996"/>
          </a:xfrm>
        </p:grpSpPr>
        <p:sp>
          <p:nvSpPr>
            <p:cNvPr id="248" name="Rectangle 247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3020681" y="1049614"/>
              <a:ext cx="8947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2319579" y="3651890"/>
            <a:ext cx="900752" cy="1107996"/>
            <a:chOff x="3016155" y="1049614"/>
            <a:chExt cx="900752" cy="1107996"/>
          </a:xfrm>
        </p:grpSpPr>
        <p:sp>
          <p:nvSpPr>
            <p:cNvPr id="251" name="Rectangle 250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3234468" y="3683666"/>
            <a:ext cx="925071" cy="1107996"/>
            <a:chOff x="3016155" y="1081390"/>
            <a:chExt cx="925071" cy="1107996"/>
          </a:xfrm>
        </p:grpSpPr>
        <p:sp>
          <p:nvSpPr>
            <p:cNvPr id="254" name="Rectangle 253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046429" y="1081390"/>
              <a:ext cx="8947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4122220" y="2819376"/>
            <a:ext cx="900752" cy="1107996"/>
            <a:chOff x="3016155" y="1049614"/>
            <a:chExt cx="900752" cy="1107996"/>
          </a:xfrm>
        </p:grpSpPr>
        <p:sp>
          <p:nvSpPr>
            <p:cNvPr id="257" name="Rectangle 25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5036620" y="2713835"/>
            <a:ext cx="900752" cy="1107996"/>
            <a:chOff x="3016155" y="944073"/>
            <a:chExt cx="900752" cy="1107996"/>
          </a:xfrm>
        </p:grpSpPr>
        <p:sp>
          <p:nvSpPr>
            <p:cNvPr id="260" name="Rectangle 25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101814" y="944073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p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135220" y="3549268"/>
            <a:ext cx="900752" cy="1107996"/>
            <a:chOff x="3016155" y="945729"/>
            <a:chExt cx="900752" cy="1107996"/>
          </a:xfrm>
        </p:grpSpPr>
        <p:sp>
          <p:nvSpPr>
            <p:cNvPr id="263" name="Rectangle 26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3143360" y="945729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5049620" y="3525155"/>
            <a:ext cx="900752" cy="1107996"/>
            <a:chOff x="3016155" y="921616"/>
            <a:chExt cx="900752" cy="1107996"/>
          </a:xfrm>
        </p:grpSpPr>
        <p:sp>
          <p:nvSpPr>
            <p:cNvPr id="266" name="Rectangle 26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3087931" y="921616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5951020" y="2872703"/>
            <a:ext cx="913111" cy="1107996"/>
            <a:chOff x="3016155" y="1102941"/>
            <a:chExt cx="913111" cy="1107996"/>
          </a:xfrm>
        </p:grpSpPr>
        <p:sp>
          <p:nvSpPr>
            <p:cNvPr id="269" name="Rectangle 26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3034469" y="1102941"/>
              <a:ext cx="8947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6865420" y="2680440"/>
            <a:ext cx="900752" cy="1109191"/>
            <a:chOff x="3016155" y="910678"/>
            <a:chExt cx="900752" cy="1109191"/>
          </a:xfrm>
        </p:grpSpPr>
        <p:sp>
          <p:nvSpPr>
            <p:cNvPr id="272" name="Rectangle 27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3143754" y="910678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5964020" y="3557089"/>
            <a:ext cx="900752" cy="1107996"/>
            <a:chOff x="3016155" y="953550"/>
            <a:chExt cx="900752" cy="1107996"/>
          </a:xfrm>
        </p:grpSpPr>
        <p:sp>
          <p:nvSpPr>
            <p:cNvPr id="275" name="Rectangle 274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3074283" y="953550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6878406" y="3517307"/>
            <a:ext cx="900752" cy="1118488"/>
            <a:chOff x="3016155" y="901381"/>
            <a:chExt cx="900752" cy="1118488"/>
          </a:xfrm>
        </p:grpSpPr>
        <p:sp>
          <p:nvSpPr>
            <p:cNvPr id="278" name="Rectangle 277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3087803" y="901381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7772990" y="2667085"/>
            <a:ext cx="900752" cy="1120499"/>
            <a:chOff x="3016155" y="899370"/>
            <a:chExt cx="900752" cy="1120499"/>
          </a:xfrm>
        </p:grpSpPr>
        <p:sp>
          <p:nvSpPr>
            <p:cNvPr id="281" name="Rectangle 280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3115320" y="899370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p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8680566" y="2817213"/>
            <a:ext cx="900752" cy="1107996"/>
            <a:chOff x="3016155" y="1049614"/>
            <a:chExt cx="900752" cy="1107996"/>
          </a:xfrm>
        </p:grpSpPr>
        <p:sp>
          <p:nvSpPr>
            <p:cNvPr id="284" name="Rectangle 283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7789399" y="3665540"/>
            <a:ext cx="912117" cy="1107996"/>
            <a:chOff x="3016155" y="1049614"/>
            <a:chExt cx="912117" cy="1107996"/>
          </a:xfrm>
        </p:grpSpPr>
        <p:sp>
          <p:nvSpPr>
            <p:cNvPr id="287" name="Rectangle 28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3033475" y="1049614"/>
              <a:ext cx="8947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8693566" y="3514389"/>
            <a:ext cx="900752" cy="1446550"/>
            <a:chOff x="3016155" y="898463"/>
            <a:chExt cx="900752" cy="1446550"/>
          </a:xfrm>
        </p:grpSpPr>
        <p:sp>
          <p:nvSpPr>
            <p:cNvPr id="290" name="Rectangle 28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3102849" y="898463"/>
              <a:ext cx="58541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latin typeface="French Script MT" panose="03020402040607040605" pitchFamily="66" charset="0"/>
                </a:rPr>
                <a:t>h</a:t>
              </a: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501717" y="4498054"/>
            <a:ext cx="900752" cy="1107996"/>
            <a:chOff x="3016155" y="1049614"/>
            <a:chExt cx="900752" cy="1107996"/>
          </a:xfrm>
        </p:grpSpPr>
        <p:sp>
          <p:nvSpPr>
            <p:cNvPr id="293" name="Rectangle 292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1416117" y="4498054"/>
            <a:ext cx="900752" cy="1107996"/>
            <a:chOff x="3016155" y="1049614"/>
            <a:chExt cx="900752" cy="1107996"/>
          </a:xfrm>
        </p:grpSpPr>
        <p:sp>
          <p:nvSpPr>
            <p:cNvPr id="296" name="Rectangle 295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2321785" y="4495410"/>
            <a:ext cx="900752" cy="1107996"/>
            <a:chOff x="3016155" y="1049614"/>
            <a:chExt cx="900752" cy="1107996"/>
          </a:xfrm>
        </p:grpSpPr>
        <p:sp>
          <p:nvSpPr>
            <p:cNvPr id="299" name="Rectangle 298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3237877" y="4498053"/>
            <a:ext cx="900752" cy="1107996"/>
            <a:chOff x="3016155" y="1049614"/>
            <a:chExt cx="900752" cy="1107996"/>
          </a:xfrm>
        </p:grpSpPr>
        <p:sp>
          <p:nvSpPr>
            <p:cNvPr id="302" name="Rectangle 301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135220" y="4373964"/>
            <a:ext cx="900752" cy="1107996"/>
            <a:chOff x="3016155" y="925525"/>
            <a:chExt cx="900752" cy="1107996"/>
          </a:xfrm>
        </p:grpSpPr>
        <p:sp>
          <p:nvSpPr>
            <p:cNvPr id="305" name="Rectangle 304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115313" y="925525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p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5049620" y="4498053"/>
            <a:ext cx="900752" cy="1107996"/>
            <a:chOff x="3016155" y="1049614"/>
            <a:chExt cx="900752" cy="1107996"/>
          </a:xfrm>
        </p:grpSpPr>
        <p:sp>
          <p:nvSpPr>
            <p:cNvPr id="308" name="Rectangle 307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v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5973271" y="4495410"/>
            <a:ext cx="900752" cy="1107996"/>
            <a:chOff x="3016155" y="1049614"/>
            <a:chExt cx="900752" cy="1107996"/>
          </a:xfrm>
        </p:grpSpPr>
        <p:sp>
          <p:nvSpPr>
            <p:cNvPr id="311" name="Rectangle 310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3115313" y="1049614"/>
              <a:ext cx="7024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h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885230" y="4495410"/>
            <a:ext cx="900752" cy="1107996"/>
            <a:chOff x="3016155" y="1049614"/>
            <a:chExt cx="900752" cy="1107996"/>
          </a:xfrm>
        </p:grpSpPr>
        <p:sp>
          <p:nvSpPr>
            <p:cNvPr id="314" name="Rectangle 313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115313" y="1049614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600" b="1" dirty="0" smtClean="0"/>
                <a:t>k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7792805" y="4359413"/>
            <a:ext cx="900752" cy="1107996"/>
            <a:chOff x="3016155" y="913617"/>
            <a:chExt cx="900752" cy="1107996"/>
          </a:xfrm>
        </p:grpSpPr>
        <p:sp>
          <p:nvSpPr>
            <p:cNvPr id="317" name="Rectangle 316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3088076" y="913617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8700378" y="4341079"/>
            <a:ext cx="900752" cy="1124586"/>
            <a:chOff x="3016155" y="895283"/>
            <a:chExt cx="900752" cy="1124586"/>
          </a:xfrm>
        </p:grpSpPr>
        <p:sp>
          <p:nvSpPr>
            <p:cNvPr id="320" name="Rectangle 319"/>
            <p:cNvSpPr/>
            <p:nvPr/>
          </p:nvSpPr>
          <p:spPr>
            <a:xfrm>
              <a:off x="3016155" y="1187355"/>
              <a:ext cx="900752" cy="832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3104088" y="895283"/>
              <a:ext cx="74411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.VnAvant" panose="020B7200000000000000" pitchFamily="34" charset="0"/>
                </a:rPr>
                <a:t>q</a:t>
              </a:r>
              <a:endParaRPr lang="en-US" sz="66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341" name="Picture 340" descr="Hình động pháo hoa - Tự nhiên và xã hội 3 - Phạm Đức Hậu - Thư ...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32" y="3037491"/>
            <a:ext cx="2553568" cy="28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use Cartoon Drawing Cottage, PNG, 655x500px, House, Cartoon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00" l="244" r="99634">
                        <a14:foregroundMark x1="49024" y1="72200" x2="52317" y2="71000"/>
                        <a14:foregroundMark x1="50854" y1="75800" x2="51220" y2="85000"/>
                        <a14:foregroundMark x1="37073" y1="69200" x2="39268" y2="71600"/>
                        <a14:backgroundMark x1="30000" y1="69200" x2="36341" y2="6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71" y="4979521"/>
            <a:ext cx="3399810" cy="20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1568169" y="220207"/>
            <a:ext cx="692206" cy="10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1542583" y="1928347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2403868" y="1933392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3279831" y="1948184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3323444" y="2798885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3312339" y="3605489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4229979" y="3605489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5115860" y="3605488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6116213" y="3627116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5995284" y="2781461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7021409" y="2786352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7011616" y="3616965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7917535" y="3605488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7902199" y="4470537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Picture 6" descr="300+ Cartoon Dog Names to Generate Great Ideas!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67" b="80500" l="34700" r="63200">
                        <a14:foregroundMark x1="40700" y1="73000" x2="43000" y2="77667"/>
                        <a14:foregroundMark x1="47300" y1="73833" x2="56000" y2="76167"/>
                        <a14:foregroundMark x1="59500" y1="65833" x2="60100" y2="58000"/>
                        <a14:foregroundMark x1="44000" y1="46500" x2="45300" y2="44500"/>
                        <a14:foregroundMark x1="45400" y1="36333" x2="46000" y2="37500"/>
                        <a14:foregroundMark x1="41700" y1="37500" x2="42400" y2="39167"/>
                        <a14:foregroundMark x1="42000" y1="31000" x2="42600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13851" r="36869" b="19522"/>
          <a:stretch/>
        </p:blipFill>
        <p:spPr bwMode="auto">
          <a:xfrm flipH="1">
            <a:off x="8816456" y="4465173"/>
            <a:ext cx="687824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3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9981" y="0"/>
            <a:ext cx="609600" cy="609600"/>
          </a:xfrm>
          <a:prstGeom prst="rect">
            <a:avLst/>
          </a:prstGeom>
        </p:spPr>
      </p:pic>
      <p:pic>
        <p:nvPicPr>
          <p:cNvPr id="4" name="13a hkpq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44133" y="5541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8102 L -0.00273 0.131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3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2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" dur="25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 tmFilter="0, 0; .2, .5; .8, .5; 1, 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" dur="250" autoRev="1" fill="hold"/>
                                        <p:tgtEl>
                                          <p:spTgt spid="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 tmFilter="0, 0; .2, .5; .8, .5; 1, 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" dur="250" autoRev="1" fill="hold"/>
                                        <p:tgtEl>
                                          <p:spTgt spid="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 tmFilter="0, 0; .2, .5; .8, .5; 1, 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" dur="250" autoRev="1" fill="hold"/>
                                        <p:tgtEl>
                                          <p:spTgt spid="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 tmFilter="0, 0; .2, .5; .8, .5; 1, 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250" autoRev="1" fill="hold"/>
                                        <p:tgtEl>
                                          <p:spTgt spid="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audio>
              <p:cMediaNode vol="80000">
                <p:cTn id="4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4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audio>
              <p:cMediaNode vol="80000">
                <p:cTn id="4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105" y="759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9497" y="2926080"/>
            <a:ext cx="8319906" cy="7694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4072" y="3476065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4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5779" y="1437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168812"/>
            <a:ext cx="6553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AntsyPants" pitchFamily="2" charset="0"/>
              </a:rPr>
              <a:t>Trò</a:t>
            </a:r>
            <a:r>
              <a:rPr lang="en-US" sz="4400" b="1" dirty="0" smtClean="0">
                <a:solidFill>
                  <a:srgbClr val="7030A0"/>
                </a:solidFill>
                <a:latin typeface="AntsyPants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ntsyPants" pitchFamily="2" charset="0"/>
              </a:rPr>
              <a:t>chơi</a:t>
            </a:r>
            <a:r>
              <a:rPr lang="en-US" sz="4400" b="1" dirty="0" smtClean="0">
                <a:solidFill>
                  <a:srgbClr val="7030A0"/>
                </a:solidFill>
                <a:latin typeface="AntsyPants" pitchFamily="2" charset="0"/>
              </a:rPr>
              <a:t>: Tai </a:t>
            </a:r>
            <a:r>
              <a:rPr lang="en-US" sz="4400" b="1" dirty="0" err="1" smtClean="0">
                <a:solidFill>
                  <a:srgbClr val="7030A0"/>
                </a:solidFill>
                <a:latin typeface="AntsyPants" pitchFamily="2" charset="0"/>
              </a:rPr>
              <a:t>ai</a:t>
            </a:r>
            <a:r>
              <a:rPr lang="en-US" sz="4400" b="1" dirty="0" smtClean="0">
                <a:solidFill>
                  <a:srgbClr val="7030A0"/>
                </a:solidFill>
                <a:latin typeface="AntsyPants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ntsyPants" pitchFamily="2" charset="0"/>
              </a:rPr>
              <a:t>tinh</a:t>
            </a:r>
            <a:endParaRPr lang="en-US" sz="4400" b="1" dirty="0">
              <a:solidFill>
                <a:srgbClr val="7030A0"/>
              </a:solidFill>
              <a:latin typeface="AntsyPant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162" y="2901956"/>
            <a:ext cx="14622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1508" y="2669510"/>
            <a:ext cx="14189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1931" y="3049337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44503" y="2833893"/>
            <a:ext cx="15905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989" y="1375291"/>
            <a:ext cx="1055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0" t="23971" r="56093" b="37564"/>
          <a:stretch/>
        </p:blipFill>
        <p:spPr>
          <a:xfrm>
            <a:off x="7885176" y="1093733"/>
            <a:ext cx="156869" cy="778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3" r="1"/>
          <a:stretch/>
        </p:blipFill>
        <p:spPr>
          <a:xfrm>
            <a:off x="11416275" y="750945"/>
            <a:ext cx="887582" cy="1845520"/>
          </a:xfrm>
          <a:prstGeom prst="rect">
            <a:avLst/>
          </a:prstGeom>
        </p:spPr>
      </p:pic>
      <p:pic>
        <p:nvPicPr>
          <p:cNvPr id="8" name="2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03857" y="246448"/>
            <a:ext cx="504497" cy="504497"/>
          </a:xfrm>
          <a:prstGeom prst="rect">
            <a:avLst/>
          </a:prstGeom>
        </p:spPr>
      </p:pic>
      <p:pic>
        <p:nvPicPr>
          <p:cNvPr id="11" name="2a hkpq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1202" y="1375291"/>
            <a:ext cx="609600" cy="609600"/>
          </a:xfrm>
          <a:prstGeom prst="rect">
            <a:avLst/>
          </a:prstGeom>
        </p:spPr>
      </p:pic>
      <p:pic>
        <p:nvPicPr>
          <p:cNvPr id="12" name="2b hkpq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74448" y="3671229"/>
            <a:ext cx="486103" cy="4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23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3162" y="2901956"/>
            <a:ext cx="11208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s</a:t>
            </a:r>
            <a:endParaRPr lang="en-US" sz="1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7673" y="2557400"/>
            <a:ext cx="15905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q</a:t>
            </a:r>
            <a:endParaRPr lang="en-US" sz="1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2864" y="2557400"/>
            <a:ext cx="14622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h</a:t>
            </a:r>
            <a:endParaRPr lang="en-US" sz="1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3160" y="2557400"/>
            <a:ext cx="15905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p</a:t>
            </a:r>
            <a:endParaRPr lang="en-US" sz="1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376" y="334295"/>
            <a:ext cx="823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62"/>
          <a:stretch/>
        </p:blipFill>
        <p:spPr>
          <a:xfrm>
            <a:off x="8072433" y="-643348"/>
            <a:ext cx="767158" cy="20548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54774" y="494740"/>
            <a:ext cx="689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3300"/>
                </a:solidFill>
                <a:latin typeface=".VnAvant" panose="020B7200000000000000" pitchFamily="34" charset="0"/>
              </a:rPr>
              <a:t>o</a:t>
            </a:r>
            <a:endParaRPr lang="en-US" sz="66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3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24208" y="17896"/>
            <a:ext cx="476844" cy="476844"/>
          </a:xfrm>
          <a:prstGeom prst="rect">
            <a:avLst/>
          </a:prstGeom>
        </p:spPr>
      </p:pic>
      <p:pic>
        <p:nvPicPr>
          <p:cNvPr id="8" name="3a hkpq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5906" y="3403995"/>
            <a:ext cx="476844" cy="4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891" y="334295"/>
            <a:ext cx="823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,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3435" y="2170067"/>
            <a:ext cx="15905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p</a:t>
            </a:r>
            <a:endParaRPr lang="en-US" sz="166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1845" y="2389156"/>
            <a:ext cx="14189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x</a:t>
            </a:r>
            <a:endParaRPr lang="en-US" sz="166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141" y="2389156"/>
            <a:ext cx="15905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q</a:t>
            </a:r>
            <a:endParaRPr lang="en-US" sz="166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5890" y="2271946"/>
            <a:ext cx="14189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k</a:t>
            </a:r>
            <a:endParaRPr lang="en-US" sz="166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49"/>
          <a:stretch/>
        </p:blipFill>
        <p:spPr>
          <a:xfrm>
            <a:off x="8550257" y="-466762"/>
            <a:ext cx="787911" cy="2090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0" r="-900" b="52954"/>
          <a:stretch/>
        </p:blipFill>
        <p:spPr>
          <a:xfrm>
            <a:off x="4466832" y="169797"/>
            <a:ext cx="1129642" cy="1114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0" t="47386" r="-900"/>
          <a:stretch/>
        </p:blipFill>
        <p:spPr>
          <a:xfrm>
            <a:off x="8609189" y="981955"/>
            <a:ext cx="1076701" cy="1188112"/>
          </a:xfrm>
          <a:prstGeom prst="rect">
            <a:avLst/>
          </a:prstGeom>
        </p:spPr>
      </p:pic>
      <p:pic>
        <p:nvPicPr>
          <p:cNvPr id="3" name="4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1951" y="301439"/>
            <a:ext cx="425669" cy="425669"/>
          </a:xfrm>
          <a:prstGeom prst="rect">
            <a:avLst/>
          </a:prstGeom>
        </p:spPr>
      </p:pic>
      <p:pic>
        <p:nvPicPr>
          <p:cNvPr id="4" name="4a hkpq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40032" y="3507643"/>
            <a:ext cx="409903" cy="4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20000">
                                      <p:cBhvr>
                                        <p:cTn id="48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23" y="386993"/>
            <a:ext cx="9953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898" y="2749765"/>
            <a:ext cx="15029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v </a:t>
            </a:r>
            <a:endParaRPr lang="en-US" sz="1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9566" y="2402035"/>
            <a:ext cx="15029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s </a:t>
            </a:r>
            <a:endParaRPr lang="en-US" sz="1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645" y="2402035"/>
            <a:ext cx="15029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q </a:t>
            </a:r>
            <a:endParaRPr lang="en-US" sz="1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0152" y="2402035"/>
            <a:ext cx="15029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p </a:t>
            </a:r>
            <a:endParaRPr lang="en-US" sz="1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7"/>
          <a:stretch/>
        </p:blipFill>
        <p:spPr>
          <a:xfrm flipH="1">
            <a:off x="3568560" y="234753"/>
            <a:ext cx="1037583" cy="2065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91033" y="0"/>
            <a:ext cx="1405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o</a:t>
            </a:r>
            <a:endParaRPr lang="en-US" sz="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5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59645" y="49501"/>
            <a:ext cx="504497" cy="504497"/>
          </a:xfrm>
          <a:prstGeom prst="rect">
            <a:avLst/>
          </a:prstGeom>
        </p:spPr>
      </p:pic>
      <p:pic>
        <p:nvPicPr>
          <p:cNvPr id="11" name="5a hkpq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56866" y="3665928"/>
            <a:ext cx="407276" cy="4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5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20000">
                                      <p:cBhvr>
                                        <p:cTn id="45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4" grpId="0"/>
      <p:bldP spid="5" grpId="0"/>
      <p:bldP spid="5" grpId="1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brary of cartoon apple tree clip transparent library png files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77" y="-4910"/>
            <a:ext cx="6308092" cy="66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547379" y="4996701"/>
            <a:ext cx="2912128" cy="2224891"/>
            <a:chOff x="547379" y="4996701"/>
            <a:chExt cx="2912128" cy="2224891"/>
          </a:xfrm>
        </p:grpSpPr>
        <p:pic>
          <p:nvPicPr>
            <p:cNvPr id="48" name="Picture 6" descr="An Empty Wicker Basket Isolated Over White Background. Stock Photo ...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4734" b="84326" l="11769" r="97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3" t="14530" r="6229" b="18096"/>
            <a:stretch/>
          </p:blipFill>
          <p:spPr bwMode="auto">
            <a:xfrm>
              <a:off x="547379" y="4996701"/>
              <a:ext cx="2912128" cy="222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1590261" y="6068547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h</a:t>
              </a:r>
              <a:endParaRPr lang="en-US" sz="60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750849" y="4942256"/>
            <a:ext cx="2912128" cy="2224891"/>
            <a:chOff x="8717155" y="4996702"/>
            <a:chExt cx="2912128" cy="2224891"/>
          </a:xfrm>
        </p:grpSpPr>
        <p:pic>
          <p:nvPicPr>
            <p:cNvPr id="52" name="Picture 6" descr="An Empty Wicker Basket Isolated Over White Background. Stock Photo ...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4734" b="84326" l="11769" r="97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3" t="14530" r="6229" b="18096"/>
            <a:stretch/>
          </p:blipFill>
          <p:spPr bwMode="auto">
            <a:xfrm>
              <a:off x="8717155" y="4996702"/>
              <a:ext cx="2912128" cy="222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9928818" y="6062763"/>
              <a:ext cx="63030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k</a:t>
              </a:r>
              <a:endParaRPr lang="en-US" sz="60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83664" y="1879655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63125" y="216231"/>
            <a:ext cx="1315872" cy="1161591"/>
            <a:chOff x="6463125" y="216231"/>
            <a:chExt cx="1315872" cy="1161591"/>
          </a:xfrm>
        </p:grpSpPr>
        <p:pic>
          <p:nvPicPr>
            <p:cNvPr id="1026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125" y="216231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673664" y="362159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H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52443" y="2906916"/>
            <a:ext cx="1315872" cy="1224898"/>
            <a:chOff x="5222498" y="3115522"/>
            <a:chExt cx="1315872" cy="1224898"/>
          </a:xfrm>
        </p:grpSpPr>
        <p:pic>
          <p:nvPicPr>
            <p:cNvPr id="25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498" y="3115522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471084" y="3140091"/>
              <a:ext cx="216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002060"/>
                  </a:solidFill>
                  <a:latin typeface="French Script MT" panose="03020402040607040605" pitchFamily="66" charset="0"/>
                </a:rPr>
                <a:t>h</a:t>
              </a:r>
              <a:endParaRPr lang="en-US" sz="7200" b="1" dirty="0">
                <a:solidFill>
                  <a:srgbClr val="002060"/>
                </a:solidFill>
                <a:latin typeface="French Script MT" panose="03020402040607040605" pitchFamily="66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45972" y="3262077"/>
            <a:ext cx="1315872" cy="1161591"/>
            <a:chOff x="7899097" y="3154339"/>
            <a:chExt cx="1315872" cy="1161591"/>
          </a:xfrm>
        </p:grpSpPr>
        <p:pic>
          <p:nvPicPr>
            <p:cNvPr id="17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097" y="3154339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146038" y="3230136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k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70421" y="1525357"/>
            <a:ext cx="1315872" cy="1161591"/>
            <a:chOff x="5370421" y="1525357"/>
            <a:chExt cx="1315872" cy="1161591"/>
          </a:xfrm>
        </p:grpSpPr>
        <p:pic>
          <p:nvPicPr>
            <p:cNvPr id="19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421" y="1525357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538194" y="1640152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H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94812" y="405598"/>
            <a:ext cx="1315872" cy="1161591"/>
            <a:chOff x="4694812" y="405598"/>
            <a:chExt cx="1315872" cy="1161591"/>
          </a:xfrm>
        </p:grpSpPr>
        <p:pic>
          <p:nvPicPr>
            <p:cNvPr id="20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812" y="405598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927237" y="539956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k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8376" y="986393"/>
            <a:ext cx="1315872" cy="1161591"/>
            <a:chOff x="3438376" y="986393"/>
            <a:chExt cx="1315872" cy="1161591"/>
          </a:xfrm>
        </p:grpSpPr>
        <p:pic>
          <p:nvPicPr>
            <p:cNvPr id="24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376" y="986393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643931" y="1059356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h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011432" y="2598487"/>
            <a:ext cx="1315872" cy="1161591"/>
            <a:chOff x="2940203" y="2287982"/>
            <a:chExt cx="1315872" cy="1161591"/>
          </a:xfrm>
        </p:grpSpPr>
        <p:pic>
          <p:nvPicPr>
            <p:cNvPr id="22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203" y="2287982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125077" y="2411589"/>
              <a:ext cx="417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k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35626" y="3039193"/>
            <a:ext cx="1315872" cy="1161591"/>
            <a:chOff x="3715415" y="3515415"/>
            <a:chExt cx="1315872" cy="1161591"/>
          </a:xfrm>
        </p:grpSpPr>
        <p:pic>
          <p:nvPicPr>
            <p:cNvPr id="21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415" y="3515415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869211" y="3627818"/>
              <a:ext cx="3485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K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92913" y="1047788"/>
            <a:ext cx="1315872" cy="1161591"/>
            <a:chOff x="8269697" y="1377822"/>
            <a:chExt cx="1315872" cy="1161591"/>
          </a:xfrm>
        </p:grpSpPr>
        <p:pic>
          <p:nvPicPr>
            <p:cNvPr id="16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697" y="1377822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450103" y="1523750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K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33725" y="2106152"/>
            <a:ext cx="1315872" cy="1161591"/>
            <a:chOff x="6833725" y="2106152"/>
            <a:chExt cx="1315872" cy="1161591"/>
          </a:xfrm>
        </p:grpSpPr>
        <p:pic>
          <p:nvPicPr>
            <p:cNvPr id="18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725" y="2106152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085503" y="2209379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v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90397" y="-120751"/>
            <a:ext cx="494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3300"/>
                </a:solidFill>
                <a:latin typeface="Source Sans Pro Black" panose="020B0803030403020204" pitchFamily="34" charset="0"/>
              </a:rPr>
              <a:t>Trò</a:t>
            </a:r>
            <a:r>
              <a:rPr lang="en-US" sz="4800" b="1" dirty="0" smtClean="0">
                <a:solidFill>
                  <a:srgbClr val="FF3300"/>
                </a:solidFill>
                <a:latin typeface="Source Sans Pro Black" panose="020B0803030403020204" pitchFamily="34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Source Sans Pro Black" panose="020B0803030403020204" pitchFamily="34" charset="0"/>
              </a:rPr>
              <a:t>chơi</a:t>
            </a:r>
            <a:r>
              <a:rPr lang="en-US" sz="4800" b="1" dirty="0" smtClean="0">
                <a:solidFill>
                  <a:srgbClr val="FF3300"/>
                </a:solidFill>
                <a:latin typeface="Source Sans Pro Black" panose="020B0803030403020204" pitchFamily="34" charset="0"/>
              </a:rPr>
              <a:t>: </a:t>
            </a:r>
            <a:r>
              <a:rPr lang="en-US" sz="4800" b="1" dirty="0" err="1" smtClean="0">
                <a:solidFill>
                  <a:srgbClr val="FF3300"/>
                </a:solidFill>
                <a:latin typeface="Source Sans Pro Black" panose="020B0803030403020204" pitchFamily="34" charset="0"/>
              </a:rPr>
              <a:t>Hái</a:t>
            </a:r>
            <a:r>
              <a:rPr lang="en-US" sz="4800" b="1" dirty="0" smtClean="0">
                <a:solidFill>
                  <a:srgbClr val="FF3300"/>
                </a:solidFill>
                <a:latin typeface="Source Sans Pro Black" panose="020B0803030403020204" pitchFamily="34" charset="0"/>
              </a:rPr>
              <a:t> cam</a:t>
            </a:r>
            <a:endParaRPr lang="en-US" sz="4800" b="1" dirty="0">
              <a:solidFill>
                <a:srgbClr val="FF3300"/>
              </a:solidFill>
              <a:latin typeface="Source Sans Pro Black" panose="020B0803030403020204" pitchFamily="34" charset="0"/>
            </a:endParaRPr>
          </a:p>
        </p:txBody>
      </p:sp>
      <p:pic>
        <p:nvPicPr>
          <p:cNvPr id="7" name="6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55877" y="216231"/>
            <a:ext cx="450728" cy="450728"/>
          </a:xfrm>
          <a:prstGeom prst="rect">
            <a:avLst/>
          </a:prstGeom>
        </p:spPr>
      </p:pic>
      <p:pic>
        <p:nvPicPr>
          <p:cNvPr id="8" name="chữ 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70091" y="1127894"/>
            <a:ext cx="427725" cy="427725"/>
          </a:xfrm>
          <a:prstGeom prst="rect">
            <a:avLst/>
          </a:prstGeom>
        </p:spPr>
      </p:pic>
      <p:pic>
        <p:nvPicPr>
          <p:cNvPr id="43" name="chữ 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78195" y="1250742"/>
            <a:ext cx="245373" cy="245373"/>
          </a:xfrm>
          <a:prstGeom prst="rect">
            <a:avLst/>
          </a:prstGeom>
        </p:spPr>
      </p:pic>
      <p:pic>
        <p:nvPicPr>
          <p:cNvPr id="9" name="6a hkpq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87386" y="216231"/>
            <a:ext cx="283111" cy="283111"/>
          </a:xfrm>
          <a:prstGeom prst="rect">
            <a:avLst/>
          </a:prstGeom>
        </p:spPr>
      </p:pic>
      <p:pic>
        <p:nvPicPr>
          <p:cNvPr id="49" name="chữ 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55877" y="1678427"/>
            <a:ext cx="427725" cy="427725"/>
          </a:xfrm>
          <a:prstGeom prst="rect">
            <a:avLst/>
          </a:prstGeom>
        </p:spPr>
      </p:pic>
      <p:pic>
        <p:nvPicPr>
          <p:cNvPr id="51" name="chữ 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27376" y="1701547"/>
            <a:ext cx="427725" cy="427725"/>
          </a:xfrm>
          <a:prstGeom prst="rect">
            <a:avLst/>
          </a:prstGeom>
        </p:spPr>
      </p:pic>
      <p:pic>
        <p:nvPicPr>
          <p:cNvPr id="10" name="Chữ 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38203" y="2567087"/>
            <a:ext cx="324589" cy="324589"/>
          </a:xfrm>
          <a:prstGeom prst="rect">
            <a:avLst/>
          </a:prstGeom>
        </p:spPr>
      </p:pic>
      <p:pic>
        <p:nvPicPr>
          <p:cNvPr id="53" name="Chữ 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92391" y="2553268"/>
            <a:ext cx="324589" cy="324589"/>
          </a:xfrm>
          <a:prstGeom prst="rect">
            <a:avLst/>
          </a:prstGeom>
        </p:spPr>
      </p:pic>
      <p:pic>
        <p:nvPicPr>
          <p:cNvPr id="55" name="Chữ 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07444" y="3151596"/>
            <a:ext cx="324589" cy="324589"/>
          </a:xfrm>
          <a:prstGeom prst="rect">
            <a:avLst/>
          </a:prstGeom>
        </p:spPr>
      </p:pic>
      <p:pic>
        <p:nvPicPr>
          <p:cNvPr id="56" name="Chữ 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45908" y="3203832"/>
            <a:ext cx="324589" cy="324589"/>
          </a:xfrm>
          <a:prstGeom prst="rect">
            <a:avLst/>
          </a:prstGeom>
        </p:spPr>
      </p:pic>
      <p:pic>
        <p:nvPicPr>
          <p:cNvPr id="57" name="Chữ 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01015" y="3774825"/>
            <a:ext cx="324589" cy="3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9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0.08473 L -0.05338 0.08496 C -0.05455 0.08889 -0.05585 0.09306 -0.05703 0.09746 C -0.05742 0.09908 -0.05742 0.10116 -0.05794 0.10232 C -0.0595 0.10602 -0.06158 0.1088 -0.06341 0.11227 C -0.06432 0.11389 -0.06536 0.11528 -0.06614 0.11713 C -0.06914 0.1257 -0.0694 0.12755 -0.07343 0.13357 C -0.07421 0.13496 -0.07526 0.13588 -0.07604 0.13681 C -0.07734 0.14005 -0.07825 0.14375 -0.07981 0.14676 C -0.08046 0.14815 -0.08164 0.14885 -0.08255 0.15 C -0.08945 0.16065 -0.08112 0.15024 -0.08789 0.15811 C -0.0901 0.16412 -0.09153 0.16852 -0.09518 0.17292 C -0.09622 0.17408 -0.09713 0.175 -0.09791 0.17616 C -0.1052 0.18797 -0.10052 0.18426 -0.10612 0.18774 C -0.10677 0.18936 -0.10716 0.19144 -0.10794 0.1926 C -0.11406 0.20348 -0.10768 0.18774 -0.1125 0.20093 C -0.11354 0.20649 -0.11341 0.20741 -0.11614 0.2125 C -0.11692 0.21366 -0.11796 0.21459 -0.11888 0.21551 C -0.12083 0.22616 -0.11822 0.21482 -0.12252 0.22547 C -0.1233 0.22778 -0.12474 0.23496 -0.12604 0.23681 C -0.12682 0.23797 -0.12799 0.23797 -0.12877 0.23866 C -0.12916 0.24075 -0.12916 0.24329 -0.12981 0.24514 C -0.13203 0.25348 -0.13203 0.25047 -0.13515 0.2551 C -0.13619 0.25649 -0.13697 0.25857 -0.13789 0.25996 C -0.14101 0.26482 -0.14101 0.26227 -0.14427 0.26829 C -0.14518 0.26968 -0.14531 0.27153 -0.14622 0.27315 C -0.14726 0.27477 -0.14856 0.27639 -0.14974 0.27801 C -0.15078 0.27963 -0.15143 0.28149 -0.15247 0.28287 C -0.15416 0.28542 -0.15794 0.28936 -0.15794 0.28959 C -0.15859 0.29121 -0.15924 0.29283 -0.15976 0.29422 C -0.16067 0.29653 -0.16184 0.29862 -0.1625 0.30093 C -0.16549 0.31181 -0.16184 0.30463 -0.16419 0.3095 L -0.1625 0.3095 " pathEditMode="relative" rAng="0" ptsTypes="AAAAAAAAAAAAAAAAAAAAAAAAAAAAAAAAA">
                                      <p:cBhvr>
                                        <p:cTn id="1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1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1 0.08472 L -0.03451 0.08496 C -0.03529 0.0956 -0.03542 0.10209 -0.03672 0.11227 C -0.03724 0.1169 -0.03802 0.12153 -0.03867 0.12616 C -0.03906 0.12871 -0.03933 0.13148 -0.03959 0.13403 C -0.04037 0.1382 -0.04128 0.1419 -0.0418 0.14607 C -0.04219 0.14931 -0.04219 0.15278 -0.04271 0.15602 C -0.04336 0.15996 -0.04466 0.16806 -0.04466 0.16829 C -0.04505 0.17523 -0.04492 0.18264 -0.04584 0.18982 C -0.04597 0.19213 -0.0474 0.19352 -0.04779 0.19584 C -0.04844 0.20023 -0.04844 0.20509 -0.04883 0.20972 C -0.04909 0.21181 -0.04961 0.21366 -0.04974 0.21574 C -0.05065 0.2213 -0.05104 0.22755 -0.05196 0.23334 C -0.05352 0.24584 -0.05209 0.23287 -0.05482 0.24537 C -0.05586 0.24908 -0.05599 0.25347 -0.05703 0.25718 C -0.05755 0.25996 -0.05847 0.2625 -0.05899 0.26528 C -0.05938 0.26713 -0.05964 0.26922 -0.0599 0.2713 C -0.06198 0.28033 -0.06237 0.27871 -0.06406 0.28912 C -0.06654 0.30533 -0.06289 0.29352 -0.0681 0.30695 C -0.06888 0.31389 -0.07071 0.33218 -0.07318 0.34074 C -0.07396 0.34375 -0.07513 0.34607 -0.07617 0.34884 C -0.07943 0.36713 -0.07422 0.33982 -0.08021 0.36042 C -0.08099 0.36297 -0.08073 0.36597 -0.08125 0.36852 C -0.08177 0.3706 -0.08268 0.37222 -0.08334 0.37454 C -0.08659 0.3875 -0.08151 0.37315 -0.08633 0.38634 C -0.08737 0.38912 -0.08841 0.39167 -0.08946 0.39445 C -0.09076 0.39815 -0.09349 0.40625 -0.09349 0.40648 C -0.09662 0.43125 -0.09258 0.40023 -0.09545 0.42014 C -0.09571 0.4213 -0.09688 0.43241 -0.09753 0.43403 C -0.09831 0.43658 -0.09961 0.43797 -0.10052 0.44005 C -0.10143 0.4419 -0.10196 0.44398 -0.10261 0.44607 C -0.10313 0.45047 -0.10469 0.46297 -0.1056 0.46597 L -0.10768 0.47199 C -0.10795 0.47454 -0.10821 0.47732 -0.10873 0.47986 C -0.10938 0.48334 -0.11146 0.49051 -0.11276 0.49352 C -0.11367 0.49584 -0.11472 0.49769 -0.11576 0.49954 C -0.11654 0.5044 -0.1168 0.50764 -0.11888 0.51158 C -0.1267 0.52709 -0.11654 0.50185 -0.12487 0.52153 C -0.12565 0.52338 -0.12617 0.5257 -0.12696 0.52732 C -0.12787 0.52963 -0.12917 0.53125 -0.12995 0.53334 C -0.13073 0.53519 -0.13112 0.53773 -0.13203 0.53935 C -0.13295 0.54097 -0.13412 0.5419 -0.13503 0.54329 C -0.1405 0.55926 -0.13334 0.54005 -0.14011 0.55324 C -0.14102 0.55509 -0.14141 0.55741 -0.14219 0.55926 C -0.14414 0.56343 -0.14623 0.56713 -0.14818 0.5713 L -0.15443 0.5831 L -0.15834 0.59121 C -0.15964 0.59375 -0.16068 0.59792 -0.16237 0.59908 L -0.1655 0.60116 C -0.16654 0.60371 -0.16719 0.60695 -0.16849 0.60903 C -0.17005 0.61158 -0.17357 0.61366 -0.17565 0.61505 C -0.17891 0.62107 -0.17722 0.62084 -0.17956 0.62084 L -0.17956 0.62107 " pathEditMode="relative" rAng="0" ptsTypes="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26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6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63 0.12569 L -0.2668 0.52731 L -0.2668 0.52754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2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6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9676 L -0.40442 0.61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0" y="2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6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12 0.0618 L 0.39154 0.37037 L 0.39154 0.3706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57 0.03611 L 0.33997 0.33842 L 0.33997 0.33866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1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9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0937 0.238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39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0.04329 L 0.36055 0.5768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2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3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14479 0.49074 L 0.14479 0.4912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2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392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brary of cartoon apple tree clip transparent library png files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77" y="-4910"/>
            <a:ext cx="6308092" cy="66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7379" y="4996701"/>
            <a:ext cx="2912128" cy="2224891"/>
            <a:chOff x="547379" y="4996701"/>
            <a:chExt cx="2912128" cy="2224891"/>
          </a:xfrm>
        </p:grpSpPr>
        <p:pic>
          <p:nvPicPr>
            <p:cNvPr id="4" name="Picture 6" descr="An Empty Wicker Basket Isolated Over White Background. Stock Photo ...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4734" b="84326" l="11769" r="97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3" t="14530" r="6229" b="18096"/>
            <a:stretch/>
          </p:blipFill>
          <p:spPr bwMode="auto">
            <a:xfrm>
              <a:off x="547379" y="4996701"/>
              <a:ext cx="2912128" cy="222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92139" y="5949109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p</a:t>
              </a:r>
              <a:endParaRPr lang="en-US" sz="60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50849" y="4942256"/>
            <a:ext cx="2912128" cy="2224891"/>
            <a:chOff x="8717155" y="4996702"/>
            <a:chExt cx="2912128" cy="2224891"/>
          </a:xfrm>
        </p:grpSpPr>
        <p:pic>
          <p:nvPicPr>
            <p:cNvPr id="7" name="Picture 6" descr="An Empty Wicker Basket Isolated Over White Background. Stock Photo ...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4734" b="84326" l="11769" r="97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3" t="14530" r="6229" b="18096"/>
            <a:stretch/>
          </p:blipFill>
          <p:spPr bwMode="auto">
            <a:xfrm>
              <a:off x="8717155" y="4996702"/>
              <a:ext cx="2912128" cy="222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708377" y="5903607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q</a:t>
              </a:r>
              <a:endParaRPr lang="en-US" sz="60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83664" y="1879655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63125" y="216231"/>
            <a:ext cx="1315872" cy="1161591"/>
            <a:chOff x="6463125" y="216231"/>
            <a:chExt cx="1315872" cy="1161591"/>
          </a:xfrm>
        </p:grpSpPr>
        <p:pic>
          <p:nvPicPr>
            <p:cNvPr id="11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125" y="216231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85423" y="242354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q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52443" y="2942361"/>
            <a:ext cx="1315872" cy="1161591"/>
            <a:chOff x="5222498" y="3115522"/>
            <a:chExt cx="1315872" cy="1161591"/>
          </a:xfrm>
        </p:grpSpPr>
        <p:pic>
          <p:nvPicPr>
            <p:cNvPr id="14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498" y="3115522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441409" y="3136113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p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5972" y="3262077"/>
            <a:ext cx="1315872" cy="1161591"/>
            <a:chOff x="7899097" y="3154339"/>
            <a:chExt cx="1315872" cy="1161591"/>
          </a:xfrm>
        </p:grpSpPr>
        <p:pic>
          <p:nvPicPr>
            <p:cNvPr id="17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097" y="3154339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095287" y="3154339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p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0421" y="1525357"/>
            <a:ext cx="1315872" cy="1161591"/>
            <a:chOff x="5370421" y="1525357"/>
            <a:chExt cx="1315872" cy="1161591"/>
          </a:xfrm>
        </p:grpSpPr>
        <p:pic>
          <p:nvPicPr>
            <p:cNvPr id="20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421" y="1525357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648253" y="1570272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s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94812" y="370960"/>
            <a:ext cx="1315872" cy="1196229"/>
            <a:chOff x="4694812" y="370960"/>
            <a:chExt cx="1315872" cy="1196229"/>
          </a:xfrm>
        </p:grpSpPr>
        <p:pic>
          <p:nvPicPr>
            <p:cNvPr id="23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812" y="405598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910520" y="370960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p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38376" y="986393"/>
            <a:ext cx="1315872" cy="1161591"/>
            <a:chOff x="3438376" y="986393"/>
            <a:chExt cx="1315872" cy="1161591"/>
          </a:xfrm>
        </p:grpSpPr>
        <p:pic>
          <p:nvPicPr>
            <p:cNvPr id="26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376" y="986393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644559" y="1132321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h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63801" y="2601503"/>
            <a:ext cx="1315872" cy="1161591"/>
            <a:chOff x="2940203" y="2287982"/>
            <a:chExt cx="1315872" cy="1161591"/>
          </a:xfrm>
        </p:grpSpPr>
        <p:pic>
          <p:nvPicPr>
            <p:cNvPr id="29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203" y="2287982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072140" y="2319999"/>
              <a:ext cx="417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q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5626" y="3039193"/>
            <a:ext cx="1315872" cy="1161591"/>
            <a:chOff x="3715415" y="3515415"/>
            <a:chExt cx="1315872" cy="1161591"/>
          </a:xfrm>
        </p:grpSpPr>
        <p:pic>
          <p:nvPicPr>
            <p:cNvPr id="32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415" y="3515415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844201" y="3704782"/>
              <a:ext cx="348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Q</a:t>
              </a:r>
              <a:endParaRPr lang="en-US" sz="48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92913" y="1047788"/>
            <a:ext cx="1315872" cy="1161591"/>
            <a:chOff x="8269697" y="1377822"/>
            <a:chExt cx="1315872" cy="1161591"/>
          </a:xfrm>
        </p:grpSpPr>
        <p:pic>
          <p:nvPicPr>
            <p:cNvPr id="35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697" y="1377822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393942" y="1389390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q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23475" y="2064321"/>
            <a:ext cx="1315872" cy="1161591"/>
            <a:chOff x="6833725" y="2106152"/>
            <a:chExt cx="1315872" cy="1161591"/>
          </a:xfrm>
        </p:grpSpPr>
        <p:pic>
          <p:nvPicPr>
            <p:cNvPr id="38" name="Picture 2" descr="Moro” and “Sanguinello” Orange: from Sicily to Japan | Italian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725" y="2106152"/>
              <a:ext cx="1315872" cy="116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083935" y="2246414"/>
              <a:ext cx="216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P</a:t>
              </a:r>
            </a:p>
          </p:txBody>
        </p:sp>
      </p:grpSp>
      <p:pic>
        <p:nvPicPr>
          <p:cNvPr id="40" name="7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77079" y="45285"/>
            <a:ext cx="394138" cy="394138"/>
          </a:xfrm>
          <a:prstGeom prst="rect">
            <a:avLst/>
          </a:prstGeom>
        </p:spPr>
      </p:pic>
      <p:pic>
        <p:nvPicPr>
          <p:cNvPr id="41" name="Chữ 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09588" y="601110"/>
            <a:ext cx="391832" cy="391832"/>
          </a:xfrm>
          <a:prstGeom prst="rect">
            <a:avLst/>
          </a:prstGeom>
        </p:spPr>
      </p:pic>
      <p:pic>
        <p:nvPicPr>
          <p:cNvPr id="42" name="Chữ 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71217" y="651878"/>
            <a:ext cx="391832" cy="391832"/>
          </a:xfrm>
          <a:prstGeom prst="rect">
            <a:avLst/>
          </a:prstGeom>
        </p:spPr>
      </p:pic>
      <p:pic>
        <p:nvPicPr>
          <p:cNvPr id="43" name="Chữ 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09588" y="1103856"/>
            <a:ext cx="391832" cy="391832"/>
          </a:xfrm>
          <a:prstGeom prst="rect">
            <a:avLst/>
          </a:prstGeom>
        </p:spPr>
      </p:pic>
      <p:pic>
        <p:nvPicPr>
          <p:cNvPr id="44" name="Chữ 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1420" y="1117017"/>
            <a:ext cx="391832" cy="391832"/>
          </a:xfrm>
          <a:prstGeom prst="rect">
            <a:avLst/>
          </a:prstGeom>
        </p:spPr>
      </p:pic>
      <p:pic>
        <p:nvPicPr>
          <p:cNvPr id="45" name="Chữ q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13541" y="3262077"/>
            <a:ext cx="487879" cy="487879"/>
          </a:xfrm>
          <a:prstGeom prst="rect">
            <a:avLst/>
          </a:prstGeom>
        </p:spPr>
      </p:pic>
      <p:pic>
        <p:nvPicPr>
          <p:cNvPr id="46" name="Chữ q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1420" y="3279216"/>
            <a:ext cx="487879" cy="487879"/>
          </a:xfrm>
          <a:prstGeom prst="rect">
            <a:avLst/>
          </a:prstGeom>
        </p:spPr>
      </p:pic>
      <p:pic>
        <p:nvPicPr>
          <p:cNvPr id="47" name="Chữ q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13540" y="3927468"/>
            <a:ext cx="487879" cy="487879"/>
          </a:xfrm>
          <a:prstGeom prst="rect">
            <a:avLst/>
          </a:prstGeom>
        </p:spPr>
      </p:pic>
      <p:pic>
        <p:nvPicPr>
          <p:cNvPr id="48" name="Chữ q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47082" y="3944607"/>
            <a:ext cx="487879" cy="4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04166 L -0.17421 0.3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44987 0.46736 L -0.45573 0.46736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86" y="2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4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5 0.05394 L -0.25976 0.58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2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3 0.03657 L -0.46185 0.2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1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4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Âm thanh sai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04583 L 0.39544 0.358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7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9 0.02153 L 0.34323 0.3252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1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7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4306 L 0.13776 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7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922 L 0.33112 0.692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3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47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127" y="0"/>
            <a:ext cx="5261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7528" y="769441"/>
            <a:ext cx="2733441" cy="2708155"/>
            <a:chOff x="577528" y="769441"/>
            <a:chExt cx="2733441" cy="2708155"/>
          </a:xfrm>
        </p:grpSpPr>
        <p:pic>
          <p:nvPicPr>
            <p:cNvPr id="1026" name="Picture 2" descr="Những điều bạn chưa biết về quả quý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400">
                          <a14:backgroundMark x1="26000" y1="96382" x2="52000" y2="98966"/>
                          <a14:backgroundMark x1="59800" y1="80620" x2="61800" y2="909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76" y="769441"/>
              <a:ext cx="2588751" cy="200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7528" y="2708155"/>
              <a:ext cx="273344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qu</a:t>
              </a:r>
              <a:r>
                <a:rPr lang="en-US" sz="4400" b="1" dirty="0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¶ 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quýt</a:t>
              </a:r>
              <a:endParaRPr lang="en-US" sz="4400" b="1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9846" y="3717414"/>
            <a:ext cx="3576620" cy="2867974"/>
            <a:chOff x="389846" y="3717414"/>
            <a:chExt cx="3576620" cy="2867974"/>
          </a:xfrm>
        </p:grpSpPr>
        <p:sp>
          <p:nvSpPr>
            <p:cNvPr id="7" name="TextBox 6"/>
            <p:cNvSpPr txBox="1"/>
            <p:nvPr/>
          </p:nvSpPr>
          <p:spPr>
            <a:xfrm>
              <a:off x="389846" y="5815947"/>
              <a:ext cx="35766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4400" b="1" dirty="0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ph</a:t>
              </a:r>
              <a:r>
                <a:rPr lang="en-US" sz="4400" dirty="0" err="1" smtClean="0"/>
                <a:t>­­­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ù¬ng</a:t>
              </a:r>
              <a:r>
                <a:rPr lang="en-US" sz="4400" b="1" dirty="0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­</a:t>
              </a:r>
              <a:endParaRPr lang="en-US" sz="4400" b="1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 descr="5 hình hoa phượng không nền png đẹp » Tài liệu miễn phí cho Giáo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16021">
              <a:off x="677517" y="3561467"/>
              <a:ext cx="2334981" cy="264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669454" y="769441"/>
            <a:ext cx="13532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q</a:t>
            </a:r>
            <a:endParaRPr lang="en-US" sz="13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9454" y="3754873"/>
            <a:ext cx="13532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B050"/>
                </a:solidFill>
                <a:latin typeface=".VnAvant" panose="020B7200000000000000" pitchFamily="34" charset="0"/>
              </a:rPr>
              <a:t>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347531" y="3766590"/>
            <a:ext cx="2561920" cy="2818798"/>
            <a:chOff x="9347531" y="3766590"/>
            <a:chExt cx="2561920" cy="2818798"/>
          </a:xfrm>
        </p:grpSpPr>
        <p:sp>
          <p:nvSpPr>
            <p:cNvPr id="14" name="TextBox 13"/>
            <p:cNvSpPr txBox="1"/>
            <p:nvPr/>
          </p:nvSpPr>
          <p:spPr>
            <a:xfrm>
              <a:off x="9347531" y="5815947"/>
              <a:ext cx="25619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con qu¹</a:t>
              </a:r>
              <a:endParaRPr lang="en-US" sz="4400" b="1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6" descr="American crow New Caledonian crow Hooded crow Bird Rook, Crow P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465" y="3766590"/>
              <a:ext cx="2336986" cy="2049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9364363" y="365572"/>
            <a:ext cx="2545088" cy="3112024"/>
            <a:chOff x="9364363" y="365572"/>
            <a:chExt cx="2545088" cy="3112024"/>
          </a:xfrm>
        </p:grpSpPr>
        <p:sp>
          <p:nvSpPr>
            <p:cNvPr id="12" name="TextBox 11"/>
            <p:cNvSpPr txBox="1"/>
            <p:nvPr/>
          </p:nvSpPr>
          <p:spPr>
            <a:xfrm>
              <a:off x="9381195" y="2708155"/>
              <a:ext cx="25282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®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Çu</a:t>
              </a:r>
              <a:r>
                <a:rPr lang="en-US" sz="4400" b="1" dirty="0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bÕp</a:t>
              </a:r>
              <a:endParaRPr lang="en-US" sz="4400" b="1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34" name="Picture 10" descr="vẽ tay đầu bếp cao cấp minh họa cua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84" l="0" r="100000">
                          <a14:foregroundMark x1="20698" y1="73372" x2="18023" y2="84419"/>
                          <a14:foregroundMark x1="10814" y1="92326" x2="82558" y2="92326"/>
                          <a14:foregroundMark x1="10233" y1="91395" x2="10233" y2="91395"/>
                          <a14:foregroundMark x1="69767" y1="81512" x2="72093" y2="83605"/>
                          <a14:foregroundMark x1="77674" y1="76279" x2="88140" y2="81512"/>
                          <a14:foregroundMark x1="87791" y1="76628" x2="87791" y2="80930"/>
                          <a14:foregroundMark x1="38372" y1="66163" x2="38372" y2="66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0"/>
            <a:stretch/>
          </p:blipFill>
          <p:spPr bwMode="auto">
            <a:xfrm>
              <a:off x="9364363" y="365572"/>
              <a:ext cx="2423847" cy="2342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8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07572" y="0"/>
            <a:ext cx="549379" cy="549379"/>
          </a:xfrm>
          <a:prstGeom prst="rect">
            <a:avLst/>
          </a:prstGeom>
        </p:spPr>
      </p:pic>
      <p:pic>
        <p:nvPicPr>
          <p:cNvPr id="13" name="8a hkpq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07571" y="549379"/>
            <a:ext cx="549379" cy="5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9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điều bạn chưa biết về quả quý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00">
                        <a14:backgroundMark x1="26000" y1="96382" x2="52000" y2="98966"/>
                        <a14:backgroundMark x1="59800" y1="80620" x2="61800" y2="90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0" y="293487"/>
            <a:ext cx="2588751" cy="20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192" y="2232201"/>
            <a:ext cx="2733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44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4400" b="1" dirty="0" err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quýt</a:t>
            </a:r>
            <a:endParaRPr lang="en-US" sz="4400" b="1" dirty="0">
              <a:solidFill>
                <a:srgbClr val="00B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846" y="5815947"/>
            <a:ext cx="3576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</a:t>
            </a:r>
            <a:r>
              <a:rPr lang="en-US" sz="4400" dirty="0" err="1" smtClean="0"/>
              <a:t>­­­</a:t>
            </a:r>
            <a:r>
              <a:rPr lang="en-US" sz="4400" b="1" dirty="0" err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ù¬ng</a:t>
            </a:r>
            <a:r>
              <a:rPr lang="en-US" sz="44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­</a:t>
            </a:r>
            <a:endParaRPr lang="en-US" sz="4400" b="1" dirty="0">
              <a:solidFill>
                <a:srgbClr val="00B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5 hình hoa phượng không nền png đẹp » Tài liệu miễn phí cho Giáo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6021">
            <a:off x="677517" y="3561467"/>
            <a:ext cx="2334981" cy="26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0117" y="785651"/>
            <a:ext cx="13532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q</a:t>
            </a:r>
            <a:endParaRPr lang="en-US" sz="13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2685" y="4137010"/>
            <a:ext cx="13532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B05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7531" y="2232201"/>
            <a:ext cx="2528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®</a:t>
            </a:r>
            <a:r>
              <a:rPr lang="en-US" sz="4400" b="1" dirty="0" err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Çu</a:t>
            </a:r>
            <a:r>
              <a:rPr lang="en-US" sz="44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bÕp</a:t>
            </a:r>
            <a:endParaRPr lang="en-US" sz="4400" b="1" dirty="0">
              <a:solidFill>
                <a:srgbClr val="00B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47531" y="5747328"/>
            <a:ext cx="2561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 qu¹</a:t>
            </a:r>
            <a:endParaRPr lang="en-US" sz="4400" b="1" dirty="0">
              <a:solidFill>
                <a:srgbClr val="00B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American crow New Caledonian crow Hooded crow Bird Rook, Crow PNG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65" y="3766590"/>
            <a:ext cx="2336986" cy="20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ẽ tay đầu bếp cao cấp minh họa cua Hình ảnh | Định dạng hình ảnh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84" l="0" r="100000">
                        <a14:foregroundMark x1="20698" y1="73372" x2="18023" y2="84419"/>
                        <a14:foregroundMark x1="10814" y1="92326" x2="82558" y2="92326"/>
                        <a14:foregroundMark x1="10233" y1="91395" x2="10233" y2="91395"/>
                        <a14:foregroundMark x1="69767" y1="81512" x2="72093" y2="83605"/>
                        <a14:foregroundMark x1="77674" y1="76279" x2="88140" y2="81512"/>
                        <a14:foregroundMark x1="87791" y1="76628" x2="87791" y2="80930"/>
                        <a14:foregroundMark x1="38372" y1="66163" x2="38372" y2="6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0"/>
          <a:stretch/>
        </p:blipFill>
        <p:spPr bwMode="auto">
          <a:xfrm>
            <a:off x="9330699" y="-110382"/>
            <a:ext cx="2423847" cy="23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4" idx="2"/>
            <a:endCxn id="4" idx="2"/>
          </p:cNvCxnSpPr>
          <p:nvPr/>
        </p:nvCxnSpPr>
        <p:spPr>
          <a:xfrm>
            <a:off x="1977913" y="30016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192" y="3001642"/>
            <a:ext cx="407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48415" y="3001642"/>
            <a:ext cx="407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46673" y="3001642"/>
            <a:ext cx="407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40958" y="6516769"/>
            <a:ext cx="407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88874" y="6545818"/>
            <a:ext cx="407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862885" y="2479959"/>
            <a:ext cx="5048518" cy="1500556"/>
          </a:xfrm>
          <a:custGeom>
            <a:avLst/>
            <a:gdLst>
              <a:gd name="connsiteX0" fmla="*/ 0 w 5074276"/>
              <a:gd name="connsiteY0" fmla="*/ 553791 h 1507771"/>
              <a:gd name="connsiteX1" fmla="*/ 1957588 w 5074276"/>
              <a:gd name="connsiteY1" fmla="*/ 1455312 h 1507771"/>
              <a:gd name="connsiteX2" fmla="*/ 3915177 w 5074276"/>
              <a:gd name="connsiteY2" fmla="*/ 1249250 h 1507771"/>
              <a:gd name="connsiteX3" fmla="*/ 5074276 w 5074276"/>
              <a:gd name="connsiteY3" fmla="*/ 0 h 1507771"/>
              <a:gd name="connsiteX4" fmla="*/ 5074276 w 5074276"/>
              <a:gd name="connsiteY4" fmla="*/ 0 h 15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4276" h="1507771">
                <a:moveTo>
                  <a:pt x="0" y="553791"/>
                </a:moveTo>
                <a:cubicBezTo>
                  <a:pt x="652529" y="946596"/>
                  <a:pt x="1305059" y="1339402"/>
                  <a:pt x="1957588" y="1455312"/>
                </a:cubicBezTo>
                <a:cubicBezTo>
                  <a:pt x="2610117" y="1571222"/>
                  <a:pt x="3395729" y="1491802"/>
                  <a:pt x="3915177" y="1249250"/>
                </a:cubicBezTo>
                <a:cubicBezTo>
                  <a:pt x="4434625" y="1006698"/>
                  <a:pt x="5074276" y="0"/>
                  <a:pt x="5074276" y="0"/>
                </a:cubicBezTo>
                <a:lnTo>
                  <a:pt x="5074276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25014" y="2163651"/>
            <a:ext cx="3631842" cy="1423806"/>
          </a:xfrm>
          <a:custGeom>
            <a:avLst/>
            <a:gdLst>
              <a:gd name="connsiteX0" fmla="*/ 0 w 3631842"/>
              <a:gd name="connsiteY0" fmla="*/ 850005 h 1423806"/>
              <a:gd name="connsiteX1" fmla="*/ 1532586 w 3631842"/>
              <a:gd name="connsiteY1" fmla="*/ 1390918 h 1423806"/>
              <a:gd name="connsiteX2" fmla="*/ 3631842 w 3631842"/>
              <a:gd name="connsiteY2" fmla="*/ 0 h 1423806"/>
              <a:gd name="connsiteX3" fmla="*/ 3631842 w 3631842"/>
              <a:gd name="connsiteY3" fmla="*/ 0 h 142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842" h="1423806">
                <a:moveTo>
                  <a:pt x="0" y="850005"/>
                </a:moveTo>
                <a:cubicBezTo>
                  <a:pt x="463639" y="1191295"/>
                  <a:pt x="927279" y="1532586"/>
                  <a:pt x="1532586" y="1390918"/>
                </a:cubicBezTo>
                <a:cubicBezTo>
                  <a:pt x="2137893" y="1249250"/>
                  <a:pt x="3631842" y="0"/>
                  <a:pt x="3631842" y="0"/>
                </a:cubicBezTo>
                <a:lnTo>
                  <a:pt x="3631842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619741" y="3000777"/>
            <a:ext cx="4971245" cy="1931831"/>
          </a:xfrm>
          <a:custGeom>
            <a:avLst/>
            <a:gdLst>
              <a:gd name="connsiteX0" fmla="*/ 4971245 w 4971245"/>
              <a:gd name="connsiteY0" fmla="*/ 0 h 1931831"/>
              <a:gd name="connsiteX1" fmla="*/ 4185634 w 4971245"/>
              <a:gd name="connsiteY1" fmla="*/ 502277 h 1931831"/>
              <a:gd name="connsiteX2" fmla="*/ 2034862 w 4971245"/>
              <a:gd name="connsiteY2" fmla="*/ 901522 h 1931831"/>
              <a:gd name="connsiteX3" fmla="*/ 0 w 4971245"/>
              <a:gd name="connsiteY3" fmla="*/ 1931831 h 19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1245" h="1931831">
                <a:moveTo>
                  <a:pt x="4971245" y="0"/>
                </a:moveTo>
                <a:cubicBezTo>
                  <a:pt x="4823138" y="176011"/>
                  <a:pt x="4675031" y="352023"/>
                  <a:pt x="4185634" y="502277"/>
                </a:cubicBezTo>
                <a:cubicBezTo>
                  <a:pt x="3696237" y="652531"/>
                  <a:pt x="2732468" y="663263"/>
                  <a:pt x="2034862" y="901522"/>
                </a:cubicBezTo>
                <a:cubicBezTo>
                  <a:pt x="1337256" y="1139781"/>
                  <a:pt x="668628" y="1535806"/>
                  <a:pt x="0" y="193183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93194" y="5756856"/>
            <a:ext cx="4121240" cy="1039324"/>
          </a:xfrm>
          <a:custGeom>
            <a:avLst/>
            <a:gdLst>
              <a:gd name="connsiteX0" fmla="*/ 0 w 4121240"/>
              <a:gd name="connsiteY0" fmla="*/ 785612 h 1039324"/>
              <a:gd name="connsiteX1" fmla="*/ 798491 w 4121240"/>
              <a:gd name="connsiteY1" fmla="*/ 1017431 h 1039324"/>
              <a:gd name="connsiteX2" fmla="*/ 2253803 w 4121240"/>
              <a:gd name="connsiteY2" fmla="*/ 914400 h 1039324"/>
              <a:gd name="connsiteX3" fmla="*/ 4121240 w 4121240"/>
              <a:gd name="connsiteY3" fmla="*/ 0 h 10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40" h="1039324">
                <a:moveTo>
                  <a:pt x="0" y="785612"/>
                </a:moveTo>
                <a:cubicBezTo>
                  <a:pt x="211428" y="890789"/>
                  <a:pt x="422857" y="995966"/>
                  <a:pt x="798491" y="1017431"/>
                </a:cubicBezTo>
                <a:cubicBezTo>
                  <a:pt x="1174125" y="1038896"/>
                  <a:pt x="1700012" y="1083972"/>
                  <a:pt x="2253803" y="914400"/>
                </a:cubicBezTo>
                <a:cubicBezTo>
                  <a:pt x="2807594" y="744828"/>
                  <a:pt x="3464417" y="372414"/>
                  <a:pt x="41212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748530" y="2125014"/>
            <a:ext cx="4172755" cy="4587115"/>
          </a:xfrm>
          <a:custGeom>
            <a:avLst/>
            <a:gdLst>
              <a:gd name="connsiteX0" fmla="*/ 4172755 w 4172755"/>
              <a:gd name="connsiteY0" fmla="*/ 4391696 h 4587115"/>
              <a:gd name="connsiteX1" fmla="*/ 3065171 w 4172755"/>
              <a:gd name="connsiteY1" fmla="*/ 4572000 h 4587115"/>
              <a:gd name="connsiteX2" fmla="*/ 1931831 w 4172755"/>
              <a:gd name="connsiteY2" fmla="*/ 4043966 h 4587115"/>
              <a:gd name="connsiteX3" fmla="*/ 1197735 w 4172755"/>
              <a:gd name="connsiteY3" fmla="*/ 2395471 h 4587115"/>
              <a:gd name="connsiteX4" fmla="*/ 0 w 4172755"/>
              <a:gd name="connsiteY4" fmla="*/ 0 h 458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2755" h="4587115">
                <a:moveTo>
                  <a:pt x="4172755" y="4391696"/>
                </a:moveTo>
                <a:cubicBezTo>
                  <a:pt x="3805706" y="4510825"/>
                  <a:pt x="3438658" y="4629955"/>
                  <a:pt x="3065171" y="4572000"/>
                </a:cubicBezTo>
                <a:cubicBezTo>
                  <a:pt x="2691684" y="4514045"/>
                  <a:pt x="2243070" y="4406721"/>
                  <a:pt x="1931831" y="4043966"/>
                </a:cubicBezTo>
                <a:cubicBezTo>
                  <a:pt x="1620592" y="3681211"/>
                  <a:pt x="1519707" y="3069465"/>
                  <a:pt x="1197735" y="2395471"/>
                </a:cubicBezTo>
                <a:cubicBezTo>
                  <a:pt x="875763" y="1721477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9hkp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4965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16" grpId="0" animBg="1"/>
      <p:bldP spid="21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4879</TotalTime>
  <Words>328</Words>
  <Application>Microsoft Office PowerPoint</Application>
  <PresentationFormat>Widescreen</PresentationFormat>
  <Paragraphs>181</Paragraphs>
  <Slides>14</Slides>
  <Notes>0</Notes>
  <HiddenSlides>0</HiddenSlides>
  <MMClips>41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Nhatrang</vt:lpstr>
      <vt:lpstr>.VnAvant</vt:lpstr>
      <vt:lpstr>Victorian LET</vt:lpstr>
      <vt:lpstr>Fruitopia</vt:lpstr>
      <vt:lpstr>Source Sans Pro Black</vt:lpstr>
      <vt:lpstr>AntsyPants</vt:lpstr>
      <vt:lpstr>French Script MT</vt:lpstr>
      <vt:lpstr>Arial</vt:lpstr>
      <vt:lpstr>Calibri</vt:lpstr>
      <vt:lpstr>La Bamba LET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 Nguyen</dc:creator>
  <cp:lastModifiedBy>Giang Nguyen</cp:lastModifiedBy>
  <cp:revision>742</cp:revision>
  <dcterms:created xsi:type="dcterms:W3CDTF">2020-04-18T01:00:35Z</dcterms:created>
  <dcterms:modified xsi:type="dcterms:W3CDTF">2020-04-29T14:26:06Z</dcterms:modified>
</cp:coreProperties>
</file>