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6" r:id="rId3"/>
    <p:sldId id="256" r:id="rId4"/>
    <p:sldId id="257" r:id="rId5"/>
    <p:sldId id="279" r:id="rId6"/>
    <p:sldId id="258" r:id="rId7"/>
    <p:sldId id="259" r:id="rId8"/>
    <p:sldId id="283" r:id="rId9"/>
    <p:sldId id="284" r:id="rId10"/>
    <p:sldId id="285" r:id="rId11"/>
    <p:sldId id="264" r:id="rId12"/>
    <p:sldId id="266" r:id="rId13"/>
    <p:sldId id="280" r:id="rId14"/>
    <p:sldId id="268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7BF"/>
    <a:srgbClr val="00D66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1" d="100"/>
          <a:sy n="51" d="100"/>
        </p:scale>
        <p:origin x="36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F3D7-FD00-4BFE-97D5-58A8C872B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E752E-BBF1-46D1-B1D8-9A856A39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26433-993B-4A2A-A83C-5E44A8E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F2BCE-33D7-4974-9742-59D060D4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E1A41-4B1C-4036-829A-9C07E5EF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1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2F4D-E5DD-4ABB-A4EE-58CED592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9AD37-17F1-46D7-B674-1992834C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7AD07-CEBB-4955-87BB-E18B2B9A4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5D57A-6D62-48CD-B97A-FD71D5D94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F2E68-6DB1-4283-A303-8A148D3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0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361E2-404A-4426-AEBE-AAF939D22A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634B4-3A0C-4750-8E02-ABCDA3345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0548E-75B6-4906-B1FF-44850080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0C7F9-611B-4984-A281-46CE1CB5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B98DA-B015-421A-8BE2-476F6D80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7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12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02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55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73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95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65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4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2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714E9-B8EC-4C5C-B36C-64AFDEFA7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8DB83-FE3B-46AD-82B9-3C332C546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3EC9E-1AA5-4A1C-A54B-B3147FA54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619C0-80DC-4207-8223-3CFFB0DB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EC99C-73E5-40D6-A6C2-F4614D39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20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6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60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6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5308-F0F9-4174-B461-2DA6C855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E3BFD-E959-417D-9D8F-991F583B3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975FD-55BA-4EBA-B860-F3DCE4BED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32CE9-52F1-4A7D-885D-6BDF4B0B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A6A4E-1FE7-4D18-9CCE-82D33F96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0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8959-D91F-487A-81D6-4F7D9CF7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9065F-04B2-41F3-A9F3-EFA4F462D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B399C-9694-45AD-8F1D-52DAEA139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AC32B-D314-4CCE-9457-29FACBAE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1DEA6-2E70-49A4-87D2-E94C1D01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EC014-D0C6-4A72-B781-0DC54247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4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8A20-E222-4FD2-AA4C-2AA0C18D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7ADDA-2486-494B-BA3C-2C34654D6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EAF5C-E7B1-404C-A26F-F2B57D7B4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6E812-816D-4E15-8406-2514CA64D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1FC9D8-0A71-4C3B-BDF5-007F34770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C4A555-9B89-4833-986C-0F085356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DA4468-AF9B-4E83-AD1C-F60EE0B9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74D92A-2140-41C5-BE56-6A09DA8C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1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42BB9-9AEE-4690-8FBB-F7A50E28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E11A-6FED-49F2-B59E-533166E7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112829-B7C3-45BC-A8B5-CF5326F2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B0B21-DA0B-4893-8826-6EF97267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4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015D5D-976B-49F7-830C-3B42EB72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E902A5-E222-401D-8DD9-7BFFA13AC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345-6222-4B54-9A6C-F3B918BB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1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37A9-DF35-4ECF-828E-16EB25FBA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91711-3841-401A-AA4E-CBA3D873E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B1379-5921-42C6-87EE-801E9E089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1C587-26C8-402B-84F1-9F4C7E2BF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47019-7402-4BCD-BE06-FCDD8EBB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1949C-F30E-40E2-8300-A4DAB8DE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4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08B02-0350-4F62-ACB4-B9D838EB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BA5EA1-9C55-43D9-A2B4-EE13DB1244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B9B2F-EB4D-498E-81C1-BA70EDC65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6EDBE-0A6D-48CC-A628-FEF0DBF3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DD003-8EE6-460E-8136-44A262C9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AE53C-0189-4AAD-8C4A-BB8F2E1DC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8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587A5-AA73-421A-BD51-0970F4437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9EE9F-4B20-46B1-B425-3ADA24058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B012C-0866-4539-BBCD-B411A1B30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4A2A7-F0FE-4F80-9184-4D90D5A2B9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A3E17-A8C9-48D8-966C-6A401DD65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3FC70-2A3F-48F5-A35B-D8A610EB5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FB4A-CACB-40CC-81A4-1A073C89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2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0AA7-C1B8-4922-8CE8-5F740BD2240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CFB3C-FD49-4258-9E0E-E0773F69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5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trangchu.pptm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slideLayout" Target="../slideLayouts/slideLayout13.xml"/><Relationship Id="rId12" Type="http://schemas.openxmlformats.org/officeDocument/2006/relationships/hyperlink" Target="trangchu.pptm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11.m4a"/><Relationship Id="rId11" Type="http://schemas.openxmlformats.org/officeDocument/2006/relationships/image" Target="../media/image40.png"/><Relationship Id="rId5" Type="http://schemas.microsoft.com/office/2007/relationships/media" Target="../media/media11.m4a"/><Relationship Id="rId10" Type="http://schemas.openxmlformats.org/officeDocument/2006/relationships/image" Target="../media/image39.png"/><Relationship Id="rId4" Type="http://schemas.openxmlformats.org/officeDocument/2006/relationships/audio" Target="../media/media5.m4a"/><Relationship Id="rId9" Type="http://schemas.openxmlformats.org/officeDocument/2006/relationships/image" Target="../media/image38.pn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hyperlink" Target="trangchu.pptm" TargetMode="External"/><Relationship Id="rId18" Type="http://schemas.openxmlformats.org/officeDocument/2006/relationships/image" Target="../media/image46.jpg"/><Relationship Id="rId3" Type="http://schemas.microsoft.com/office/2007/relationships/media" Target="../media/media5.m4a"/><Relationship Id="rId21" Type="http://schemas.microsoft.com/office/2007/relationships/hdphoto" Target="../media/hdphoto5.wdp"/><Relationship Id="rId7" Type="http://schemas.microsoft.com/office/2007/relationships/media" Target="../media/media13.m4a"/><Relationship Id="rId12" Type="http://schemas.openxmlformats.org/officeDocument/2006/relationships/image" Target="../media/image43.png"/><Relationship Id="rId17" Type="http://schemas.openxmlformats.org/officeDocument/2006/relationships/image" Target="../media/image45.jpg"/><Relationship Id="rId2" Type="http://schemas.openxmlformats.org/officeDocument/2006/relationships/audio" Target="../media/media12.m4a"/><Relationship Id="rId16" Type="http://schemas.openxmlformats.org/officeDocument/2006/relationships/image" Target="../media/image44.jpeg"/><Relationship Id="rId20" Type="http://schemas.openxmlformats.org/officeDocument/2006/relationships/image" Target="../media/image48.png"/><Relationship Id="rId1" Type="http://schemas.microsoft.com/office/2007/relationships/media" Target="../media/media12.m4a"/><Relationship Id="rId6" Type="http://schemas.openxmlformats.org/officeDocument/2006/relationships/audio" Target="../media/media6.m4a"/><Relationship Id="rId11" Type="http://schemas.openxmlformats.org/officeDocument/2006/relationships/image" Target="../media/image42.png"/><Relationship Id="rId24" Type="http://schemas.openxmlformats.org/officeDocument/2006/relationships/image" Target="../media/image51.jpg"/><Relationship Id="rId5" Type="http://schemas.microsoft.com/office/2007/relationships/media" Target="../media/media6.m4a"/><Relationship Id="rId15" Type="http://schemas.openxmlformats.org/officeDocument/2006/relationships/image" Target="../media/image3.png"/><Relationship Id="rId23" Type="http://schemas.openxmlformats.org/officeDocument/2006/relationships/image" Target="../media/image50.jpg"/><Relationship Id="rId10" Type="http://schemas.openxmlformats.org/officeDocument/2006/relationships/image" Target="../media/image41.png"/><Relationship Id="rId19" Type="http://schemas.openxmlformats.org/officeDocument/2006/relationships/image" Target="../media/image47.jp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Relationship Id="rId22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13.xml"/><Relationship Id="rId5" Type="http://schemas.openxmlformats.org/officeDocument/2006/relationships/slide" Target="slide5.xml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hyperlink" Target="trangchu.pptm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13" Type="http://schemas.openxmlformats.org/officeDocument/2006/relationships/image" Target="../media/image55.png"/><Relationship Id="rId18" Type="http://schemas.openxmlformats.org/officeDocument/2006/relationships/image" Target="../media/image2.png"/><Relationship Id="rId26" Type="http://schemas.openxmlformats.org/officeDocument/2006/relationships/image" Target="../media/image62.png"/><Relationship Id="rId3" Type="http://schemas.microsoft.com/office/2007/relationships/media" Target="../media/media5.m4a"/><Relationship Id="rId21" Type="http://schemas.microsoft.com/office/2007/relationships/hdphoto" Target="../media/hdphoto6.wdp"/><Relationship Id="rId7" Type="http://schemas.microsoft.com/office/2007/relationships/media" Target="../media/media15.m4a"/><Relationship Id="rId12" Type="http://schemas.openxmlformats.org/officeDocument/2006/relationships/image" Target="../media/image54.png"/><Relationship Id="rId17" Type="http://schemas.openxmlformats.org/officeDocument/2006/relationships/hyperlink" Target="trangchu.pptm" TargetMode="External"/><Relationship Id="rId25" Type="http://schemas.microsoft.com/office/2007/relationships/hdphoto" Target="../media/hdphoto8.wdp"/><Relationship Id="rId2" Type="http://schemas.openxmlformats.org/officeDocument/2006/relationships/audio" Target="../media/media14.m4a"/><Relationship Id="rId16" Type="http://schemas.openxmlformats.org/officeDocument/2006/relationships/image" Target="../media/image58.png"/><Relationship Id="rId20" Type="http://schemas.openxmlformats.org/officeDocument/2006/relationships/image" Target="../media/image59.png"/><Relationship Id="rId1" Type="http://schemas.microsoft.com/office/2007/relationships/media" Target="../media/media14.m4a"/><Relationship Id="rId6" Type="http://schemas.openxmlformats.org/officeDocument/2006/relationships/audio" Target="../media/media6.m4a"/><Relationship Id="rId11" Type="http://schemas.openxmlformats.org/officeDocument/2006/relationships/image" Target="../media/image53.png"/><Relationship Id="rId24" Type="http://schemas.openxmlformats.org/officeDocument/2006/relationships/image" Target="../media/image61.png"/><Relationship Id="rId5" Type="http://schemas.microsoft.com/office/2007/relationships/media" Target="../media/media6.m4a"/><Relationship Id="rId15" Type="http://schemas.openxmlformats.org/officeDocument/2006/relationships/image" Target="../media/image57.png"/><Relationship Id="rId23" Type="http://schemas.microsoft.com/office/2007/relationships/hdphoto" Target="../media/hdphoto7.wdp"/><Relationship Id="rId10" Type="http://schemas.openxmlformats.org/officeDocument/2006/relationships/image" Target="../media/image52.png"/><Relationship Id="rId19" Type="http://schemas.openxmlformats.org/officeDocument/2006/relationships/image" Target="../media/image3.pn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58.png"/><Relationship Id="rId3" Type="http://schemas.microsoft.com/office/2007/relationships/media" Target="../media/media6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7.png"/><Relationship Id="rId2" Type="http://schemas.openxmlformats.org/officeDocument/2006/relationships/audio" Target="../media/media16.m4a"/><Relationship Id="rId16" Type="http://schemas.openxmlformats.org/officeDocument/2006/relationships/image" Target="../media/image2.png"/><Relationship Id="rId1" Type="http://schemas.microsoft.com/office/2007/relationships/media" Target="../media/media16.m4a"/><Relationship Id="rId6" Type="http://schemas.openxmlformats.org/officeDocument/2006/relationships/audio" Target="../media/media5.m4a"/><Relationship Id="rId11" Type="http://schemas.openxmlformats.org/officeDocument/2006/relationships/image" Target="../media/image56.png"/><Relationship Id="rId5" Type="http://schemas.microsoft.com/office/2007/relationships/media" Target="../media/media5.m4a"/><Relationship Id="rId15" Type="http://schemas.openxmlformats.org/officeDocument/2006/relationships/hyperlink" Target="trangchu.pptm" TargetMode="External"/><Relationship Id="rId10" Type="http://schemas.microsoft.com/office/2007/relationships/hdphoto" Target="../media/hdphoto10.wdp"/><Relationship Id="rId4" Type="http://schemas.openxmlformats.org/officeDocument/2006/relationships/audio" Target="../media/media6.m4a"/><Relationship Id="rId9" Type="http://schemas.openxmlformats.org/officeDocument/2006/relationships/image" Target="../media/image63.png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58.png"/><Relationship Id="rId3" Type="http://schemas.microsoft.com/office/2007/relationships/media" Target="../media/media5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7.png"/><Relationship Id="rId2" Type="http://schemas.openxmlformats.org/officeDocument/2006/relationships/audio" Target="../media/media17.m4a"/><Relationship Id="rId16" Type="http://schemas.openxmlformats.org/officeDocument/2006/relationships/image" Target="../media/image2.png"/><Relationship Id="rId1" Type="http://schemas.microsoft.com/office/2007/relationships/media" Target="../media/media17.m4a"/><Relationship Id="rId6" Type="http://schemas.openxmlformats.org/officeDocument/2006/relationships/audio" Target="../media/media6.m4a"/><Relationship Id="rId11" Type="http://schemas.openxmlformats.org/officeDocument/2006/relationships/image" Target="../media/image56.png"/><Relationship Id="rId5" Type="http://schemas.microsoft.com/office/2007/relationships/media" Target="../media/media6.m4a"/><Relationship Id="rId15" Type="http://schemas.openxmlformats.org/officeDocument/2006/relationships/hyperlink" Target="trangchu.pptm" TargetMode="External"/><Relationship Id="rId10" Type="http://schemas.openxmlformats.org/officeDocument/2006/relationships/image" Target="../media/image66.png"/><Relationship Id="rId4" Type="http://schemas.openxmlformats.org/officeDocument/2006/relationships/audio" Target="../media/media5.m4a"/><Relationship Id="rId9" Type="http://schemas.openxmlformats.org/officeDocument/2006/relationships/image" Target="../media/image65.pn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png"/><Relationship Id="rId18" Type="http://schemas.openxmlformats.org/officeDocument/2006/relationships/hyperlink" Target="trangchu.pptm" TargetMode="External"/><Relationship Id="rId3" Type="http://schemas.microsoft.com/office/2007/relationships/media" Target="../media/media5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71.png"/><Relationship Id="rId17" Type="http://schemas.openxmlformats.org/officeDocument/2006/relationships/image" Target="../media/image3.png"/><Relationship Id="rId2" Type="http://schemas.openxmlformats.org/officeDocument/2006/relationships/audio" Target="../media/media18.m4a"/><Relationship Id="rId16" Type="http://schemas.openxmlformats.org/officeDocument/2006/relationships/image" Target="../media/image58.png"/><Relationship Id="rId1" Type="http://schemas.microsoft.com/office/2007/relationships/media" Target="../media/media18.m4a"/><Relationship Id="rId6" Type="http://schemas.openxmlformats.org/officeDocument/2006/relationships/audio" Target="../media/media6.m4a"/><Relationship Id="rId11" Type="http://schemas.openxmlformats.org/officeDocument/2006/relationships/image" Target="../media/image70.png"/><Relationship Id="rId5" Type="http://schemas.microsoft.com/office/2007/relationships/media" Target="../media/media6.m4a"/><Relationship Id="rId15" Type="http://schemas.openxmlformats.org/officeDocument/2006/relationships/image" Target="../media/image57.png"/><Relationship Id="rId10" Type="http://schemas.openxmlformats.org/officeDocument/2006/relationships/image" Target="../media/image69.png"/><Relationship Id="rId19" Type="http://schemas.openxmlformats.org/officeDocument/2006/relationships/image" Target="../media/image2.png"/><Relationship Id="rId4" Type="http://schemas.openxmlformats.org/officeDocument/2006/relationships/audio" Target="../media/media5.m4a"/><Relationship Id="rId9" Type="http://schemas.openxmlformats.org/officeDocument/2006/relationships/image" Target="../media/image68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13.png"/><Relationship Id="rId18" Type="http://schemas.openxmlformats.org/officeDocument/2006/relationships/hyperlink" Target="trangchu.pptm" TargetMode="External"/><Relationship Id="rId3" Type="http://schemas.microsoft.com/office/2007/relationships/media" Target="../media/media5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75.png"/><Relationship Id="rId17" Type="http://schemas.openxmlformats.org/officeDocument/2006/relationships/image" Target="../media/image3.png"/><Relationship Id="rId2" Type="http://schemas.openxmlformats.org/officeDocument/2006/relationships/audio" Target="../media/media19.m4a"/><Relationship Id="rId16" Type="http://schemas.openxmlformats.org/officeDocument/2006/relationships/image" Target="../media/image78.png"/><Relationship Id="rId1" Type="http://schemas.microsoft.com/office/2007/relationships/media" Target="../media/media19.m4a"/><Relationship Id="rId6" Type="http://schemas.openxmlformats.org/officeDocument/2006/relationships/audio" Target="../media/media6.m4a"/><Relationship Id="rId11" Type="http://schemas.microsoft.com/office/2007/relationships/hdphoto" Target="../media/hdphoto11.wdp"/><Relationship Id="rId5" Type="http://schemas.microsoft.com/office/2007/relationships/media" Target="../media/media6.m4a"/><Relationship Id="rId15" Type="http://schemas.openxmlformats.org/officeDocument/2006/relationships/image" Target="../media/image77.png"/><Relationship Id="rId10" Type="http://schemas.openxmlformats.org/officeDocument/2006/relationships/image" Target="../media/image74.png"/><Relationship Id="rId19" Type="http://schemas.openxmlformats.org/officeDocument/2006/relationships/image" Target="../media/image2.png"/><Relationship Id="rId4" Type="http://schemas.openxmlformats.org/officeDocument/2006/relationships/audio" Target="../media/media5.m4a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77.png"/><Relationship Id="rId3" Type="http://schemas.microsoft.com/office/2007/relationships/media" Target="../media/media5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76.png"/><Relationship Id="rId2" Type="http://schemas.openxmlformats.org/officeDocument/2006/relationships/audio" Target="../media/media20.m4a"/><Relationship Id="rId16" Type="http://schemas.openxmlformats.org/officeDocument/2006/relationships/image" Target="../media/image2.png"/><Relationship Id="rId1" Type="http://schemas.microsoft.com/office/2007/relationships/media" Target="../media/media20.m4a"/><Relationship Id="rId6" Type="http://schemas.openxmlformats.org/officeDocument/2006/relationships/audio" Target="../media/media6.m4a"/><Relationship Id="rId11" Type="http://schemas.openxmlformats.org/officeDocument/2006/relationships/image" Target="../media/image13.png"/><Relationship Id="rId5" Type="http://schemas.microsoft.com/office/2007/relationships/media" Target="../media/media6.m4a"/><Relationship Id="rId15" Type="http://schemas.openxmlformats.org/officeDocument/2006/relationships/hyperlink" Target="trangchu.pptm" TargetMode="External"/><Relationship Id="rId10" Type="http://schemas.openxmlformats.org/officeDocument/2006/relationships/image" Target="../media/image78.png"/><Relationship Id="rId4" Type="http://schemas.openxmlformats.org/officeDocument/2006/relationships/audio" Target="../media/media5.m4a"/><Relationship Id="rId9" Type="http://schemas.openxmlformats.org/officeDocument/2006/relationships/image" Target="../media/image80.png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hyperlink" Target="trangchu.pptm" TargetMode="External"/><Relationship Id="rId3" Type="http://schemas.microsoft.com/office/2007/relationships/media" Target="../media/media5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6.m4a"/><Relationship Id="rId11" Type="http://schemas.openxmlformats.org/officeDocument/2006/relationships/image" Target="../media/image77.png"/><Relationship Id="rId5" Type="http://schemas.microsoft.com/office/2007/relationships/media" Target="../media/media6.m4a"/><Relationship Id="rId10" Type="http://schemas.openxmlformats.org/officeDocument/2006/relationships/image" Target="../media/image76.png"/><Relationship Id="rId4" Type="http://schemas.openxmlformats.org/officeDocument/2006/relationships/audio" Target="../media/media5.m4a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13.xml"/><Relationship Id="rId5" Type="http://schemas.openxmlformats.org/officeDocument/2006/relationships/slide" Target="slide5.xml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hyperlink" Target="trangchu.pptm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hyperlink" Target="trangchu.pptm" TargetMode="External"/><Relationship Id="rId18" Type="http://schemas.microsoft.com/office/2007/relationships/hdphoto" Target="../media/hdphoto13.wdp"/><Relationship Id="rId3" Type="http://schemas.microsoft.com/office/2007/relationships/media" Target="../media/media5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.png"/><Relationship Id="rId17" Type="http://schemas.openxmlformats.org/officeDocument/2006/relationships/image" Target="../media/image84.png"/><Relationship Id="rId2" Type="http://schemas.openxmlformats.org/officeDocument/2006/relationships/audio" Target="../media/media22.m4a"/><Relationship Id="rId16" Type="http://schemas.microsoft.com/office/2007/relationships/hdphoto" Target="../media/hdphoto12.wdp"/><Relationship Id="rId1" Type="http://schemas.microsoft.com/office/2007/relationships/media" Target="../media/media22.m4a"/><Relationship Id="rId6" Type="http://schemas.openxmlformats.org/officeDocument/2006/relationships/audio" Target="../media/media6.m4a"/><Relationship Id="rId11" Type="http://schemas.openxmlformats.org/officeDocument/2006/relationships/image" Target="../media/image77.png"/><Relationship Id="rId5" Type="http://schemas.microsoft.com/office/2007/relationships/media" Target="../media/media6.m4a"/><Relationship Id="rId15" Type="http://schemas.openxmlformats.org/officeDocument/2006/relationships/image" Target="../media/image83.png"/><Relationship Id="rId10" Type="http://schemas.openxmlformats.org/officeDocument/2006/relationships/image" Target="../media/image76.png"/><Relationship Id="rId4" Type="http://schemas.openxmlformats.org/officeDocument/2006/relationships/audio" Target="../media/media5.m4a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5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hyperlink" Target="trangchu.pptm" TargetMode="Externa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12" Type="http://schemas.openxmlformats.org/officeDocument/2006/relationships/hyperlink" Target="trangchu.pptm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jpg"/><Relationship Id="rId9" Type="http://schemas.openxmlformats.org/officeDocument/2006/relationships/image" Target="../media/image9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trangchu.pptm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5.png"/><Relationship Id="rId3" Type="http://schemas.microsoft.com/office/2007/relationships/media" Target="../media/media5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4.png"/><Relationship Id="rId2" Type="http://schemas.openxmlformats.org/officeDocument/2006/relationships/audio" Target="../media/media4.m4a"/><Relationship Id="rId16" Type="http://schemas.openxmlformats.org/officeDocument/2006/relationships/image" Target="../media/image2.png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3.png"/><Relationship Id="rId5" Type="http://schemas.microsoft.com/office/2007/relationships/media" Target="../media/media6.m4a"/><Relationship Id="rId15" Type="http://schemas.openxmlformats.org/officeDocument/2006/relationships/hyperlink" Target="trangchu.pptm" TargetMode="External"/><Relationship Id="rId10" Type="http://schemas.openxmlformats.org/officeDocument/2006/relationships/slide" Target="slide6.xml"/><Relationship Id="rId4" Type="http://schemas.openxmlformats.org/officeDocument/2006/relationships/audio" Target="../media/media5.m4a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18.png"/><Relationship Id="rId18" Type="http://schemas.microsoft.com/office/2007/relationships/hdphoto" Target="../media/hdphoto4.wdp"/><Relationship Id="rId3" Type="http://schemas.microsoft.com/office/2007/relationships/media" Target="../media/media6.m4a"/><Relationship Id="rId21" Type="http://schemas.openxmlformats.org/officeDocument/2006/relationships/image" Target="../media/image2.png"/><Relationship Id="rId7" Type="http://schemas.microsoft.com/office/2007/relationships/media" Target="../media/media8.m4a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7.m4a"/><Relationship Id="rId16" Type="http://schemas.openxmlformats.org/officeDocument/2006/relationships/image" Target="../media/image21.png"/><Relationship Id="rId20" Type="http://schemas.openxmlformats.org/officeDocument/2006/relationships/hyperlink" Target="trangchu.pptm" TargetMode="External"/><Relationship Id="rId1" Type="http://schemas.microsoft.com/office/2007/relationships/media" Target="../media/media7.m4a"/><Relationship Id="rId6" Type="http://schemas.openxmlformats.org/officeDocument/2006/relationships/audio" Target="../media/media5.m4a"/><Relationship Id="rId11" Type="http://schemas.openxmlformats.org/officeDocument/2006/relationships/slide" Target="slide7.xml"/><Relationship Id="rId5" Type="http://schemas.microsoft.com/office/2007/relationships/media" Target="../media/media5.m4a"/><Relationship Id="rId15" Type="http://schemas.openxmlformats.org/officeDocument/2006/relationships/image" Target="../media/image20.png"/><Relationship Id="rId10" Type="http://schemas.openxmlformats.org/officeDocument/2006/relationships/image" Target="../media/image16.jpg"/><Relationship Id="rId19" Type="http://schemas.openxmlformats.org/officeDocument/2006/relationships/image" Target="../media/image3.png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hyperlink" Target="trangchu.pptm" TargetMode="External"/><Relationship Id="rId3" Type="http://schemas.microsoft.com/office/2007/relationships/media" Target="../media/media6.m4a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8.m4a"/><Relationship Id="rId11" Type="http://schemas.openxmlformats.org/officeDocument/2006/relationships/image" Target="../media/image25.png"/><Relationship Id="rId5" Type="http://schemas.microsoft.com/office/2007/relationships/media" Target="../media/media8.m4a"/><Relationship Id="rId10" Type="http://schemas.openxmlformats.org/officeDocument/2006/relationships/image" Target="../media/image24.png"/><Relationship Id="rId4" Type="http://schemas.openxmlformats.org/officeDocument/2006/relationships/audio" Target="../media/media6.m4a"/><Relationship Id="rId9" Type="http://schemas.openxmlformats.org/officeDocument/2006/relationships/image" Target="../media/image3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hyperlink" Target="trangchu.pptm" TargetMode="External"/><Relationship Id="rId4" Type="http://schemas.openxmlformats.org/officeDocument/2006/relationships/image" Target="../media/image27.jp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slideLayout" Target="../slideLayouts/slideLayout18.xml"/><Relationship Id="rId12" Type="http://schemas.openxmlformats.org/officeDocument/2006/relationships/hyperlink" Target="trangchu.pptm" TargetMode="External"/><Relationship Id="rId17" Type="http://schemas.openxmlformats.org/officeDocument/2006/relationships/image" Target="../media/image3.png"/><Relationship Id="rId2" Type="http://schemas.openxmlformats.org/officeDocument/2006/relationships/audio" Target="../media/media6.m4a"/><Relationship Id="rId16" Type="http://schemas.openxmlformats.org/officeDocument/2006/relationships/image" Target="../media/image36.jpg"/><Relationship Id="rId1" Type="http://schemas.microsoft.com/office/2007/relationships/media" Target="../media/media6.m4a"/><Relationship Id="rId6" Type="http://schemas.openxmlformats.org/officeDocument/2006/relationships/audio" Target="../media/media10.m4a"/><Relationship Id="rId11" Type="http://schemas.openxmlformats.org/officeDocument/2006/relationships/image" Target="../media/image33.png"/><Relationship Id="rId5" Type="http://schemas.microsoft.com/office/2007/relationships/media" Target="../media/media10.m4a"/><Relationship Id="rId15" Type="http://schemas.openxmlformats.org/officeDocument/2006/relationships/image" Target="../media/image35.jpeg"/><Relationship Id="rId10" Type="http://schemas.openxmlformats.org/officeDocument/2006/relationships/image" Target="../media/image32.png"/><Relationship Id="rId4" Type="http://schemas.openxmlformats.org/officeDocument/2006/relationships/audio" Target="../media/media5.m4a"/><Relationship Id="rId9" Type="http://schemas.openxmlformats.org/officeDocument/2006/relationships/image" Target="../media/image31.png"/><Relationship Id="rId1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94"/>
            <a:ext cx="12192000" cy="6858000"/>
          </a:xfrm>
          <a:prstGeom prst="rect">
            <a:avLst/>
          </a:prstGeom>
        </p:spPr>
      </p:pic>
      <p:pic>
        <p:nvPicPr>
          <p:cNvPr id="18" name="Picture 4" descr="Kết quả hình ảnh cho red house png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83F54A67-81AD-4EB0-8298-A2E7CC941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Lời chào">
            <a:hlinkClick r:id="" action="ppaction://media"/>
            <a:extLst>
              <a:ext uri="{FF2B5EF4-FFF2-40B4-BE49-F238E27FC236}">
                <a16:creationId xmlns:a16="http://schemas.microsoft.com/office/drawing/2014/main" id="{DA925373-3CFD-4C4E-AF1F-A82CEE4ED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2112963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D3746-DBC4-4C8B-B4CC-7EC1C74E57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2" t="8180" r="53447" b="40469"/>
          <a:stretch/>
        </p:blipFill>
        <p:spPr>
          <a:xfrm>
            <a:off x="1333028" y="1514398"/>
            <a:ext cx="1683651" cy="2479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6B73F8-214E-4CE9-9C63-7E7AA7E53081}"/>
              </a:ext>
            </a:extLst>
          </p:cNvPr>
          <p:cNvSpPr txBox="1"/>
          <p:nvPr/>
        </p:nvSpPr>
        <p:spPr>
          <a:xfrm>
            <a:off x="3757788" y="1292228"/>
            <a:ext cx="6216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ĐÔ THỊ VIỆT 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0E9407-D858-475B-8124-0B2709DAEC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01" y="1689507"/>
            <a:ext cx="914405" cy="9144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96D2F8-6D1F-45CB-B7B6-8385DD36863D}"/>
              </a:ext>
            </a:extLst>
          </p:cNvPr>
          <p:cNvSpPr txBox="1"/>
          <p:nvPr/>
        </p:nvSpPr>
        <p:spPr>
          <a:xfrm>
            <a:off x="4689870" y="2652586"/>
            <a:ext cx="4023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827AE-1B3B-4367-ACF2-C16133AC3B84}"/>
              </a:ext>
            </a:extLst>
          </p:cNvPr>
          <p:cNvSpPr txBox="1"/>
          <p:nvPr/>
        </p:nvSpPr>
        <p:spPr>
          <a:xfrm>
            <a:off x="4269617" y="3224481"/>
            <a:ext cx="548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D6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2800" b="1" dirty="0">
                <a:solidFill>
                  <a:srgbClr val="00D6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00D6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VỚI HÌNH DẠNG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BBBCD-01D2-4B68-A108-35AA59FB69B6}"/>
              </a:ext>
            </a:extLst>
          </p:cNvPr>
          <p:cNvSpPr txBox="1"/>
          <p:nvPr/>
        </p:nvSpPr>
        <p:spPr>
          <a:xfrm>
            <a:off x="4138785" y="3875039"/>
            <a:ext cx="702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rgbClr val="172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395556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mer"/>
          <p:cNvSpPr txBox="1"/>
          <p:nvPr/>
        </p:nvSpPr>
        <p:spPr>
          <a:xfrm>
            <a:off x="123639" y="2023220"/>
            <a:ext cx="77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hoa vàng sli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140" y="6265503"/>
            <a:ext cx="454268" cy="426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hoa xanh slide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68" y="6241528"/>
            <a:ext cx="490113" cy="460538"/>
          </a:xfrm>
          <a:prstGeom prst="rect">
            <a:avLst/>
          </a:prstGeom>
        </p:spPr>
      </p:pic>
      <p:pic>
        <p:nvPicPr>
          <p:cNvPr id="30" name="hoa đỏ slid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113" y="6268623"/>
            <a:ext cx="469363" cy="44771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796035" y="0"/>
            <a:ext cx="6657366" cy="2799329"/>
            <a:chOff x="2931059" y="1498830"/>
            <a:chExt cx="6482264" cy="2797987"/>
          </a:xfrm>
        </p:grpSpPr>
        <p:sp>
          <p:nvSpPr>
            <p:cNvPr id="40" name="Rectangle 39"/>
            <p:cNvSpPr/>
            <p:nvPr/>
          </p:nvSpPr>
          <p:spPr>
            <a:xfrm>
              <a:off x="6540120" y="2731201"/>
              <a:ext cx="1703410" cy="1183705"/>
            </a:xfrm>
            <a:prstGeom prst="rect">
              <a:avLst/>
            </a:prstGeom>
            <a:solidFill>
              <a:srgbClr val="00B0F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Snip Single Corner Rectangle 40"/>
            <p:cNvSpPr/>
            <p:nvPr/>
          </p:nvSpPr>
          <p:spPr>
            <a:xfrm>
              <a:off x="8322017" y="3029474"/>
              <a:ext cx="1091306" cy="897554"/>
            </a:xfrm>
            <a:prstGeom prst="snip1Rect">
              <a:avLst>
                <a:gd name="adj" fmla="val 43282"/>
              </a:avLst>
            </a:prstGeom>
            <a:solidFill>
              <a:srgbClr val="E34DB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46980" y="2731201"/>
              <a:ext cx="1703410" cy="1183705"/>
            </a:xfrm>
            <a:prstGeom prst="rect">
              <a:avLst/>
            </a:prstGeom>
            <a:solidFill>
              <a:srgbClr val="FFFF0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931059" y="2731203"/>
              <a:ext cx="1703410" cy="1183705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782764" y="3764816"/>
              <a:ext cx="502276" cy="532001"/>
            </a:xfrm>
            <a:prstGeom prst="ellipse">
              <a:avLst/>
            </a:prstGeom>
            <a:solidFill>
              <a:srgbClr val="0070C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125941" y="3764816"/>
              <a:ext cx="502276" cy="532001"/>
            </a:xfrm>
            <a:prstGeom prst="ellipse">
              <a:avLst/>
            </a:prstGeom>
            <a:solidFill>
              <a:srgbClr val="0070C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4928984" y="3764816"/>
              <a:ext cx="502276" cy="532001"/>
            </a:xfrm>
            <a:prstGeom prst="ellipse">
              <a:avLst/>
            </a:prstGeom>
            <a:solidFill>
              <a:srgbClr val="0070C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619704" y="3764816"/>
              <a:ext cx="502276" cy="532001"/>
            </a:xfrm>
            <a:prstGeom prst="ellipse">
              <a:avLst/>
            </a:prstGeom>
            <a:solidFill>
              <a:srgbClr val="0070C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6753045" y="3764816"/>
              <a:ext cx="502276" cy="532001"/>
            </a:xfrm>
            <a:prstGeom prst="ellipse">
              <a:avLst/>
            </a:prstGeom>
            <a:solidFill>
              <a:srgbClr val="0070C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469523" y="3764816"/>
              <a:ext cx="502276" cy="532001"/>
            </a:xfrm>
            <a:prstGeom prst="ellipse">
              <a:avLst/>
            </a:prstGeom>
            <a:solidFill>
              <a:srgbClr val="0070C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357795" y="1498830"/>
              <a:ext cx="541944" cy="37348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873563" y="1934713"/>
              <a:ext cx="278596" cy="24469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873563" y="2276101"/>
              <a:ext cx="278596" cy="436452"/>
            </a:xfrm>
            <a:prstGeom prst="rect">
              <a:avLst/>
            </a:prstGeom>
            <a:solidFill>
              <a:srgbClr val="39F759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4" name="Picture 4" descr="Kết quả hình ảnh cho red house png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D41998EF-776E-4EE8-BF2C-BC399D0FE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A53205B-2965-4711-AEEE-867B414E1FC0}"/>
              </a:ext>
            </a:extLst>
          </p:cNvPr>
          <p:cNvSpPr/>
          <p:nvPr/>
        </p:nvSpPr>
        <p:spPr>
          <a:xfrm>
            <a:off x="3546774" y="4185921"/>
            <a:ext cx="1451654" cy="14401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F8AE952E-4F8F-4850-8174-2BE5E908265F}"/>
              </a:ext>
            </a:extLst>
          </p:cNvPr>
          <p:cNvSpPr/>
          <p:nvPr/>
        </p:nvSpPr>
        <p:spPr>
          <a:xfrm>
            <a:off x="603473" y="3931035"/>
            <a:ext cx="1749423" cy="16571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BE5C4D-23A3-463F-B2F6-0CFD7AB1A166}"/>
              </a:ext>
            </a:extLst>
          </p:cNvPr>
          <p:cNvSpPr/>
          <p:nvPr/>
        </p:nvSpPr>
        <p:spPr>
          <a:xfrm>
            <a:off x="6356900" y="4113651"/>
            <a:ext cx="1920240" cy="1440180"/>
          </a:xfrm>
          <a:prstGeom prst="rect">
            <a:avLst/>
          </a:prstGeom>
          <a:solidFill>
            <a:srgbClr val="F2A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2FE5CF93-75F9-456E-95AA-783EB99A4A87}"/>
              </a:ext>
            </a:extLst>
          </p:cNvPr>
          <p:cNvSpPr/>
          <p:nvPr/>
        </p:nvSpPr>
        <p:spPr>
          <a:xfrm>
            <a:off x="9453401" y="4147958"/>
            <a:ext cx="1749424" cy="14401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5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215FB012-4E36-4DCB-89BC-8D330EFAA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61145" y="2111371"/>
            <a:ext cx="609600" cy="609600"/>
          </a:xfrm>
          <a:prstGeom prst="rect">
            <a:avLst/>
          </a:prstGeom>
        </p:spPr>
      </p:pic>
      <p:pic>
        <p:nvPicPr>
          <p:cNvPr id="66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24224A0B-6D2E-4431-8BE0-A7369E6167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61145" y="6865061"/>
            <a:ext cx="609600" cy="609600"/>
          </a:xfrm>
          <a:prstGeom prst="rect">
            <a:avLst/>
          </a:prstGeom>
        </p:spPr>
      </p:pic>
      <p:pic>
        <p:nvPicPr>
          <p:cNvPr id="67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677C894F-68D8-4A80-B5FD-E97807E727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61145" y="3923777"/>
            <a:ext cx="609600" cy="609600"/>
          </a:xfrm>
          <a:prstGeom prst="rect">
            <a:avLst/>
          </a:prstGeom>
        </p:spPr>
      </p:pic>
      <p:pic>
        <p:nvPicPr>
          <p:cNvPr id="68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DE839BA2-15B5-4A2A-A8CE-3C01065FA7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33950" y="8114741"/>
            <a:ext cx="609600" cy="609600"/>
          </a:xfrm>
          <a:prstGeom prst="rect">
            <a:avLst/>
          </a:prstGeom>
        </p:spPr>
      </p:pic>
      <p:pic>
        <p:nvPicPr>
          <p:cNvPr id="69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EB9EABB2-ECF8-4E28-808D-65B32ADF9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61145" y="2069582"/>
            <a:ext cx="609600" cy="609600"/>
          </a:xfrm>
          <a:prstGeom prst="rect">
            <a:avLst/>
          </a:prstGeom>
        </p:spPr>
      </p:pic>
      <p:pic>
        <p:nvPicPr>
          <p:cNvPr id="31" name="Toa tàu">
            <a:hlinkClick r:id="" action="ppaction://media"/>
            <a:extLst>
              <a:ext uri="{FF2B5EF4-FFF2-40B4-BE49-F238E27FC236}">
                <a16:creationId xmlns:a16="http://schemas.microsoft.com/office/drawing/2014/main" id="{D2C59500-1E38-438E-9568-8AC1DFE5E4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2713" y="7151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645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1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1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67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10013 -0.077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5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37" grpId="0" animBg="1"/>
      <p:bldP spid="37" grpId="1" animBg="1"/>
      <p:bldP spid="39" grpId="0" animBg="1"/>
      <p:bldP spid="3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mer"/>
          <p:cNvSpPr txBox="1"/>
          <p:nvPr/>
        </p:nvSpPr>
        <p:spPr>
          <a:xfrm>
            <a:off x="103587" y="2733745"/>
            <a:ext cx="162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hoa vàng sli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824" y="6257614"/>
            <a:ext cx="436607" cy="41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hoa đỏ slid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971" y="6253755"/>
            <a:ext cx="451116" cy="430306"/>
          </a:xfrm>
          <a:prstGeom prst="rect">
            <a:avLst/>
          </a:prstGeom>
        </p:spPr>
      </p:pic>
      <p:pic>
        <p:nvPicPr>
          <p:cNvPr id="21" name="hoa xanh slide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146" y="6241428"/>
            <a:ext cx="471058" cy="442633"/>
          </a:xfrm>
          <a:prstGeom prst="rect">
            <a:avLst/>
          </a:prstGeom>
        </p:spPr>
      </p:pic>
      <p:pic>
        <p:nvPicPr>
          <p:cNvPr id="28" name="Picture 4" descr="Kết quả hình ảnh cho red house png">
            <a:hlinkClick r:id="rId13" action="ppaction://hlinkpres?slideindex=1&amp;slidetitle="/>
            <a:extLst>
              <a:ext uri="{FF2B5EF4-FFF2-40B4-BE49-F238E27FC236}">
                <a16:creationId xmlns:a16="http://schemas.microsoft.com/office/drawing/2014/main" id="{6CEC8C49-44CE-471F-BD95-B87F11F5C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ED0E4A62-7EDD-4D5A-81CD-B759A5E11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25313" y="-530438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DF6A95-D5B6-41B3-890B-283FA151EB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47" y="179841"/>
            <a:ext cx="2152731" cy="2047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53C8E9-F8A0-4B11-A2AA-6951BC9DE1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7" y="4774723"/>
            <a:ext cx="2146405" cy="1858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08A36B-0222-4A1D-A5DD-4FC7B5650E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7" y="2617351"/>
            <a:ext cx="2047876" cy="18584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512329-AD6A-4C59-BDB2-91C402B582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13" y="4630284"/>
            <a:ext cx="2243339" cy="19183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8FCEB5E-8BE8-4CBD-85BA-8D3C20BB335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8" b="99462" l="693" r="96882">
                        <a14:foregroundMark x1="48499" y1="55000" x2="47575" y2="69692"/>
                        <a14:foregroundMark x1="48268" y1="86462" x2="49769" y2="90154"/>
                        <a14:foregroundMark x1="72517" y1="78154" x2="79099" y2="7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9" t="9238" r="10456" b="6823"/>
          <a:stretch/>
        </p:blipFill>
        <p:spPr>
          <a:xfrm>
            <a:off x="8590325" y="2176908"/>
            <a:ext cx="2418202" cy="39337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3E0F1E4-E9AE-4659-A7BB-978AF464CE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46" y="2504882"/>
            <a:ext cx="2152731" cy="18482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F1361A-A2EA-4BB6-939A-BF302291654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742" y="153764"/>
            <a:ext cx="2086489" cy="1904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5CA90490-9850-4460-8D01-0C0D069DBB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61145" y="6823272"/>
            <a:ext cx="609600" cy="609600"/>
          </a:xfrm>
          <a:prstGeom prst="rect">
            <a:avLst/>
          </a:prstGeom>
        </p:spPr>
      </p:pic>
      <p:pic>
        <p:nvPicPr>
          <p:cNvPr id="42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C19D376E-3AFF-4A8C-937B-F15D789E70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rot="21122405">
            <a:off x="12859260" y="898979"/>
            <a:ext cx="609600" cy="609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2914C4B-0292-43D0-B997-F1FAC8FDD00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31" y="259811"/>
            <a:ext cx="2047876" cy="20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2AD31659-70A2-4299-BC10-C315945877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56345" y="4004566"/>
            <a:ext cx="609600" cy="609600"/>
          </a:xfrm>
          <a:prstGeom prst="rect">
            <a:avLst/>
          </a:prstGeom>
        </p:spPr>
      </p:pic>
      <p:pic>
        <p:nvPicPr>
          <p:cNvPr id="47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4DAC994F-01AF-4F75-A499-573ECCEA0B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108745" y="4156966"/>
            <a:ext cx="609600" cy="609600"/>
          </a:xfrm>
          <a:prstGeom prst="rect">
            <a:avLst/>
          </a:prstGeom>
        </p:spPr>
      </p:pic>
      <p:pic>
        <p:nvPicPr>
          <p:cNvPr id="48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EA6B394B-EA0C-4535-9E34-9416110955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61145" y="4309366"/>
            <a:ext cx="609600" cy="609600"/>
          </a:xfrm>
          <a:prstGeom prst="rect">
            <a:avLst/>
          </a:prstGeom>
        </p:spPr>
      </p:pic>
      <p:pic>
        <p:nvPicPr>
          <p:cNvPr id="49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A43EFC0E-067C-40B7-A239-BD765588F77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3545" y="4461766"/>
            <a:ext cx="609600" cy="609600"/>
          </a:xfrm>
          <a:prstGeom prst="rect">
            <a:avLst/>
          </a:prstGeom>
        </p:spPr>
      </p:pic>
      <p:pic>
        <p:nvPicPr>
          <p:cNvPr id="50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2A2932DC-1AA3-496D-98C5-AC9E5E6747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rot="21122405">
            <a:off x="13148016" y="1981986"/>
            <a:ext cx="609600" cy="609600"/>
          </a:xfrm>
          <a:prstGeom prst="rect">
            <a:avLst/>
          </a:prstGeom>
        </p:spPr>
      </p:pic>
      <p:pic>
        <p:nvPicPr>
          <p:cNvPr id="2" name="Cô bé qkd">
            <a:hlinkClick r:id="" action="ppaction://media"/>
            <a:extLst>
              <a:ext uri="{FF2B5EF4-FFF2-40B4-BE49-F238E27FC236}">
                <a16:creationId xmlns:a16="http://schemas.microsoft.com/office/drawing/2014/main" id="{AA56055E-524F-420A-86C2-CA6B307511C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47938" y="7577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149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1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7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7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7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7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1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0638 0.0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0901 -0.3333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-1666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17604 -0.645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3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7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52802" y="1802255"/>
            <a:ext cx="5109028" cy="67378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với hình dạng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1792515" y="3188809"/>
            <a:ext cx="2322286" cy="13062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DỄ</a:t>
            </a:r>
          </a:p>
        </p:txBody>
      </p:sp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4746173" y="3188809"/>
            <a:ext cx="2322286" cy="13498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KHÓ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7707086" y="3218430"/>
            <a:ext cx="2322286" cy="13498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HƯỚNG DẪN</a:t>
            </a:r>
          </a:p>
        </p:txBody>
      </p:sp>
      <p:pic>
        <p:nvPicPr>
          <p:cNvPr id="5" name="luachonchoi">
            <a:hlinkClick r:id="" action="ppaction://media"/>
            <a:extLst>
              <a:ext uri="{FF2B5EF4-FFF2-40B4-BE49-F238E27FC236}">
                <a16:creationId xmlns:a16="http://schemas.microsoft.com/office/drawing/2014/main" id="{909AAD48-8786-49B3-B78D-A7AA57E47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4230" y="1324429"/>
            <a:ext cx="609600" cy="609600"/>
          </a:xfrm>
          <a:prstGeom prst="rect">
            <a:avLst/>
          </a:prstGeom>
        </p:spPr>
      </p:pic>
      <p:pic>
        <p:nvPicPr>
          <p:cNvPr id="12" name="Picture 4" descr="Kết quả hình ảnh cho red house png">
            <a:hlinkClick r:id="rId9" action="ppaction://hlinkpres?slideindex=1&amp;slidetitle="/>
            <a:extLst>
              <a:ext uri="{FF2B5EF4-FFF2-40B4-BE49-F238E27FC236}">
                <a16:creationId xmlns:a16="http://schemas.microsoft.com/office/drawing/2014/main" id="{95E2411D-A491-44D3-B509-A9E97C35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9360" y="554815"/>
            <a:ext cx="3428596" cy="6118104"/>
            <a:chOff x="2224034" y="966415"/>
            <a:chExt cx="3428596" cy="6118104"/>
          </a:xfrm>
        </p:grpSpPr>
        <p:grpSp>
          <p:nvGrpSpPr>
            <p:cNvPr id="25" name="Group 24"/>
            <p:cNvGrpSpPr/>
            <p:nvPr/>
          </p:nvGrpSpPr>
          <p:grpSpPr>
            <a:xfrm>
              <a:off x="2639200" y="5236669"/>
              <a:ext cx="2463800" cy="1847850"/>
              <a:chOff x="377826" y="3982440"/>
              <a:chExt cx="2463800" cy="184785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874538" y="4096936"/>
                <a:ext cx="1504950" cy="1428748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826" y="3982440"/>
                <a:ext cx="2463800" cy="1847850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3126916" y="2096765"/>
              <a:ext cx="2525714" cy="1753880"/>
              <a:chOff x="3638551" y="3713470"/>
              <a:chExt cx="2525714" cy="175388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38551" y="4038602"/>
                <a:ext cx="1504950" cy="1428748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7964" y="3713470"/>
                <a:ext cx="2346301" cy="175388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224034" y="3889707"/>
              <a:ext cx="2416828" cy="1809945"/>
              <a:chOff x="8289273" y="4038602"/>
              <a:chExt cx="2416828" cy="1809945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201151" y="4038602"/>
                <a:ext cx="1504950" cy="1428748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9273" y="4201115"/>
                <a:ext cx="2344812" cy="1647432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3120078" y="966415"/>
              <a:ext cx="1938009" cy="1428748"/>
              <a:chOff x="6432554" y="4038602"/>
              <a:chExt cx="1938009" cy="142874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432554" y="4038602"/>
                <a:ext cx="1504950" cy="1428748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4466" y="4225030"/>
                <a:ext cx="1876097" cy="1172561"/>
              </a:xfrm>
              <a:prstGeom prst="rect">
                <a:avLst/>
              </a:prstGeom>
            </p:spPr>
          </p:pic>
        </p:grpSp>
      </p:grpSp>
      <p:sp>
        <p:nvSpPr>
          <p:cNvPr id="29" name="Timer"/>
          <p:cNvSpPr txBox="1"/>
          <p:nvPr/>
        </p:nvSpPr>
        <p:spPr>
          <a:xfrm>
            <a:off x="7013091" y="241307"/>
            <a:ext cx="97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hoa vàng sli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367" y="6152981"/>
            <a:ext cx="518471" cy="487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hoa đỏ slid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854" y="6175340"/>
            <a:ext cx="535700" cy="510988"/>
          </a:xfrm>
          <a:prstGeom prst="rect">
            <a:avLst/>
          </a:prstGeom>
        </p:spPr>
      </p:pic>
      <p:pic>
        <p:nvPicPr>
          <p:cNvPr id="41" name="hoa xanh slide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701" y="6175340"/>
            <a:ext cx="559382" cy="525627"/>
          </a:xfrm>
          <a:prstGeom prst="rect">
            <a:avLst/>
          </a:prstGeom>
        </p:spPr>
      </p:pic>
      <p:pic>
        <p:nvPicPr>
          <p:cNvPr id="45" name="Picture 4" descr="Kết quả hình ảnh cho red house png">
            <a:hlinkClick r:id="rId17" action="ppaction://hlinkpres?slideindex=1&amp;slidetitle="/>
            <a:extLst>
              <a:ext uri="{FF2B5EF4-FFF2-40B4-BE49-F238E27FC236}">
                <a16:creationId xmlns:a16="http://schemas.microsoft.com/office/drawing/2014/main" id="{5DE7F662-D30A-428F-B1B3-BECD3557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6">
            <a:hlinkClick r:id="" action="ppaction://media"/>
            <a:extLst>
              <a:ext uri="{FF2B5EF4-FFF2-40B4-BE49-F238E27FC236}">
                <a16:creationId xmlns:a16="http://schemas.microsoft.com/office/drawing/2014/main" id="{2C14BA88-6321-4B23-A36D-9C9D156A3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01738" y="-358775"/>
            <a:ext cx="406400" cy="406400"/>
          </a:xfrm>
          <a:prstGeom prst="rect">
            <a:avLst/>
          </a:prstGeom>
        </p:spPr>
      </p:pic>
      <p:pic>
        <p:nvPicPr>
          <p:cNvPr id="123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507CD660-950A-4202-966C-578805403F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 rot="21122405">
            <a:off x="12859260" y="898979"/>
            <a:ext cx="609600" cy="609600"/>
          </a:xfrm>
          <a:prstGeom prst="rect">
            <a:avLst/>
          </a:prstGeom>
        </p:spPr>
      </p:pic>
      <p:pic>
        <p:nvPicPr>
          <p:cNvPr id="126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C81958D7-7383-4961-BDD2-F556106962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086012" y="2756809"/>
            <a:ext cx="609600" cy="609600"/>
          </a:xfrm>
          <a:prstGeom prst="rect">
            <a:avLst/>
          </a:prstGeom>
        </p:spPr>
      </p:pic>
      <p:pic>
        <p:nvPicPr>
          <p:cNvPr id="127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0273691E-ABFC-46FF-BFB7-00BCCFA6FC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 rot="21122405">
            <a:off x="12859259" y="166784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BB67D5-21F4-45F6-B2D1-FB80F53145A7}"/>
              </a:ext>
            </a:extLst>
          </p:cNvPr>
          <p:cNvGrpSpPr/>
          <p:nvPr/>
        </p:nvGrpSpPr>
        <p:grpSpPr>
          <a:xfrm>
            <a:off x="4388044" y="223757"/>
            <a:ext cx="1514474" cy="5800886"/>
            <a:chOff x="4388044" y="223757"/>
            <a:chExt cx="1514474" cy="5800886"/>
          </a:xfrm>
        </p:grpSpPr>
        <p:grpSp>
          <p:nvGrpSpPr>
            <p:cNvPr id="9" name="Group 8"/>
            <p:cNvGrpSpPr/>
            <p:nvPr/>
          </p:nvGrpSpPr>
          <p:grpSpPr>
            <a:xfrm>
              <a:off x="4388044" y="223757"/>
              <a:ext cx="1514474" cy="5800886"/>
              <a:chOff x="5498583" y="1021538"/>
              <a:chExt cx="1514474" cy="5800886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498583" y="1021538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498583" y="2473901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498583" y="3926264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508107" y="5393676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026" name="Picture 2" descr="Quả địa cầu không trọng lượng thế hệ III">
              <a:extLst>
                <a:ext uri="{FF2B5EF4-FFF2-40B4-BE49-F238E27FC236}">
                  <a16:creationId xmlns:a16="http://schemas.microsoft.com/office/drawing/2014/main" id="{BB64D01B-4350-4FA6-B105-8D8BD9886B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68067" l="0" r="962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746"/>
            <a:stretch/>
          </p:blipFill>
          <p:spPr bwMode="auto">
            <a:xfrm>
              <a:off x="4510161" y="3207226"/>
              <a:ext cx="1279764" cy="115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ữa tươi tiệt trùng 100% Có đường- Hộp 1L- Giấc Mơ Sữa Việt">
              <a:extLst>
                <a:ext uri="{FF2B5EF4-FFF2-40B4-BE49-F238E27FC236}">
                  <a16:creationId xmlns:a16="http://schemas.microsoft.com/office/drawing/2014/main" id="{88C00A99-AB83-407D-AD24-F9D7D3754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8222" l="1778" r="100000">
                          <a14:foregroundMark x1="70222" y1="14667" x2="65333" y2="7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598" y="311806"/>
              <a:ext cx="1357723" cy="120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ộp Quà Vuông Trụ 14 x 14 x 16cm">
              <a:extLst>
                <a:ext uri="{FF2B5EF4-FFF2-40B4-BE49-F238E27FC236}">
                  <a16:creationId xmlns:a16="http://schemas.microsoft.com/office/drawing/2014/main" id="{3B48476F-9E1D-4106-B327-070E08037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955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598" y="1685165"/>
              <a:ext cx="1303327" cy="1303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WOW 2020] Nước ngọt không cafein Coca Cola Caffeine Free 355ml x12 lon">
              <a:extLst>
                <a:ext uri="{FF2B5EF4-FFF2-40B4-BE49-F238E27FC236}">
                  <a16:creationId xmlns:a16="http://schemas.microsoft.com/office/drawing/2014/main" id="{ED587143-F48E-4DDC-988E-DC9745291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778" b="100000" l="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678" y="4650211"/>
              <a:ext cx="1275682" cy="1275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010D0B2-DD70-42B6-99D8-DA13EFA44F0D}"/>
              </a:ext>
            </a:extLst>
          </p:cNvPr>
          <p:cNvGrpSpPr/>
          <p:nvPr/>
        </p:nvGrpSpPr>
        <p:grpSpPr>
          <a:xfrm>
            <a:off x="7081944" y="241307"/>
            <a:ext cx="1514474" cy="5800886"/>
            <a:chOff x="4388044" y="223757"/>
            <a:chExt cx="1514474" cy="5800886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F93A606-0213-4F05-9D00-0B8FB7465D50}"/>
                </a:ext>
              </a:extLst>
            </p:cNvPr>
            <p:cNvGrpSpPr/>
            <p:nvPr/>
          </p:nvGrpSpPr>
          <p:grpSpPr>
            <a:xfrm>
              <a:off x="4388044" y="223757"/>
              <a:ext cx="1514474" cy="5800886"/>
              <a:chOff x="5498583" y="1021538"/>
              <a:chExt cx="1514474" cy="5800886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9E4D32B-A083-4027-BD85-278FE8D833BC}"/>
                  </a:ext>
                </a:extLst>
              </p:cNvPr>
              <p:cNvSpPr/>
              <p:nvPr/>
            </p:nvSpPr>
            <p:spPr>
              <a:xfrm>
                <a:off x="5498583" y="1021538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BC0805C-8781-41A2-AEBE-05EC263EE1FF}"/>
                  </a:ext>
                </a:extLst>
              </p:cNvPr>
              <p:cNvSpPr/>
              <p:nvPr/>
            </p:nvSpPr>
            <p:spPr>
              <a:xfrm>
                <a:off x="5498583" y="2473901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A91AA0FC-2F8F-47E6-BBCC-F1F169D3A666}"/>
                  </a:ext>
                </a:extLst>
              </p:cNvPr>
              <p:cNvSpPr/>
              <p:nvPr/>
            </p:nvSpPr>
            <p:spPr>
              <a:xfrm>
                <a:off x="5498583" y="3926264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7752F576-4D71-4AA8-9FA3-221B53A6A0AF}"/>
                  </a:ext>
                </a:extLst>
              </p:cNvPr>
              <p:cNvSpPr/>
              <p:nvPr/>
            </p:nvSpPr>
            <p:spPr>
              <a:xfrm>
                <a:off x="5508107" y="5393676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30" name="Picture 2" descr="Quả địa cầu không trọng lượng thế hệ III">
              <a:extLst>
                <a:ext uri="{FF2B5EF4-FFF2-40B4-BE49-F238E27FC236}">
                  <a16:creationId xmlns:a16="http://schemas.microsoft.com/office/drawing/2014/main" id="{84C7FDDE-50F1-4858-B1C1-481A5727E1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68067" l="0" r="962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746"/>
            <a:stretch/>
          </p:blipFill>
          <p:spPr bwMode="auto">
            <a:xfrm>
              <a:off x="4491693" y="1821034"/>
              <a:ext cx="1279764" cy="115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4" descr="Sữa tươi tiệt trùng 100% Có đường- Hộp 1L- Giấc Mơ Sữa Việt">
              <a:extLst>
                <a:ext uri="{FF2B5EF4-FFF2-40B4-BE49-F238E27FC236}">
                  <a16:creationId xmlns:a16="http://schemas.microsoft.com/office/drawing/2014/main" id="{3B65D50D-C495-44DC-B64F-7C2B693D9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8222" l="1778" r="100000">
                          <a14:foregroundMark x1="70222" y1="14667" x2="65333" y2="7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0695" y="4687795"/>
              <a:ext cx="1357723" cy="120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6" descr="Hộp Quà Vuông Trụ 14 x 14 x 16cm">
              <a:extLst>
                <a:ext uri="{FF2B5EF4-FFF2-40B4-BE49-F238E27FC236}">
                  <a16:creationId xmlns:a16="http://schemas.microsoft.com/office/drawing/2014/main" id="{E88F10F5-E3CA-4177-AF64-75A24A7EA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955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0695" y="342333"/>
              <a:ext cx="1303327" cy="1303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8" descr="WOW 2020] Nước ngọt không cafein Coca Cola Caffeine Free 355ml x12 lon">
              <a:extLst>
                <a:ext uri="{FF2B5EF4-FFF2-40B4-BE49-F238E27FC236}">
                  <a16:creationId xmlns:a16="http://schemas.microsoft.com/office/drawing/2014/main" id="{34BFDAD5-28FE-4BA1-8155-459BD41FB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778" b="100000" l="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221" y="3249782"/>
              <a:ext cx="1275682" cy="1275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1051AA8-8AB6-4176-86E4-87CFEC6A3943}"/>
              </a:ext>
            </a:extLst>
          </p:cNvPr>
          <p:cNvGrpSpPr/>
          <p:nvPr/>
        </p:nvGrpSpPr>
        <p:grpSpPr>
          <a:xfrm>
            <a:off x="9628918" y="245590"/>
            <a:ext cx="1514474" cy="5800886"/>
            <a:chOff x="4388044" y="223757"/>
            <a:chExt cx="1514474" cy="5800886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05D832F8-39A5-4A4A-B3DD-49C6B9B31A4D}"/>
                </a:ext>
              </a:extLst>
            </p:cNvPr>
            <p:cNvGrpSpPr/>
            <p:nvPr/>
          </p:nvGrpSpPr>
          <p:grpSpPr>
            <a:xfrm>
              <a:off x="4388044" y="223757"/>
              <a:ext cx="1514474" cy="5800886"/>
              <a:chOff x="5498583" y="1021538"/>
              <a:chExt cx="1514474" cy="5800886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9C034FF2-8D54-44D9-91CC-DAF4D66EBE4E}"/>
                  </a:ext>
                </a:extLst>
              </p:cNvPr>
              <p:cNvSpPr/>
              <p:nvPr/>
            </p:nvSpPr>
            <p:spPr>
              <a:xfrm>
                <a:off x="5498583" y="1021538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53DB082-2BC8-4666-8A19-CCCE7378B2FD}"/>
                  </a:ext>
                </a:extLst>
              </p:cNvPr>
              <p:cNvSpPr/>
              <p:nvPr/>
            </p:nvSpPr>
            <p:spPr>
              <a:xfrm>
                <a:off x="5498583" y="2473901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5F4065A-6F9A-4E04-9F04-7F11135B71B5}"/>
                  </a:ext>
                </a:extLst>
              </p:cNvPr>
              <p:cNvSpPr/>
              <p:nvPr/>
            </p:nvSpPr>
            <p:spPr>
              <a:xfrm>
                <a:off x="5498583" y="3926264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34F4ECF-0860-4F37-B374-5F4C3DFF2CAD}"/>
                  </a:ext>
                </a:extLst>
              </p:cNvPr>
              <p:cNvSpPr/>
              <p:nvPr/>
            </p:nvSpPr>
            <p:spPr>
              <a:xfrm>
                <a:off x="5508107" y="5393676"/>
                <a:ext cx="1504950" cy="14287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40" name="Picture 2" descr="Quả địa cầu không trọng lượng thế hệ III">
              <a:extLst>
                <a:ext uri="{FF2B5EF4-FFF2-40B4-BE49-F238E27FC236}">
                  <a16:creationId xmlns:a16="http://schemas.microsoft.com/office/drawing/2014/main" id="{6AA818C4-0E7D-4366-AEEB-D52D920F3F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68067" l="0" r="962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746"/>
            <a:stretch/>
          </p:blipFill>
          <p:spPr bwMode="auto">
            <a:xfrm>
              <a:off x="4486598" y="397608"/>
              <a:ext cx="1279764" cy="115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4" descr="Sữa tươi tiệt trùng 100% Có đường- Hộp 1L- Giấc Mơ Sữa Việt">
              <a:extLst>
                <a:ext uri="{FF2B5EF4-FFF2-40B4-BE49-F238E27FC236}">
                  <a16:creationId xmlns:a16="http://schemas.microsoft.com/office/drawing/2014/main" id="{F3B3A951-C173-4193-9842-CB7532BB1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8222" l="1778" r="100000">
                          <a14:foregroundMark x1="70222" y1="14667" x2="65333" y2="7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0637" y="3194371"/>
              <a:ext cx="1357723" cy="120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6" descr="Hộp Quà Vuông Trụ 14 x 14 x 16cm">
              <a:extLst>
                <a:ext uri="{FF2B5EF4-FFF2-40B4-BE49-F238E27FC236}">
                  <a16:creationId xmlns:a16="http://schemas.microsoft.com/office/drawing/2014/main" id="{BEFA8A83-9E27-4268-9B46-3731E59AE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955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598" y="1685165"/>
              <a:ext cx="1303327" cy="1303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8" descr="WOW 2020] Nước ngọt không cafein Coca Cola Caffeine Free 355ml x12 lon">
              <a:extLst>
                <a:ext uri="{FF2B5EF4-FFF2-40B4-BE49-F238E27FC236}">
                  <a16:creationId xmlns:a16="http://schemas.microsoft.com/office/drawing/2014/main" id="{FD8010B1-7F61-40D4-9D40-2EB02E0D67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778" b="100000" l="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678" y="4650211"/>
              <a:ext cx="1275682" cy="1275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hứ tự">
            <a:hlinkClick r:id="" action="ppaction://media"/>
            <a:extLst>
              <a:ext uri="{FF2B5EF4-FFF2-40B4-BE49-F238E27FC236}">
                <a16:creationId xmlns:a16="http://schemas.microsoft.com/office/drawing/2014/main" id="{537FB4D8-5E9D-4B45-8483-C7756DE37A9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60688" y="7075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61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4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1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1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54804 0.048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9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06" y="2789496"/>
            <a:ext cx="2673096" cy="3962400"/>
          </a:xfrm>
          <a:prstGeom prst="rect">
            <a:avLst/>
          </a:prstGeom>
        </p:spPr>
      </p:pic>
      <p:pic>
        <p:nvPicPr>
          <p:cNvPr id="7" name="hoa vàng sli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510" y="6264712"/>
            <a:ext cx="518471" cy="487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hoa đỏ slid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78" y="6297706"/>
            <a:ext cx="535700" cy="510988"/>
          </a:xfrm>
          <a:prstGeom prst="rect">
            <a:avLst/>
          </a:prstGeom>
        </p:spPr>
      </p:pic>
      <p:pic>
        <p:nvPicPr>
          <p:cNvPr id="9" name="hoa xanh slide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45" y="6264712"/>
            <a:ext cx="559382" cy="5256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4146" y="4382518"/>
            <a:ext cx="5591320" cy="2426176"/>
            <a:chOff x="1016515" y="3526050"/>
            <a:chExt cx="5591320" cy="2426176"/>
          </a:xfrm>
        </p:grpSpPr>
        <p:sp>
          <p:nvSpPr>
            <p:cNvPr id="17" name="Cube 16"/>
            <p:cNvSpPr/>
            <p:nvPr/>
          </p:nvSpPr>
          <p:spPr>
            <a:xfrm>
              <a:off x="1016515" y="5193102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Cube 9"/>
            <p:cNvSpPr/>
            <p:nvPr/>
          </p:nvSpPr>
          <p:spPr>
            <a:xfrm>
              <a:off x="2346385" y="5193102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Cube 10"/>
            <p:cNvSpPr/>
            <p:nvPr/>
          </p:nvSpPr>
          <p:spPr>
            <a:xfrm>
              <a:off x="3674853" y="5193102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Cube 11"/>
            <p:cNvSpPr/>
            <p:nvPr/>
          </p:nvSpPr>
          <p:spPr>
            <a:xfrm>
              <a:off x="5055080" y="5193102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ube 15"/>
            <p:cNvSpPr/>
            <p:nvPr/>
          </p:nvSpPr>
          <p:spPr>
            <a:xfrm>
              <a:off x="1449237" y="4637418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Cube 13"/>
            <p:cNvSpPr/>
            <p:nvPr/>
          </p:nvSpPr>
          <p:spPr>
            <a:xfrm>
              <a:off x="2855106" y="4637418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ube 14"/>
            <p:cNvSpPr/>
            <p:nvPr/>
          </p:nvSpPr>
          <p:spPr>
            <a:xfrm>
              <a:off x="4244197" y="4637418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Cube 18"/>
            <p:cNvSpPr/>
            <p:nvPr/>
          </p:nvSpPr>
          <p:spPr>
            <a:xfrm>
              <a:off x="1466015" y="4081734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Cube 19"/>
            <p:cNvSpPr/>
            <p:nvPr/>
          </p:nvSpPr>
          <p:spPr>
            <a:xfrm>
              <a:off x="2838328" y="4081734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Cube 20"/>
            <p:cNvSpPr/>
            <p:nvPr/>
          </p:nvSpPr>
          <p:spPr>
            <a:xfrm>
              <a:off x="4200827" y="4097190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Cube 21"/>
            <p:cNvSpPr/>
            <p:nvPr/>
          </p:nvSpPr>
          <p:spPr>
            <a:xfrm>
              <a:off x="2138874" y="3526050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Cube 22"/>
            <p:cNvSpPr/>
            <p:nvPr/>
          </p:nvSpPr>
          <p:spPr>
            <a:xfrm>
              <a:off x="3519577" y="3541506"/>
              <a:ext cx="1552755" cy="759124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Cube 24"/>
          <p:cNvSpPr/>
          <p:nvPr/>
        </p:nvSpPr>
        <p:spPr>
          <a:xfrm>
            <a:off x="8407185" y="2810112"/>
            <a:ext cx="1694793" cy="762718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Cube 25"/>
          <p:cNvSpPr/>
          <p:nvPr/>
        </p:nvSpPr>
        <p:spPr>
          <a:xfrm>
            <a:off x="8661886" y="4197836"/>
            <a:ext cx="1061495" cy="935246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owchart: Magnetic Disk 26"/>
          <p:cNvSpPr/>
          <p:nvPr/>
        </p:nvSpPr>
        <p:spPr>
          <a:xfrm>
            <a:off x="8619943" y="5551946"/>
            <a:ext cx="1145380" cy="745760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s15">
            <a:hlinkClick r:id="" action="ppaction://media"/>
            <a:extLst>
              <a:ext uri="{FF2B5EF4-FFF2-40B4-BE49-F238E27FC236}">
                <a16:creationId xmlns:a16="http://schemas.microsoft.com/office/drawing/2014/main" id="{1E661888-8D03-4A61-A31B-C179B88C6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43350" y="2356852"/>
            <a:ext cx="609600" cy="609600"/>
          </a:xfrm>
          <a:prstGeom prst="rect">
            <a:avLst/>
          </a:prstGeom>
        </p:spPr>
      </p:pic>
      <p:pic>
        <p:nvPicPr>
          <p:cNvPr id="3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7E2134A3-8711-489E-873E-00A562342D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43350" y="1793583"/>
            <a:ext cx="609600" cy="609600"/>
          </a:xfrm>
          <a:prstGeom prst="rect">
            <a:avLst/>
          </a:prstGeom>
        </p:spPr>
      </p:pic>
      <p:pic>
        <p:nvPicPr>
          <p:cNvPr id="5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9869E843-EA97-4BDB-8C11-C040A03ABF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43350" y="444667"/>
            <a:ext cx="609600" cy="609600"/>
          </a:xfrm>
          <a:prstGeom prst="rect">
            <a:avLst/>
          </a:prstGeom>
        </p:spPr>
      </p:pic>
      <p:pic>
        <p:nvPicPr>
          <p:cNvPr id="28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6CD04D08-31EB-4357-A02C-997B3CF40C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43350" y="1230313"/>
            <a:ext cx="609600" cy="609600"/>
          </a:xfrm>
          <a:prstGeom prst="rect">
            <a:avLst/>
          </a:prstGeom>
        </p:spPr>
      </p:pic>
      <p:pic>
        <p:nvPicPr>
          <p:cNvPr id="30" name="Picture 4" descr="Kết quả hình ảnh cho red house png">
            <a:hlinkClick r:id="rId15" action="ppaction://hlinkpres?slideindex=1&amp;slidetitle="/>
            <a:extLst>
              <a:ext uri="{FF2B5EF4-FFF2-40B4-BE49-F238E27FC236}">
                <a16:creationId xmlns:a16="http://schemas.microsoft.com/office/drawing/2014/main" id="{B692B7D6-A240-4C6D-B1D0-FC3F0ECC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50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6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6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1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-0.14792 C -0.00807 -0.15787 -0.04049 -0.16759 -0.05234 -0.16759 C -0.1246 -0.16759 -0.19934 -0.0088 -0.19934 0.15162 C -0.19934 0.07037 -0.23671 -0.0088 -0.27161 -0.0088 C -0.30898 -0.0088 -0.34388 0.07106 -0.34388 0.15162 C -0.34388 0.11111 -0.36237 0.07037 -0.38112 0.07037 C -0.39974 0.07037 -0.41849 0.11041 -0.41849 0.15162 C -0.41849 0.13009 -0.42799 0.11111 -0.43697 0.11111 C -0.44648 0.11111 -0.45559 0.13125 -0.45559 0.15162 C -0.45559 0.14051 -0.46015 0.13009 -0.46497 0.13009 C -0.46744 0.13009 -0.47434 0.14051 -0.47434 0.15162 C -0.47434 0.14537 -0.47682 0.14051 -0.4789 0.14051 C -0.4789 0.13935 -0.48346 0.14537 -0.48346 0.15162 C -0.48346 0.14838 -0.48346 0.14537 -0.48593 0.14537 C -0.48593 0.14722 -0.48841 0.14838 -0.48841 0.15162 C -0.48841 0.1493 -0.48841 0.14838 -0.48841 0.14722 C -0.49075 0.14722 -0.49075 0.14838 -0.49075 0.1493 C -0.49322 0.1493 -0.49322 0.14838 -0.49322 0.14722 C -0.49557 0.14722 -0.49557 0.14838 -0.49557 0.1493 " pathEditMode="relative" rAng="0" ptsTypes="AAAAAAAAAAAAAAAAAAA">
                                      <p:cBhvr>
                                        <p:cTn id="43" dur="2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139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50" y="3358541"/>
            <a:ext cx="2537506" cy="3072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1" y="3648790"/>
            <a:ext cx="2204437" cy="13447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74259" y="3385435"/>
            <a:ext cx="4182382" cy="1374824"/>
            <a:chOff x="2460465" y="3358541"/>
            <a:chExt cx="4061359" cy="1506071"/>
          </a:xfrm>
        </p:grpSpPr>
        <p:sp>
          <p:nvSpPr>
            <p:cNvPr id="4" name="Freeform 3"/>
            <p:cNvSpPr/>
            <p:nvPr/>
          </p:nvSpPr>
          <p:spPr>
            <a:xfrm>
              <a:off x="2595283" y="3358541"/>
              <a:ext cx="3926541" cy="1506071"/>
            </a:xfrm>
            <a:custGeom>
              <a:avLst/>
              <a:gdLst>
                <a:gd name="connsiteX0" fmla="*/ 0 w 3724835"/>
                <a:gd name="connsiteY0" fmla="*/ 658906 h 2017059"/>
                <a:gd name="connsiteX1" fmla="*/ 40341 w 3724835"/>
                <a:gd name="connsiteY1" fmla="*/ 591671 h 2017059"/>
                <a:gd name="connsiteX2" fmla="*/ 161364 w 3724835"/>
                <a:gd name="connsiteY2" fmla="*/ 484094 h 2017059"/>
                <a:gd name="connsiteX3" fmla="*/ 295835 w 3724835"/>
                <a:gd name="connsiteY3" fmla="*/ 389965 h 2017059"/>
                <a:gd name="connsiteX4" fmla="*/ 322729 w 3724835"/>
                <a:gd name="connsiteY4" fmla="*/ 349624 h 2017059"/>
                <a:gd name="connsiteX5" fmla="*/ 430306 w 3724835"/>
                <a:gd name="connsiteY5" fmla="*/ 295836 h 2017059"/>
                <a:gd name="connsiteX6" fmla="*/ 457200 w 3724835"/>
                <a:gd name="connsiteY6" fmla="*/ 255494 h 2017059"/>
                <a:gd name="connsiteX7" fmla="*/ 537882 w 3724835"/>
                <a:gd name="connsiteY7" fmla="*/ 201706 h 2017059"/>
                <a:gd name="connsiteX8" fmla="*/ 578223 w 3724835"/>
                <a:gd name="connsiteY8" fmla="*/ 174812 h 2017059"/>
                <a:gd name="connsiteX9" fmla="*/ 618564 w 3724835"/>
                <a:gd name="connsiteY9" fmla="*/ 147918 h 2017059"/>
                <a:gd name="connsiteX10" fmla="*/ 672353 w 3724835"/>
                <a:gd name="connsiteY10" fmla="*/ 121024 h 2017059"/>
                <a:gd name="connsiteX11" fmla="*/ 753035 w 3724835"/>
                <a:gd name="connsiteY11" fmla="*/ 67236 h 2017059"/>
                <a:gd name="connsiteX12" fmla="*/ 820270 w 3724835"/>
                <a:gd name="connsiteY12" fmla="*/ 13447 h 2017059"/>
                <a:gd name="connsiteX13" fmla="*/ 860611 w 3724835"/>
                <a:gd name="connsiteY13" fmla="*/ 0 h 2017059"/>
                <a:gd name="connsiteX14" fmla="*/ 1021976 w 3724835"/>
                <a:gd name="connsiteY14" fmla="*/ 13447 h 2017059"/>
                <a:gd name="connsiteX15" fmla="*/ 1062317 w 3724835"/>
                <a:gd name="connsiteY15" fmla="*/ 26894 h 2017059"/>
                <a:gd name="connsiteX16" fmla="*/ 1089211 w 3724835"/>
                <a:gd name="connsiteY16" fmla="*/ 53789 h 2017059"/>
                <a:gd name="connsiteX17" fmla="*/ 1223682 w 3724835"/>
                <a:gd name="connsiteY17" fmla="*/ 67236 h 2017059"/>
                <a:gd name="connsiteX18" fmla="*/ 1264023 w 3724835"/>
                <a:gd name="connsiteY18" fmla="*/ 80683 h 2017059"/>
                <a:gd name="connsiteX19" fmla="*/ 1317811 w 3724835"/>
                <a:gd name="connsiteY19" fmla="*/ 94130 h 2017059"/>
                <a:gd name="connsiteX20" fmla="*/ 1411941 w 3724835"/>
                <a:gd name="connsiteY20" fmla="*/ 134471 h 2017059"/>
                <a:gd name="connsiteX21" fmla="*/ 1532964 w 3724835"/>
                <a:gd name="connsiteY21" fmla="*/ 215153 h 2017059"/>
                <a:gd name="connsiteX22" fmla="*/ 1573306 w 3724835"/>
                <a:gd name="connsiteY22" fmla="*/ 242047 h 2017059"/>
                <a:gd name="connsiteX23" fmla="*/ 1653988 w 3724835"/>
                <a:gd name="connsiteY23" fmla="*/ 322730 h 2017059"/>
                <a:gd name="connsiteX24" fmla="*/ 1707776 w 3724835"/>
                <a:gd name="connsiteY24" fmla="*/ 403412 h 2017059"/>
                <a:gd name="connsiteX25" fmla="*/ 1788458 w 3724835"/>
                <a:gd name="connsiteY25" fmla="*/ 430306 h 2017059"/>
                <a:gd name="connsiteX26" fmla="*/ 1815353 w 3724835"/>
                <a:gd name="connsiteY26" fmla="*/ 457200 h 2017059"/>
                <a:gd name="connsiteX27" fmla="*/ 1882588 w 3724835"/>
                <a:gd name="connsiteY27" fmla="*/ 578224 h 2017059"/>
                <a:gd name="connsiteX28" fmla="*/ 1949823 w 3724835"/>
                <a:gd name="connsiteY28" fmla="*/ 658906 h 2017059"/>
                <a:gd name="connsiteX29" fmla="*/ 2003611 w 3724835"/>
                <a:gd name="connsiteY29" fmla="*/ 753036 h 2017059"/>
                <a:gd name="connsiteX30" fmla="*/ 2030506 w 3724835"/>
                <a:gd name="connsiteY30" fmla="*/ 793377 h 2017059"/>
                <a:gd name="connsiteX31" fmla="*/ 2070847 w 3724835"/>
                <a:gd name="connsiteY31" fmla="*/ 806824 h 2017059"/>
                <a:gd name="connsiteX32" fmla="*/ 2164976 w 3724835"/>
                <a:gd name="connsiteY32" fmla="*/ 927847 h 2017059"/>
                <a:gd name="connsiteX33" fmla="*/ 2205317 w 3724835"/>
                <a:gd name="connsiteY33" fmla="*/ 968189 h 2017059"/>
                <a:gd name="connsiteX34" fmla="*/ 2272553 w 3724835"/>
                <a:gd name="connsiteY34" fmla="*/ 1021977 h 2017059"/>
                <a:gd name="connsiteX35" fmla="*/ 2299447 w 3724835"/>
                <a:gd name="connsiteY35" fmla="*/ 1062318 h 2017059"/>
                <a:gd name="connsiteX36" fmla="*/ 2339788 w 3724835"/>
                <a:gd name="connsiteY36" fmla="*/ 1116106 h 2017059"/>
                <a:gd name="connsiteX37" fmla="*/ 2366682 w 3724835"/>
                <a:gd name="connsiteY37" fmla="*/ 1156447 h 2017059"/>
                <a:gd name="connsiteX38" fmla="*/ 2460811 w 3724835"/>
                <a:gd name="connsiteY38" fmla="*/ 1277471 h 2017059"/>
                <a:gd name="connsiteX39" fmla="*/ 2474258 w 3724835"/>
                <a:gd name="connsiteY39" fmla="*/ 1317812 h 2017059"/>
                <a:gd name="connsiteX40" fmla="*/ 2514600 w 3724835"/>
                <a:gd name="connsiteY40" fmla="*/ 1358153 h 2017059"/>
                <a:gd name="connsiteX41" fmla="*/ 2541494 w 3724835"/>
                <a:gd name="connsiteY41" fmla="*/ 1398494 h 2017059"/>
                <a:gd name="connsiteX42" fmla="*/ 2608729 w 3724835"/>
                <a:gd name="connsiteY42" fmla="*/ 1465730 h 2017059"/>
                <a:gd name="connsiteX43" fmla="*/ 2635623 w 3724835"/>
                <a:gd name="connsiteY43" fmla="*/ 1506071 h 2017059"/>
                <a:gd name="connsiteX44" fmla="*/ 2662517 w 3724835"/>
                <a:gd name="connsiteY44" fmla="*/ 1559859 h 2017059"/>
                <a:gd name="connsiteX45" fmla="*/ 2702858 w 3724835"/>
                <a:gd name="connsiteY45" fmla="*/ 1586753 h 2017059"/>
                <a:gd name="connsiteX46" fmla="*/ 2729753 w 3724835"/>
                <a:gd name="connsiteY46" fmla="*/ 1627094 h 2017059"/>
                <a:gd name="connsiteX47" fmla="*/ 2770094 w 3724835"/>
                <a:gd name="connsiteY47" fmla="*/ 1653989 h 2017059"/>
                <a:gd name="connsiteX48" fmla="*/ 2783541 w 3724835"/>
                <a:gd name="connsiteY48" fmla="*/ 1694330 h 2017059"/>
                <a:gd name="connsiteX49" fmla="*/ 2823882 w 3724835"/>
                <a:gd name="connsiteY49" fmla="*/ 1734671 h 2017059"/>
                <a:gd name="connsiteX50" fmla="*/ 2837329 w 3724835"/>
                <a:gd name="connsiteY50" fmla="*/ 1788459 h 2017059"/>
                <a:gd name="connsiteX51" fmla="*/ 2877670 w 3724835"/>
                <a:gd name="connsiteY51" fmla="*/ 1815353 h 2017059"/>
                <a:gd name="connsiteX52" fmla="*/ 2918011 w 3724835"/>
                <a:gd name="connsiteY52" fmla="*/ 1855694 h 2017059"/>
                <a:gd name="connsiteX53" fmla="*/ 2944906 w 3724835"/>
                <a:gd name="connsiteY53" fmla="*/ 1909483 h 2017059"/>
                <a:gd name="connsiteX54" fmla="*/ 3065929 w 3724835"/>
                <a:gd name="connsiteY54" fmla="*/ 2003612 h 2017059"/>
                <a:gd name="connsiteX55" fmla="*/ 3119717 w 3724835"/>
                <a:gd name="connsiteY55" fmla="*/ 2017059 h 2017059"/>
                <a:gd name="connsiteX56" fmla="*/ 3671047 w 3724835"/>
                <a:gd name="connsiteY56" fmla="*/ 2003612 h 2017059"/>
                <a:gd name="connsiteX57" fmla="*/ 3711388 w 3724835"/>
                <a:gd name="connsiteY57" fmla="*/ 1990165 h 2017059"/>
                <a:gd name="connsiteX58" fmla="*/ 3724835 w 3724835"/>
                <a:gd name="connsiteY58" fmla="*/ 1909483 h 20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724835" h="2017059">
                  <a:moveTo>
                    <a:pt x="0" y="658906"/>
                  </a:moveTo>
                  <a:cubicBezTo>
                    <a:pt x="13447" y="636494"/>
                    <a:pt x="24295" y="612302"/>
                    <a:pt x="40341" y="591671"/>
                  </a:cubicBezTo>
                  <a:cubicBezTo>
                    <a:pt x="80492" y="540049"/>
                    <a:pt x="112738" y="528299"/>
                    <a:pt x="161364" y="484094"/>
                  </a:cubicBezTo>
                  <a:cubicBezTo>
                    <a:pt x="268045" y="387112"/>
                    <a:pt x="198866" y="414207"/>
                    <a:pt x="295835" y="389965"/>
                  </a:cubicBezTo>
                  <a:cubicBezTo>
                    <a:pt x="304800" y="376518"/>
                    <a:pt x="309489" y="358892"/>
                    <a:pt x="322729" y="349624"/>
                  </a:cubicBezTo>
                  <a:cubicBezTo>
                    <a:pt x="355573" y="326633"/>
                    <a:pt x="430306" y="295836"/>
                    <a:pt x="430306" y="295836"/>
                  </a:cubicBezTo>
                  <a:cubicBezTo>
                    <a:pt x="439271" y="282389"/>
                    <a:pt x="445037" y="266137"/>
                    <a:pt x="457200" y="255494"/>
                  </a:cubicBezTo>
                  <a:cubicBezTo>
                    <a:pt x="481525" y="234209"/>
                    <a:pt x="510988" y="219635"/>
                    <a:pt x="537882" y="201706"/>
                  </a:cubicBezTo>
                  <a:lnTo>
                    <a:pt x="578223" y="174812"/>
                  </a:lnTo>
                  <a:cubicBezTo>
                    <a:pt x="591670" y="165847"/>
                    <a:pt x="604109" y="155145"/>
                    <a:pt x="618564" y="147918"/>
                  </a:cubicBezTo>
                  <a:cubicBezTo>
                    <a:pt x="636494" y="138953"/>
                    <a:pt x="655164" y="131337"/>
                    <a:pt x="672353" y="121024"/>
                  </a:cubicBezTo>
                  <a:cubicBezTo>
                    <a:pt x="700069" y="104394"/>
                    <a:pt x="730180" y="90092"/>
                    <a:pt x="753035" y="67236"/>
                  </a:cubicBezTo>
                  <a:cubicBezTo>
                    <a:pt x="778050" y="42220"/>
                    <a:pt x="786342" y="30411"/>
                    <a:pt x="820270" y="13447"/>
                  </a:cubicBezTo>
                  <a:cubicBezTo>
                    <a:pt x="832948" y="7108"/>
                    <a:pt x="847164" y="4482"/>
                    <a:pt x="860611" y="0"/>
                  </a:cubicBezTo>
                  <a:cubicBezTo>
                    <a:pt x="914399" y="4482"/>
                    <a:pt x="968475" y="6314"/>
                    <a:pt x="1021976" y="13447"/>
                  </a:cubicBezTo>
                  <a:cubicBezTo>
                    <a:pt x="1036026" y="15320"/>
                    <a:pt x="1050163" y="19601"/>
                    <a:pt x="1062317" y="26894"/>
                  </a:cubicBezTo>
                  <a:cubicBezTo>
                    <a:pt x="1073188" y="33417"/>
                    <a:pt x="1076911" y="50714"/>
                    <a:pt x="1089211" y="53789"/>
                  </a:cubicBezTo>
                  <a:cubicBezTo>
                    <a:pt x="1132913" y="64715"/>
                    <a:pt x="1178858" y="62754"/>
                    <a:pt x="1223682" y="67236"/>
                  </a:cubicBezTo>
                  <a:cubicBezTo>
                    <a:pt x="1237129" y="71718"/>
                    <a:pt x="1250394" y="76789"/>
                    <a:pt x="1264023" y="80683"/>
                  </a:cubicBezTo>
                  <a:cubicBezTo>
                    <a:pt x="1281793" y="85760"/>
                    <a:pt x="1300824" y="86850"/>
                    <a:pt x="1317811" y="94130"/>
                  </a:cubicBezTo>
                  <a:cubicBezTo>
                    <a:pt x="1447821" y="149848"/>
                    <a:pt x="1257521" y="95866"/>
                    <a:pt x="1411941" y="134471"/>
                  </a:cubicBezTo>
                  <a:lnTo>
                    <a:pt x="1532964" y="215153"/>
                  </a:lnTo>
                  <a:lnTo>
                    <a:pt x="1573306" y="242047"/>
                  </a:lnTo>
                  <a:cubicBezTo>
                    <a:pt x="1660738" y="373198"/>
                    <a:pt x="1520560" y="172624"/>
                    <a:pt x="1653988" y="322730"/>
                  </a:cubicBezTo>
                  <a:cubicBezTo>
                    <a:pt x="1675462" y="346888"/>
                    <a:pt x="1677112" y="393191"/>
                    <a:pt x="1707776" y="403412"/>
                  </a:cubicBezTo>
                  <a:lnTo>
                    <a:pt x="1788458" y="430306"/>
                  </a:lnTo>
                  <a:cubicBezTo>
                    <a:pt x="1797423" y="439271"/>
                    <a:pt x="1808830" y="446329"/>
                    <a:pt x="1815353" y="457200"/>
                  </a:cubicBezTo>
                  <a:cubicBezTo>
                    <a:pt x="1866084" y="541750"/>
                    <a:pt x="1759225" y="454861"/>
                    <a:pt x="1882588" y="578224"/>
                  </a:cubicBezTo>
                  <a:cubicBezTo>
                    <a:pt x="1912327" y="607963"/>
                    <a:pt x="1931102" y="621463"/>
                    <a:pt x="1949823" y="658906"/>
                  </a:cubicBezTo>
                  <a:cubicBezTo>
                    <a:pt x="2008012" y="775283"/>
                    <a:pt x="1895228" y="601301"/>
                    <a:pt x="2003611" y="753036"/>
                  </a:cubicBezTo>
                  <a:cubicBezTo>
                    <a:pt x="2013005" y="766187"/>
                    <a:pt x="2017886" y="783281"/>
                    <a:pt x="2030506" y="793377"/>
                  </a:cubicBezTo>
                  <a:cubicBezTo>
                    <a:pt x="2041574" y="802232"/>
                    <a:pt x="2057400" y="802342"/>
                    <a:pt x="2070847" y="806824"/>
                  </a:cubicBezTo>
                  <a:cubicBezTo>
                    <a:pt x="2096322" y="883248"/>
                    <a:pt x="2074271" y="837141"/>
                    <a:pt x="2164976" y="927847"/>
                  </a:cubicBezTo>
                  <a:cubicBezTo>
                    <a:pt x="2178423" y="941294"/>
                    <a:pt x="2189494" y="957640"/>
                    <a:pt x="2205317" y="968189"/>
                  </a:cubicBezTo>
                  <a:cubicBezTo>
                    <a:pt x="2235269" y="988157"/>
                    <a:pt x="2250656" y="994606"/>
                    <a:pt x="2272553" y="1021977"/>
                  </a:cubicBezTo>
                  <a:cubicBezTo>
                    <a:pt x="2282649" y="1034597"/>
                    <a:pt x="2290053" y="1049167"/>
                    <a:pt x="2299447" y="1062318"/>
                  </a:cubicBezTo>
                  <a:cubicBezTo>
                    <a:pt x="2312474" y="1080555"/>
                    <a:pt x="2326761" y="1097869"/>
                    <a:pt x="2339788" y="1116106"/>
                  </a:cubicBezTo>
                  <a:cubicBezTo>
                    <a:pt x="2349182" y="1129257"/>
                    <a:pt x="2356336" y="1144031"/>
                    <a:pt x="2366682" y="1156447"/>
                  </a:cubicBezTo>
                  <a:cubicBezTo>
                    <a:pt x="2405355" y="1202856"/>
                    <a:pt x="2438155" y="1209502"/>
                    <a:pt x="2460811" y="1277471"/>
                  </a:cubicBezTo>
                  <a:cubicBezTo>
                    <a:pt x="2465293" y="1290918"/>
                    <a:pt x="2466395" y="1306018"/>
                    <a:pt x="2474258" y="1317812"/>
                  </a:cubicBezTo>
                  <a:cubicBezTo>
                    <a:pt x="2484807" y="1333635"/>
                    <a:pt x="2502425" y="1343544"/>
                    <a:pt x="2514600" y="1358153"/>
                  </a:cubicBezTo>
                  <a:cubicBezTo>
                    <a:pt x="2524946" y="1370568"/>
                    <a:pt x="2530852" y="1386331"/>
                    <a:pt x="2541494" y="1398494"/>
                  </a:cubicBezTo>
                  <a:cubicBezTo>
                    <a:pt x="2562365" y="1422347"/>
                    <a:pt x="2591148" y="1439358"/>
                    <a:pt x="2608729" y="1465730"/>
                  </a:cubicBezTo>
                  <a:cubicBezTo>
                    <a:pt x="2617694" y="1479177"/>
                    <a:pt x="2627605" y="1492039"/>
                    <a:pt x="2635623" y="1506071"/>
                  </a:cubicBezTo>
                  <a:cubicBezTo>
                    <a:pt x="2645568" y="1523475"/>
                    <a:pt x="2649684" y="1544460"/>
                    <a:pt x="2662517" y="1559859"/>
                  </a:cubicBezTo>
                  <a:cubicBezTo>
                    <a:pt x="2672863" y="1572274"/>
                    <a:pt x="2689411" y="1577788"/>
                    <a:pt x="2702858" y="1586753"/>
                  </a:cubicBezTo>
                  <a:cubicBezTo>
                    <a:pt x="2711823" y="1600200"/>
                    <a:pt x="2718325" y="1615666"/>
                    <a:pt x="2729753" y="1627094"/>
                  </a:cubicBezTo>
                  <a:cubicBezTo>
                    <a:pt x="2741181" y="1638522"/>
                    <a:pt x="2759998" y="1641369"/>
                    <a:pt x="2770094" y="1653989"/>
                  </a:cubicBezTo>
                  <a:cubicBezTo>
                    <a:pt x="2778949" y="1665057"/>
                    <a:pt x="2775678" y="1682536"/>
                    <a:pt x="2783541" y="1694330"/>
                  </a:cubicBezTo>
                  <a:cubicBezTo>
                    <a:pt x="2794090" y="1710153"/>
                    <a:pt x="2810435" y="1721224"/>
                    <a:pt x="2823882" y="1734671"/>
                  </a:cubicBezTo>
                  <a:cubicBezTo>
                    <a:pt x="2828364" y="1752600"/>
                    <a:pt x="2827078" y="1773082"/>
                    <a:pt x="2837329" y="1788459"/>
                  </a:cubicBezTo>
                  <a:cubicBezTo>
                    <a:pt x="2846294" y="1801906"/>
                    <a:pt x="2865255" y="1805007"/>
                    <a:pt x="2877670" y="1815353"/>
                  </a:cubicBezTo>
                  <a:cubicBezTo>
                    <a:pt x="2892279" y="1827527"/>
                    <a:pt x="2906958" y="1840219"/>
                    <a:pt x="2918011" y="1855694"/>
                  </a:cubicBezTo>
                  <a:cubicBezTo>
                    <a:pt x="2929663" y="1872006"/>
                    <a:pt x="2932383" y="1893830"/>
                    <a:pt x="2944906" y="1909483"/>
                  </a:cubicBezTo>
                  <a:cubicBezTo>
                    <a:pt x="3001968" y="1980811"/>
                    <a:pt x="3002044" y="1985359"/>
                    <a:pt x="3065929" y="2003612"/>
                  </a:cubicBezTo>
                  <a:cubicBezTo>
                    <a:pt x="3083699" y="2008689"/>
                    <a:pt x="3101788" y="2012577"/>
                    <a:pt x="3119717" y="2017059"/>
                  </a:cubicBezTo>
                  <a:cubicBezTo>
                    <a:pt x="3303494" y="2012577"/>
                    <a:pt x="3487405" y="2011959"/>
                    <a:pt x="3671047" y="2003612"/>
                  </a:cubicBezTo>
                  <a:cubicBezTo>
                    <a:pt x="3685207" y="2002968"/>
                    <a:pt x="3704356" y="2002472"/>
                    <a:pt x="3711388" y="1990165"/>
                  </a:cubicBezTo>
                  <a:cubicBezTo>
                    <a:pt x="3724915" y="1966492"/>
                    <a:pt x="3724835" y="1909483"/>
                    <a:pt x="3724835" y="1909483"/>
                  </a:cubicBezTo>
                </a:path>
              </a:pathLst>
            </a:cu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2460465" y="3886200"/>
              <a:ext cx="255841" cy="300143"/>
            </a:xfrm>
            <a:custGeom>
              <a:avLst/>
              <a:gdLst>
                <a:gd name="connsiteX0" fmla="*/ 13794 w 255841"/>
                <a:gd name="connsiteY0" fmla="*/ 161365 h 300143"/>
                <a:gd name="connsiteX1" fmla="*/ 13794 w 255841"/>
                <a:gd name="connsiteY1" fmla="*/ 282388 h 300143"/>
                <a:gd name="connsiteX2" fmla="*/ 54135 w 255841"/>
                <a:gd name="connsiteY2" fmla="*/ 295835 h 300143"/>
                <a:gd name="connsiteX3" fmla="*/ 242394 w 255841"/>
                <a:gd name="connsiteY3" fmla="*/ 242047 h 300143"/>
                <a:gd name="connsiteX4" fmla="*/ 255841 w 255841"/>
                <a:gd name="connsiteY4" fmla="*/ 174812 h 300143"/>
                <a:gd name="connsiteX5" fmla="*/ 202053 w 255841"/>
                <a:gd name="connsiteY5" fmla="*/ 13447 h 300143"/>
                <a:gd name="connsiteX6" fmla="*/ 175159 w 255841"/>
                <a:gd name="connsiteY6" fmla="*/ 0 h 30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841" h="300143">
                  <a:moveTo>
                    <a:pt x="13794" y="161365"/>
                  </a:moveTo>
                  <a:cubicBezTo>
                    <a:pt x="7056" y="195055"/>
                    <a:pt x="-13552" y="248206"/>
                    <a:pt x="13794" y="282388"/>
                  </a:cubicBezTo>
                  <a:cubicBezTo>
                    <a:pt x="22649" y="293456"/>
                    <a:pt x="40688" y="291353"/>
                    <a:pt x="54135" y="295835"/>
                  </a:cubicBezTo>
                  <a:cubicBezTo>
                    <a:pt x="209523" y="283882"/>
                    <a:pt x="218604" y="337206"/>
                    <a:pt x="242394" y="242047"/>
                  </a:cubicBezTo>
                  <a:cubicBezTo>
                    <a:pt x="247937" y="219874"/>
                    <a:pt x="251359" y="197224"/>
                    <a:pt x="255841" y="174812"/>
                  </a:cubicBezTo>
                  <a:cubicBezTo>
                    <a:pt x="243888" y="67235"/>
                    <a:pt x="269411" y="67334"/>
                    <a:pt x="202053" y="13447"/>
                  </a:cubicBezTo>
                  <a:cubicBezTo>
                    <a:pt x="194227" y="7186"/>
                    <a:pt x="184124" y="4482"/>
                    <a:pt x="175159" y="0"/>
                  </a:cubicBezTo>
                </a:path>
              </a:pathLst>
            </a:cu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Can 8"/>
          <p:cNvSpPr/>
          <p:nvPr/>
        </p:nvSpPr>
        <p:spPr>
          <a:xfrm rot="15899363">
            <a:off x="8637263" y="3697612"/>
            <a:ext cx="536879" cy="1462714"/>
          </a:xfrm>
          <a:prstGeom prst="can">
            <a:avLst>
              <a:gd name="adj" fmla="val 55195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ube 10"/>
          <p:cNvSpPr/>
          <p:nvPr/>
        </p:nvSpPr>
        <p:spPr>
          <a:xfrm>
            <a:off x="8357519" y="4894727"/>
            <a:ext cx="773633" cy="699247"/>
          </a:xfrm>
          <a:prstGeom prst="cub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ube 11"/>
          <p:cNvSpPr/>
          <p:nvPr/>
        </p:nvSpPr>
        <p:spPr>
          <a:xfrm>
            <a:off x="7945505" y="5844986"/>
            <a:ext cx="1550840" cy="603500"/>
          </a:xfrm>
          <a:prstGeom prst="cub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hoa vàng sli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510" y="6264712"/>
            <a:ext cx="518471" cy="487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hoa đỏ slid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78" y="6297706"/>
            <a:ext cx="535700" cy="510988"/>
          </a:xfrm>
          <a:prstGeom prst="rect">
            <a:avLst/>
          </a:prstGeom>
        </p:spPr>
      </p:pic>
      <p:pic>
        <p:nvPicPr>
          <p:cNvPr id="15" name="hoa xanh slide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45" y="6264712"/>
            <a:ext cx="559382" cy="525627"/>
          </a:xfrm>
          <a:prstGeom prst="rect">
            <a:avLst/>
          </a:prstGeom>
        </p:spPr>
      </p:pic>
      <p:pic>
        <p:nvPicPr>
          <p:cNvPr id="8" name="s16">
            <a:hlinkClick r:id="" action="ppaction://media"/>
            <a:extLst>
              <a:ext uri="{FF2B5EF4-FFF2-40B4-BE49-F238E27FC236}">
                <a16:creationId xmlns:a16="http://schemas.microsoft.com/office/drawing/2014/main" id="{0A5298F4-F141-41FE-8F57-B6C911E7D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8781" y="2069026"/>
            <a:ext cx="609600" cy="609600"/>
          </a:xfrm>
          <a:prstGeom prst="rect">
            <a:avLst/>
          </a:prstGeom>
        </p:spPr>
      </p:pic>
      <p:pic>
        <p:nvPicPr>
          <p:cNvPr id="10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5336EDF0-CB39-4B7E-99D5-91FE7E6AD8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8781" y="693738"/>
            <a:ext cx="609600" cy="609600"/>
          </a:xfrm>
          <a:prstGeom prst="rect">
            <a:avLst/>
          </a:prstGeom>
        </p:spPr>
      </p:pic>
      <p:pic>
        <p:nvPicPr>
          <p:cNvPr id="16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14E0B00D-C90A-4C5C-B262-7E896EA28D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8781" y="1303338"/>
            <a:ext cx="609600" cy="609600"/>
          </a:xfrm>
          <a:prstGeom prst="rect">
            <a:avLst/>
          </a:prstGeom>
        </p:spPr>
      </p:pic>
      <p:pic>
        <p:nvPicPr>
          <p:cNvPr id="17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6B5C478C-F61E-4770-B9B4-46ACEDC2F2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8781" y="2834714"/>
            <a:ext cx="609600" cy="609600"/>
          </a:xfrm>
          <a:prstGeom prst="rect">
            <a:avLst/>
          </a:prstGeom>
        </p:spPr>
      </p:pic>
      <p:pic>
        <p:nvPicPr>
          <p:cNvPr id="19" name="Picture 4" descr="Kết quả hình ảnh cho red house png">
            <a:hlinkClick r:id="rId15" action="ppaction://hlinkpres?slideindex=1&amp;slidetitle="/>
            <a:extLst>
              <a:ext uri="{FF2B5EF4-FFF2-40B4-BE49-F238E27FC236}">
                <a16:creationId xmlns:a16="http://schemas.microsoft.com/office/drawing/2014/main" id="{FE39EA12-BC7F-4F23-BCA0-2CD6B9DD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3703 C -0.01159 -0.03379 -0.02279 -0.03009 -0.02695 -0.03009 C -0.05182 -0.03009 -0.07748 -0.08287 -0.07748 -0.13495 C -0.07748 -0.10856 -0.09037 -0.08287 -0.10248 -0.08287 C -0.11524 -0.08287 -0.12734 -0.10926 -0.12734 -0.13495 C -0.12734 -0.12222 -0.13373 -0.10856 -0.14024 -0.10856 C -0.14662 -0.10856 -0.153 -0.12176 -0.153 -0.13495 C -0.153 -0.12847 -0.15625 -0.12222 -0.15938 -0.12222 C -0.16263 -0.12222 -0.16576 -0.12893 -0.16576 -0.13495 C -0.16576 -0.13171 -0.16745 -0.12847 -0.16901 -0.12847 C -0.16992 -0.12847 -0.17227 -0.13171 -0.17227 -0.13495 C -0.17227 -0.13333 -0.17318 -0.13171 -0.17383 -0.13171 C -0.17383 -0.13125 -0.17539 -0.13333 -0.17539 -0.13495 C -0.17539 -0.13426 -0.17539 -0.13333 -0.1763 -0.13333 C -0.1763 -0.13379 -0.17708 -0.13426 -0.17708 -0.13495 C -0.17708 -0.13472 -0.17708 -0.13426 -0.17708 -0.13379 C -0.178 -0.13379 -0.178 -0.13426 -0.178 -0.13472 C -0.17878 -0.13472 -0.17878 -0.13426 -0.17878 -0.13379 C -0.17956 -0.13379 -0.17956 -0.13426 -0.17956 -0.13472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0184" y="86380"/>
            <a:ext cx="977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 hãy chọn tặng bạn cá những hộp quà có dạng khối vuông nhé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06" y="5108834"/>
            <a:ext cx="1643062" cy="1643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62" y="5919788"/>
            <a:ext cx="1273635" cy="938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136" y="3752850"/>
            <a:ext cx="1143000" cy="1143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22344" y="1621259"/>
            <a:ext cx="1409187" cy="1512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62" y="1922998"/>
            <a:ext cx="2231230" cy="1456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477" y="1618551"/>
            <a:ext cx="1481435" cy="1514801"/>
          </a:xfrm>
          <a:prstGeom prst="rect">
            <a:avLst/>
          </a:prstGeom>
        </p:spPr>
      </p:pic>
      <p:pic>
        <p:nvPicPr>
          <p:cNvPr id="14" name="hoa vàng sli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510" y="6264712"/>
            <a:ext cx="518471" cy="487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hoa đỏ slid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78" y="6297706"/>
            <a:ext cx="535700" cy="510988"/>
          </a:xfrm>
          <a:prstGeom prst="rect">
            <a:avLst/>
          </a:prstGeom>
        </p:spPr>
      </p:pic>
      <p:pic>
        <p:nvPicPr>
          <p:cNvPr id="16" name="hoa xanh slide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45" y="6264712"/>
            <a:ext cx="559382" cy="525627"/>
          </a:xfrm>
          <a:prstGeom prst="rect">
            <a:avLst/>
          </a:prstGeom>
        </p:spPr>
      </p:pic>
      <p:pic>
        <p:nvPicPr>
          <p:cNvPr id="2" name="s17">
            <a:hlinkClick r:id="" action="ppaction://media"/>
            <a:extLst>
              <a:ext uri="{FF2B5EF4-FFF2-40B4-BE49-F238E27FC236}">
                <a16:creationId xmlns:a16="http://schemas.microsoft.com/office/drawing/2014/main" id="{0CC276E1-5F43-46AE-A6BC-945B48A13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0600" y="1962976"/>
            <a:ext cx="609600" cy="609600"/>
          </a:xfrm>
          <a:prstGeom prst="rect">
            <a:avLst/>
          </a:prstGeom>
        </p:spPr>
      </p:pic>
      <p:pic>
        <p:nvPicPr>
          <p:cNvPr id="3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E3418F0C-FE92-4A88-B3A2-9D12989EF0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0600" y="2828552"/>
            <a:ext cx="609600" cy="609600"/>
          </a:xfrm>
          <a:prstGeom prst="rect">
            <a:avLst/>
          </a:prstGeom>
        </p:spPr>
      </p:pic>
      <p:pic>
        <p:nvPicPr>
          <p:cNvPr id="6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1A43157D-7AA4-4094-9FCA-6109EAE4D9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0600" y="86380"/>
            <a:ext cx="609600" cy="609600"/>
          </a:xfrm>
          <a:prstGeom prst="rect">
            <a:avLst/>
          </a:prstGeom>
        </p:spPr>
      </p:pic>
      <p:pic>
        <p:nvPicPr>
          <p:cNvPr id="17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96234321-EE81-46FF-876C-10D7F75BB8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0600" y="859953"/>
            <a:ext cx="609600" cy="609600"/>
          </a:xfrm>
          <a:prstGeom prst="rect">
            <a:avLst/>
          </a:prstGeom>
        </p:spPr>
      </p:pic>
      <p:pic>
        <p:nvPicPr>
          <p:cNvPr id="19" name="Picture 4" descr="Kết quả hình ảnh cho red house png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3753DC7C-86B5-4D81-9D51-316E72EFF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07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1366 C 0.00325 -0.00139 0.01471 -0.01597 0.01888 -0.01597 C 0.04453 -0.01597 0.07096 0.21736 0.07096 0.45069 C 0.07096 0.3331 0.08411 0.21736 0.09648 0.21736 C 0.10963 0.21736 0.122 0.33472 0.122 0.45069 C 0.122 0.39259 0.12851 0.3331 0.13528 0.3331 C 0.14179 0.3331 0.14843 0.39097 0.14843 0.45069 C 0.14843 0.42083 0.15182 0.39259 0.15494 0.39259 C 0.15833 0.39259 0.16159 0.42245 0.16159 0.45069 C 0.16159 0.43541 0.16315 0.42083 0.16484 0.42083 C 0.16575 0.42083 0.16823 0.43588 0.16823 0.45069 C 0.16823 0.44328 0.16901 0.43541 0.16979 0.43541 C 0.16979 0.43727 0.17148 0.44282 0.17148 0.45069 C 0.17148 0.44676 0.17148 0.44328 0.17226 0.44328 C 0.17226 0.44491 0.17317 0.44722 0.17317 0.45069 C 0.17317 0.44884 0.17317 0.44676 0.17317 0.44491 C 0.17396 0.44491 0.17396 0.44676 0.17396 0.44884 C 0.17487 0.44884 0.17487 0.44722 0.17487 0.44491 C 0.17578 0.44491 0.17578 0.44676 0.17578 0.44884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0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2.22222E-6 C -0.03829 -0.01644 -0.0086 -0.03195 0.00221 -0.03195 C 0.06835 -0.03195 0.13658 0.21991 0.13658 0.47199 C 0.13658 0.34491 0.1707 0.21991 0.20273 0.21991 C 0.23684 0.21991 0.26875 0.34653 0.26875 0.47199 C 0.26875 0.40903 0.28567 0.34491 0.30299 0.34491 C 0.31992 0.34491 0.3371 0.40741 0.3371 0.47199 C 0.3371 0.43958 0.3457 0.40903 0.35403 0.40903 C 0.36263 0.40903 0.37096 0.44143 0.37096 0.47199 C 0.37096 0.45555 0.37513 0.43958 0.37955 0.43958 C 0.38177 0.43958 0.38815 0.45602 0.38815 0.47199 C 0.38815 0.46389 0.39036 0.45555 0.39231 0.45555 C 0.39231 0.45741 0.39648 0.46342 0.39648 0.47199 C 0.39648 0.46759 0.39648 0.46389 0.39869 0.46389 C 0.39869 0.46551 0.40091 0.46805 0.40091 0.47199 C 0.40091 0.46991 0.40091 0.46759 0.40091 0.46551 C 0.40312 0.46551 0.40312 0.46759 0.40312 0.46991 C 0.40533 0.46991 0.40533 0.46805 0.40533 0.46551 C 0.40768 0.46551 0.40768 0.46759 0.40768 0.46991 " pathEditMode="relative" rAng="0" ptsTypes="AAAAAAAAAAAAAAAA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21" y="21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miley Face 17"/>
          <p:cNvSpPr/>
          <p:nvPr/>
        </p:nvSpPr>
        <p:spPr>
          <a:xfrm>
            <a:off x="10503186" y="4401615"/>
            <a:ext cx="1353446" cy="12528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64" y="1713524"/>
            <a:ext cx="2833688" cy="2871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2" y="4243387"/>
            <a:ext cx="3179618" cy="2331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58" y="3907682"/>
            <a:ext cx="1257300" cy="1257300"/>
          </a:xfrm>
          <a:prstGeom prst="rect">
            <a:avLst/>
          </a:prstGeom>
        </p:spPr>
      </p:pic>
      <p:pic>
        <p:nvPicPr>
          <p:cNvPr id="9" name="hoa vàng sli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766" y="6397793"/>
            <a:ext cx="397299" cy="373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hoa đỏ slid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124" y="6417128"/>
            <a:ext cx="410502" cy="391565"/>
          </a:xfrm>
          <a:prstGeom prst="rect">
            <a:avLst/>
          </a:prstGeom>
        </p:spPr>
      </p:pic>
      <p:pic>
        <p:nvPicPr>
          <p:cNvPr id="11" name="hoa xanh slide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822" y="6387556"/>
            <a:ext cx="428649" cy="402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449" y="4155711"/>
            <a:ext cx="1750876" cy="1882662"/>
          </a:xfrm>
          <a:prstGeom prst="rect">
            <a:avLst/>
          </a:prstGeom>
        </p:spPr>
      </p:pic>
      <p:sp>
        <p:nvSpPr>
          <p:cNvPr id="16" name="Can 15"/>
          <p:cNvSpPr/>
          <p:nvPr/>
        </p:nvSpPr>
        <p:spPr>
          <a:xfrm>
            <a:off x="8989300" y="4536332"/>
            <a:ext cx="1112678" cy="1099057"/>
          </a:xfrm>
          <a:prstGeom prst="can">
            <a:avLst/>
          </a:prstGeom>
          <a:solidFill>
            <a:srgbClr val="F79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s18">
            <a:hlinkClick r:id="" action="ppaction://media"/>
            <a:extLst>
              <a:ext uri="{FF2B5EF4-FFF2-40B4-BE49-F238E27FC236}">
                <a16:creationId xmlns:a16="http://schemas.microsoft.com/office/drawing/2014/main" id="{A707E0E6-201D-45A8-B3E1-1A8DAB156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71161" y="2305731"/>
            <a:ext cx="609600" cy="609600"/>
          </a:xfrm>
          <a:prstGeom prst="rect">
            <a:avLst/>
          </a:prstGeom>
        </p:spPr>
      </p:pic>
      <p:pic>
        <p:nvPicPr>
          <p:cNvPr id="3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D2147E6A-C818-4DCE-AC66-B87D0BB8BF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71161" y="3124200"/>
            <a:ext cx="609600" cy="609600"/>
          </a:xfrm>
          <a:prstGeom prst="rect">
            <a:avLst/>
          </a:prstGeom>
        </p:spPr>
      </p:pic>
      <p:pic>
        <p:nvPicPr>
          <p:cNvPr id="5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AA4B3204-C6B7-4610-9947-6A8A3A844F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71161" y="1419225"/>
            <a:ext cx="609600" cy="609600"/>
          </a:xfrm>
          <a:prstGeom prst="rect">
            <a:avLst/>
          </a:prstGeom>
        </p:spPr>
      </p:pic>
      <p:pic>
        <p:nvPicPr>
          <p:cNvPr id="17" name="Picture 4" descr="Kết quả hình ảnh cho red house png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72E84DA7-83C8-4125-902A-6BEFA9BC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35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00093 L -0.0125 -0.253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27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13635 C -0.00911 -0.12709 -0.03059 -0.10579 -0.03932 -0.09954 C -0.0901 -0.06111 -0.15729 -0.08357 -0.17187 -0.14445 C -0.16458 -0.11412 -0.18333 -0.06389 -0.20742 -0.04491 C -0.23398 -0.0257 -0.26601 -0.03773 -0.2733 -0.06829 C -0.26901 -0.05278 -0.27916 -0.02755 -0.29244 -0.0176 C -0.30455 -0.00787 -0.32161 -0.01297 -0.32513 -0.02848 C -0.32369 -0.02107 -0.32877 -0.00857 -0.33463 -0.00324 C -0.34114 0.00115 -0.3496 -0.00162 -0.35182 -0.00903 C -0.35091 -0.00533 -0.35325 0.00092 -0.35664 0.00347 C -0.3582 0.00463 -0.36354 0.00486 -0.36445 0.00139 C -0.36471 0.00277 -0.36497 0.00625 -0.36744 0.0074 C -0.36757 0.00671 -0.37096 0.0074 -0.37135 0.00578 C -0.37044 0.00648 -0.37096 0.0074 -0.37187 0.00879 C -0.37213 0.00856 -0.37421 0.00926 -0.37395 0.00833 C -0.37447 0.00856 -0.37421 0.00926 -0.37447 0.00995 C -0.37565 0.01134 -0.37578 0.01018 -0.37656 0.00995 C -0.37812 0.01111 -0.37786 0.01157 -0.37721 0.0125 C -0.37916 0.01319 -0.37877 0.01296 -0.37955 0.01227 " pathEditMode="relative" rAng="20220000" ptsTypes="AAAAAAAAAAAAAAAAA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782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01" y="2935891"/>
            <a:ext cx="3677019" cy="3677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22" y="224690"/>
            <a:ext cx="1536985" cy="1627469"/>
          </a:xfrm>
          <a:prstGeom prst="rect">
            <a:avLst/>
          </a:prstGeom>
        </p:spPr>
      </p:pic>
      <p:pic>
        <p:nvPicPr>
          <p:cNvPr id="12" name="hoa vàng sli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766" y="6397793"/>
            <a:ext cx="397299" cy="373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hoa đỏ slid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124" y="6417128"/>
            <a:ext cx="410502" cy="391565"/>
          </a:xfrm>
          <a:prstGeom prst="rect">
            <a:avLst/>
          </a:prstGeom>
        </p:spPr>
      </p:pic>
      <p:pic>
        <p:nvPicPr>
          <p:cNvPr id="14" name="hoa xanh slide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822" y="6387556"/>
            <a:ext cx="428649" cy="402783"/>
          </a:xfrm>
          <a:prstGeom prst="rect">
            <a:avLst/>
          </a:prstGeom>
        </p:spPr>
      </p:pic>
      <p:sp>
        <p:nvSpPr>
          <p:cNvPr id="9" name="Flowchart: Magnetic Disk 8"/>
          <p:cNvSpPr/>
          <p:nvPr/>
        </p:nvSpPr>
        <p:spPr>
          <a:xfrm>
            <a:off x="6968695" y="224690"/>
            <a:ext cx="1036366" cy="1178384"/>
          </a:xfrm>
          <a:prstGeom prst="flowChartMagneticDisk">
            <a:avLst/>
          </a:prstGeom>
          <a:solidFill>
            <a:srgbClr val="38F8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s19">
            <a:hlinkClick r:id="" action="ppaction://media"/>
            <a:extLst>
              <a:ext uri="{FF2B5EF4-FFF2-40B4-BE49-F238E27FC236}">
                <a16:creationId xmlns:a16="http://schemas.microsoft.com/office/drawing/2014/main" id="{5B757EF8-9776-410A-8634-1E0343851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4618" y="2823029"/>
            <a:ext cx="609600" cy="609600"/>
          </a:xfrm>
          <a:prstGeom prst="rect">
            <a:avLst/>
          </a:prstGeom>
        </p:spPr>
      </p:pic>
      <p:pic>
        <p:nvPicPr>
          <p:cNvPr id="3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60F8B45C-D4BB-49B8-B6B9-AD02851F59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4618" y="452324"/>
            <a:ext cx="609600" cy="609600"/>
          </a:xfrm>
          <a:prstGeom prst="rect">
            <a:avLst/>
          </a:prstGeom>
        </p:spPr>
      </p:pic>
      <p:pic>
        <p:nvPicPr>
          <p:cNvPr id="5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5BDD280C-FE6D-4235-9045-C4D41262C6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4618" y="1242559"/>
            <a:ext cx="609600" cy="609600"/>
          </a:xfrm>
          <a:prstGeom prst="rect">
            <a:avLst/>
          </a:prstGeom>
        </p:spPr>
      </p:pic>
      <p:pic>
        <p:nvPicPr>
          <p:cNvPr id="15" name="Picture 4" descr="Kết quả hình ảnh cho red house png">
            <a:hlinkClick r:id="rId15" action="ppaction://hlinkpres?slideindex=1&amp;slidetitle="/>
            <a:extLst>
              <a:ext uri="{FF2B5EF4-FFF2-40B4-BE49-F238E27FC236}">
                <a16:creationId xmlns:a16="http://schemas.microsoft.com/office/drawing/2014/main" id="{B7D11FFC-8E05-402B-A83F-F692977D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9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38778E-17 L 0.10651 0.38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1905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n 5"/>
          <p:cNvSpPr/>
          <p:nvPr/>
        </p:nvSpPr>
        <p:spPr>
          <a:xfrm rot="16200000">
            <a:off x="5432138" y="5771320"/>
            <a:ext cx="536879" cy="1462714"/>
          </a:xfrm>
          <a:prstGeom prst="can">
            <a:avLst>
              <a:gd name="adj" fmla="val 55195"/>
            </a:avLst>
          </a:prstGeom>
          <a:solidFill>
            <a:srgbClr val="35FB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ube 6"/>
          <p:cNvSpPr/>
          <p:nvPr/>
        </p:nvSpPr>
        <p:spPr>
          <a:xfrm>
            <a:off x="8531195" y="6067504"/>
            <a:ext cx="773633" cy="699247"/>
          </a:xfrm>
          <a:prstGeom prst="cube">
            <a:avLst/>
          </a:prstGeom>
          <a:solidFill>
            <a:srgbClr val="35FB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be 7"/>
          <p:cNvSpPr/>
          <p:nvPr/>
        </p:nvSpPr>
        <p:spPr>
          <a:xfrm>
            <a:off x="6711847" y="6205193"/>
            <a:ext cx="1550840" cy="603500"/>
          </a:xfrm>
          <a:prstGeom prst="cube">
            <a:avLst/>
          </a:prstGeom>
          <a:solidFill>
            <a:srgbClr val="35FB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hoa vàng sli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766" y="6397793"/>
            <a:ext cx="397299" cy="373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hoa đỏ slid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124" y="6417128"/>
            <a:ext cx="410502" cy="391565"/>
          </a:xfrm>
          <a:prstGeom prst="rect">
            <a:avLst/>
          </a:prstGeom>
        </p:spPr>
      </p:pic>
      <p:pic>
        <p:nvPicPr>
          <p:cNvPr id="11" name="hoa xanh slide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822" y="6387556"/>
            <a:ext cx="428649" cy="402783"/>
          </a:xfrm>
          <a:prstGeom prst="rect">
            <a:avLst/>
          </a:prstGeom>
        </p:spPr>
      </p:pic>
      <p:pic>
        <p:nvPicPr>
          <p:cNvPr id="2" name="s20">
            <a:hlinkClick r:id="" action="ppaction://media"/>
            <a:extLst>
              <a:ext uri="{FF2B5EF4-FFF2-40B4-BE49-F238E27FC236}">
                <a16:creationId xmlns:a16="http://schemas.microsoft.com/office/drawing/2014/main" id="{34C05228-0B72-4D9E-9173-7C7CB38A3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0515" y="2582863"/>
            <a:ext cx="609600" cy="609600"/>
          </a:xfrm>
          <a:prstGeom prst="rect">
            <a:avLst/>
          </a:prstGeom>
        </p:spPr>
      </p:pic>
      <p:pic>
        <p:nvPicPr>
          <p:cNvPr id="3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3F7F37F3-7624-485A-95D0-34F75F1374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0515" y="3360738"/>
            <a:ext cx="609600" cy="609600"/>
          </a:xfrm>
          <a:prstGeom prst="rect">
            <a:avLst/>
          </a:prstGeom>
        </p:spPr>
      </p:pic>
      <p:pic>
        <p:nvPicPr>
          <p:cNvPr id="4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0FA83294-28A4-4FB1-AD49-7173BFCE04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0515" y="1621177"/>
            <a:ext cx="609600" cy="609600"/>
          </a:xfrm>
          <a:prstGeom prst="rect">
            <a:avLst/>
          </a:prstGeom>
        </p:spPr>
      </p:pic>
      <p:pic>
        <p:nvPicPr>
          <p:cNvPr id="12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57CBBD27-FD8E-4C70-B72E-184FB1E5DD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0515" y="781050"/>
            <a:ext cx="609600" cy="609600"/>
          </a:xfrm>
          <a:prstGeom prst="rect">
            <a:avLst/>
          </a:prstGeom>
        </p:spPr>
      </p:pic>
      <p:pic>
        <p:nvPicPr>
          <p:cNvPr id="14" name="Picture 4" descr="Kết quả hình ảnh cho red house png">
            <a:hlinkClick r:id="rId13" action="ppaction://hlinkpres?slideindex=1&amp;slidetitle="/>
            <a:extLst>
              <a:ext uri="{FF2B5EF4-FFF2-40B4-BE49-F238E27FC236}">
                <a16:creationId xmlns:a16="http://schemas.microsoft.com/office/drawing/2014/main" id="{57FD9F3F-879F-4CD9-8D67-BF0007490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16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C -0.0026 0.00671 -0.01132 0.01459 -0.01458 0.01459 C -0.03398 0.01459 -0.0539 -0.09514 -0.0539 -0.20301 C -0.0539 -0.14838 -0.06393 -0.09514 -0.07343 -0.09514 C -0.08333 -0.09514 -0.0927 -0.14977 -0.0927 -0.20301 C -0.0927 -0.17662 -0.09765 -0.14838 -0.10273 -0.14838 C -0.10768 -0.14838 -0.11276 -0.17569 -0.11276 -0.20301 C -0.11276 -0.18958 -0.11523 -0.17662 -0.1177 -0.17662 C -0.12018 -0.17662 -0.12265 -0.19074 -0.12265 -0.20301 C -0.12265 -0.19629 -0.12395 -0.18958 -0.12513 -0.18958 C -0.12591 -0.18958 -0.12773 -0.19629 -0.12773 -0.20301 C -0.12773 -0.19977 -0.12838 -0.19629 -0.1289 -0.19629 C -0.1289 -0.19537 -0.1302 -0.19977 -0.1302 -0.20301 C -0.1302 -0.20162 -0.1302 -0.19977 -0.13086 -0.19977 C -0.13086 -0.20069 -0.13151 -0.20162 -0.13151 -0.20301 C -0.13151 -0.20254 -0.13151 -0.20162 -0.13151 -0.20069 C -0.13216 -0.20069 -0.13216 -0.20162 -0.13216 -0.20254 C -0.13281 -0.20254 -0.13281 -0.20162 -0.13281 -0.20069 C -0.13333 -0.20069 -0.13333 -0.20162 -0.13333 -0.20254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9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541486" y="1671898"/>
            <a:ext cx="5109028" cy="67378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1792515" y="3188809"/>
            <a:ext cx="2322286" cy="13062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DỄ</a:t>
            </a:r>
          </a:p>
        </p:txBody>
      </p:sp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4746173" y="3188809"/>
            <a:ext cx="2322286" cy="13498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KHÓ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7707086" y="3218430"/>
            <a:ext cx="2322286" cy="13498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HƯỚNG DẪN</a:t>
            </a:r>
          </a:p>
        </p:txBody>
      </p:sp>
      <p:pic>
        <p:nvPicPr>
          <p:cNvPr id="5" name="luachonchoi">
            <a:hlinkClick r:id="" action="ppaction://media"/>
            <a:extLst>
              <a:ext uri="{FF2B5EF4-FFF2-40B4-BE49-F238E27FC236}">
                <a16:creationId xmlns:a16="http://schemas.microsoft.com/office/drawing/2014/main" id="{909AAD48-8786-49B3-B78D-A7AA57E47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4230" y="1324429"/>
            <a:ext cx="609600" cy="609600"/>
          </a:xfrm>
          <a:prstGeom prst="rect">
            <a:avLst/>
          </a:prstGeom>
        </p:spPr>
      </p:pic>
      <p:pic>
        <p:nvPicPr>
          <p:cNvPr id="18" name="Picture 4" descr="Kết quả hình ảnh cho red house png">
            <a:hlinkClick r:id="rId9" action="ppaction://hlinkpres?slideindex=1&amp;slidetitle="/>
            <a:extLst>
              <a:ext uri="{FF2B5EF4-FFF2-40B4-BE49-F238E27FC236}">
                <a16:creationId xmlns:a16="http://schemas.microsoft.com/office/drawing/2014/main" id="{83F54A67-81AD-4EB0-8298-A2E7CC941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91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gnetic Disk 4"/>
          <p:cNvSpPr/>
          <p:nvPr/>
        </p:nvSpPr>
        <p:spPr>
          <a:xfrm>
            <a:off x="1629220" y="4494164"/>
            <a:ext cx="922150" cy="1752095"/>
          </a:xfrm>
          <a:prstGeom prst="flowChartMagneticDisk">
            <a:avLst/>
          </a:prstGeom>
          <a:solidFill>
            <a:srgbClr val="E34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be 5"/>
          <p:cNvSpPr/>
          <p:nvPr/>
        </p:nvSpPr>
        <p:spPr>
          <a:xfrm>
            <a:off x="7621433" y="5367876"/>
            <a:ext cx="981474" cy="873652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ube 6"/>
          <p:cNvSpPr/>
          <p:nvPr/>
        </p:nvSpPr>
        <p:spPr>
          <a:xfrm>
            <a:off x="4597583" y="4304773"/>
            <a:ext cx="1204256" cy="1971168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hoa vàng sli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766" y="6397793"/>
            <a:ext cx="397299" cy="373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hoa đỏ slid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124" y="6417128"/>
            <a:ext cx="410502" cy="391565"/>
          </a:xfrm>
          <a:prstGeom prst="rect">
            <a:avLst/>
          </a:prstGeom>
        </p:spPr>
      </p:pic>
      <p:pic>
        <p:nvPicPr>
          <p:cNvPr id="10" name="hoa xanh slide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822" y="6387556"/>
            <a:ext cx="428649" cy="402783"/>
          </a:xfrm>
          <a:prstGeom prst="rect">
            <a:avLst/>
          </a:prstGeom>
        </p:spPr>
      </p:pic>
      <p:pic>
        <p:nvPicPr>
          <p:cNvPr id="2" name="s21">
            <a:hlinkClick r:id="" action="ppaction://media"/>
            <a:extLst>
              <a:ext uri="{FF2B5EF4-FFF2-40B4-BE49-F238E27FC236}">
                <a16:creationId xmlns:a16="http://schemas.microsoft.com/office/drawing/2014/main" id="{F0E36064-ADF8-4DB9-9992-DE38E7408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675" y="3429000"/>
            <a:ext cx="609600" cy="609600"/>
          </a:xfrm>
          <a:prstGeom prst="rect">
            <a:avLst/>
          </a:prstGeom>
        </p:spPr>
      </p:pic>
      <p:pic>
        <p:nvPicPr>
          <p:cNvPr id="3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AA658FD3-C98A-4AAF-9FDA-B58FE20F5F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5449" y="1107620"/>
            <a:ext cx="609600" cy="609600"/>
          </a:xfrm>
          <a:prstGeom prst="rect">
            <a:avLst/>
          </a:prstGeom>
        </p:spPr>
      </p:pic>
      <p:pic>
        <p:nvPicPr>
          <p:cNvPr id="11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ECA9D415-3476-41A4-AA7C-FAA7485553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5449" y="4249513"/>
            <a:ext cx="609600" cy="609600"/>
          </a:xfrm>
          <a:prstGeom prst="rect">
            <a:avLst/>
          </a:prstGeom>
        </p:spPr>
      </p:pic>
      <p:pic>
        <p:nvPicPr>
          <p:cNvPr id="12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CED145E5-EE01-427A-A737-76F9CF9C8A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5449" y="1963510"/>
            <a:ext cx="609600" cy="609600"/>
          </a:xfrm>
          <a:prstGeom prst="rect">
            <a:avLst/>
          </a:prstGeom>
        </p:spPr>
      </p:pic>
      <p:pic>
        <p:nvPicPr>
          <p:cNvPr id="14" name="Picture 4" descr="Kết quả hình ảnh cho red house png">
            <a:hlinkClick r:id="rId13" action="ppaction://hlinkpres?slideindex=1&amp;slidetitle="/>
            <a:extLst>
              <a:ext uri="{FF2B5EF4-FFF2-40B4-BE49-F238E27FC236}">
                <a16:creationId xmlns:a16="http://schemas.microsoft.com/office/drawing/2014/main" id="{FA0FAA86-6420-4FEA-970D-DD7F412A8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ủ Quần áo Màu Vàng Tay Cầm Màu Vàng Tủ Quần áo đẹp Tủ Quần áo Vẽ ...">
            <a:extLst>
              <a:ext uri="{FF2B5EF4-FFF2-40B4-BE49-F238E27FC236}">
                <a16:creationId xmlns:a16="http://schemas.microsoft.com/office/drawing/2014/main" id="{07BF974A-DDEF-490B-B7B9-5D5A7C3EA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78" b="99111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06" t="10576" r="14854" b="2495"/>
          <a:stretch/>
        </p:blipFill>
        <p:spPr bwMode="auto">
          <a:xfrm>
            <a:off x="3746467" y="104093"/>
            <a:ext cx="2906487" cy="371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8DC2A6-4007-4AEC-A1FF-D4290E33C3D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0000">
                        <a14:foregroundMark x1="30000" y1="36846" x2="56632" y2="75846"/>
                        <a14:foregroundMark x1="22842" y1="96769" x2="34421" y2="80231"/>
                        <a14:foregroundMark x1="63368" y1="94308" x2="56316" y2="78923"/>
                        <a14:foregroundMark x1="22421" y1="95077" x2="32947" y2="81923"/>
                        <a14:foregroundMark x1="31789" y1="82462" x2="27684" y2="87385"/>
                        <a14:foregroundMark x1="20211" y1="95077" x2="45789" y2="97000"/>
                        <a14:foregroundMark x1="64526" y1="97538" x2="52526" y2="85231"/>
                        <a14:foregroundMark x1="62316" y1="92615" x2="69053" y2="95385"/>
                        <a14:foregroundMark x1="46526" y1="39846" x2="37053" y2="73923"/>
                        <a14:foregroundMark x1="59684" y1="41769" x2="48421" y2="48154"/>
                        <a14:foregroundMark x1="38632" y1="35462" x2="56632" y2="57769"/>
                        <a14:foregroundMark x1="37053" y1="40462" x2="51053" y2="61000"/>
                        <a14:foregroundMark x1="33684" y1="41538" x2="37895" y2="65692"/>
                        <a14:foregroundMark x1="49474" y1="40692" x2="72105" y2="49231"/>
                        <a14:foregroundMark x1="66000" y1="45077" x2="59263" y2="42077"/>
                        <a14:foregroundMark x1="57053" y1="20615" x2="61895" y2="23692"/>
                        <a14:foregroundMark x1="45368" y1="23692" x2="47579" y2="37923"/>
                        <a14:foregroundMark x1="27368" y1="16769" x2="42316" y2="23923"/>
                        <a14:foregroundMark x1="33684" y1="87692" x2="29158" y2="96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28" y="408893"/>
            <a:ext cx="2157209" cy="295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1134 L -0.25651 -0.366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-18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2" name="Picture 4" descr="Kết quả hình ảnh cho red house png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95E2411D-A491-44D3-B509-A9E97C35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2BC34-A513-4A26-B1BB-2F62C78F22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2" t="8180" r="53447" b="40469"/>
          <a:stretch/>
        </p:blipFill>
        <p:spPr>
          <a:xfrm>
            <a:off x="5029512" y="1657124"/>
            <a:ext cx="2193943" cy="2883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1D88F6-1D84-4404-8CE8-250BE00BA99D}"/>
              </a:ext>
            </a:extLst>
          </p:cNvPr>
          <p:cNvSpPr/>
          <p:nvPr/>
        </p:nvSpPr>
        <p:spPr>
          <a:xfrm>
            <a:off x="661856" y="1343025"/>
            <a:ext cx="10929257" cy="24796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>
                <a:gd name="adj" fmla="val 10990669"/>
              </a:avLst>
            </a:prstTxWarp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HẸN GẶP LẠI CÁC BÉ TRONG GIỜ HỌC TIẾP THEO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Chào hình">
            <a:hlinkClick r:id="" action="ppaction://media"/>
            <a:extLst>
              <a:ext uri="{FF2B5EF4-FFF2-40B4-BE49-F238E27FC236}">
                <a16:creationId xmlns:a16="http://schemas.microsoft.com/office/drawing/2014/main" id="{5D26C24A-71FB-4E61-804A-963415F9A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656" y="74229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hình ảnh\thuc vat\download.png">
            <a:extLst>
              <a:ext uri="{FF2B5EF4-FFF2-40B4-BE49-F238E27FC236}">
                <a16:creationId xmlns:a16="http://schemas.microsoft.com/office/drawing/2014/main" id="{47AE3A55-538F-4DAE-ABE0-7158E4D9B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9" y="3948998"/>
            <a:ext cx="1295400" cy="12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hình ảnh\thuc vat\download (1).png">
            <a:extLst>
              <a:ext uri="{FF2B5EF4-FFF2-40B4-BE49-F238E27FC236}">
                <a16:creationId xmlns:a16="http://schemas.microsoft.com/office/drawing/2014/main" id="{470C090E-1F67-4486-A8FC-81658644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015" y="2565754"/>
            <a:ext cx="1333867" cy="115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hình ảnh\thuc vat\download.jpg">
            <a:extLst>
              <a:ext uri="{FF2B5EF4-FFF2-40B4-BE49-F238E27FC236}">
                <a16:creationId xmlns:a16="http://schemas.microsoft.com/office/drawing/2014/main" id="{8862A9FF-8577-440A-8012-077DE06F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015" y="1229124"/>
            <a:ext cx="1295400" cy="119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76CD6043-0AEB-49A5-8A64-A95A7EF89BFE}"/>
              </a:ext>
            </a:extLst>
          </p:cNvPr>
          <p:cNvSpPr txBox="1"/>
          <p:nvPr/>
        </p:nvSpPr>
        <p:spPr>
          <a:xfrm>
            <a:off x="2762249" y="299358"/>
            <a:ext cx="7024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Ý NGHĨA CỦA BIỂU TƯỢNG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Horizontal Scroll 11">
            <a:extLst>
              <a:ext uri="{FF2B5EF4-FFF2-40B4-BE49-F238E27FC236}">
                <a16:creationId xmlns:a16="http://schemas.microsoft.com/office/drawing/2014/main" id="{8477A66E-530F-4B98-973E-59E5F464C0FE}"/>
              </a:ext>
            </a:extLst>
          </p:cNvPr>
          <p:cNvSpPr/>
          <p:nvPr/>
        </p:nvSpPr>
        <p:spPr>
          <a:xfrm>
            <a:off x="4407275" y="1119469"/>
            <a:ext cx="5366080" cy="1299881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HỎI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orizontal Scroll 12">
            <a:extLst>
              <a:ext uri="{FF2B5EF4-FFF2-40B4-BE49-F238E27FC236}">
                <a16:creationId xmlns:a16="http://schemas.microsoft.com/office/drawing/2014/main" id="{792C734E-09F8-4E8C-9325-462D409A8FE6}"/>
              </a:ext>
            </a:extLst>
          </p:cNvPr>
          <p:cNvSpPr/>
          <p:nvPr/>
        </p:nvSpPr>
        <p:spPr>
          <a:xfrm>
            <a:off x="4407275" y="2419350"/>
            <a:ext cx="5392974" cy="1447799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 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orizontal Scroll 13">
            <a:extLst>
              <a:ext uri="{FF2B5EF4-FFF2-40B4-BE49-F238E27FC236}">
                <a16:creationId xmlns:a16="http://schemas.microsoft.com/office/drawing/2014/main" id="{D40114EE-35D2-4F4A-AB5E-3F661246ABF8}"/>
              </a:ext>
            </a:extLst>
          </p:cNvPr>
          <p:cNvSpPr/>
          <p:nvPr/>
        </p:nvSpPr>
        <p:spPr>
          <a:xfrm>
            <a:off x="4393828" y="3720745"/>
            <a:ext cx="5392973" cy="1543404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CHUYỂN TIẾP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orizontal Scroll 7">
            <a:extLst>
              <a:ext uri="{FF2B5EF4-FFF2-40B4-BE49-F238E27FC236}">
                <a16:creationId xmlns:a16="http://schemas.microsoft.com/office/drawing/2014/main" id="{1A503749-0442-4BF8-8BA5-6B46F8BC0F21}"/>
              </a:ext>
            </a:extLst>
          </p:cNvPr>
          <p:cNvSpPr/>
          <p:nvPr/>
        </p:nvSpPr>
        <p:spPr>
          <a:xfrm>
            <a:off x="4407275" y="5264148"/>
            <a:ext cx="5517775" cy="1422402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LẠI TRANG ĐẦU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4" descr="Kết quả hình ảnh cho red house png">
            <a:extLst>
              <a:ext uri="{FF2B5EF4-FFF2-40B4-BE49-F238E27FC236}">
                <a16:creationId xmlns:a16="http://schemas.microsoft.com/office/drawing/2014/main" id="{06E8EBE2-1A7A-4EA9-9766-73797477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20" y="5334356"/>
            <a:ext cx="1332140" cy="12606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Kết quả hình ảnh cho red house png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5EB888B3-A3AD-4554-A4DC-BAAF9B95E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 Nghia Bieu Tuong">
            <a:hlinkClick r:id="" action="ppaction://media"/>
            <a:extLst>
              <a:ext uri="{FF2B5EF4-FFF2-40B4-BE49-F238E27FC236}">
                <a16:creationId xmlns:a16="http://schemas.microsoft.com/office/drawing/2014/main" id="{C4525883-49E9-40D2-86D2-B22E78644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77975" y="1641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52802" y="1802255"/>
            <a:ext cx="5109028" cy="67378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với hình dạng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1792515" y="3188809"/>
            <a:ext cx="2322286" cy="13062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DỄ</a:t>
            </a:r>
          </a:p>
        </p:txBody>
      </p:sp>
      <p:sp>
        <p:nvSpPr>
          <p:cNvPr id="8" name="Oval 7"/>
          <p:cNvSpPr/>
          <p:nvPr/>
        </p:nvSpPr>
        <p:spPr>
          <a:xfrm>
            <a:off x="4746173" y="3188809"/>
            <a:ext cx="2322286" cy="13498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KHÓ</a:t>
            </a:r>
          </a:p>
        </p:txBody>
      </p:sp>
      <p:sp>
        <p:nvSpPr>
          <p:cNvPr id="10" name="Oval 9">
            <a:hlinkClick r:id="rId6" action="ppaction://hlinksldjump"/>
          </p:cNvPr>
          <p:cNvSpPr/>
          <p:nvPr/>
        </p:nvSpPr>
        <p:spPr>
          <a:xfrm>
            <a:off x="7707086" y="3218430"/>
            <a:ext cx="2322286" cy="13498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HƯỚNG DẪN</a:t>
            </a:r>
          </a:p>
        </p:txBody>
      </p:sp>
      <p:pic>
        <p:nvPicPr>
          <p:cNvPr id="5" name="luachonchoi">
            <a:hlinkClick r:id="" action="ppaction://media"/>
            <a:extLst>
              <a:ext uri="{FF2B5EF4-FFF2-40B4-BE49-F238E27FC236}">
                <a16:creationId xmlns:a16="http://schemas.microsoft.com/office/drawing/2014/main" id="{909AAD48-8786-49B3-B78D-A7AA57E47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24230" y="1324429"/>
            <a:ext cx="609600" cy="609600"/>
          </a:xfrm>
          <a:prstGeom prst="rect">
            <a:avLst/>
          </a:prstGeom>
        </p:spPr>
      </p:pic>
      <p:pic>
        <p:nvPicPr>
          <p:cNvPr id="12" name="Picture 4" descr="Kết quả hình ảnh cho red house png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2CB63E10-CD5D-4A6C-BE29-EBFC35CD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6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0" t="-10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22" y="2713018"/>
            <a:ext cx="1703304" cy="12864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95" y="2713816"/>
            <a:ext cx="1703304" cy="12864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5092" y="2472839"/>
            <a:ext cx="1611086" cy="14369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miley Face 7"/>
          <p:cNvSpPr/>
          <p:nvPr/>
        </p:nvSpPr>
        <p:spPr>
          <a:xfrm>
            <a:off x="2075495" y="2472839"/>
            <a:ext cx="1712791" cy="167461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hoa vàng slid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76" y="785060"/>
            <a:ext cx="397870" cy="373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hoa đỏ slid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773" y="785060"/>
            <a:ext cx="394478" cy="370674"/>
          </a:xfrm>
          <a:prstGeom prst="rect">
            <a:avLst/>
          </a:prstGeom>
        </p:spPr>
      </p:pic>
      <p:pic>
        <p:nvPicPr>
          <p:cNvPr id="13" name="hoa xanh slid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71" y="785060"/>
            <a:ext cx="394478" cy="370674"/>
          </a:xfrm>
          <a:prstGeom prst="rect">
            <a:avLst/>
          </a:prstGeom>
        </p:spPr>
      </p:pic>
      <p:sp>
        <p:nvSpPr>
          <p:cNvPr id="14" name="Isosceles Triangle 13"/>
          <p:cNvSpPr/>
          <p:nvPr/>
        </p:nvSpPr>
        <p:spPr>
          <a:xfrm>
            <a:off x="8222143" y="2356726"/>
            <a:ext cx="2013630" cy="175760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37671" y="2356726"/>
            <a:ext cx="1716126" cy="1669143"/>
          </a:xfrm>
          <a:prstGeom prst="ellipse">
            <a:avLst/>
          </a:prstGeom>
          <a:solidFill>
            <a:srgbClr val="F513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s3">
            <a:hlinkClick r:id="" action="ppaction://media"/>
            <a:extLst>
              <a:ext uri="{FF2B5EF4-FFF2-40B4-BE49-F238E27FC236}">
                <a16:creationId xmlns:a16="http://schemas.microsoft.com/office/drawing/2014/main" id="{17239B38-A594-420D-9611-AC3CF5A92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7654" y="4025869"/>
            <a:ext cx="609600" cy="609600"/>
          </a:xfrm>
          <a:prstGeom prst="rect">
            <a:avLst/>
          </a:prstGeom>
        </p:spPr>
      </p:pic>
      <p:pic>
        <p:nvPicPr>
          <p:cNvPr id="3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AE05DD91-38E9-493C-BF0E-28603109FA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7654" y="2021159"/>
            <a:ext cx="609600" cy="609600"/>
          </a:xfrm>
          <a:prstGeom prst="rect">
            <a:avLst/>
          </a:prstGeom>
        </p:spPr>
      </p:pic>
      <p:pic>
        <p:nvPicPr>
          <p:cNvPr id="17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F2B58F5D-861C-4C3A-90B2-1CC326A737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0054" y="2173559"/>
            <a:ext cx="609600" cy="609600"/>
          </a:xfrm>
          <a:prstGeom prst="rect">
            <a:avLst/>
          </a:prstGeom>
        </p:spPr>
      </p:pic>
      <p:pic>
        <p:nvPicPr>
          <p:cNvPr id="4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3943F335-C70D-45CF-B552-802E141E1E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1504" y="518061"/>
            <a:ext cx="609600" cy="609600"/>
          </a:xfrm>
          <a:prstGeom prst="rect">
            <a:avLst/>
          </a:prstGeom>
        </p:spPr>
      </p:pic>
      <p:pic>
        <p:nvPicPr>
          <p:cNvPr id="18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69CFF503-4C10-41F9-9C80-DE5B9B16A0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53904" y="670461"/>
            <a:ext cx="609600" cy="609600"/>
          </a:xfrm>
          <a:prstGeom prst="rect">
            <a:avLst/>
          </a:prstGeom>
        </p:spPr>
      </p:pic>
      <p:pic>
        <p:nvPicPr>
          <p:cNvPr id="22" name="Picture 4" descr="Kết quả hình ảnh cho red house png">
            <a:hlinkClick r:id="rId15" action="ppaction://hlinkpres?slideindex=1&amp;slidetitle="/>
            <a:extLst>
              <a:ext uri="{FF2B5EF4-FFF2-40B4-BE49-F238E27FC236}">
                <a16:creationId xmlns:a16="http://schemas.microsoft.com/office/drawing/2014/main" id="{7C4548F8-A6D2-4E3B-97FF-F61CD4CAA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0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0108 0.2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07396 0.290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451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16185 -0.0342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6" y="-171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15677 0.0074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6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a vàng sli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547" y="6254568"/>
            <a:ext cx="510469" cy="479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hoa đỏ slid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729" y="6254569"/>
            <a:ext cx="510468" cy="479664"/>
          </a:xfrm>
          <a:prstGeom prst="rect">
            <a:avLst/>
          </a:prstGeom>
        </p:spPr>
      </p:pic>
      <p:pic>
        <p:nvPicPr>
          <p:cNvPr id="7" name="hoa xanh slide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352" y="6254568"/>
            <a:ext cx="501884" cy="471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44" y="5238750"/>
            <a:ext cx="2828925" cy="1619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43" y="5238750"/>
            <a:ext cx="2072214" cy="1466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56" l="144" r="995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31" y="4906977"/>
            <a:ext cx="1445846" cy="186962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908588" y="3182221"/>
            <a:ext cx="1297436" cy="1321394"/>
          </a:xfrm>
          <a:prstGeom prst="ellipse">
            <a:avLst/>
          </a:prstGeom>
          <a:solidFill>
            <a:srgbClr val="EBFC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50641" y="3373149"/>
            <a:ext cx="1112609" cy="9631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7780431" y="3349567"/>
            <a:ext cx="1136711" cy="986703"/>
          </a:xfrm>
          <a:prstGeom prst="triangl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s4">
            <a:hlinkClick r:id="" action="ppaction://media"/>
            <a:extLst>
              <a:ext uri="{FF2B5EF4-FFF2-40B4-BE49-F238E27FC236}">
                <a16:creationId xmlns:a16="http://schemas.microsoft.com/office/drawing/2014/main" id="{1B0C51F1-15AB-4B9B-99F0-917EAA2E4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46745" y="735110"/>
            <a:ext cx="609600" cy="609600"/>
          </a:xfrm>
          <a:prstGeom prst="rect">
            <a:avLst/>
          </a:prstGeom>
        </p:spPr>
      </p:pic>
      <p:pic>
        <p:nvPicPr>
          <p:cNvPr id="18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8AD634B9-2057-472D-BE03-58ADEC18CC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1545" y="2194461"/>
            <a:ext cx="609600" cy="609600"/>
          </a:xfrm>
          <a:prstGeom prst="rect">
            <a:avLst/>
          </a:prstGeom>
        </p:spPr>
      </p:pic>
      <p:pic>
        <p:nvPicPr>
          <p:cNvPr id="19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C1684026-6988-4C6B-806E-6A614B0219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1545" y="4297377"/>
            <a:ext cx="609600" cy="609600"/>
          </a:xfrm>
          <a:prstGeom prst="rect">
            <a:avLst/>
          </a:prstGeom>
        </p:spPr>
      </p:pic>
      <p:pic>
        <p:nvPicPr>
          <p:cNvPr id="20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B6840AA7-B5FE-4664-9FC8-F06788D6EF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1545" y="3068349"/>
            <a:ext cx="609600" cy="609600"/>
          </a:xfrm>
          <a:prstGeom prst="rect">
            <a:avLst/>
          </a:prstGeom>
        </p:spPr>
      </p:pic>
      <p:pic>
        <p:nvPicPr>
          <p:cNvPr id="22" name="Picture 4" descr="Kết quả hình ảnh cho red house png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id="{4B9C59B9-1193-4540-8BBB-4163315F0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inh">
            <a:hlinkClick r:id="" action="ppaction://media"/>
            <a:extLst>
              <a:ext uri="{FF2B5EF4-FFF2-40B4-BE49-F238E27FC236}">
                <a16:creationId xmlns:a16="http://schemas.microsoft.com/office/drawing/2014/main" id="{5736AE2A-3C30-42FC-8595-798471C4025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85600" y="-51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0255 L 0.29166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25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C 0.06901 3.33333E-6 0.125 0.05602 0.125 0.125 C 0.125 0.19398 0.06901 0.25 4.375E-6 0.25 C -0.06901 0.25 -0.125 0.19398 -0.125 0.125 C -0.125 0.05602 -0.06901 3.33333E-6 4.375E-6 3.33333E-6 Z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6901 2.96296E-6 0.125 0.05602 0.125 0.125 C 0.125 0.19398 0.06901 0.25 -3.33333E-6 0.25 C -0.06901 0.25 -0.125 0.19398 -0.125 0.125 C -0.125 0.05602 -0.06901 2.96296E-6 -3.33333E-6 2.96296E-6 Z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6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51967C-6493-49AD-8D07-708D6BD2F2BB}"/>
              </a:ext>
            </a:extLst>
          </p:cNvPr>
          <p:cNvSpPr/>
          <p:nvPr/>
        </p:nvSpPr>
        <p:spPr>
          <a:xfrm>
            <a:off x="4524592" y="1203401"/>
            <a:ext cx="3275671" cy="4686936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BA514-9819-4C2B-ACC1-D4A3F673A96D}"/>
              </a:ext>
            </a:extLst>
          </p:cNvPr>
          <p:cNvSpPr/>
          <p:nvPr/>
        </p:nvSpPr>
        <p:spPr>
          <a:xfrm>
            <a:off x="1124187" y="732489"/>
            <a:ext cx="992459" cy="17068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837FD-4157-4015-ACD5-74BFB19E5B42}"/>
              </a:ext>
            </a:extLst>
          </p:cNvPr>
          <p:cNvSpPr/>
          <p:nvPr/>
        </p:nvSpPr>
        <p:spPr>
          <a:xfrm rot="16200000">
            <a:off x="9322414" y="330819"/>
            <a:ext cx="680225" cy="15388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C7C461-6BC5-4E2D-A3F9-F68BF59BDA1F}"/>
              </a:ext>
            </a:extLst>
          </p:cNvPr>
          <p:cNvSpPr/>
          <p:nvPr/>
        </p:nvSpPr>
        <p:spPr>
          <a:xfrm rot="18612774">
            <a:off x="1973017" y="4887021"/>
            <a:ext cx="858644" cy="1628076"/>
          </a:xfrm>
          <a:prstGeom prst="rect">
            <a:avLst/>
          </a:prstGeom>
          <a:solidFill>
            <a:srgbClr val="35FB80"/>
          </a:solidFill>
          <a:ln>
            <a:solidFill>
              <a:srgbClr val="35FB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A928B1-E894-4288-84BD-7C34C1A935FB}"/>
              </a:ext>
            </a:extLst>
          </p:cNvPr>
          <p:cNvSpPr/>
          <p:nvPr/>
        </p:nvSpPr>
        <p:spPr>
          <a:xfrm>
            <a:off x="2531324" y="2439329"/>
            <a:ext cx="1360448" cy="12823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950855-60D5-40AD-ACF4-1B4F7D2DE568}"/>
              </a:ext>
            </a:extLst>
          </p:cNvPr>
          <p:cNvSpPr/>
          <p:nvPr/>
        </p:nvSpPr>
        <p:spPr>
          <a:xfrm>
            <a:off x="9851393" y="4614166"/>
            <a:ext cx="1037060" cy="108689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58ABB29-A866-4E08-A5E3-9BD3A5B355F6}"/>
              </a:ext>
            </a:extLst>
          </p:cNvPr>
          <p:cNvSpPr/>
          <p:nvPr/>
        </p:nvSpPr>
        <p:spPr>
          <a:xfrm>
            <a:off x="9539861" y="1851103"/>
            <a:ext cx="1784195" cy="1577897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88E59D12-D7CD-4C53-8A44-168B0F96EFD3}"/>
              </a:ext>
            </a:extLst>
          </p:cNvPr>
          <p:cNvSpPr/>
          <p:nvPr/>
        </p:nvSpPr>
        <p:spPr>
          <a:xfrm>
            <a:off x="356839" y="3869473"/>
            <a:ext cx="1115123" cy="1081669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C5AAD43-D965-4201-AE69-FBF30F09BC47}"/>
              </a:ext>
            </a:extLst>
          </p:cNvPr>
          <p:cNvSpPr/>
          <p:nvPr/>
        </p:nvSpPr>
        <p:spPr>
          <a:xfrm>
            <a:off x="7961954" y="3654459"/>
            <a:ext cx="1247544" cy="11931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64AAA4A6-A435-4340-AB63-64FE40016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7720" y="593801"/>
            <a:ext cx="609600" cy="609600"/>
          </a:xfrm>
          <a:prstGeom prst="rect">
            <a:avLst/>
          </a:prstGeom>
        </p:spPr>
      </p:pic>
      <p:pic>
        <p:nvPicPr>
          <p:cNvPr id="15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F4F7FA42-BDA2-496C-9A58-27E126F3F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7720" y="1281109"/>
            <a:ext cx="609600" cy="609600"/>
          </a:xfrm>
          <a:prstGeom prst="rect">
            <a:avLst/>
          </a:prstGeom>
        </p:spPr>
      </p:pic>
      <p:pic>
        <p:nvPicPr>
          <p:cNvPr id="16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2C0736D1-EF62-4314-AAA6-63746F8CCD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51545" y="2194461"/>
            <a:ext cx="609600" cy="609600"/>
          </a:xfrm>
          <a:prstGeom prst="rect">
            <a:avLst/>
          </a:prstGeom>
        </p:spPr>
      </p:pic>
      <p:pic>
        <p:nvPicPr>
          <p:cNvPr id="17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4546977C-1EAB-4971-A2EB-B8FFF9D26F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03945" y="2346861"/>
            <a:ext cx="609600" cy="609600"/>
          </a:xfrm>
          <a:prstGeom prst="rect">
            <a:avLst/>
          </a:prstGeom>
        </p:spPr>
      </p:pic>
      <p:pic>
        <p:nvPicPr>
          <p:cNvPr id="18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3A0144B6-117F-452A-9D13-CE54D13A35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6345" y="4004566"/>
            <a:ext cx="609600" cy="609600"/>
          </a:xfrm>
          <a:prstGeom prst="rect">
            <a:avLst/>
          </a:prstGeom>
        </p:spPr>
      </p:pic>
      <p:pic>
        <p:nvPicPr>
          <p:cNvPr id="19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32A446F0-C725-4FD7-91EF-F573516C2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70120" y="746201"/>
            <a:ext cx="609600" cy="609600"/>
          </a:xfrm>
          <a:prstGeom prst="rect">
            <a:avLst/>
          </a:prstGeom>
        </p:spPr>
      </p:pic>
      <p:pic>
        <p:nvPicPr>
          <p:cNvPr id="20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8878680D-1DF3-4ADA-9E22-A2C596C81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22520" y="898601"/>
            <a:ext cx="609600" cy="609600"/>
          </a:xfrm>
          <a:prstGeom prst="rect">
            <a:avLst/>
          </a:prstGeom>
        </p:spPr>
      </p:pic>
      <p:pic>
        <p:nvPicPr>
          <p:cNvPr id="21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6F57D00E-8DF5-4793-A209-D753CE31D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61145" y="6865061"/>
            <a:ext cx="609600" cy="609600"/>
          </a:xfrm>
          <a:prstGeom prst="rect">
            <a:avLst/>
          </a:prstGeom>
        </p:spPr>
      </p:pic>
      <p:pic>
        <p:nvPicPr>
          <p:cNvPr id="22" name="hoa vàng sli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D7AC0F-4D0E-4855-8ADD-E19C6228B6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653" y="6250534"/>
            <a:ext cx="484290" cy="455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hoa đỏ slide 4">
            <a:extLst>
              <a:ext uri="{FF2B5EF4-FFF2-40B4-BE49-F238E27FC236}">
                <a16:creationId xmlns:a16="http://schemas.microsoft.com/office/drawing/2014/main" id="{0EC01BB4-A5A5-41B9-AF4B-FE4A559F1F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738" y="6270171"/>
            <a:ext cx="484289" cy="455064"/>
          </a:xfrm>
          <a:prstGeom prst="rect">
            <a:avLst/>
          </a:prstGeom>
        </p:spPr>
      </p:pic>
      <p:pic>
        <p:nvPicPr>
          <p:cNvPr id="24" name="hoa xanh slide4">
            <a:extLst>
              <a:ext uri="{FF2B5EF4-FFF2-40B4-BE49-F238E27FC236}">
                <a16:creationId xmlns:a16="http://schemas.microsoft.com/office/drawing/2014/main" id="{0444A9A5-CB30-4796-851F-321B6E924E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949" y="6270171"/>
            <a:ext cx="476144" cy="447411"/>
          </a:xfrm>
          <a:prstGeom prst="rect">
            <a:avLst/>
          </a:prstGeom>
        </p:spPr>
      </p:pic>
      <p:pic>
        <p:nvPicPr>
          <p:cNvPr id="25" name="Picture 4" descr="Kết quả hình ảnh cho red house png">
            <a:hlinkClick r:id="rId13" action="ppaction://hlinkpres?slideindex=1&amp;slidetitle="/>
            <a:extLst>
              <a:ext uri="{FF2B5EF4-FFF2-40B4-BE49-F238E27FC236}">
                <a16:creationId xmlns:a16="http://schemas.microsoft.com/office/drawing/2014/main" id="{9A2D3F9E-F656-4D7E-9D3C-73A1A3AE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6" y="6188530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inh">
            <a:hlinkClick r:id="" action="ppaction://media"/>
            <a:extLst>
              <a:ext uri="{FF2B5EF4-FFF2-40B4-BE49-F238E27FC236}">
                <a16:creationId xmlns:a16="http://schemas.microsoft.com/office/drawing/2014/main" id="{3DFA213F-4A41-4B66-95E6-2E09BA4347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6623" y="-6282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7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 0.02199 L 0.34649 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3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29036 -0.140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8" y="-701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-0.24362 0.3729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1863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6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6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392 0.1108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55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-0.23412 0.3622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6" y="1810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28411 -0.124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1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C69D60C-E2C8-4956-A27F-FE82FA7A24F3}"/>
              </a:ext>
            </a:extLst>
          </p:cNvPr>
          <p:cNvSpPr/>
          <p:nvPr/>
        </p:nvSpPr>
        <p:spPr>
          <a:xfrm>
            <a:off x="4207327" y="3540578"/>
            <a:ext cx="2873829" cy="275953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1B842CA-E770-48E1-AE0C-DB8CF56FA5E8}"/>
              </a:ext>
            </a:extLst>
          </p:cNvPr>
          <p:cNvSpPr/>
          <p:nvPr/>
        </p:nvSpPr>
        <p:spPr>
          <a:xfrm>
            <a:off x="6538758" y="76204"/>
            <a:ext cx="3526971" cy="2057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396737-44A2-4076-921A-94C516547A14}"/>
              </a:ext>
            </a:extLst>
          </p:cNvPr>
          <p:cNvSpPr/>
          <p:nvPr/>
        </p:nvSpPr>
        <p:spPr>
          <a:xfrm>
            <a:off x="1699627" y="2329544"/>
            <a:ext cx="800100" cy="78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4" descr="Kết quả hình ảnh cho red house png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B1E395F8-5F94-41F0-B78E-EC1C7932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6" y="6188530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2E1B35B-87BC-4C6B-9940-9A974ACDC480}"/>
              </a:ext>
            </a:extLst>
          </p:cNvPr>
          <p:cNvSpPr/>
          <p:nvPr/>
        </p:nvSpPr>
        <p:spPr>
          <a:xfrm>
            <a:off x="10187533" y="321131"/>
            <a:ext cx="800100" cy="78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E9779B-41B0-4762-8746-6BA347976C7A}"/>
              </a:ext>
            </a:extLst>
          </p:cNvPr>
          <p:cNvSpPr/>
          <p:nvPr/>
        </p:nvSpPr>
        <p:spPr>
          <a:xfrm>
            <a:off x="6740974" y="263978"/>
            <a:ext cx="604157" cy="587828"/>
          </a:xfrm>
          <a:prstGeom prst="rect">
            <a:avLst/>
          </a:prstGeom>
          <a:solidFill>
            <a:srgbClr val="35FB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B02E66-1116-4666-869B-642EB4E93D24}"/>
              </a:ext>
            </a:extLst>
          </p:cNvPr>
          <p:cNvSpPr/>
          <p:nvPr/>
        </p:nvSpPr>
        <p:spPr>
          <a:xfrm>
            <a:off x="11317924" y="1521278"/>
            <a:ext cx="604157" cy="587828"/>
          </a:xfrm>
          <a:prstGeom prst="rect">
            <a:avLst/>
          </a:prstGeom>
          <a:solidFill>
            <a:srgbClr val="35FB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E75D52-BF87-412F-B4D2-FEAC566AC3F3}"/>
              </a:ext>
            </a:extLst>
          </p:cNvPr>
          <p:cNvSpPr/>
          <p:nvPr/>
        </p:nvSpPr>
        <p:spPr>
          <a:xfrm>
            <a:off x="5486228" y="745671"/>
            <a:ext cx="930727" cy="155121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3F6B53-A655-42AD-8357-15B1FFA28A2D}"/>
              </a:ext>
            </a:extLst>
          </p:cNvPr>
          <p:cNvGrpSpPr/>
          <p:nvPr/>
        </p:nvGrpSpPr>
        <p:grpSpPr>
          <a:xfrm>
            <a:off x="353786" y="1483178"/>
            <a:ext cx="3526971" cy="4816930"/>
            <a:chOff x="353786" y="1483178"/>
            <a:chExt cx="3526971" cy="481693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EC2C3EA-E85F-4A96-8FBA-0C4D02F04FF5}"/>
                </a:ext>
              </a:extLst>
            </p:cNvPr>
            <p:cNvGrpSpPr/>
            <p:nvPr/>
          </p:nvGrpSpPr>
          <p:grpSpPr>
            <a:xfrm>
              <a:off x="353786" y="1483178"/>
              <a:ext cx="3526971" cy="4816930"/>
              <a:chOff x="353786" y="1483178"/>
              <a:chExt cx="3526971" cy="4816930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F8DC7BD3-37C8-4951-8534-A9B0FCEB4D28}"/>
                  </a:ext>
                </a:extLst>
              </p:cNvPr>
              <p:cNvSpPr/>
              <p:nvPr/>
            </p:nvSpPr>
            <p:spPr>
              <a:xfrm>
                <a:off x="353786" y="1483178"/>
                <a:ext cx="3526971" cy="20574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813E08-50FC-4072-A8CC-21DAE099F891}"/>
                  </a:ext>
                </a:extLst>
              </p:cNvPr>
              <p:cNvSpPr/>
              <p:nvPr/>
            </p:nvSpPr>
            <p:spPr>
              <a:xfrm>
                <a:off x="680356" y="3540578"/>
                <a:ext cx="2873829" cy="275953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85C0A5-B433-4599-A14D-4F0288DB73B2}"/>
                  </a:ext>
                </a:extLst>
              </p:cNvPr>
              <p:cNvSpPr/>
              <p:nvPr/>
            </p:nvSpPr>
            <p:spPr>
              <a:xfrm>
                <a:off x="1626147" y="4566560"/>
                <a:ext cx="930727" cy="155121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BBCE022-7F41-48F1-B751-5246A57CB91E}"/>
                  </a:ext>
                </a:extLst>
              </p:cNvPr>
              <p:cNvSpPr/>
              <p:nvPr/>
            </p:nvSpPr>
            <p:spPr>
              <a:xfrm>
                <a:off x="2744656" y="3978732"/>
                <a:ext cx="604157" cy="587828"/>
              </a:xfrm>
              <a:prstGeom prst="rect">
                <a:avLst/>
              </a:prstGeom>
              <a:solidFill>
                <a:srgbClr val="35FB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8F558C-95CA-41AE-9CA8-3C187F71A82A}"/>
                  </a:ext>
                </a:extLst>
              </p:cNvPr>
              <p:cNvSpPr/>
              <p:nvPr/>
            </p:nvSpPr>
            <p:spPr>
              <a:xfrm>
                <a:off x="834213" y="3978732"/>
                <a:ext cx="604157" cy="587828"/>
              </a:xfrm>
              <a:prstGeom prst="rect">
                <a:avLst/>
              </a:prstGeom>
              <a:solidFill>
                <a:srgbClr val="35FB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01EA194-D74F-4F6C-9982-2757506DA571}"/>
                </a:ext>
              </a:extLst>
            </p:cNvPr>
            <p:cNvSpPr/>
            <p:nvPr/>
          </p:nvSpPr>
          <p:spPr>
            <a:xfrm>
              <a:off x="1626147" y="2329544"/>
              <a:ext cx="800100" cy="78377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hoa vàng sli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0D4670-1FDE-4556-AB51-CD83862EA8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247" y="6177631"/>
            <a:ext cx="584307" cy="549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hoa đỏ slide 4">
            <a:extLst>
              <a:ext uri="{FF2B5EF4-FFF2-40B4-BE49-F238E27FC236}">
                <a16:creationId xmlns:a16="http://schemas.microsoft.com/office/drawing/2014/main" id="{5F1920FB-546E-4566-B2DA-0198460544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200" y="6188530"/>
            <a:ext cx="603724" cy="575875"/>
          </a:xfrm>
          <a:prstGeom prst="rect">
            <a:avLst/>
          </a:prstGeom>
        </p:spPr>
      </p:pic>
      <p:pic>
        <p:nvPicPr>
          <p:cNvPr id="42" name="s6">
            <a:hlinkClick r:id="" action="ppaction://media"/>
            <a:extLst>
              <a:ext uri="{FF2B5EF4-FFF2-40B4-BE49-F238E27FC236}">
                <a16:creationId xmlns:a16="http://schemas.microsoft.com/office/drawing/2014/main" id="{757F4AD5-CC79-4D41-83C0-6242B1429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68295" y="2960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4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931 L 0.24557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1.11111E-6 L 0.02526 0.2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0.01111 L -0.16093 0.344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38778E-17 L 0.05144 0.531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16315 0.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22435 0.5671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34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6" grpId="0" animBg="1"/>
      <p:bldP spid="23" grpId="0" animBg="1"/>
      <p:bldP spid="24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oa vàng sli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DA0DC9-7033-43B9-9878-D9235B72F9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795" y="6152213"/>
            <a:ext cx="492442" cy="462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hoa đỏ slide 4">
            <a:extLst>
              <a:ext uri="{FF2B5EF4-FFF2-40B4-BE49-F238E27FC236}">
                <a16:creationId xmlns:a16="http://schemas.microsoft.com/office/drawing/2014/main" id="{B6FF38E6-A199-4167-836E-8C40083133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978" y="6165179"/>
            <a:ext cx="508806" cy="485335"/>
          </a:xfrm>
          <a:prstGeom prst="rect">
            <a:avLst/>
          </a:prstGeom>
        </p:spPr>
      </p:pic>
      <p:pic>
        <p:nvPicPr>
          <p:cNvPr id="20" name="hoa xanh slide4">
            <a:extLst>
              <a:ext uri="{FF2B5EF4-FFF2-40B4-BE49-F238E27FC236}">
                <a16:creationId xmlns:a16="http://schemas.microsoft.com/office/drawing/2014/main" id="{51A2E6F5-6E07-4527-AED0-90FB2029F2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86" y="6165179"/>
            <a:ext cx="531300" cy="499239"/>
          </a:xfrm>
          <a:prstGeom prst="rect">
            <a:avLst/>
          </a:prstGeom>
        </p:spPr>
      </p:pic>
      <p:pic>
        <p:nvPicPr>
          <p:cNvPr id="21" name="Picture 4" descr="Kết quả hình ảnh cho red house png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B255A51F-FD7A-47D7-A527-D007BD8B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0" y="6241528"/>
            <a:ext cx="501746" cy="474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7D746F-4E06-421D-B07F-DE0A20A84C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489271"/>
            <a:ext cx="2857500" cy="19560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02C86D-D297-427E-B780-04E3E0A6404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6" y="493539"/>
            <a:ext cx="2725604" cy="19560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E72BF75-4D24-487D-998C-AE0A0CB1B7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86" y="489271"/>
            <a:ext cx="2857500" cy="1956075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66C54198-6938-4D77-A8AE-BE7E305AA234}"/>
              </a:ext>
            </a:extLst>
          </p:cNvPr>
          <p:cNvSpPr/>
          <p:nvPr/>
        </p:nvSpPr>
        <p:spPr>
          <a:xfrm>
            <a:off x="5121076" y="3962401"/>
            <a:ext cx="1672865" cy="1635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4D7D43-B63E-4B8C-94CD-383D9C5A496D}"/>
              </a:ext>
            </a:extLst>
          </p:cNvPr>
          <p:cNvSpPr/>
          <p:nvPr/>
        </p:nvSpPr>
        <p:spPr>
          <a:xfrm>
            <a:off x="1636469" y="4097699"/>
            <a:ext cx="2053390" cy="14758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7D6F7645-67D1-49C3-9A5A-AF6D6928339D}"/>
              </a:ext>
            </a:extLst>
          </p:cNvPr>
          <p:cNvSpPr/>
          <p:nvPr/>
        </p:nvSpPr>
        <p:spPr>
          <a:xfrm>
            <a:off x="8460986" y="3796283"/>
            <a:ext cx="1672865" cy="163576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bechondungroibegioiqua">
            <a:hlinkClick r:id="" action="ppaction://media"/>
            <a:extLst>
              <a:ext uri="{FF2B5EF4-FFF2-40B4-BE49-F238E27FC236}">
                <a16:creationId xmlns:a16="http://schemas.microsoft.com/office/drawing/2014/main" id="{044FFB27-23B4-4B59-B1DD-48EAA9D7E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56345" y="4004566"/>
            <a:ext cx="609600" cy="609600"/>
          </a:xfrm>
          <a:prstGeom prst="rect">
            <a:avLst/>
          </a:prstGeom>
        </p:spPr>
      </p:pic>
      <p:pic>
        <p:nvPicPr>
          <p:cNvPr id="43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383E0790-04E9-443D-8F07-281E43B139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61145" y="6865061"/>
            <a:ext cx="609600" cy="609600"/>
          </a:xfrm>
          <a:prstGeom prst="rect">
            <a:avLst/>
          </a:prstGeom>
        </p:spPr>
      </p:pic>
      <p:pic>
        <p:nvPicPr>
          <p:cNvPr id="44" name="bechonsairoibechonlaidi">
            <a:hlinkClick r:id="" action="ppaction://media"/>
            <a:extLst>
              <a:ext uri="{FF2B5EF4-FFF2-40B4-BE49-F238E27FC236}">
                <a16:creationId xmlns:a16="http://schemas.microsoft.com/office/drawing/2014/main" id="{588A44CA-CFFA-4DDB-9051-733C0B4950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61145" y="998732"/>
            <a:ext cx="609600" cy="609600"/>
          </a:xfrm>
          <a:prstGeom prst="rect">
            <a:avLst/>
          </a:prstGeom>
        </p:spPr>
      </p:pic>
      <p:pic>
        <p:nvPicPr>
          <p:cNvPr id="15" name="Đồ dùng">
            <a:hlinkClick r:id="" action="ppaction://media"/>
            <a:extLst>
              <a:ext uri="{FF2B5EF4-FFF2-40B4-BE49-F238E27FC236}">
                <a16:creationId xmlns:a16="http://schemas.microsoft.com/office/drawing/2014/main" id="{F5DA67F7-7321-4427-B8F3-27A40D9079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25475" y="40045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01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7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1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8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97</Words>
  <Application>Microsoft Office PowerPoint</Application>
  <PresentationFormat>Widescreen</PresentationFormat>
  <Paragraphs>23</Paragraphs>
  <Slides>21</Slides>
  <Notes>0</Notes>
  <HiddenSlides>0</HiddenSlides>
  <MMClips>76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Trang-PC</dc:creator>
  <cp:lastModifiedBy>Trang-PC</cp:lastModifiedBy>
  <cp:revision>11</cp:revision>
  <dcterms:created xsi:type="dcterms:W3CDTF">2020-04-20T15:09:24Z</dcterms:created>
  <dcterms:modified xsi:type="dcterms:W3CDTF">2020-04-21T18:08:41Z</dcterms:modified>
</cp:coreProperties>
</file>