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97" r:id="rId3"/>
    <p:sldId id="280" r:id="rId4"/>
    <p:sldId id="266" r:id="rId5"/>
    <p:sldId id="282" r:id="rId6"/>
    <p:sldId id="286" r:id="rId7"/>
    <p:sldId id="284" r:id="rId8"/>
    <p:sldId id="288" r:id="rId9"/>
    <p:sldId id="292" r:id="rId10"/>
    <p:sldId id="270" r:id="rId11"/>
    <p:sldId id="298" r:id="rId12"/>
  </p:sldIdLst>
  <p:sldSz cx="9144000" cy="6858000" type="screen4x3"/>
  <p:notesSz cx="6858000" cy="9144000"/>
  <p:custDataLst>
    <p:tags r:id="rId1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2" autoAdjust="0"/>
    <p:restoredTop sz="94660"/>
  </p:normalViewPr>
  <p:slideViewPr>
    <p:cSldViewPr>
      <p:cViewPr>
        <p:scale>
          <a:sx n="75" d="100"/>
          <a:sy n="75" d="100"/>
        </p:scale>
        <p:origin x="1152" y="-2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gs" Target="tags/tag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0960-D921-4C35-84BE-EA01A5DC1298}" type="datetimeFigureOut">
              <a:rPr lang="en-US" smtClean="0"/>
              <a:pPr/>
              <a:t>30/1/2026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EB209-A4A4-43E4-BDAE-9EA8435667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847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0960-D921-4C35-84BE-EA01A5DC1298}" type="datetimeFigureOut">
              <a:rPr lang="en-US" smtClean="0"/>
              <a:pPr/>
              <a:t>30/1/2026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EB209-A4A4-43E4-BDAE-9EA8435667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158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0960-D921-4C35-84BE-EA01A5DC1298}" type="datetimeFigureOut">
              <a:rPr lang="en-US" smtClean="0"/>
              <a:pPr/>
              <a:t>30/1/2026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EB209-A4A4-43E4-BDAE-9EA8435667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9508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9A2E-38DD-4923-9489-5A87CBD16AC0}" type="datetimeFigureOut">
              <a:rPr lang="en-US" smtClean="0"/>
              <a:t>30/1/2026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85A20-07EC-403E-820E-71161EA89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2418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9A2E-38DD-4923-9489-5A87CBD16AC0}" type="datetimeFigureOut">
              <a:rPr lang="en-US" smtClean="0"/>
              <a:t>30/1/2026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85A20-07EC-403E-820E-71161EA89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11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9A2E-38DD-4923-9489-5A87CBD16AC0}" type="datetimeFigureOut">
              <a:rPr lang="en-US" smtClean="0"/>
              <a:t>30/1/2026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85A20-07EC-403E-820E-71161EA89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5796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9A2E-38DD-4923-9489-5A87CBD16AC0}" type="datetimeFigureOut">
              <a:rPr lang="en-US" smtClean="0"/>
              <a:t>30/1/2026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85A20-07EC-403E-820E-71161EA89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5323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9A2E-38DD-4923-9489-5A87CBD16AC0}" type="datetimeFigureOut">
              <a:rPr lang="en-US" smtClean="0"/>
              <a:t>30/1/2026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85A20-07EC-403E-820E-71161EA89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9260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9A2E-38DD-4923-9489-5A87CBD16AC0}" type="datetimeFigureOut">
              <a:rPr lang="en-US" smtClean="0"/>
              <a:t>30/1/2026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85A20-07EC-403E-820E-71161EA89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3814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9A2E-38DD-4923-9489-5A87CBD16AC0}" type="datetimeFigureOut">
              <a:rPr lang="en-US" smtClean="0"/>
              <a:t>30/1/2026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85A20-07EC-403E-820E-71161EA89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5380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9A2E-38DD-4923-9489-5A87CBD16AC0}" type="datetimeFigureOut">
              <a:rPr lang="en-US" smtClean="0"/>
              <a:t>30/1/2026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85A20-07EC-403E-820E-71161EA89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973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0960-D921-4C35-84BE-EA01A5DC1298}" type="datetimeFigureOut">
              <a:rPr lang="en-US" smtClean="0"/>
              <a:pPr/>
              <a:t>30/1/2026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EB209-A4A4-43E4-BDAE-9EA8435667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4135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9A2E-38DD-4923-9489-5A87CBD16AC0}" type="datetimeFigureOut">
              <a:rPr lang="en-US" smtClean="0"/>
              <a:t>30/1/2026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85A20-07EC-403E-820E-71161EA89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5053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9A2E-38DD-4923-9489-5A87CBD16AC0}" type="datetimeFigureOut">
              <a:rPr lang="en-US" smtClean="0"/>
              <a:t>30/1/2026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85A20-07EC-403E-820E-71161EA89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7598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9A2E-38DD-4923-9489-5A87CBD16AC0}" type="datetimeFigureOut">
              <a:rPr lang="en-US" smtClean="0"/>
              <a:t>30/1/2026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85A20-07EC-403E-820E-71161EA89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70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0960-D921-4C35-84BE-EA01A5DC1298}" type="datetimeFigureOut">
              <a:rPr lang="en-US" smtClean="0"/>
              <a:pPr/>
              <a:t>30/1/2026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EB209-A4A4-43E4-BDAE-9EA8435667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032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0960-D921-4C35-84BE-EA01A5DC1298}" type="datetimeFigureOut">
              <a:rPr lang="en-US" smtClean="0"/>
              <a:pPr/>
              <a:t>30/1/2026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EB209-A4A4-43E4-BDAE-9EA8435667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52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0960-D921-4C35-84BE-EA01A5DC1298}" type="datetimeFigureOut">
              <a:rPr lang="en-US" smtClean="0"/>
              <a:pPr/>
              <a:t>30/1/2026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EB209-A4A4-43E4-BDAE-9EA8435667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609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0960-D921-4C35-84BE-EA01A5DC1298}" type="datetimeFigureOut">
              <a:rPr lang="en-US" smtClean="0"/>
              <a:pPr/>
              <a:t>30/1/2026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EB209-A4A4-43E4-BDAE-9EA8435667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650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0960-D921-4C35-84BE-EA01A5DC1298}" type="datetimeFigureOut">
              <a:rPr lang="en-US" smtClean="0"/>
              <a:pPr/>
              <a:t>30/1/2026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EB209-A4A4-43E4-BDAE-9EA8435667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991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0960-D921-4C35-84BE-EA01A5DC1298}" type="datetimeFigureOut">
              <a:rPr lang="en-US" smtClean="0"/>
              <a:pPr/>
              <a:t>30/1/2026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EB209-A4A4-43E4-BDAE-9EA8435667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186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0960-D921-4C35-84BE-EA01A5DC1298}" type="datetimeFigureOut">
              <a:rPr lang="en-US" smtClean="0"/>
              <a:pPr/>
              <a:t>30/1/2026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EB209-A4A4-43E4-BDAE-9EA8435667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743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F0960-D921-4C35-84BE-EA01A5DC1298}" type="datetimeFigureOut">
              <a:rPr lang="en-US" smtClean="0"/>
              <a:pPr/>
              <a:t>30/1/2026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FEB209-A4A4-43E4-BDAE-9EA8435667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28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C59A2E-38DD-4923-9489-5A87CBD16AC0}" type="datetimeFigureOut">
              <a:rPr lang="en-US" smtClean="0"/>
              <a:t>30/1/2026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85A20-07EC-403E-820E-71161EA89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312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audio2.wav"/><Relationship Id="rId7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wmf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audio" Target="../media/audio2.wav"/><Relationship Id="rId7" Type="http://schemas.openxmlformats.org/officeDocument/2006/relationships/image" Target="../media/image4.w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audio" Target="../media/audio2.wav"/><Relationship Id="rId7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wmf"/><Relationship Id="rId5" Type="http://schemas.openxmlformats.org/officeDocument/2006/relationships/image" Target="../media/image10.png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4.wmf"/><Relationship Id="rId10" Type="http://schemas.openxmlformats.org/officeDocument/2006/relationships/image" Target="../media/image6.jpg"/><Relationship Id="rId4" Type="http://schemas.openxmlformats.org/officeDocument/2006/relationships/audio" Target="../media/audio3.wav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4.wmf"/><Relationship Id="rId10" Type="http://schemas.openxmlformats.org/officeDocument/2006/relationships/image" Target="../media/image19.png"/><Relationship Id="rId4" Type="http://schemas.openxmlformats.org/officeDocument/2006/relationships/audio" Target="../media/audio3.wav"/><Relationship Id="rId9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4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1468962-B08A-4AA7-AD29-69918AFA7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AA56819-5C75-4D72-AC94-479FF852A0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C30652B-72F6-4F20-B1C2-A1D75C6F5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39237" cy="684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1C59E3E3-307C-41B6-B7EC-AF2318AF3645}"/>
              </a:ext>
            </a:extLst>
          </p:cNvPr>
          <p:cNvSpPr/>
          <p:nvPr/>
        </p:nvSpPr>
        <p:spPr>
          <a:xfrm>
            <a:off x="1748251" y="131980"/>
            <a:ext cx="614406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US" sz="21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</a:t>
            </a:r>
            <a:r>
              <a:rPr lang="vi-VN" sz="21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ẦM NON</a:t>
            </a:r>
            <a:r>
              <a:rPr lang="en-US" sz="21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ĐÔ THỊ VIỆT H</a:t>
            </a:r>
            <a:r>
              <a:rPr lang="vi-VN" sz="21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1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endParaRPr lang="en-US" sz="21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F225D1E-B5A9-4B22-8774-79B18C041160}"/>
              </a:ext>
            </a:extLst>
          </p:cNvPr>
          <p:cNvSpPr/>
          <p:nvPr/>
        </p:nvSpPr>
        <p:spPr>
          <a:xfrm>
            <a:off x="2971800" y="1060938"/>
            <a:ext cx="304763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/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KĨ NĂNG SỐNG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583A44B2-FDF7-4016-9C2A-2F3EC7C5B3C8}"/>
              </a:ext>
            </a:extLst>
          </p:cNvPr>
          <p:cNvSpPr/>
          <p:nvPr/>
        </p:nvSpPr>
        <p:spPr>
          <a:xfrm>
            <a:off x="1685813" y="1876419"/>
            <a:ext cx="5820544" cy="6488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sz="2700" b="1" dirty="0">
                <a:solidFill>
                  <a:srgbClr val="002060"/>
                </a:solidFill>
                <a:latin typeface="Alien Encounters" panose="00000400000000000000" pitchFamily="2" charset="0"/>
                <a:cs typeface="Times New Roman" panose="02020603050405020304" pitchFamily="18" charset="0"/>
              </a:rPr>
              <a:t>TIẾT KIỆM ĐIỆN N</a:t>
            </a:r>
            <a:r>
              <a:rPr lang="vi-VN" sz="2700" b="1" dirty="0">
                <a:solidFill>
                  <a:srgbClr val="002060"/>
                </a:solidFill>
                <a:latin typeface="Alien Encounters" panose="00000400000000000000" pitchFamily="2" charset="0"/>
                <a:cs typeface="Times New Roman" panose="02020603050405020304" pitchFamily="18" charset="0"/>
              </a:rPr>
              <a:t>Ư</a:t>
            </a:r>
            <a:r>
              <a:rPr lang="en-US" sz="2700" b="1" dirty="0">
                <a:solidFill>
                  <a:srgbClr val="002060"/>
                </a:solidFill>
                <a:latin typeface="Alien Encounters" panose="00000400000000000000" pitchFamily="2" charset="0"/>
                <a:cs typeface="Times New Roman" panose="02020603050405020304" pitchFamily="18" charset="0"/>
              </a:rPr>
              <a:t>ỚC</a:t>
            </a:r>
            <a:endParaRPr lang="vi-VN" sz="2700" b="1" dirty="0">
              <a:solidFill>
                <a:srgbClr val="002060"/>
              </a:solidFill>
              <a:latin typeface="Sitka Small" panose="02000505000000020004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151CACF8-3FC8-4F43-89EF-3444A59DB97D}"/>
              </a:ext>
            </a:extLst>
          </p:cNvPr>
          <p:cNvSpPr txBox="1"/>
          <p:nvPr/>
        </p:nvSpPr>
        <p:spPr>
          <a:xfrm>
            <a:off x="1748991" y="2978389"/>
            <a:ext cx="5694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2400" b="1" dirty="0">
                <a:solidFill>
                  <a:srgbClr val="116325"/>
                </a:solidFill>
                <a:latin typeface="Sitka Heading" panose="02000505000000020004" pitchFamily="2" charset="0"/>
                <a:cs typeface="Times New Roman" panose="02020603050405020304" pitchFamily="18" charset="0"/>
              </a:rPr>
              <a:t>GIÁO VIÊN: NGUYỄN THỊ XUÂN QUỲNH</a:t>
            </a:r>
            <a:endParaRPr lang="en-US" sz="24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137030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1468962-B08A-4AA7-AD29-69918AFA7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AA56819-5C75-4D72-AC94-479FF852A0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C30652B-72F6-4F20-B1C2-A1D75C6F5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39237" cy="684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7F225D1E-B5A9-4B22-8774-79B18C041160}"/>
              </a:ext>
            </a:extLst>
          </p:cNvPr>
          <p:cNvSpPr/>
          <p:nvPr/>
        </p:nvSpPr>
        <p:spPr>
          <a:xfrm>
            <a:off x="702198" y="1860602"/>
            <a:ext cx="773801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HẸN GẶP LẠI CÁC CON </a:t>
            </a:r>
          </a:p>
          <a:p>
            <a:pPr algn="ctr" defTabSz="685800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TRONG CÁC BÀI HỌC TIẾP THEO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13224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90500" y="-152400"/>
            <a:ext cx="8763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Các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biện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pháp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tiết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kiệm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điện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nước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Một số biện pháp tiết kiệm điện, sử dụng điện an toàn và hiệu quả trong sinh hoạt gia đình">
            <a:hlinkClick r:id="" action="ppaction://media"/>
            <a:extLst>
              <a:ext uri="{FF2B5EF4-FFF2-40B4-BE49-F238E27FC236}">
                <a16:creationId xmlns:a16="http://schemas.microsoft.com/office/drawing/2014/main" id="{6B9D3866-CDA2-4261-BEA0-A5BA86B8AA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69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570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9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33400" y="838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Trò</a:t>
            </a:r>
            <a:r>
              <a:rPr lang="en-US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chơi</a:t>
            </a:r>
            <a:r>
              <a:rPr lang="en-US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 </a:t>
            </a:r>
            <a:r>
              <a:rPr lang="en-US" sz="4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Hành</a:t>
            </a:r>
            <a:r>
              <a:rPr lang="en-US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vi </a:t>
            </a:r>
            <a:r>
              <a:rPr lang="en-US" sz="4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đúng</a:t>
            </a:r>
            <a:endParaRPr lang="en-US" sz="4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66800" y="2514600"/>
            <a:ext cx="7315200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800" b="1" kern="0" dirty="0">
                <a:solidFill>
                  <a:srgbClr val="FF996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996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ách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996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996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chơi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996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FF996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Cô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FF996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sẽ </a:t>
            </a: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FF996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phát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FF996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FF996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cho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FF996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i="0" u="none" strike="noStrike" kern="0" cap="none" spc="0" normalizeH="0" noProof="0" err="1">
                <a:ln>
                  <a:noFill/>
                </a:ln>
                <a:solidFill>
                  <a:srgbClr val="FF996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mỗi</a:t>
            </a:r>
            <a:r>
              <a:rPr kumimoji="0" lang="en-US" sz="2800" i="0" u="none" strike="noStrike" kern="0" cap="none" spc="0" normalizeH="0" noProof="0">
                <a:ln>
                  <a:noFill/>
                </a:ln>
                <a:solidFill>
                  <a:srgbClr val="FF996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tr</a:t>
            </a:r>
            <a:r>
              <a:rPr lang="en-US" sz="2800" kern="0">
                <a:solidFill>
                  <a:srgbClr val="FF996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ẻ</a:t>
            </a:r>
            <a:r>
              <a:rPr kumimoji="0" lang="en-US" sz="2800" i="0" u="none" strike="noStrike" kern="0" cap="none" spc="0" normalizeH="0" noProof="0">
                <a:ln>
                  <a:noFill/>
                </a:ln>
                <a:solidFill>
                  <a:srgbClr val="FF996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FF996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thẻ </a:t>
            </a: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FF996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sô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FF996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́ </a:t>
            </a:r>
            <a:r>
              <a:rPr kumimoji="0" lang="en-US" sz="2800" i="0" u="none" strike="noStrike" kern="0" cap="none" spc="0" normalizeH="0" noProof="0">
                <a:ln>
                  <a:noFill/>
                </a:ln>
                <a:solidFill>
                  <a:srgbClr val="FF996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 v</a:t>
            </a:r>
            <a:r>
              <a:rPr lang="en-US" sz="2800" kern="0">
                <a:solidFill>
                  <a:srgbClr val="FF996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à</a:t>
            </a:r>
            <a:r>
              <a:rPr kumimoji="0" lang="en-US" sz="2800" i="0" u="none" strike="noStrike" kern="0" cap="none" spc="0" normalizeH="0" noProof="0">
                <a:ln>
                  <a:noFill/>
                </a:ln>
                <a:solidFill>
                  <a:srgbClr val="FF996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FF996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2.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996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996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996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màn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996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996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996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996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996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996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rất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996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996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996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996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996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996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ảnh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996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996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đúng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996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996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996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996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sai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996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996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Nhiệm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996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996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vụ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996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996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996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996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996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con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996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996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996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tìm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FF996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FF996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hình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FF996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FF996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ảnh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FF996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FF996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đúng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FF996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FF996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va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FF996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̀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FF996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giơ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FF996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FF996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đáp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FF996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FF996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án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FF996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FF996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lên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FF996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marR="0" lvl="0" indent="-34290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800" b="1" kern="0" dirty="0" err="1">
                <a:solidFill>
                  <a:srgbClr val="FF996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Luật</a:t>
            </a:r>
            <a:r>
              <a:rPr lang="en-US" sz="2800" b="1" kern="0" dirty="0">
                <a:solidFill>
                  <a:srgbClr val="FF996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FF996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kern="0" dirty="0">
                <a:solidFill>
                  <a:srgbClr val="FF996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kern="0" dirty="0" err="1">
                <a:solidFill>
                  <a:srgbClr val="FF996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Thời</a:t>
            </a:r>
            <a:r>
              <a:rPr lang="en-US" sz="2800" kern="0" dirty="0">
                <a:solidFill>
                  <a:srgbClr val="FF996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996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kern="0" dirty="0">
                <a:solidFill>
                  <a:srgbClr val="FF996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err="1">
                <a:solidFill>
                  <a:srgbClr val="FF996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800" kern="0">
                <a:solidFill>
                  <a:srgbClr val="FF996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nghĩ </a:t>
            </a:r>
            <a:r>
              <a:rPr lang="en-US" sz="2800" kern="0" dirty="0">
                <a:solidFill>
                  <a:srgbClr val="FF996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là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996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5s.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FF996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FF996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Khi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FF996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996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hết</a:t>
            </a:r>
            <a:r>
              <a:rPr lang="en-US" sz="2800" kern="0" dirty="0">
                <a:solidFill>
                  <a:srgbClr val="FF996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5s, </a:t>
            </a:r>
            <a:r>
              <a:rPr lang="en-US" sz="2800" kern="0" dirty="0" err="1">
                <a:solidFill>
                  <a:srgbClr val="FF996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2800" kern="0" dirty="0">
                <a:solidFill>
                  <a:srgbClr val="FF996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̉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996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phải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996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996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996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996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đáp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996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996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996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996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996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Trẻ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FF996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FF996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nào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FF996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FF996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giơ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FF996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FF996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sai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FF996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sẽ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FF996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phải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FF996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FF996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giơ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FF996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FF996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lại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FF996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8351494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838200" y="533400"/>
            <a:ext cx="7696200" cy="10668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Arial" pitchFamily="34" charset="0"/>
                <a:cs typeface="Arial" pitchFamily="34" charset="0"/>
              </a:rPr>
              <a:t>Hành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vi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đúng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15" descr="ALRMCLO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7968" y="55626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8106568" y="59436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.VnBlack" pitchFamily="34" charset="0"/>
              </a:rPr>
              <a:t>5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8106568" y="59436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.VnBlack" pitchFamily="34" charset="0"/>
              </a:rPr>
              <a:t>4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8106568" y="59436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.VnBlack" pitchFamily="34" charset="0"/>
              </a:rPr>
              <a:t>3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8106568" y="59436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.VnBlack" pitchFamily="34" charset="0"/>
              </a:rPr>
              <a:t>2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8106568" y="59436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.VnBlack" pitchFamily="34" charset="0"/>
              </a:rPr>
              <a:t>1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8106568" y="59436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  <a:cs typeface="Arial" pitchFamily="34" charset="0"/>
              </a:rPr>
              <a:t>0</a:t>
            </a:r>
          </a:p>
        </p:txBody>
      </p:sp>
      <p:sp>
        <p:nvSpPr>
          <p:cNvPr id="23" name="Flowchart: Connector 22"/>
          <p:cNvSpPr/>
          <p:nvPr/>
        </p:nvSpPr>
        <p:spPr bwMode="auto">
          <a:xfrm>
            <a:off x="1752600" y="5331390"/>
            <a:ext cx="685800" cy="685800"/>
          </a:xfrm>
          <a:prstGeom prst="flowChartConnector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</a:rPr>
              <a:t>1</a:t>
            </a:r>
          </a:p>
        </p:txBody>
      </p:sp>
      <p:sp>
        <p:nvSpPr>
          <p:cNvPr id="24" name="Flowchart: Connector 23"/>
          <p:cNvSpPr/>
          <p:nvPr/>
        </p:nvSpPr>
        <p:spPr bwMode="auto">
          <a:xfrm>
            <a:off x="6351470" y="5289114"/>
            <a:ext cx="762000" cy="685800"/>
          </a:xfrm>
          <a:prstGeom prst="flowChartConnector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</a:rPr>
              <a:t>2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41" y="2133600"/>
            <a:ext cx="3228975" cy="299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Content Placeholder 4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616" y="4264329"/>
            <a:ext cx="838200" cy="838200"/>
          </a:xfrm>
        </p:spPr>
      </p:pic>
      <p:sp>
        <p:nvSpPr>
          <p:cNvPr id="2" name="AutoShape 4" descr="Káº¿t quáº£ hÃ¬nh áº£nh cho há»nh áº£nh tiáº¿t kiá»m nÆ°á»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6" descr="Káº¿t quáº£ hÃ¬nh áº£nh cho há»nh áº£nh tiáº¿t kiá»m nÆ°á»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8" descr="Káº¿t quáº£ hÃ¬nh áº£nh cho há»nh áº£nh tiáº¿t kiá»m nÆ°á»c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4" name="Picture 10" descr="HÃ¬nh áº£nh cÃ³ liÃªn qua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133601"/>
            <a:ext cx="3505199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3252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67" y="2133601"/>
            <a:ext cx="3429000" cy="29689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500" y="2133601"/>
            <a:ext cx="3810000" cy="2965013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838200" y="533400"/>
            <a:ext cx="7696200" cy="10668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Arial" pitchFamily="34" charset="0"/>
                <a:cs typeface="Arial" pitchFamily="34" charset="0"/>
              </a:rPr>
              <a:t>Hành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vi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đúng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15" descr="ALRMCLO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7968" y="55626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8106568" y="59436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.VnBlack" pitchFamily="34" charset="0"/>
              </a:rPr>
              <a:t>5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8106568" y="59436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.VnBlack" pitchFamily="34" charset="0"/>
              </a:rPr>
              <a:t>4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8106568" y="59436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.VnBlack" pitchFamily="34" charset="0"/>
              </a:rPr>
              <a:t>3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8106568" y="59436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.VnBlack" pitchFamily="34" charset="0"/>
              </a:rPr>
              <a:t>2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8106568" y="59436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.VnBlack" pitchFamily="34" charset="0"/>
              </a:rPr>
              <a:t>1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8106568" y="59436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  <a:cs typeface="Arial" pitchFamily="34" charset="0"/>
              </a:rPr>
              <a:t>0</a:t>
            </a:r>
          </a:p>
        </p:txBody>
      </p:sp>
      <p:sp>
        <p:nvSpPr>
          <p:cNvPr id="23" name="Flowchart: Connector 22"/>
          <p:cNvSpPr/>
          <p:nvPr/>
        </p:nvSpPr>
        <p:spPr bwMode="auto">
          <a:xfrm>
            <a:off x="1752600" y="5331390"/>
            <a:ext cx="685800" cy="685800"/>
          </a:xfrm>
          <a:prstGeom prst="flowChartConnector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</a:rPr>
              <a:t>1</a:t>
            </a:r>
          </a:p>
        </p:txBody>
      </p:sp>
      <p:sp>
        <p:nvSpPr>
          <p:cNvPr id="24" name="Flowchart: Connector 23"/>
          <p:cNvSpPr/>
          <p:nvPr/>
        </p:nvSpPr>
        <p:spPr bwMode="auto">
          <a:xfrm>
            <a:off x="6351470" y="5289114"/>
            <a:ext cx="762000" cy="685800"/>
          </a:xfrm>
          <a:prstGeom prst="flowChartConnector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</a:rPr>
              <a:t>2</a:t>
            </a:r>
          </a:p>
        </p:txBody>
      </p:sp>
      <p:pic>
        <p:nvPicPr>
          <p:cNvPr id="21" name="Content Placeholder 4"/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4260414"/>
            <a:ext cx="838200" cy="838200"/>
          </a:xfrm>
        </p:spPr>
      </p:pic>
      <p:sp>
        <p:nvSpPr>
          <p:cNvPr id="2" name="AutoShape 4" descr="Káº¿t quáº£ hÃ¬nh áº£nh cho há»nh áº£nh tiáº¿t kiá»m nÆ°á»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6" descr="Káº¿t quáº£ hÃ¬nh áº£nh cho há»nh áº£nh tiáº¿t kiá»m nÆ°á»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8" descr="Káº¿t quáº£ hÃ¬nh áº£nh cho há»nh áº£nh tiáº¿t kiá»m nÆ°á»c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318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4" y="2041830"/>
            <a:ext cx="3730625" cy="3056426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838200" y="533400"/>
            <a:ext cx="7696200" cy="10668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Arial" pitchFamily="34" charset="0"/>
                <a:cs typeface="Arial" pitchFamily="34" charset="0"/>
              </a:rPr>
              <a:t>Hành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vi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đúng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15" descr="ALRMCLO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7968" y="55626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8106568" y="59436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.VnBlack" pitchFamily="34" charset="0"/>
              </a:rPr>
              <a:t>5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8106568" y="59436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.VnBlack" pitchFamily="34" charset="0"/>
              </a:rPr>
              <a:t>4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8106568" y="59436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.VnBlack" pitchFamily="34" charset="0"/>
              </a:rPr>
              <a:t>3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8106568" y="59436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.VnBlack" pitchFamily="34" charset="0"/>
              </a:rPr>
              <a:t>2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8106568" y="59436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.VnBlack" pitchFamily="34" charset="0"/>
              </a:rPr>
              <a:t>1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8106568" y="59436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  <a:cs typeface="Arial" pitchFamily="34" charset="0"/>
              </a:rPr>
              <a:t>0</a:t>
            </a:r>
          </a:p>
        </p:txBody>
      </p:sp>
      <p:sp>
        <p:nvSpPr>
          <p:cNvPr id="23" name="Flowchart: Connector 22"/>
          <p:cNvSpPr/>
          <p:nvPr/>
        </p:nvSpPr>
        <p:spPr bwMode="auto">
          <a:xfrm>
            <a:off x="1752600" y="5331390"/>
            <a:ext cx="685800" cy="685800"/>
          </a:xfrm>
          <a:prstGeom prst="flowChartConnector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</a:rPr>
              <a:t>1</a:t>
            </a:r>
          </a:p>
        </p:txBody>
      </p:sp>
      <p:sp>
        <p:nvSpPr>
          <p:cNvPr id="24" name="Flowchart: Connector 23"/>
          <p:cNvSpPr/>
          <p:nvPr/>
        </p:nvSpPr>
        <p:spPr bwMode="auto">
          <a:xfrm>
            <a:off x="6351470" y="5289114"/>
            <a:ext cx="762000" cy="685800"/>
          </a:xfrm>
          <a:prstGeom prst="flowChartConnector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</a:rPr>
              <a:t>2</a:t>
            </a:r>
          </a:p>
        </p:txBody>
      </p:sp>
      <p:pic>
        <p:nvPicPr>
          <p:cNvPr id="21" name="Content Placeholder 4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616" y="4264329"/>
            <a:ext cx="838200" cy="838200"/>
          </a:xfrm>
        </p:spPr>
      </p:pic>
      <p:sp>
        <p:nvSpPr>
          <p:cNvPr id="2" name="AutoShape 4" descr="Káº¿t quáº£ hÃ¬nh áº£nh cho há»nh áº£nh tiáº¿t kiá»m nÆ°á»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6" descr="Káº¿t quáº£ hÃ¬nh áº£nh cho há»nh áº£nh tiáº¿t kiá»m nÆ°á»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8" descr="Káº¿t quáº£ hÃ¬nh áº£nh cho há»nh áº£nh tiáº¿t kiá»m nÆ°á»c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0" name="Picture 2" descr="Cách là quần áo nhanh thẳng tiết kiệm điện – Mẹ Tự Nhiên">
            <a:extLst>
              <a:ext uri="{FF2B5EF4-FFF2-40B4-BE49-F238E27FC236}">
                <a16:creationId xmlns:a16="http://schemas.microsoft.com/office/drawing/2014/main" id="{3AFC2F27-DC64-4109-9CED-0337A4451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035968"/>
            <a:ext cx="3763167" cy="306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4127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85800" y="685800"/>
            <a:ext cx="7696200" cy="10668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Arial" pitchFamily="34" charset="0"/>
                <a:cs typeface="Arial" pitchFamily="34" charset="0"/>
              </a:rPr>
              <a:t>Hành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vi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đúng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15" descr="ALRMCLO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7968" y="5496232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8106568" y="587723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.VnBlack" pitchFamily="34" charset="0"/>
              </a:rPr>
              <a:t>5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8106568" y="587723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.VnBlack" pitchFamily="34" charset="0"/>
              </a:rPr>
              <a:t>4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8106568" y="587723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.VnBlack" pitchFamily="34" charset="0"/>
              </a:rPr>
              <a:t>3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8106568" y="587723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.VnBlack" pitchFamily="34" charset="0"/>
              </a:rPr>
              <a:t>2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8106568" y="587723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.VnBlack" pitchFamily="34" charset="0"/>
              </a:rPr>
              <a:t>1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8106568" y="587723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  <a:cs typeface="Arial" pitchFamily="34" charset="0"/>
              </a:rPr>
              <a:t>0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5032682"/>
            <a:ext cx="811213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5105142"/>
            <a:ext cx="817563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822" y="2309887"/>
            <a:ext cx="3384978" cy="2675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321405"/>
            <a:ext cx="3124200" cy="2678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Content Placeholder 4"/>
          <p:cNvPicPr>
            <a:picLocks noGrp="1" noChangeAspect="1"/>
          </p:cNvPicPr>
          <p:nvPr>
            <p:ph idx="1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946" y="3684092"/>
            <a:ext cx="800100" cy="800100"/>
          </a:xfrm>
        </p:spPr>
      </p:pic>
    </p:spTree>
    <p:extLst>
      <p:ext uri="{BB962C8B-B14F-4D97-AF65-F5344CB8AC3E}">
        <p14:creationId xmlns:p14="http://schemas.microsoft.com/office/powerpoint/2010/main" val="3333053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776684" y="457200"/>
            <a:ext cx="7696200" cy="10668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Arial" pitchFamily="34" charset="0"/>
                <a:cs typeface="Arial" pitchFamily="34" charset="0"/>
              </a:rPr>
              <a:t>Hành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vi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đúng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15" descr="ALRMCLO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7968" y="55626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8106568" y="59436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.VnBlack" pitchFamily="34" charset="0"/>
              </a:rPr>
              <a:t>5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8106568" y="59436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.VnBlack" pitchFamily="34" charset="0"/>
              </a:rPr>
              <a:t>4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8106568" y="59436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.VnBlack" pitchFamily="34" charset="0"/>
              </a:rPr>
              <a:t>3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8106568" y="59436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.VnBlack" pitchFamily="34" charset="0"/>
              </a:rPr>
              <a:t>2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8106568" y="59436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.VnBlack" pitchFamily="34" charset="0"/>
              </a:rPr>
              <a:t>1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8106568" y="59436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  <a:cs typeface="Arial" pitchFamily="34" charset="0"/>
              </a:rPr>
              <a:t>0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337" y="4888546"/>
            <a:ext cx="847725" cy="89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859" y="4965234"/>
            <a:ext cx="847725" cy="89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78282"/>
            <a:ext cx="3810000" cy="2701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Content Placeholder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150" y="3698551"/>
            <a:ext cx="800100" cy="800100"/>
          </a:xfrm>
          <a:prstGeom prst="rect">
            <a:avLst/>
          </a:prstGeom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431" y="2057398"/>
            <a:ext cx="3534568" cy="2722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 flipV="1">
            <a:off x="457200" y="6126163"/>
            <a:ext cx="6858000" cy="198437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36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5" descr="ALRMCLO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7968" y="5496232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8106568" y="587723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.VnBlack" pitchFamily="34" charset="0"/>
              </a:rPr>
              <a:t>5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8106568" y="587723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.VnBlack" pitchFamily="34" charset="0"/>
              </a:rPr>
              <a:t>4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8106568" y="587723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.VnBlack" pitchFamily="34" charset="0"/>
              </a:rPr>
              <a:t>3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8106568" y="587723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.VnBlack" pitchFamily="34" charset="0"/>
              </a:rPr>
              <a:t>2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8106568" y="587723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.VnBlack" pitchFamily="34" charset="0"/>
              </a:rPr>
              <a:t>1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8106568" y="587723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  <a:cs typeface="Arial" pitchFamily="34" charset="0"/>
              </a:rPr>
              <a:t>0</a:t>
            </a:r>
          </a:p>
        </p:txBody>
      </p:sp>
      <p:sp>
        <p:nvSpPr>
          <p:cNvPr id="3" name="AutoShape 2" descr="Kết quả hình ảnh cho chú cảnh sát giao thô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Kết quả hình ảnh cho chú cảnh sát giao thô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Kết quả hình ảnh cho chú cảnh sát giao thô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8100"/>
            <a:ext cx="35480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BÀI THƠ&quot; TIẾT KIỆM NƯỚC&quot; | Mầm non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685800"/>
            <a:ext cx="9448800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4421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PERSISTENCEDATA" val="MMPROD_UIPERSISTENCEDATA"/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8&quot;&gt;&lt;property id=&quot;20148&quot; value=&quot;5&quot;/&gt;&lt;property id=&quot;20300&quot; value=&quot;Slide 3&quot;/&gt;&lt;property id=&quot;20307&quot; value=&quot;260&quot;/&gt;&lt;/object&gt;&lt;object type=&quot;3&quot; unique_id=&quot;10010&quot;&gt;&lt;property id=&quot;20148&quot; value=&quot;5&quot;/&gt;&lt;property id=&quot;20300&quot; value=&quot;Slide 9&quot;/&gt;&lt;property id=&quot;20307&quot; value=&quot;262&quot;/&gt;&lt;/object&gt;&lt;object type=&quot;3&quot; unique_id=&quot;10011&quot;&gt;&lt;property id=&quot;20148&quot; value=&quot;5&quot;/&gt;&lt;property id=&quot;20300&quot; value=&quot;Slide 8&quot;/&gt;&lt;property id=&quot;20307&quot; value=&quot;263&quot;/&gt;&lt;/object&gt;&lt;object type=&quot;3&quot; unique_id=&quot;10229&quot;&gt;&lt;property id=&quot;20148&quot; value=&quot;5&quot;/&gt;&lt;property id=&quot;20300&quot; value=&quot;Slide 12&quot;/&gt;&lt;property id=&quot;20307&quot; value=&quot;266&quot;/&gt;&lt;/object&gt;&lt;object type=&quot;3&quot; unique_id=&quot;10230&quot;&gt;&lt;property id=&quot;20148&quot; value=&quot;5&quot;/&gt;&lt;property id=&quot;20300&quot; value=&quot;Slide 14&quot;/&gt;&lt;property id=&quot;20307&quot; value=&quot;267&quot;/&gt;&lt;/object&gt;&lt;object type=&quot;3&quot; unique_id=&quot;10231&quot;&gt;&lt;property id=&quot;20148&quot; value=&quot;5&quot;/&gt;&lt;property id=&quot;20300&quot; value=&quot;Slide 15&quot;/&gt;&lt;property id=&quot;20307&quot; value=&quot;269&quot;/&gt;&lt;/object&gt;&lt;object type=&quot;3&quot; unique_id=&quot;10232&quot;&gt;&lt;property id=&quot;20148&quot; value=&quot;5&quot;/&gt;&lt;property id=&quot;20300&quot; value=&quot;Slide 17&quot;/&gt;&lt;property id=&quot;20307&quot; value=&quot;268&quot;/&gt;&lt;/object&gt;&lt;object type=&quot;3&quot; unique_id=&quot;10233&quot;&gt;&lt;property id=&quot;20148&quot; value=&quot;5&quot;/&gt;&lt;property id=&quot;20300&quot; value=&quot;Slide 19&quot;/&gt;&lt;property id=&quot;20307&quot; value=&quot;270&quot;/&gt;&lt;/object&gt;&lt;object type=&quot;3&quot; unique_id=&quot;10234&quot;&gt;&lt;property id=&quot;20148&quot; value=&quot;5&quot;/&gt;&lt;property id=&quot;20300&quot; value=&quot;Slide 2&quot;/&gt;&lt;property id=&quot;20307&quot; value=&quot;271&quot;/&gt;&lt;/object&gt;&lt;object type=&quot;3&quot; unique_id=&quot;10235&quot;&gt;&lt;property id=&quot;20148&quot; value=&quot;5&quot;/&gt;&lt;property id=&quot;20300&quot; value=&quot;Slide 16&quot;/&gt;&lt;property id=&quot;20307&quot; value=&quot;272&quot;/&gt;&lt;/object&gt;&lt;object type=&quot;3&quot; unique_id=&quot;10236&quot;&gt;&lt;property id=&quot;20148&quot; value=&quot;5&quot;/&gt;&lt;property id=&quot;20300&quot; value=&quot;Slide 18&quot;/&gt;&lt;property id=&quot;20307&quot; value=&quot;273&quot;/&gt;&lt;/object&gt;&lt;object type=&quot;3&quot; unique_id=&quot;10513&quot;&gt;&lt;property id=&quot;20148&quot; value=&quot;5&quot;/&gt;&lt;property id=&quot;20300&quot; value=&quot;Slide 6&quot;/&gt;&lt;property id=&quot;20307&quot; value=&quot;274&quot;/&gt;&lt;/object&gt;&lt;object type=&quot;3&quot; unique_id=&quot;10616&quot;&gt;&lt;property id=&quot;20148&quot; value=&quot;5&quot;/&gt;&lt;property id=&quot;20300&quot; value=&quot;Slide 7&quot;/&gt;&lt;property id=&quot;20307&quot; value=&quot;275&quot;/&gt;&lt;/object&gt;&lt;object type=&quot;3&quot; unique_id=&quot;10707&quot;&gt;&lt;property id=&quot;20148&quot; value=&quot;5&quot;/&gt;&lt;property id=&quot;20300&quot; value=&quot;Slide 20&quot;/&gt;&lt;property id=&quot;20307&quot; value=&quot;276&quot;/&gt;&lt;/object&gt;&lt;object type=&quot;3&quot; unique_id=&quot;10784&quot;&gt;&lt;property id=&quot;20148&quot; value=&quot;5&quot;/&gt;&lt;property id=&quot;20300&quot; value=&quot;Slide 10&quot;/&gt;&lt;property id=&quot;20307&quot; value=&quot;277&quot;/&gt;&lt;/object&gt;&lt;object type=&quot;3&quot; unique_id=&quot;11105&quot;&gt;&lt;property id=&quot;20148&quot; value=&quot;5&quot;/&gt;&lt;property id=&quot;20300&quot; value=&quot;Slide 11&quot;/&gt;&lt;property id=&quot;20307&quot; value=&quot;278&quot;/&gt;&lt;/object&gt;&lt;object type=&quot;3&quot; unique_id=&quot;11166&quot;&gt;&lt;property id=&quot;20148&quot; value=&quot;5&quot;/&gt;&lt;property id=&quot;20300&quot; value=&quot;Slide 4&quot;/&gt;&lt;property id=&quot;20307&quot; value=&quot;279&quot;/&gt;&lt;/object&gt;&lt;object type=&quot;3&quot; unique_id=&quot;11167&quot;&gt;&lt;property id=&quot;20148&quot; value=&quot;5&quot;/&gt;&lt;property id=&quot;20300&quot; value=&quot;Slide 5&quot;/&gt;&lt;property id=&quot;20307&quot; value=&quot;280&quot;/&gt;&lt;/object&gt;&lt;object type=&quot;3&quot; unique_id=&quot;11168&quot;&gt;&lt;property id=&quot;20148&quot; value=&quot;5&quot;/&gt;&lt;property id=&quot;20300&quot; value=&quot;Slide 13&quot;/&gt;&lt;property id=&quot;20307&quot; value=&quot;281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4523</TotalTime>
  <Words>180</Words>
  <Application>Microsoft Office PowerPoint</Application>
  <PresentationFormat>On-screen Show (4:3)</PresentationFormat>
  <Paragraphs>57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.VnBlack</vt:lpstr>
      <vt:lpstr>Alien Encounters</vt:lpstr>
      <vt:lpstr>Arial</vt:lpstr>
      <vt:lpstr>Calibri</vt:lpstr>
      <vt:lpstr>Calibri Light</vt:lpstr>
      <vt:lpstr>Sitka Heading</vt:lpstr>
      <vt:lpstr>Sitka Small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huy_ctn</dc:creator>
  <cp:lastModifiedBy>Đức Tuấn Trần</cp:lastModifiedBy>
  <cp:revision>96</cp:revision>
  <dcterms:created xsi:type="dcterms:W3CDTF">2016-11-01T06:02:57Z</dcterms:created>
  <dcterms:modified xsi:type="dcterms:W3CDTF">2026-01-30T07:57:47Z</dcterms:modified>
</cp:coreProperties>
</file>