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6" r:id="rId1"/>
    <p:sldMasterId id="2147484618" r:id="rId2"/>
    <p:sldMasterId id="2147484697" r:id="rId3"/>
    <p:sldMasterId id="2147484709" r:id="rId4"/>
  </p:sldMasterIdLst>
  <p:notesMasterIdLst>
    <p:notesMasterId r:id="rId40"/>
  </p:notesMasterIdLst>
  <p:sldIdLst>
    <p:sldId id="320" r:id="rId5"/>
    <p:sldId id="377" r:id="rId6"/>
    <p:sldId id="365" r:id="rId7"/>
    <p:sldId id="269" r:id="rId8"/>
    <p:sldId id="371" r:id="rId9"/>
    <p:sldId id="372" r:id="rId10"/>
    <p:sldId id="278" r:id="rId11"/>
    <p:sldId id="373" r:id="rId12"/>
    <p:sldId id="375" r:id="rId13"/>
    <p:sldId id="379" r:id="rId14"/>
    <p:sldId id="384" r:id="rId15"/>
    <p:sldId id="380" r:id="rId16"/>
    <p:sldId id="387" r:id="rId17"/>
    <p:sldId id="404" r:id="rId18"/>
    <p:sldId id="406" r:id="rId19"/>
    <p:sldId id="388" r:id="rId20"/>
    <p:sldId id="390" r:id="rId21"/>
    <p:sldId id="321" r:id="rId22"/>
    <p:sldId id="391" r:id="rId23"/>
    <p:sldId id="392" r:id="rId24"/>
    <p:sldId id="393" r:id="rId25"/>
    <p:sldId id="394" r:id="rId26"/>
    <p:sldId id="395" r:id="rId27"/>
    <p:sldId id="398" r:id="rId28"/>
    <p:sldId id="399" r:id="rId29"/>
    <p:sldId id="396" r:id="rId30"/>
    <p:sldId id="400" r:id="rId31"/>
    <p:sldId id="397" r:id="rId32"/>
    <p:sldId id="323" r:id="rId33"/>
    <p:sldId id="294" r:id="rId34"/>
    <p:sldId id="287" r:id="rId35"/>
    <p:sldId id="288" r:id="rId36"/>
    <p:sldId id="289" r:id="rId37"/>
    <p:sldId id="319" r:id="rId38"/>
    <p:sldId id="402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FF"/>
    <a:srgbClr val="CC00FF"/>
    <a:srgbClr val="FF0066"/>
    <a:srgbClr val="0000FF"/>
    <a:srgbClr val="000000"/>
    <a:srgbClr val="9900CC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669" autoAdjust="0"/>
  </p:normalViewPr>
  <p:slideViewPr>
    <p:cSldViewPr>
      <p:cViewPr varScale="1">
        <p:scale>
          <a:sx n="68" d="100"/>
          <a:sy n="68" d="100"/>
        </p:scale>
        <p:origin x="77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9DC6EF-4028-4E3C-AF39-7AA1D63875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A0D1E-A469-4E60-A5E8-031956F4345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843201-0004-4C73-8F8D-3B9B69D8ECA1}" type="datetimeFigureOut">
              <a:rPr lang="en-US"/>
              <a:pPr>
                <a:defRPr/>
              </a:pPr>
              <a:t>10/10/2024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7AD005-19EE-46C6-8B67-6ADA3C04B1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735B5A6-8E14-4954-BCC4-D45464633C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4C08B-B951-458F-9B33-2A2943E6699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B848D-144E-4E46-B7D7-B8C7F4F27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D9C0481-61EE-4405-8378-D99D1B0DFC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7909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9671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047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523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6761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0845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157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9A04F19-E7D2-448E-8DAB-D8962D1BD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9D0AE799-2FDD-44D3-BFE5-66DF51B8A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F0196675-656A-4A5B-9FCB-E49EC2109A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A66A8710-A7E1-40EC-8252-AF7751DF3EAF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4015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470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76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088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264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709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914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04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B9E352-E74C-46FF-A5D0-B7D0C9564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414582-FFDF-4DBB-9F25-2030D52AA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073E60-D30B-4A11-A96E-C5AEA0F13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655A6-DD22-4BEB-84E5-21A86A51D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19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0B338B-D065-4C7E-B948-4B5BC4AD7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9050D6-FC94-4873-8B80-317C11307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0F0B3F-107A-465F-894B-48CAAEA57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830DC-9880-4F77-AD56-723944A2CE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58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929C37-B7AC-416E-A8CB-149B2E546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A80FFC-FAA9-4003-9D38-3A0401D653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BE4B74-F9D3-4199-B855-A0F4EA8E3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E202C-8A1D-4993-8975-6AA0724F06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55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3B431D6-08F3-4DA7-8B96-1EFDE84E95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3E015DC-0BFF-453D-867C-A81ED98B4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D855613-74A9-4139-A8C8-2B2BBC9F1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95D25-3956-4EC9-8DD1-C7C2021D85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456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68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>
            <a:extLst>
              <a:ext uri="{FF2B5EF4-FFF2-40B4-BE49-F238E27FC236}">
                <a16:creationId xmlns:a16="http://schemas.microsoft.com/office/drawing/2014/main" id="{BF797CB5-8469-419E-9A5C-A86570E6E6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12253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>
            <a:extLst>
              <a:ext uri="{FF2B5EF4-FFF2-40B4-BE49-F238E27FC236}">
                <a16:creationId xmlns:a16="http://schemas.microsoft.com/office/drawing/2014/main" id="{6996B01F-C5B3-4485-9507-11DB16DFBBA3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A1053EF-4A88-464B-B597-610706583B9A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4" name="Google Shape;24;p8">
            <a:extLst>
              <a:ext uri="{FF2B5EF4-FFF2-40B4-BE49-F238E27FC236}">
                <a16:creationId xmlns:a16="http://schemas.microsoft.com/office/drawing/2014/main" id="{E76FB070-98FC-429D-BA22-57D8FCB1D6B3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25;p8">
            <a:extLst>
              <a:ext uri="{FF2B5EF4-FFF2-40B4-BE49-F238E27FC236}">
                <a16:creationId xmlns:a16="http://schemas.microsoft.com/office/drawing/2014/main" id="{AA8F086C-5546-406C-AF13-143B6B3E5103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71F5EB-DD80-44E3-BA6C-2358E1425D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52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9">
            <a:extLst>
              <a:ext uri="{FF2B5EF4-FFF2-40B4-BE49-F238E27FC236}">
                <a16:creationId xmlns:a16="http://schemas.microsoft.com/office/drawing/2014/main" id="{0460F1FD-E1B4-4726-B321-88B661BAE4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0;p9">
            <a:extLst>
              <a:ext uri="{FF2B5EF4-FFF2-40B4-BE49-F238E27FC236}">
                <a16:creationId xmlns:a16="http://schemas.microsoft.com/office/drawing/2014/main" id="{C5B5D9AF-DC63-4376-B62F-8ECE8233234A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D9562CD-71F8-40B0-91FB-B2A8C38655BC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4" name="Google Shape;31;p9">
            <a:extLst>
              <a:ext uri="{FF2B5EF4-FFF2-40B4-BE49-F238E27FC236}">
                <a16:creationId xmlns:a16="http://schemas.microsoft.com/office/drawing/2014/main" id="{2E4B8E76-C288-4BF2-9497-A279C78FA9E8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32;p9">
            <a:extLst>
              <a:ext uri="{FF2B5EF4-FFF2-40B4-BE49-F238E27FC236}">
                <a16:creationId xmlns:a16="http://schemas.microsoft.com/office/drawing/2014/main" id="{00EE0D82-6609-4111-AEA8-144133D9E5C8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41EF6A-FA02-4741-933D-B1F03F48D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74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4;p10">
            <a:extLst>
              <a:ext uri="{FF2B5EF4-FFF2-40B4-BE49-F238E27FC236}">
                <a16:creationId xmlns:a16="http://schemas.microsoft.com/office/drawing/2014/main" id="{9A8F79CF-753A-40F3-AA50-65FC57084572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7;p10">
            <a:extLst>
              <a:ext uri="{FF2B5EF4-FFF2-40B4-BE49-F238E27FC236}">
                <a16:creationId xmlns:a16="http://schemas.microsoft.com/office/drawing/2014/main" id="{81C49435-D9FE-4634-A023-7A2B3B2945E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0D77D72-2DC9-4FC0-B96E-D7611272720F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4" name="Google Shape;38;p10">
            <a:extLst>
              <a:ext uri="{FF2B5EF4-FFF2-40B4-BE49-F238E27FC236}">
                <a16:creationId xmlns:a16="http://schemas.microsoft.com/office/drawing/2014/main" id="{A671B0D7-1C30-4AC6-935E-7D79C6E52886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39;p10">
            <a:extLst>
              <a:ext uri="{FF2B5EF4-FFF2-40B4-BE49-F238E27FC236}">
                <a16:creationId xmlns:a16="http://schemas.microsoft.com/office/drawing/2014/main" id="{6090532E-55A3-4F08-B985-334DE4C157A2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5021D9-EA0B-42B4-A367-EF2A38816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67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4" name="Google Shape;12;p18">
            <a:extLst>
              <a:ext uri="{FF2B5EF4-FFF2-40B4-BE49-F238E27FC236}">
                <a16:creationId xmlns:a16="http://schemas.microsoft.com/office/drawing/2014/main" id="{C7322625-A330-48FC-81D4-E735C0318059}"/>
              </a:ext>
            </a:extLst>
          </p:cNvPr>
          <p:cNvSpPr txBox="1"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SG" altLang="en-US"/>
          </a:p>
        </p:txBody>
      </p:sp>
      <p:sp>
        <p:nvSpPr>
          <p:cNvPr id="5" name="Google Shape;13;p18">
            <a:extLst>
              <a:ext uri="{FF2B5EF4-FFF2-40B4-BE49-F238E27FC236}">
                <a16:creationId xmlns:a16="http://schemas.microsoft.com/office/drawing/2014/main" id="{E84C987A-EF61-40FC-A892-8209DA276F9F}"/>
              </a:ext>
            </a:extLst>
          </p:cNvPr>
          <p:cNvSpPr txBox="1"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SG" altLang="en-US"/>
          </a:p>
        </p:txBody>
      </p:sp>
      <p:sp>
        <p:nvSpPr>
          <p:cNvPr id="6" name="Google Shape;14;p18">
            <a:extLst>
              <a:ext uri="{FF2B5EF4-FFF2-40B4-BE49-F238E27FC236}">
                <a16:creationId xmlns:a16="http://schemas.microsoft.com/office/drawing/2014/main" id="{CC1D789D-6230-4E7B-B497-9A0F669BB706}"/>
              </a:ext>
            </a:extLst>
          </p:cNvPr>
          <p:cNvSpPr txBox="1"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CF6C9-4710-4F81-BFF9-321F3E80E8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543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;p7">
            <a:extLst>
              <a:ext uri="{FF2B5EF4-FFF2-40B4-BE49-F238E27FC236}">
                <a16:creationId xmlns:a16="http://schemas.microsoft.com/office/drawing/2014/main" id="{8D047076-4E7F-43DA-9BFD-5CF8EC71862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90488"/>
            <a:ext cx="12614275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18;p7">
            <a:extLst>
              <a:ext uri="{FF2B5EF4-FFF2-40B4-BE49-F238E27FC236}">
                <a16:creationId xmlns:a16="http://schemas.microsoft.com/office/drawing/2014/main" id="{514A397E-1D5E-4E03-BDE4-0C476B23B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1930400"/>
            <a:ext cx="852488" cy="852488"/>
          </a:xfrm>
          <a:prstGeom prst="ellipse">
            <a:avLst/>
          </a:prstGeom>
          <a:solidFill>
            <a:srgbClr val="FEE5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>
              <a:solidFill>
                <a:srgbClr val="FFFFFF"/>
              </a:solidFill>
              <a:latin typeface="UTM Avo"/>
              <a:sym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7104B2-CB66-41EB-BF18-4C1CFEA24C8A}"/>
              </a:ext>
            </a:extLst>
          </p:cNvPr>
          <p:cNvSpPr/>
          <p:nvPr userDrawn="1"/>
        </p:nvSpPr>
        <p:spPr>
          <a:xfrm>
            <a:off x="11050588" y="136525"/>
            <a:ext cx="1284287" cy="128428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5" name="Google Shape;15;p7">
            <a:extLst>
              <a:ext uri="{FF2B5EF4-FFF2-40B4-BE49-F238E27FC236}">
                <a16:creationId xmlns:a16="http://schemas.microsoft.com/office/drawing/2014/main" id="{145CE57E-D4AA-4388-9250-0A169583DA67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B3276E6-478E-48C3-B87A-799F6CAA782D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6" name="Google Shape;16;p7">
            <a:extLst>
              <a:ext uri="{FF2B5EF4-FFF2-40B4-BE49-F238E27FC236}">
                <a16:creationId xmlns:a16="http://schemas.microsoft.com/office/drawing/2014/main" id="{4A66C79B-73D8-475F-87E1-C2FBE0FD605A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Google Shape;17;p7">
            <a:extLst>
              <a:ext uri="{FF2B5EF4-FFF2-40B4-BE49-F238E27FC236}">
                <a16:creationId xmlns:a16="http://schemas.microsoft.com/office/drawing/2014/main" id="{E7883DFB-FE6A-49A2-BC5B-2DABEF052717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F14C80-679A-4C8E-832B-89FDD0B076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39391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4;p10">
            <a:extLst>
              <a:ext uri="{FF2B5EF4-FFF2-40B4-BE49-F238E27FC236}">
                <a16:creationId xmlns:a16="http://schemas.microsoft.com/office/drawing/2014/main" id="{FA32BB5F-FC23-4201-AB1C-B76E8A9A31B8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6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7;p10">
            <a:extLst>
              <a:ext uri="{FF2B5EF4-FFF2-40B4-BE49-F238E27FC236}">
                <a16:creationId xmlns:a16="http://schemas.microsoft.com/office/drawing/2014/main" id="{9E476A99-1061-440F-961C-83BD3604801B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4CAF922-0406-4E1D-8C88-DC97A8FC6C3A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4" name="Google Shape;38;p10">
            <a:extLst>
              <a:ext uri="{FF2B5EF4-FFF2-40B4-BE49-F238E27FC236}">
                <a16:creationId xmlns:a16="http://schemas.microsoft.com/office/drawing/2014/main" id="{EE0DF9ED-7205-4E49-8E9B-B55A21CD21F0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Google Shape;39;p10">
            <a:extLst>
              <a:ext uri="{FF2B5EF4-FFF2-40B4-BE49-F238E27FC236}">
                <a16:creationId xmlns:a16="http://schemas.microsoft.com/office/drawing/2014/main" id="{7999A891-5220-43D9-B304-141AE403D00B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80F9E5-BFB5-4111-999C-65CFB32366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56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6B06F2-0778-4739-8954-05CFCD0C1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C1D055-C4C0-4BC6-BB1C-C881182075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309174-46CB-4667-A411-5A07BAB54A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17E4AE-B5C5-414E-8E05-AE6D0B33F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215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4F865-45BB-4116-B4B1-4234C9F7A1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CD0E0C-3BA6-456C-AEE0-833CD991BE7D}" type="datetimeFigureOut">
              <a:rPr lang="en-US" altLang="en-US"/>
              <a:pPr/>
              <a:t>10/10/2024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4162-B464-4F23-ABBC-1A0C2F0E12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A5E65-132B-47A0-827A-EE86C57495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ADB29-C076-449A-991E-04560FC08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497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276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2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84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51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113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51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30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792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9CD011-364F-487B-87FE-7799DB0D3B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4B04ED-1E2D-42FD-8D36-40EFBF561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021E0B-91E2-4467-B959-A4F8777A32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41EBF-A1D1-4F2A-BAD2-2CC71395FD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064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6236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93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98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535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87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61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4757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3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336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5286C6-E9A4-4086-AF06-4E4599D8C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D5B943-F1BA-4BC8-BA48-D0D0EA439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CD8903-CD1B-4723-9EFC-1226B3B24E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FA510-ADD8-430A-8CAE-51EDA0233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691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30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026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B4925A-7F35-4FEF-B8B2-9E9217328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2D940E-6002-4133-B930-2BBA909EBB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42D3D2-5B1E-4418-BF28-0429F1FC5C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075B1E-52D6-4193-A741-B05E25414A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62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02F0092-F951-4DA3-AA95-5C030445EF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82BD3F-FCE7-468A-A2D7-7AB58A00F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CED3701-B335-4389-A4D3-8F13901D9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F109-5563-48BA-BB27-D4AC81B55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06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AD8FFD-8456-48CF-860C-930A30D3C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D3C46F-598D-4E53-ADFE-38279382BB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4B3D63-65DF-4241-BC92-4D77DD6290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DEA95-3B24-4A69-9F2A-59E4710827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962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7A34A-0360-4E3A-BBA2-43FB40AC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3487C-1EBB-47A5-AC08-353F6EB0A3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0BD5-7791-40EC-ACBF-7F9552CE9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0F13A2-CDCC-48CD-8FC2-B08D1C355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27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2246E8-2264-4998-BC8F-57D808FE2E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B840F1-5C1D-49E6-AEBE-20196AEA2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F8F3A1-A270-4982-A932-CBF58660F5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0019F-9E49-4C14-AD16-5FEF2FD55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77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6328315-E47D-4E5C-BB2E-A6AF4FD33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D52E0EC-73CB-465B-8782-BA3611D2B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C87BADB-5CDF-4A3A-B6E1-D1770254B0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4EEF6B-B372-4412-BBBD-232A8C8B3F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E85DD3-4935-4046-B88E-1248D3FC3A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94F14405-3649-4411-BD7D-547C52902F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  <p:sldLayoutId id="2147484658" r:id="rId3"/>
    <p:sldLayoutId id="2147484659" r:id="rId4"/>
    <p:sldLayoutId id="2147484660" r:id="rId5"/>
    <p:sldLayoutId id="2147484661" r:id="rId6"/>
    <p:sldLayoutId id="2147484662" r:id="rId7"/>
    <p:sldLayoutId id="2147484663" r:id="rId8"/>
    <p:sldLayoutId id="2147484664" r:id="rId9"/>
    <p:sldLayoutId id="2147484665" r:id="rId10"/>
    <p:sldLayoutId id="2147484666" r:id="rId11"/>
    <p:sldLayoutId id="2147484667" r:id="rId12"/>
    <p:sldLayoutId id="214748472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10;p18">
            <a:extLst>
              <a:ext uri="{FF2B5EF4-FFF2-40B4-BE49-F238E27FC236}">
                <a16:creationId xmlns:a16="http://schemas.microsoft.com/office/drawing/2014/main" id="{0405CE44-938E-4F4E-BE1E-E773DB22801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1" name="Google Shape;11;p18">
            <a:extLst>
              <a:ext uri="{FF2B5EF4-FFF2-40B4-BE49-F238E27FC236}">
                <a16:creationId xmlns:a16="http://schemas.microsoft.com/office/drawing/2014/main" id="{6B42BF52-DABD-4C06-AD98-C3F6F1093A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2052" name="Google Shape;12;p18">
            <a:extLst>
              <a:ext uri="{FF2B5EF4-FFF2-40B4-BE49-F238E27FC236}">
                <a16:creationId xmlns:a16="http://schemas.microsoft.com/office/drawing/2014/main" id="{79396749-B0B5-4794-A0AF-2A050C30EE28}"/>
              </a:ext>
            </a:extLst>
          </p:cNvPr>
          <p:cNvSpPr txBox="1">
            <a:spLocks noGrp="1" noChangeArrowheads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UTM Avo"/>
                <a:ea typeface="UTM Avo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SG" altLang="en-US"/>
          </a:p>
        </p:txBody>
      </p:sp>
      <p:sp>
        <p:nvSpPr>
          <p:cNvPr id="2053" name="Google Shape;13;p18">
            <a:extLst>
              <a:ext uri="{FF2B5EF4-FFF2-40B4-BE49-F238E27FC236}">
                <a16:creationId xmlns:a16="http://schemas.microsoft.com/office/drawing/2014/main" id="{934184B2-C4CF-408B-80AB-E1ACAC0E6BCF}"/>
              </a:ext>
            </a:extLst>
          </p:cNvPr>
          <p:cNvSpPr txBox="1">
            <a:spLocks noGrp="1" noChangeArrowheads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UTM Avo"/>
                <a:ea typeface="UTM Avo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endParaRPr lang="en-SG" altLang="en-US"/>
          </a:p>
        </p:txBody>
      </p:sp>
      <p:sp>
        <p:nvSpPr>
          <p:cNvPr id="2054" name="Google Shape;14;p18">
            <a:extLst>
              <a:ext uri="{FF2B5EF4-FFF2-40B4-BE49-F238E27FC236}">
                <a16:creationId xmlns:a16="http://schemas.microsoft.com/office/drawing/2014/main" id="{C15F97F3-B2B4-4A50-8D20-FBDC24E4E274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  <a:latin typeface="UTM Avo"/>
                <a:ea typeface="UTM Avo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fld id="{59D2B3B0-7D60-44DE-BA8B-A8161BC969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68" r:id="rId4"/>
    <p:sldLayoutId id="2147484694" r:id="rId5"/>
    <p:sldLayoutId id="2147484695" r:id="rId6"/>
    <p:sldLayoutId id="214748469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/>
          <a:ea typeface="UTM Avo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/>
          <a:ea typeface="UTM Avo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/>
          <a:ea typeface="UTM Avo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/>
          <a:ea typeface="UTM Avo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44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3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0" r:id="rId1"/>
    <p:sldLayoutId id="2147484711" r:id="rId2"/>
    <p:sldLayoutId id="2147484712" r:id="rId3"/>
    <p:sldLayoutId id="2147484713" r:id="rId4"/>
    <p:sldLayoutId id="2147484714" r:id="rId5"/>
    <p:sldLayoutId id="2147484715" r:id="rId6"/>
    <p:sldLayoutId id="2147484716" r:id="rId7"/>
    <p:sldLayoutId id="2147484717" r:id="rId8"/>
    <p:sldLayoutId id="2147484718" r:id="rId9"/>
    <p:sldLayoutId id="2147484719" r:id="rId10"/>
    <p:sldLayoutId id="2147484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6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image" Target="../media/image47.gif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6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image" Target="../media/image47.gif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64.jpeg"/><Relationship Id="rId7" Type="http://schemas.openxmlformats.org/officeDocument/2006/relationships/slide" Target="slide3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image" Target="../media/image66.gif"/><Relationship Id="rId10" Type="http://schemas.openxmlformats.org/officeDocument/2006/relationships/slide" Target="slide34.xml"/><Relationship Id="rId4" Type="http://schemas.openxmlformats.org/officeDocument/2006/relationships/image" Target="../media/image65.gif"/><Relationship Id="rId9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5.wav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audio" Target="../media/audio6.wav"/><Relationship Id="rId9" Type="http://schemas.openxmlformats.org/officeDocument/2006/relationships/slide" Target="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6.wav"/><Relationship Id="rId7" Type="http://schemas.openxmlformats.org/officeDocument/2006/relationships/image" Target="../media/image6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audio" Target="../media/audio6.wav"/><Relationship Id="rId7" Type="http://schemas.openxmlformats.org/officeDocument/2006/relationships/image" Target="../media/image6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gif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2.xml"/><Relationship Id="rId7" Type="http://schemas.openxmlformats.org/officeDocument/2006/relationships/slide" Target="slide6.xml"/><Relationship Id="rId12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21.gif"/><Relationship Id="rId5" Type="http://schemas.openxmlformats.org/officeDocument/2006/relationships/image" Target="../media/image19.png"/><Relationship Id="rId10" Type="http://schemas.openxmlformats.org/officeDocument/2006/relationships/image" Target="../media/image20.gif"/><Relationship Id="rId4" Type="http://schemas.openxmlformats.org/officeDocument/2006/relationships/image" Target="../media/image18.png"/><Relationship Id="rId9" Type="http://schemas.openxmlformats.org/officeDocument/2006/relationships/slide" Target="slide8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3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1.wdp"/><Relationship Id="rId11" Type="http://schemas.openxmlformats.org/officeDocument/2006/relationships/image" Target="../media/image300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0.png"/><Relationship Id="rId17" Type="http://schemas.openxmlformats.org/officeDocument/2006/relationships/image" Target="../media/image42.png"/><Relationship Id="rId2" Type="http://schemas.openxmlformats.org/officeDocument/2006/relationships/tags" Target="../tags/tag2.xml"/><Relationship Id="rId16" Type="http://schemas.openxmlformats.org/officeDocument/2006/relationships/image" Target="../media/image4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7.png"/><Relationship Id="rId5" Type="http://schemas.openxmlformats.org/officeDocument/2006/relationships/tags" Target="../tags/tag5.xml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tags" Target="../tags/tag4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1">
            <a:extLst>
              <a:ext uri="{FF2B5EF4-FFF2-40B4-BE49-F238E27FC236}">
                <a16:creationId xmlns:a16="http://schemas.microsoft.com/office/drawing/2014/main" id="{FE39C26E-BB04-4C25-9F6E-DD5BB9CC032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435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4ABBFEB-E6F8-4B95-8BDA-3223C4DDDE4F}"/>
              </a:ext>
            </a:extLst>
          </p:cNvPr>
          <p:cNvSpPr txBox="1">
            <a:spLocks/>
          </p:cNvSpPr>
          <p:nvPr/>
        </p:nvSpPr>
        <p:spPr bwMode="auto">
          <a:xfrm>
            <a:off x="2743200" y="1371599"/>
            <a:ext cx="68580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sz="4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 VỀ DỰ GIỜ TOÁN LỚP </a:t>
            </a:r>
            <a:r>
              <a:rPr lang="vi-VN" sz="44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4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lang="en-US" sz="44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en-US" sz="4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4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4400" b="1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Lop-Chung-Ta-Doan-Ket-Top-Ca-Thieu-Nhi">
            <a:hlinkClick r:id="" action="ppaction://media"/>
            <a:extLst>
              <a:ext uri="{FF2B5EF4-FFF2-40B4-BE49-F238E27FC236}">
                <a16:creationId xmlns:a16="http://schemas.microsoft.com/office/drawing/2014/main" id="{0695D512-67CA-4789-A8DF-8FCDF9386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688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1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384908" y="251981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3" y="1687796"/>
            <a:ext cx="1821349" cy="1540524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1540429" cy="2810983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2400894" y="530523"/>
            <a:ext cx="1945283" cy="123026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605524" y="719137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5309" y="3397227"/>
            <a:ext cx="5192929" cy="1930034"/>
          </a:xfrm>
          <a:prstGeom prst="rect">
            <a:avLst/>
          </a:prstGeom>
        </p:spPr>
      </p:pic>
      <p:sp>
        <p:nvSpPr>
          <p:cNvPr id="32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172169" y="3397227"/>
            <a:ext cx="2457450" cy="86997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55" y="4545072"/>
            <a:ext cx="1379623" cy="17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71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384908" y="251981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3" y="1687796"/>
            <a:ext cx="1821349" cy="1540524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1540429" cy="2810983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2400894" y="530523"/>
            <a:ext cx="1945283" cy="1230262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210404" y="1040768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5309" y="3397227"/>
            <a:ext cx="5192929" cy="1930034"/>
          </a:xfrm>
          <a:prstGeom prst="rect">
            <a:avLst/>
          </a:prstGeom>
        </p:spPr>
      </p:pic>
      <p:sp>
        <p:nvSpPr>
          <p:cNvPr id="32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172169" y="3397227"/>
            <a:ext cx="2457450" cy="86997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55" y="4545072"/>
            <a:ext cx="1379623" cy="170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772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50" grpId="0" animBg="1"/>
      <p:bldP spid="45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2"/>
          <p:cNvSpPr txBox="1">
            <a:spLocks noChangeArrowheads="1"/>
          </p:cNvSpPr>
          <p:nvPr/>
        </p:nvSpPr>
        <p:spPr bwMode="auto">
          <a:xfrm>
            <a:off x="1828800" y="3048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409700" y="693367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</a:rPr>
              <a:t>             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Thảo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luận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nhóm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đôi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và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làm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bài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tập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FF3300"/>
                </a:solidFill>
              </a:rPr>
              <a:t>sau</a:t>
            </a:r>
            <a:r>
              <a:rPr lang="en-US" altLang="en-US" sz="3200" b="1" dirty="0" smtClean="0">
                <a:solidFill>
                  <a:srgbClr val="FF3300"/>
                </a:solidFill>
              </a:rPr>
              <a:t> </a:t>
            </a:r>
            <a:endParaRPr lang="en-US" altLang="en-US" sz="3200" b="1" dirty="0" smtClean="0">
              <a:solidFill>
                <a:srgbClr val="FF33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0000FF"/>
                </a:solidFill>
              </a:rPr>
              <a:t>Ví</a:t>
            </a:r>
            <a:r>
              <a:rPr lang="en-US" altLang="en-US" sz="3200" b="1" u="sng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</a:rPr>
              <a:t>dụ</a:t>
            </a:r>
            <a:r>
              <a:rPr lang="en-US" altLang="en-US" sz="3200" b="1" u="sng" dirty="0">
                <a:solidFill>
                  <a:srgbClr val="0000FF"/>
                </a:solidFill>
              </a:rPr>
              <a:t> 1</a:t>
            </a:r>
            <a:r>
              <a:rPr lang="en-US" altLang="en-US" sz="3200" b="1" dirty="0">
                <a:solidFill>
                  <a:srgbClr val="0000FF"/>
                </a:solidFill>
              </a:rPr>
              <a:t>: Viết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thập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chấm</a:t>
            </a:r>
            <a:r>
              <a:rPr lang="en-US" altLang="en-US" sz="3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430758" y="2707177"/>
            <a:ext cx="6248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a. 2m 15 </a:t>
            </a:r>
            <a:r>
              <a:rPr lang="en-US" altLang="en-US" sz="3200" b="1" dirty="0">
                <a:solidFill>
                  <a:srgbClr val="0000FF"/>
                </a:solidFill>
              </a:rPr>
              <a:t>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m </a:t>
            </a:r>
            <a:r>
              <a:rPr lang="en-US" altLang="en-US" sz="3200" b="1" dirty="0">
                <a:solidFill>
                  <a:srgbClr val="0000FF"/>
                </a:solidFill>
              </a:rPr>
              <a:t>=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..........m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3402623" y="3662127"/>
            <a:ext cx="586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</a:rPr>
              <a:t> b. 125 m = .........km</a:t>
            </a:r>
            <a:endParaRPr lang="en-US" altLang="en-US" sz="3200" dirty="0"/>
          </a:p>
        </p:txBody>
      </p:sp>
      <p:sp>
        <p:nvSpPr>
          <p:cNvPr id="5135" name="Rectangle 36"/>
          <p:cNvSpPr>
            <a:spLocks noChangeArrowheads="1"/>
          </p:cNvSpPr>
          <p:nvPr/>
        </p:nvSpPr>
        <p:spPr bwMode="auto">
          <a:xfrm>
            <a:off x="609600" y="460376"/>
            <a:ext cx="10972800" cy="601662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30671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6" grpId="0"/>
      <p:bldP spid="7197" grpId="0"/>
      <p:bldP spid="720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1790700" y="2590801"/>
            <a:ext cx="8686800" cy="5238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573088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Vậy</a:t>
            </a:r>
            <a:r>
              <a:rPr lang="en-US" altLang="en-US" b="1" dirty="0">
                <a:solidFill>
                  <a:srgbClr val="0000FF"/>
                </a:solidFill>
              </a:rPr>
              <a:t>:                 </a:t>
            </a:r>
            <a:r>
              <a:rPr lang="en-US" altLang="en-US" b="1" dirty="0" smtClean="0">
                <a:solidFill>
                  <a:srgbClr val="0000FF"/>
                </a:solidFill>
              </a:rPr>
              <a:t>2m 15 </a:t>
            </a:r>
            <a:r>
              <a:rPr lang="en-US" altLang="en-US" b="1" dirty="0">
                <a:solidFill>
                  <a:srgbClr val="0000FF"/>
                </a:solidFill>
              </a:rPr>
              <a:t>c</a:t>
            </a:r>
            <a:r>
              <a:rPr lang="en-US" altLang="en-US" b="1" dirty="0" smtClean="0">
                <a:solidFill>
                  <a:srgbClr val="0000FF"/>
                </a:solidFill>
              </a:rPr>
              <a:t>m </a:t>
            </a:r>
            <a:r>
              <a:rPr lang="en-US" altLang="en-US" b="1" dirty="0">
                <a:solidFill>
                  <a:srgbClr val="0000FF"/>
                </a:solidFill>
              </a:rPr>
              <a:t>=  </a:t>
            </a:r>
            <a:r>
              <a:rPr lang="en-US" altLang="en-US" b="1" dirty="0" smtClean="0">
                <a:solidFill>
                  <a:srgbClr val="0000FF"/>
                </a:solidFill>
              </a:rPr>
              <a:t>2,15 </a:t>
            </a:r>
            <a:r>
              <a:rPr lang="en-US" altLang="en-US" b="1" dirty="0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6919913" y="1831976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=  </a:t>
            </a:r>
            <a:r>
              <a:rPr lang="en-US" altLang="en-US" b="1" dirty="0" smtClean="0">
                <a:solidFill>
                  <a:srgbClr val="FF0000"/>
                </a:solidFill>
              </a:rPr>
              <a:t>2,15m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124" name="TextBox 12"/>
          <p:cNvSpPr txBox="1">
            <a:spLocks noChangeArrowheads="1"/>
          </p:cNvSpPr>
          <p:nvPr/>
        </p:nvSpPr>
        <p:spPr bwMode="auto">
          <a:xfrm>
            <a:off x="1828800" y="3048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1880413" y="5402541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3088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Vậy</a:t>
            </a:r>
            <a:r>
              <a:rPr lang="en-US" altLang="en-US" b="1" dirty="0">
                <a:solidFill>
                  <a:srgbClr val="0000FF"/>
                </a:solidFill>
              </a:rPr>
              <a:t>:                 </a:t>
            </a:r>
            <a:r>
              <a:rPr lang="en-US" altLang="en-US" b="1" dirty="0" smtClean="0">
                <a:solidFill>
                  <a:srgbClr val="0000FF"/>
                </a:solidFill>
              </a:rPr>
              <a:t>125 m= 0,125 km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3601667" y="462438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125 m =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6514121" y="4608979"/>
            <a:ext cx="24114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</a:rPr>
              <a:t>0,125 km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524000" y="460376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Ví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dụ</a:t>
            </a:r>
            <a:r>
              <a:rPr lang="en-US" altLang="en-US" b="1" u="sng" dirty="0">
                <a:solidFill>
                  <a:srgbClr val="0000FF"/>
                </a:solidFill>
              </a:rPr>
              <a:t> 1</a:t>
            </a:r>
            <a:r>
              <a:rPr lang="en-US" altLang="en-US" b="1" dirty="0">
                <a:solidFill>
                  <a:srgbClr val="0000FF"/>
                </a:solidFill>
              </a:rPr>
              <a:t>: Viết </a:t>
            </a:r>
            <a:r>
              <a:rPr lang="en-US" altLang="en-US" b="1" dirty="0" err="1">
                <a:solidFill>
                  <a:srgbClr val="0000FF"/>
                </a:solidFill>
              </a:rPr>
              <a:t>số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phân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thích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hợp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vào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chỗ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chấm</a:t>
            </a:r>
            <a:r>
              <a:rPr lang="en-US" altLang="en-US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200400" y="1123888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a. 2m 15 </a:t>
            </a:r>
            <a:r>
              <a:rPr lang="en-US" altLang="en-US" b="1" dirty="0">
                <a:solidFill>
                  <a:srgbClr val="0000FF"/>
                </a:solidFill>
              </a:rPr>
              <a:t>c</a:t>
            </a:r>
            <a:r>
              <a:rPr lang="en-US" altLang="en-US" b="1" dirty="0" smtClean="0">
                <a:solidFill>
                  <a:srgbClr val="0000FF"/>
                </a:solidFill>
              </a:rPr>
              <a:t>m </a:t>
            </a:r>
            <a:r>
              <a:rPr lang="en-US" altLang="en-US" b="1" dirty="0">
                <a:solidFill>
                  <a:srgbClr val="0000FF"/>
                </a:solidFill>
              </a:rPr>
              <a:t>= </a:t>
            </a:r>
            <a:r>
              <a:rPr lang="en-US" altLang="en-US" b="1" dirty="0" smtClean="0">
                <a:solidFill>
                  <a:srgbClr val="0000FF"/>
                </a:solidFill>
              </a:rPr>
              <a:t>..........m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1828800" y="182880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Cách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làm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587403" y="1856583"/>
            <a:ext cx="2209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2m 15cm </a:t>
            </a:r>
            <a:r>
              <a:rPr lang="en-US" altLang="en-US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3208051" y="3824024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b. 125 m = ............km</a:t>
            </a:r>
            <a:endParaRPr lang="en-US" altLang="en-US" dirty="0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1828800" y="462438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Cách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làm</a:t>
            </a:r>
            <a:r>
              <a:rPr lang="en-US" altLang="en-US" b="1" dirty="0">
                <a:solidFill>
                  <a:srgbClr val="FF0000"/>
                </a:solidFill>
              </a:rPr>
              <a:t>: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135" name="Rectangle 36"/>
          <p:cNvSpPr>
            <a:spLocks noChangeArrowheads="1"/>
          </p:cNvSpPr>
          <p:nvPr/>
        </p:nvSpPr>
        <p:spPr bwMode="auto">
          <a:xfrm>
            <a:off x="609600" y="460376"/>
            <a:ext cx="10972800" cy="601662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820867" y="3809478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</a:rPr>
              <a:t>0,125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5395913" y="1714195"/>
                <a:ext cx="1524000" cy="7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b="1" dirty="0" smtClean="0">
                    <a:solidFill>
                      <a:srgbClr val="FF0000"/>
                    </a:solidFill>
                  </a:rPr>
                  <a:t> 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altLang="en-US" b="1" dirty="0" smtClean="0">
                    <a:solidFill>
                      <a:srgbClr val="FF0000"/>
                    </a:solidFill>
                  </a:rPr>
                  <a:t>m</a:t>
                </a:r>
                <a:endParaRPr lang="en-US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913" y="1714195"/>
                <a:ext cx="1524000" cy="721031"/>
              </a:xfrm>
              <a:prstGeom prst="rect">
                <a:avLst/>
              </a:prstGeom>
              <a:blipFill>
                <a:blip r:embed="rId2"/>
                <a:stretch>
                  <a:fillRect b="-93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423713" y="1087530"/>
            <a:ext cx="1524000" cy="519112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2,15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4897067" y="4538419"/>
                <a:ext cx="1617054" cy="7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altLang="en-US" b="1" dirty="0" smtClean="0">
                    <a:solidFill>
                      <a:srgbClr val="FF0000"/>
                    </a:solidFill>
                  </a:rPr>
                  <a:t> km</a:t>
                </a:r>
                <a:endParaRPr lang="en-US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7067" y="4538419"/>
                <a:ext cx="1617054" cy="721031"/>
              </a:xfrm>
              <a:prstGeom prst="rect">
                <a:avLst/>
              </a:prstGeom>
              <a:blipFill>
                <a:blip r:embed="rId3"/>
                <a:stretch>
                  <a:fillRect b="-840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656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animBg="1"/>
      <p:bldP spid="282637" grpId="0"/>
      <p:bldP spid="283652" grpId="0"/>
      <p:bldP spid="283656" grpId="0"/>
      <p:bldP spid="283661" grpId="0"/>
      <p:bldP spid="7196" grpId="0"/>
      <p:bldP spid="7197" grpId="0"/>
      <p:bldP spid="7198" grpId="0"/>
      <p:bldP spid="7199" grpId="0"/>
      <p:bldP spid="7202" grpId="0"/>
      <p:bldP spid="7203" grpId="0"/>
      <p:bldP spid="23" grpId="0"/>
      <p:bldP spid="24" grpId="0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12"/>
          <p:cNvSpPr txBox="1">
            <a:spLocks noChangeArrowheads="1"/>
          </p:cNvSpPr>
          <p:nvPr/>
        </p:nvSpPr>
        <p:spPr bwMode="auto">
          <a:xfrm>
            <a:off x="1828800" y="3048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562100" y="1068510"/>
            <a:ext cx="9715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</a:rPr>
              <a:t>Ví</a:t>
            </a:r>
            <a:r>
              <a:rPr lang="en-US" altLang="en-US" sz="3200" b="1" u="sng" dirty="0">
                <a:solidFill>
                  <a:srgbClr val="0000FF"/>
                </a:solidFill>
              </a:rPr>
              <a:t> </a:t>
            </a:r>
            <a:r>
              <a:rPr lang="en-US" altLang="en-US" sz="3200" b="1" u="sng" dirty="0" err="1">
                <a:solidFill>
                  <a:srgbClr val="0000FF"/>
                </a:solidFill>
              </a:rPr>
              <a:t>dụ</a:t>
            </a:r>
            <a:r>
              <a:rPr lang="en-US" altLang="en-US" sz="3200" b="1" u="sng" dirty="0">
                <a:solidFill>
                  <a:srgbClr val="0000FF"/>
                </a:solidFill>
              </a:rPr>
              <a:t> </a:t>
            </a:r>
            <a:r>
              <a:rPr lang="en-US" altLang="en-US" sz="3200" b="1" u="sng" dirty="0" smtClean="0">
                <a:solidFill>
                  <a:srgbClr val="0000FF"/>
                </a:solidFill>
              </a:rPr>
              <a:t>2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: </a:t>
            </a:r>
            <a:r>
              <a:rPr lang="en-US" altLang="en-US" sz="3200" b="1" dirty="0">
                <a:solidFill>
                  <a:srgbClr val="0000FF"/>
                </a:solidFill>
              </a:rPr>
              <a:t>Viết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thập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thích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vào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chỗ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chấm</a:t>
            </a:r>
            <a:r>
              <a:rPr lang="en-US" altLang="en-US" sz="32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173437" y="2378771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a. 1 kg 250 g </a:t>
            </a:r>
            <a:r>
              <a:rPr lang="en-US" altLang="en-US" b="1" dirty="0">
                <a:solidFill>
                  <a:srgbClr val="0000FF"/>
                </a:solidFill>
              </a:rPr>
              <a:t>= </a:t>
            </a:r>
            <a:r>
              <a:rPr lang="en-US" altLang="en-US" b="1" dirty="0" smtClean="0">
                <a:solidFill>
                  <a:srgbClr val="0000FF"/>
                </a:solidFill>
              </a:rPr>
              <a:t>.............kg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3173437" y="3468688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b. 275 g = ............kg</a:t>
            </a:r>
            <a:endParaRPr lang="en-US" altLang="en-US" dirty="0"/>
          </a:p>
        </p:txBody>
      </p:sp>
      <p:sp>
        <p:nvSpPr>
          <p:cNvPr id="5135" name="Rectangle 36"/>
          <p:cNvSpPr>
            <a:spLocks noChangeArrowheads="1"/>
          </p:cNvSpPr>
          <p:nvPr/>
        </p:nvSpPr>
        <p:spPr bwMode="auto">
          <a:xfrm>
            <a:off x="609600" y="460376"/>
            <a:ext cx="10972800" cy="601662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74645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6" grpId="0"/>
      <p:bldP spid="7197" grpId="0"/>
      <p:bldP spid="72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Text Box 4"/>
          <p:cNvSpPr txBox="1">
            <a:spLocks noChangeArrowheads="1"/>
          </p:cNvSpPr>
          <p:nvPr/>
        </p:nvSpPr>
        <p:spPr bwMode="auto">
          <a:xfrm>
            <a:off x="1790700" y="2590801"/>
            <a:ext cx="8686800" cy="52387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573088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Vậy</a:t>
            </a:r>
            <a:r>
              <a:rPr lang="en-US" altLang="en-US" b="1" dirty="0">
                <a:solidFill>
                  <a:srgbClr val="0000FF"/>
                </a:solidFill>
              </a:rPr>
              <a:t>:           </a:t>
            </a:r>
            <a:r>
              <a:rPr lang="en-US" altLang="en-US" b="1" dirty="0" smtClean="0">
                <a:solidFill>
                  <a:srgbClr val="0000FF"/>
                </a:solidFill>
              </a:rPr>
              <a:t>1kg 250 g = 1,250 kg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282637" name="Text Box 13"/>
          <p:cNvSpPr txBox="1">
            <a:spLocks noChangeArrowheads="1"/>
          </p:cNvSpPr>
          <p:nvPr/>
        </p:nvSpPr>
        <p:spPr bwMode="auto">
          <a:xfrm>
            <a:off x="6919912" y="1831976"/>
            <a:ext cx="2528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=  </a:t>
            </a:r>
            <a:r>
              <a:rPr lang="en-US" altLang="en-US" b="1" dirty="0" smtClean="0">
                <a:solidFill>
                  <a:srgbClr val="FF0000"/>
                </a:solidFill>
              </a:rPr>
              <a:t>1,250 kg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5124" name="TextBox 12"/>
          <p:cNvSpPr txBox="1">
            <a:spLocks noChangeArrowheads="1"/>
          </p:cNvSpPr>
          <p:nvPr/>
        </p:nvSpPr>
        <p:spPr bwMode="auto">
          <a:xfrm>
            <a:off x="1828800" y="304801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2400"/>
          </a:p>
          <a:p>
            <a:pPr eaLnBrk="1" hangingPunct="1"/>
            <a:endParaRPr lang="en-US" altLang="en-US" sz="2400"/>
          </a:p>
        </p:txBody>
      </p:sp>
      <p:sp>
        <p:nvSpPr>
          <p:cNvPr id="283652" name="Text Box 4"/>
          <p:cNvSpPr txBox="1">
            <a:spLocks noChangeArrowheads="1"/>
          </p:cNvSpPr>
          <p:nvPr/>
        </p:nvSpPr>
        <p:spPr bwMode="auto">
          <a:xfrm>
            <a:off x="1880413" y="5402541"/>
            <a:ext cx="861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3088" indent="-4572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0000FF"/>
                </a:solidFill>
              </a:rPr>
              <a:t>Vậy</a:t>
            </a:r>
            <a:r>
              <a:rPr lang="en-US" altLang="en-US" b="1" dirty="0">
                <a:solidFill>
                  <a:srgbClr val="0000FF"/>
                </a:solidFill>
              </a:rPr>
              <a:t>:          </a:t>
            </a:r>
            <a:r>
              <a:rPr lang="en-US" altLang="en-US" b="1" dirty="0" smtClean="0">
                <a:solidFill>
                  <a:srgbClr val="0000FF"/>
                </a:solidFill>
              </a:rPr>
              <a:t> 275 kg = 0,275 kg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3601667" y="462438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275 g  =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83661" name="Text Box 13"/>
          <p:cNvSpPr txBox="1">
            <a:spLocks noChangeArrowheads="1"/>
          </p:cNvSpPr>
          <p:nvPr/>
        </p:nvSpPr>
        <p:spPr bwMode="auto">
          <a:xfrm>
            <a:off x="6096181" y="4626589"/>
            <a:ext cx="24114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</a:rPr>
              <a:t>= </a:t>
            </a:r>
            <a:r>
              <a:rPr lang="en-US" altLang="en-US" b="1" dirty="0" smtClean="0">
                <a:solidFill>
                  <a:srgbClr val="FF0000"/>
                </a:solidFill>
              </a:rPr>
              <a:t>0,275 kg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1524000" y="460376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Ví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</a:rPr>
              <a:t>dụ</a:t>
            </a:r>
            <a:r>
              <a:rPr lang="en-US" altLang="en-US" b="1" u="sng" dirty="0">
                <a:solidFill>
                  <a:srgbClr val="0000FF"/>
                </a:solidFill>
              </a:rPr>
              <a:t> </a:t>
            </a:r>
            <a:r>
              <a:rPr lang="en-US" altLang="en-US" b="1" u="sng" dirty="0" smtClean="0">
                <a:solidFill>
                  <a:srgbClr val="0000FF"/>
                </a:solidFill>
              </a:rPr>
              <a:t>2 </a:t>
            </a:r>
            <a:r>
              <a:rPr lang="en-US" altLang="en-US" b="1" dirty="0" smtClean="0">
                <a:solidFill>
                  <a:srgbClr val="0000FF"/>
                </a:solidFill>
              </a:rPr>
              <a:t>: </a:t>
            </a:r>
            <a:r>
              <a:rPr lang="en-US" altLang="en-US" b="1" dirty="0">
                <a:solidFill>
                  <a:srgbClr val="0000FF"/>
                </a:solidFill>
              </a:rPr>
              <a:t>Viết </a:t>
            </a:r>
            <a:r>
              <a:rPr lang="en-US" altLang="en-US" b="1" dirty="0" err="1">
                <a:solidFill>
                  <a:srgbClr val="0000FF"/>
                </a:solidFill>
              </a:rPr>
              <a:t>số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thập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phân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thích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hợp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vào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chỗ</a:t>
            </a:r>
            <a:r>
              <a:rPr lang="en-US" altLang="en-US" b="1" dirty="0">
                <a:solidFill>
                  <a:srgbClr val="0000FF"/>
                </a:solidFill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</a:rPr>
              <a:t>chấm</a:t>
            </a:r>
            <a:r>
              <a:rPr lang="en-US" altLang="en-US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7197" name="Text Box 29"/>
          <p:cNvSpPr txBox="1">
            <a:spLocks noChangeArrowheads="1"/>
          </p:cNvSpPr>
          <p:nvPr/>
        </p:nvSpPr>
        <p:spPr bwMode="auto">
          <a:xfrm>
            <a:off x="3200400" y="1123888"/>
            <a:ext cx="6248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a. 1 kg 250 g </a:t>
            </a:r>
            <a:r>
              <a:rPr lang="en-US" altLang="en-US" b="1" dirty="0">
                <a:solidFill>
                  <a:srgbClr val="0000FF"/>
                </a:solidFill>
              </a:rPr>
              <a:t>= </a:t>
            </a:r>
            <a:r>
              <a:rPr lang="en-US" altLang="en-US" b="1" dirty="0" smtClean="0">
                <a:solidFill>
                  <a:srgbClr val="0000FF"/>
                </a:solidFill>
              </a:rPr>
              <a:t>.............kg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7198" name="Text Box 30"/>
          <p:cNvSpPr txBox="1">
            <a:spLocks noChangeArrowheads="1"/>
          </p:cNvSpPr>
          <p:nvPr/>
        </p:nvSpPr>
        <p:spPr bwMode="auto">
          <a:xfrm>
            <a:off x="1828800" y="1828801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Cách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làm</a:t>
            </a:r>
            <a:r>
              <a:rPr lang="en-US" altLang="en-US" b="1" dirty="0">
                <a:solidFill>
                  <a:srgbClr val="FF0000"/>
                </a:solidFill>
              </a:rPr>
              <a:t>: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7199" name="Text Box 31"/>
          <p:cNvSpPr txBox="1">
            <a:spLocks noChangeArrowheads="1"/>
          </p:cNvSpPr>
          <p:nvPr/>
        </p:nvSpPr>
        <p:spPr bwMode="auto">
          <a:xfrm>
            <a:off x="3587403" y="1856583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1kg 250 g = 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3252013" y="3780045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0000FF"/>
                </a:solidFill>
              </a:rPr>
              <a:t>b. 275 g = ............kg</a:t>
            </a:r>
            <a:endParaRPr lang="en-US" altLang="en-US" dirty="0"/>
          </a:p>
        </p:txBody>
      </p:sp>
      <p:sp>
        <p:nvSpPr>
          <p:cNvPr id="7203" name="Text Box 35"/>
          <p:cNvSpPr txBox="1">
            <a:spLocks noChangeArrowheads="1"/>
          </p:cNvSpPr>
          <p:nvPr/>
        </p:nvSpPr>
        <p:spPr bwMode="auto">
          <a:xfrm>
            <a:off x="1828800" y="4624381"/>
            <a:ext cx="1905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err="1">
                <a:solidFill>
                  <a:srgbClr val="FF0000"/>
                </a:solidFill>
              </a:rPr>
              <a:t>Cách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làm</a:t>
            </a:r>
            <a:r>
              <a:rPr lang="en-US" altLang="en-US" b="1" dirty="0">
                <a:solidFill>
                  <a:srgbClr val="FF0000"/>
                </a:solidFill>
              </a:rPr>
              <a:t>: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5135" name="Rectangle 36"/>
          <p:cNvSpPr>
            <a:spLocks noChangeArrowheads="1"/>
          </p:cNvSpPr>
          <p:nvPr/>
        </p:nvSpPr>
        <p:spPr bwMode="auto">
          <a:xfrm>
            <a:off x="609600" y="460376"/>
            <a:ext cx="10972800" cy="6016624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744667" y="3743055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</a:rPr>
              <a:t>0,275 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5395912" y="1714195"/>
                <a:ext cx="1919287" cy="7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b="1" dirty="0" smtClean="0">
                    <a:solidFill>
                      <a:srgbClr val="FF0000"/>
                    </a:solidFill>
                  </a:rPr>
                  <a:t>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altLang="en-US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912" y="1714195"/>
                <a:ext cx="1919287" cy="721031"/>
              </a:xfrm>
              <a:prstGeom prst="rect">
                <a:avLst/>
              </a:prstGeom>
              <a:blipFill>
                <a:blip r:embed="rId2"/>
                <a:stretch>
                  <a:fillRect l="-1587" b="-93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5423712" y="1087530"/>
            <a:ext cx="2196287" cy="519112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1,250 </a:t>
            </a:r>
            <a:endParaRPr lang="en-US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13"/>
              <p:cNvSpPr txBox="1">
                <a:spLocks noChangeArrowheads="1"/>
              </p:cNvSpPr>
              <p:nvPr/>
            </p:nvSpPr>
            <p:spPr bwMode="auto">
              <a:xfrm>
                <a:off x="4897067" y="4551986"/>
                <a:ext cx="1371600" cy="721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r>
                  <a:rPr lang="en-US" altLang="en-US" b="1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lang="en-US" alt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altLang="en-US" b="1" dirty="0" smtClean="0">
                    <a:solidFill>
                      <a:srgbClr val="FF0000"/>
                    </a:solidFill>
                  </a:rPr>
                  <a:t> kg</a:t>
                </a:r>
                <a:endParaRPr lang="en-US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7067" y="4551986"/>
                <a:ext cx="1371600" cy="721031"/>
              </a:xfrm>
              <a:prstGeom prst="rect">
                <a:avLst/>
              </a:prstGeom>
              <a:blipFill>
                <a:blip r:embed="rId3"/>
                <a:stretch>
                  <a:fillRect r="-7556" b="-93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8362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83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8" grpId="0" animBg="1"/>
      <p:bldP spid="282637" grpId="0"/>
      <p:bldP spid="283652" grpId="0"/>
      <p:bldP spid="283656" grpId="0"/>
      <p:bldP spid="283661" grpId="0"/>
      <p:bldP spid="7196" grpId="0"/>
      <p:bldP spid="7197" grpId="0"/>
      <p:bldP spid="7198" grpId="0"/>
      <p:bldP spid="7199" grpId="0"/>
      <p:bldP spid="7202" grpId="0"/>
      <p:bldP spid="7203" grpId="0"/>
      <p:bldP spid="23" grpId="0"/>
      <p:bldP spid="24" grpId="0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2"/>
          <p:cNvSpPr txBox="1">
            <a:spLocks noChangeArrowheads="1"/>
          </p:cNvSpPr>
          <p:nvPr/>
        </p:nvSpPr>
        <p:spPr bwMode="auto">
          <a:xfrm>
            <a:off x="914400" y="729639"/>
            <a:ext cx="10515600" cy="107721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</a:rPr>
              <a:t> viết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đo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độ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dài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hoặc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khối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lượng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phức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hợp</a:t>
            </a:r>
            <a:r>
              <a:rPr lang="en-US" altLang="en-US" sz="3200" b="1" dirty="0">
                <a:solidFill>
                  <a:srgbClr val="0000FF"/>
                </a:solidFill>
              </a:rPr>
              <a:t>(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hai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đơn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vị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) </a:t>
            </a:r>
            <a:r>
              <a:rPr lang="en-US" altLang="en-US" sz="3200" b="1" dirty="0" err="1" smtClean="0">
                <a:solidFill>
                  <a:srgbClr val="0000FF"/>
                </a:solidFill>
              </a:rPr>
              <a:t>dưới</a:t>
            </a:r>
            <a:r>
              <a:rPr lang="en-US" altLang="en-US" sz="3200" b="1" dirty="0" smtClean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dạng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số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thập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phân</a:t>
            </a:r>
            <a:r>
              <a:rPr lang="en-US" altLang="en-US" sz="3200" b="1" dirty="0">
                <a:solidFill>
                  <a:srgbClr val="0000FF"/>
                </a:solidFill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</a:rPr>
              <a:t>làm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như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nào</a:t>
            </a:r>
            <a:r>
              <a:rPr lang="en-US" altLang="en-US" sz="32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284675" name="Text Box 3"/>
          <p:cNvSpPr txBox="1">
            <a:spLocks noChangeArrowheads="1"/>
          </p:cNvSpPr>
          <p:nvPr/>
        </p:nvSpPr>
        <p:spPr bwMode="auto">
          <a:xfrm>
            <a:off x="813590" y="3893612"/>
            <a:ext cx="2422525" cy="24929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độ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dài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hoặc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khối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lượng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phức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hợp</a:t>
            </a:r>
            <a:r>
              <a:rPr lang="en-US" sz="2600" b="1" dirty="0" smtClean="0">
                <a:solidFill>
                  <a:srgbClr val="FF0000"/>
                </a:solidFill>
              </a:rPr>
              <a:t>( </a:t>
            </a:r>
            <a:r>
              <a:rPr lang="en-US" sz="2600" b="1" dirty="0" err="1" smtClean="0">
                <a:solidFill>
                  <a:srgbClr val="FF0000"/>
                </a:solidFill>
              </a:rPr>
              <a:t>có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hai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tên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đơn</a:t>
            </a:r>
            <a:r>
              <a:rPr lang="en-US" sz="2600" b="1" dirty="0" smtClean="0">
                <a:solidFill>
                  <a:srgbClr val="FF0000"/>
                </a:solidFill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</a:rPr>
              <a:t>vị</a:t>
            </a:r>
            <a:r>
              <a:rPr lang="en-US" sz="2600" b="1" dirty="0" smtClean="0">
                <a:solidFill>
                  <a:srgbClr val="FF0000"/>
                </a:solidFill>
              </a:rPr>
              <a:t>)  </a:t>
            </a:r>
            <a:r>
              <a:rPr lang="en-US" sz="2600" b="1" dirty="0" err="1">
                <a:solidFill>
                  <a:srgbClr val="FF0000"/>
                </a:solidFill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tên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vị</a:t>
            </a:r>
            <a:r>
              <a:rPr lang="en-US" sz="2600" b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6148" name="Rectangle 36"/>
          <p:cNvSpPr>
            <a:spLocks noChangeArrowheads="1"/>
          </p:cNvSpPr>
          <p:nvPr/>
        </p:nvSpPr>
        <p:spPr bwMode="auto">
          <a:xfrm>
            <a:off x="609600" y="457200"/>
            <a:ext cx="10972800" cy="60198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089876" y="5140108"/>
            <a:ext cx="2286000" cy="4921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0000"/>
                </a:solidFill>
              </a:rPr>
              <a:t>Viết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ra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hỗn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454467" y="5140107"/>
            <a:ext cx="3084512" cy="4921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2600" b="1" dirty="0" err="1">
                <a:solidFill>
                  <a:srgbClr val="FF0000"/>
                </a:solidFill>
              </a:rPr>
              <a:t>Viết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ra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số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thập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phân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Right Arrow 1"/>
          <p:cNvSpPr/>
          <p:nvPr/>
        </p:nvSpPr>
        <p:spPr>
          <a:xfrm>
            <a:off x="3434822" y="5306900"/>
            <a:ext cx="533400" cy="174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6523654" y="5295787"/>
            <a:ext cx="533400" cy="185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933151" y="3094039"/>
            <a:ext cx="1334049" cy="7612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626139" y="3233590"/>
            <a:ext cx="29845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8001000" y="3095319"/>
            <a:ext cx="762000" cy="197822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635344" y="1694710"/>
                <a:ext cx="5922644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m 15 cm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𝟏𝟓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344" y="1694710"/>
                <a:ext cx="5922644" cy="721031"/>
              </a:xfrm>
              <a:prstGeom prst="rect">
                <a:avLst/>
              </a:prstGeom>
              <a:blipFill>
                <a:blip r:embed="rId2"/>
                <a:stretch>
                  <a:fillRect l="-2058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30506" y="2497128"/>
                <a:ext cx="5965727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kg 250 g 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𝐤𝐠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𝟐𝟓𝟎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𝐤𝐠</m:t>
                    </m:r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506" y="2497128"/>
                <a:ext cx="5965727" cy="721031"/>
              </a:xfrm>
              <a:prstGeom prst="rect">
                <a:avLst/>
              </a:prstGeom>
              <a:blipFill>
                <a:blip r:embed="rId3"/>
                <a:stretch>
                  <a:fillRect l="-2043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8882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4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4" grpId="0" animBg="1"/>
      <p:bldP spid="284674" grpId="1" animBg="1"/>
      <p:bldP spid="284675" grpId="0" animBg="1"/>
      <p:bldP spid="7" grpId="0" animBg="1"/>
      <p:bldP spid="8" grpId="0" animBg="1"/>
      <p:bldP spid="2" grpId="0" animBg="1"/>
      <p:bldP spid="10" grpId="0" animBg="1"/>
      <p:bldP spid="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602" name="TextBox 1">
                <a:extLst>
                  <a:ext uri="{FF2B5EF4-FFF2-40B4-BE49-F238E27FC236}">
                    <a16:creationId xmlns:a16="http://schemas.microsoft.com/office/drawing/2014/main" id="{DA879F15-8894-4078-B55F-303CCB2D82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4577" y="492931"/>
                <a:ext cx="7286223" cy="1709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275 g  </a:t>
                </a:r>
                <a:r>
                  <a:rPr lang="en-US" alt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𝟐𝟕𝟓</m:t>
                        </m:r>
                      </m:num>
                      <m:den>
                        <m:r>
                          <a:rPr lang="en-US" altLang="en-US" sz="36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𝟐𝟕𝟓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n-US" altLang="en-US" sz="36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3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125 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𝟏𝟐𝟓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𝟏𝟎𝟎𝟎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𝒌𝒎</m:t>
                    </m:r>
                    <m:r>
                      <a:rPr lang="en-US" alt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602" name="TextBox 1">
                <a:extLst>
                  <a:ext uri="{FF2B5EF4-FFF2-40B4-BE49-F238E27FC236}">
                    <a16:creationId xmlns:a16="http://schemas.microsoft.com/office/drawing/2014/main" id="{DA879F15-8894-4078-B55F-303CCB2D8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4577" y="492931"/>
                <a:ext cx="7286223" cy="1709314"/>
              </a:xfrm>
              <a:prstGeom prst="rect">
                <a:avLst/>
              </a:prstGeom>
              <a:blipFill>
                <a:blip r:embed="rId2"/>
                <a:stretch>
                  <a:fillRect l="-2594" b="-535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3">
            <a:extLst>
              <a:ext uri="{FF2B5EF4-FFF2-40B4-BE49-F238E27FC236}">
                <a16:creationId xmlns:a16="http://schemas.microsoft.com/office/drawing/2014/main" id="{64D75A79-8601-4B5E-83E2-9A09567B2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3349625"/>
            <a:ext cx="3190875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dài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đo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đơn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bé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A7ECDD-03D5-4FB2-A710-0D40669EDB51}"/>
              </a:ext>
            </a:extLst>
          </p:cNvPr>
          <p:cNvCxnSpPr/>
          <p:nvPr/>
        </p:nvCxnSpPr>
        <p:spPr>
          <a:xfrm flipV="1">
            <a:off x="2444750" y="2093913"/>
            <a:ext cx="1087640" cy="127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7B66B4-43A1-4D24-AA92-26084230CAFC}"/>
              </a:ext>
            </a:extLst>
          </p:cNvPr>
          <p:cNvCxnSpPr>
            <a:cxnSpLocks/>
          </p:cNvCxnSpPr>
          <p:nvPr/>
        </p:nvCxnSpPr>
        <p:spPr>
          <a:xfrm flipH="1" flipV="1">
            <a:off x="5257801" y="2202247"/>
            <a:ext cx="380999" cy="110451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>
            <a:extLst>
              <a:ext uri="{FF2B5EF4-FFF2-40B4-BE49-F238E27FC236}">
                <a16:creationId xmlns:a16="http://schemas.microsoft.com/office/drawing/2014/main" id="{3EFEC3EC-2482-47A4-B9F0-8588F4212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797" y="3331943"/>
            <a:ext cx="3971925" cy="1200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phân</a:t>
            </a:r>
            <a:endParaRPr lang="en-US" sz="36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( </a:t>
            </a:r>
            <a:r>
              <a:rPr lang="en-US" sz="36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nếu</a:t>
            </a:r>
            <a:r>
              <a:rPr 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PS &lt; 1 )  </a:t>
            </a:r>
            <a:endParaRPr 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48D64CC4-5960-429B-B34E-D72D4FAC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9538" y="3365500"/>
            <a:ext cx="2422525" cy="12001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thập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D90EC41D-2D27-4342-8DF3-6BAE64B775EC}"/>
              </a:ext>
            </a:extLst>
          </p:cNvPr>
          <p:cNvSpPr/>
          <p:nvPr/>
        </p:nvSpPr>
        <p:spPr>
          <a:xfrm>
            <a:off x="3875356" y="3736828"/>
            <a:ext cx="514350" cy="496888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7">
            <a:extLst>
              <a:ext uri="{FF2B5EF4-FFF2-40B4-BE49-F238E27FC236}">
                <a16:creationId xmlns:a16="http://schemas.microsoft.com/office/drawing/2014/main" id="{758C906D-0DDE-4E85-96EC-4A750897566C}"/>
              </a:ext>
            </a:extLst>
          </p:cNvPr>
          <p:cNvSpPr/>
          <p:nvPr/>
        </p:nvSpPr>
        <p:spPr>
          <a:xfrm>
            <a:off x="8405813" y="3727450"/>
            <a:ext cx="533400" cy="46355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1C816A-CCDE-4E68-82DE-B079921CF841}"/>
              </a:ext>
            </a:extLst>
          </p:cNvPr>
          <p:cNvCxnSpPr>
            <a:cxnSpLocks/>
          </p:cNvCxnSpPr>
          <p:nvPr/>
        </p:nvCxnSpPr>
        <p:spPr>
          <a:xfrm flipH="1" flipV="1">
            <a:off x="7924800" y="2093913"/>
            <a:ext cx="1981202" cy="121285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8200" y="4885138"/>
            <a:ext cx="1013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viết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6" grpId="0" animBg="1"/>
      <p:bldP spid="9" grpId="0" animBg="1"/>
      <p:bldP spid="10" grpId="0" animBg="1"/>
      <p:bldP spid="11" grpId="0" animBg="1"/>
      <p:bldP spid="12" grpId="0" animBg="1"/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733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936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785652"/>
            <a:chOff x="914400" y="1266825"/>
            <a:chExt cx="6534150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 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112395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1190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785652"/>
            <a:chOff x="914400" y="1266825"/>
            <a:chExt cx="6534150" cy="37856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  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 km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 km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123825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1209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12954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102870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6608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23999204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785652"/>
            <a:chOff x="914400" y="1266825"/>
            <a:chExt cx="6534150" cy="37856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kg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kg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kg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135255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116205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13620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785652"/>
            <a:chOff x="914400" y="1266825"/>
            <a:chExt cx="6534150" cy="378565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     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14382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13811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17049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68802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11630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323439"/>
            <a:chOff x="3981450" y="990600"/>
            <a:chExt cx="6534150" cy="1323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</a:t>
              </a:r>
              <a:r>
                <a:rPr lang="en-US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    km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135255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3520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</p:spTree>
    <p:extLst>
      <p:ext uri="{BB962C8B-B14F-4D97-AF65-F5344CB8AC3E}">
        <p14:creationId xmlns:p14="http://schemas.microsoft.com/office/powerpoint/2010/main" val="4058976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054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  <p:bldLst>
      <p:bldP spid="335" grpId="0" animBg="1"/>
      <p:bldP spid="336" grpId="0" animBg="1"/>
      <p:bldP spid="3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320676" y="416978"/>
            <a:ext cx="11439524" cy="6441022"/>
            <a:chOff x="-80997" y="-38100"/>
            <a:chExt cx="4355723" cy="17303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-80997" y="-24085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B486581-75B1-4681-E785-B1E2D069B711}"/>
              </a:ext>
            </a:extLst>
          </p:cNvPr>
          <p:cNvSpPr/>
          <p:nvPr/>
        </p:nvSpPr>
        <p:spPr>
          <a:xfrm>
            <a:off x="752475" y="409575"/>
            <a:ext cx="619125" cy="5429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3" y="1076325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086" y="1076325"/>
            <a:ext cx="3786187" cy="3060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6550" y="55310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725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20701" y="415363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B486581-75B1-4681-E785-B1E2D069B711}"/>
              </a:ext>
            </a:extLst>
          </p:cNvPr>
          <p:cNvSpPr/>
          <p:nvPr/>
        </p:nvSpPr>
        <p:spPr>
          <a:xfrm>
            <a:off x="752475" y="409575"/>
            <a:ext cx="619125" cy="54292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33" y="1076325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086" y="1076325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831473" y="4821349"/>
            <a:ext cx="1021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AC = 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km 75 m = 1,075 km </a:t>
            </a:r>
            <a:r>
              <a:rPr lang="vi-VN" sz="3200" b="1" i="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 km. Vậy đoạn đường AB dài hơn.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562600" y="2439915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562600" y="3184489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930126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  <p:bldP spid="1034" grpId="0" animBg="1"/>
      <p:bldP spid="10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F9329F01-97EE-436B-A5C7-C46A3532D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524000"/>
            <a:ext cx="1447800" cy="45243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</a:rPr>
              <a:t>Viết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độ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dài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</a:rPr>
              <a:t>oặc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khối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thập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phân</a:t>
            </a:r>
            <a:r>
              <a:rPr lang="en-US" sz="3200" b="1" dirty="0" smtClean="0">
                <a:solidFill>
                  <a:srgbClr val="FF0000"/>
                </a:solidFill>
              </a:rPr>
              <a:t>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D3DF278-CD70-4E75-B466-824AC7AA3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537195"/>
            <a:ext cx="2488406" cy="22467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0000FF"/>
                </a:solidFill>
              </a:rPr>
              <a:t>Số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đo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độ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dài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hoặc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khối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lượng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phức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hợp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( </a:t>
            </a:r>
            <a:r>
              <a:rPr lang="en-US" b="1" dirty="0" err="1">
                <a:solidFill>
                  <a:srgbClr val="0000FF"/>
                </a:solidFill>
              </a:rPr>
              <a:t>có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hai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tên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đơn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vị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946E874-4908-4E0C-8124-FC6DCC486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724" y="3662346"/>
            <a:ext cx="2289175" cy="224676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00B050"/>
                </a:solidFill>
              </a:rPr>
              <a:t>Số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đo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độ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dài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hoặc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khối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lượng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là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số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tự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nhiên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với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đơn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vị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 smtClean="0">
                <a:solidFill>
                  <a:srgbClr val="00B050"/>
                </a:solidFill>
              </a:rPr>
              <a:t>bé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B57D999-BA55-4075-98CE-27BADCA35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0" y="931863"/>
            <a:ext cx="2084388" cy="1076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</a:rPr>
              <a:t>B1: </a:t>
            </a:r>
            <a:r>
              <a:rPr lang="en-US" sz="3200" b="1" dirty="0" err="1">
                <a:solidFill>
                  <a:srgbClr val="0000FF"/>
                </a:solidFill>
              </a:rPr>
              <a:t>Viết</a:t>
            </a:r>
            <a:r>
              <a:rPr lang="en-US" sz="3200" b="1" dirty="0">
                <a:solidFill>
                  <a:srgbClr val="0000FF"/>
                </a:solidFill>
              </a:rPr>
              <a:t> ra</a:t>
            </a:r>
          </a:p>
          <a:p>
            <a:pPr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hỗn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0D5B9122-7EC3-46D0-9C19-76048F733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0813" y="931863"/>
            <a:ext cx="2389187" cy="107632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FF"/>
                </a:solidFill>
              </a:rPr>
              <a:t> B2: </a:t>
            </a:r>
            <a:r>
              <a:rPr lang="en-US" sz="3200" b="1" dirty="0" err="1">
                <a:solidFill>
                  <a:srgbClr val="0000FF"/>
                </a:solidFill>
              </a:rPr>
              <a:t>Viết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số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thập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phân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80289F0E-094B-4725-B695-31176CC87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025900"/>
            <a:ext cx="3081338" cy="153828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B050"/>
                </a:solidFill>
              </a:rPr>
              <a:t>B1: </a:t>
            </a:r>
            <a:r>
              <a:rPr lang="en-US" sz="3200" b="1" dirty="0" err="1">
                <a:solidFill>
                  <a:srgbClr val="00B050"/>
                </a:solidFill>
              </a:rPr>
              <a:t>Viết</a:t>
            </a:r>
            <a:r>
              <a:rPr lang="en-US" sz="3200" b="1" dirty="0"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solidFill>
                  <a:srgbClr val="00B050"/>
                </a:solidFill>
              </a:rPr>
              <a:t>phân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số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thập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phân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en-US" sz="3000" b="1" dirty="0">
                <a:solidFill>
                  <a:srgbClr val="00B050"/>
                </a:solidFill>
              </a:rPr>
              <a:t>(</a:t>
            </a:r>
            <a:r>
              <a:rPr lang="en-US" sz="3000" b="1" dirty="0" err="1">
                <a:solidFill>
                  <a:srgbClr val="00B050"/>
                </a:solidFill>
              </a:rPr>
              <a:t>Nếu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00B050"/>
                </a:solidFill>
              </a:rPr>
              <a:t>phân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r>
              <a:rPr lang="en-US" sz="3000" b="1" dirty="0" err="1">
                <a:solidFill>
                  <a:srgbClr val="00B050"/>
                </a:solidFill>
              </a:rPr>
              <a:t>số</a:t>
            </a:r>
            <a:r>
              <a:rPr lang="en-US" sz="3000" b="1" dirty="0">
                <a:solidFill>
                  <a:srgbClr val="00B050"/>
                </a:solidFill>
              </a:rPr>
              <a:t> &lt;1)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6FA5FC78-549F-4A92-9E0E-E25C6B562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5775" y="4040188"/>
            <a:ext cx="2087563" cy="10779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B050"/>
                </a:solidFill>
              </a:rPr>
              <a:t>B2: </a:t>
            </a:r>
            <a:r>
              <a:rPr lang="en-US" sz="3200" b="1" dirty="0" err="1">
                <a:solidFill>
                  <a:srgbClr val="00B050"/>
                </a:solidFill>
              </a:rPr>
              <a:t>Viết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số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thập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phân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AF276F-26F7-4810-B379-7AE3580B09B6}"/>
              </a:ext>
            </a:extLst>
          </p:cNvPr>
          <p:cNvCxnSpPr>
            <a:cxnSpLocks/>
          </p:cNvCxnSpPr>
          <p:nvPr/>
        </p:nvCxnSpPr>
        <p:spPr>
          <a:xfrm flipV="1">
            <a:off x="2175071" y="2039595"/>
            <a:ext cx="762000" cy="1462088"/>
          </a:xfrm>
          <a:prstGeom prst="straightConnector1">
            <a:avLst/>
          </a:prstGeom>
          <a:ln w="57150">
            <a:solidFill>
              <a:srgbClr val="0B19C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EEA1BA-C7AE-436D-8CC2-7250BFFF152B}"/>
              </a:ext>
            </a:extLst>
          </p:cNvPr>
          <p:cNvCxnSpPr>
            <a:cxnSpLocks/>
          </p:cNvCxnSpPr>
          <p:nvPr/>
        </p:nvCxnSpPr>
        <p:spPr>
          <a:xfrm>
            <a:off x="2214563" y="3505200"/>
            <a:ext cx="779462" cy="16129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16">
            <a:extLst>
              <a:ext uri="{FF2B5EF4-FFF2-40B4-BE49-F238E27FC236}">
                <a16:creationId xmlns:a16="http://schemas.microsoft.com/office/drawing/2014/main" id="{125C845B-73C5-46E8-920B-CBC6F6F94B03}"/>
              </a:ext>
            </a:extLst>
          </p:cNvPr>
          <p:cNvSpPr/>
          <p:nvPr/>
        </p:nvSpPr>
        <p:spPr>
          <a:xfrm>
            <a:off x="5521325" y="1222375"/>
            <a:ext cx="514350" cy="496888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Arrow 17">
            <a:extLst>
              <a:ext uri="{FF2B5EF4-FFF2-40B4-BE49-F238E27FC236}">
                <a16:creationId xmlns:a16="http://schemas.microsoft.com/office/drawing/2014/main" id="{43F1806B-0A88-458B-8350-AF5A53D80A7B}"/>
              </a:ext>
            </a:extLst>
          </p:cNvPr>
          <p:cNvSpPr/>
          <p:nvPr/>
        </p:nvSpPr>
        <p:spPr>
          <a:xfrm>
            <a:off x="8305800" y="1289050"/>
            <a:ext cx="533400" cy="463550"/>
          </a:xfrm>
          <a:prstGeom prst="rightArrow">
            <a:avLst/>
          </a:prstGeom>
          <a:solidFill>
            <a:srgbClr val="0000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ight Arrow 16">
            <a:extLst>
              <a:ext uri="{FF2B5EF4-FFF2-40B4-BE49-F238E27FC236}">
                <a16:creationId xmlns:a16="http://schemas.microsoft.com/office/drawing/2014/main" id="{1977A642-4D00-4D76-B5BB-AFC8E4983C1C}"/>
              </a:ext>
            </a:extLst>
          </p:cNvPr>
          <p:cNvSpPr/>
          <p:nvPr/>
        </p:nvSpPr>
        <p:spPr>
          <a:xfrm>
            <a:off x="5221288" y="4249738"/>
            <a:ext cx="514350" cy="496887"/>
          </a:xfrm>
          <a:prstGeom prst="rightArrow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ight Arrow 17">
            <a:extLst>
              <a:ext uri="{FF2B5EF4-FFF2-40B4-BE49-F238E27FC236}">
                <a16:creationId xmlns:a16="http://schemas.microsoft.com/office/drawing/2014/main" id="{91537554-830A-47EB-98DA-5B7DE07AEFF2}"/>
              </a:ext>
            </a:extLst>
          </p:cNvPr>
          <p:cNvSpPr/>
          <p:nvPr/>
        </p:nvSpPr>
        <p:spPr>
          <a:xfrm>
            <a:off x="8863013" y="4233863"/>
            <a:ext cx="533400" cy="463550"/>
          </a:xfrm>
          <a:prstGeom prst="rightArrow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extLst>
              <a:ext uri="{FF2B5EF4-FFF2-40B4-BE49-F238E27FC236}">
                <a16:creationId xmlns:a16="http://schemas.microsoft.com/office/drawing/2014/main" id="{33A3E8C1-A215-44BF-B9D1-14C97CE8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2928" r="1184" b="960"/>
          <a:stretch>
            <a:fillRect/>
          </a:stretch>
        </p:blipFill>
        <p:spPr bwMode="auto">
          <a:xfrm>
            <a:off x="0" y="417513"/>
            <a:ext cx="12192000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>
            <a:extLst>
              <a:ext uri="{FF2B5EF4-FFF2-40B4-BE49-F238E27FC236}">
                <a16:creationId xmlns:a16="http://schemas.microsoft.com/office/drawing/2014/main" id="{F8A30FB9-97A9-457E-90E8-1C9641B79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17513"/>
            <a:ext cx="10541000" cy="598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78B740-A573-4C63-B93F-A59DFDCF7057}"/>
              </a:ext>
            </a:extLst>
          </p:cNvPr>
          <p:cNvSpPr txBox="1"/>
          <p:nvPr/>
        </p:nvSpPr>
        <p:spPr>
          <a:xfrm>
            <a:off x="1847850" y="1979613"/>
            <a:ext cx="9048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600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Vòng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quay may </a:t>
            </a:r>
            <a:r>
              <a:rPr lang="en-US" sz="36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mắn</a:t>
            </a:r>
            <a:r>
              <a:rPr lang="en-US" sz="36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600" kern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u="sng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600" b="1" u="sng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u="sng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Ng</a:t>
            </a:r>
            <a:r>
              <a:rPr lang="vi-VN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ời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</a:t>
            </a:r>
            <a:r>
              <a:rPr lang="vi-VN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quay=&gt;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ô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kì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-&gt;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quà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3600" b="1" kern="0" dirty="0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3600" b="1" kern="0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A793E5E2-7B3D-4475-891B-0BE1AEA82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688" y="417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06B0DB66-BE1B-4FCC-805C-B107CF54B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-3810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7ACF3EB7-3686-42B3-8F10-047BFF4AD895}"/>
              </a:ext>
            </a:extLst>
          </p:cNvPr>
          <p:cNvSpPr/>
          <p:nvPr/>
        </p:nvSpPr>
        <p:spPr>
          <a:xfrm>
            <a:off x="1647095" y="1379224"/>
            <a:ext cx="2584098" cy="189737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Arial" pitchFamily="34" charset="0"/>
              </a:rPr>
              <a:t>Ong</a:t>
            </a:r>
            <a:endParaRPr lang="en-US" sz="5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90D6238A-6E71-4F39-8C29-1D95E4F14FF3}"/>
              </a:ext>
            </a:extLst>
          </p:cNvPr>
          <p:cNvSpPr/>
          <p:nvPr/>
        </p:nvSpPr>
        <p:spPr>
          <a:xfrm>
            <a:off x="3765600" y="381001"/>
            <a:ext cx="2744431" cy="1931669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Arial" pitchFamily="34" charset="0"/>
              </a:rPr>
              <a:t>vàng</a:t>
            </a:r>
            <a:endParaRPr lang="en-US" sz="5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3B4EDE83-67AC-4816-B88B-F0ACBC5D2B10}"/>
              </a:ext>
            </a:extLst>
          </p:cNvPr>
          <p:cNvSpPr/>
          <p:nvPr/>
        </p:nvSpPr>
        <p:spPr>
          <a:xfrm>
            <a:off x="8229600" y="2327912"/>
            <a:ext cx="2438400" cy="174796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Arial" pitchFamily="34" charset="0"/>
              </a:rPr>
              <a:t>thái</a:t>
            </a:r>
            <a:endParaRPr lang="en-US" sz="500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cs typeface="Arial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C0F0DE9D-E9FB-46F9-85A2-779F7FFA80EE}"/>
              </a:ext>
            </a:extLst>
          </p:cNvPr>
          <p:cNvSpPr/>
          <p:nvPr/>
        </p:nvSpPr>
        <p:spPr>
          <a:xfrm>
            <a:off x="6015480" y="1346835"/>
            <a:ext cx="2735798" cy="188404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Arial" pitchFamily="34" charset="0"/>
              </a:rPr>
              <a:t>thông</a:t>
            </a:r>
            <a:r>
              <a:rPr lang="en-US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8D60E7-347C-4A6E-828D-3C41876F8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2057400"/>
            <a:ext cx="19875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6" action="ppaction://hlinksldjump"/>
            <a:extLst>
              <a:ext uri="{FF2B5EF4-FFF2-40B4-BE49-F238E27FC236}">
                <a16:creationId xmlns:a16="http://schemas.microsoft.com/office/drawing/2014/main" id="{315D8F3C-E37E-4F4F-812E-688ED282BDD3}"/>
              </a:ext>
            </a:extLst>
          </p:cNvPr>
          <p:cNvSpPr/>
          <p:nvPr/>
        </p:nvSpPr>
        <p:spPr>
          <a:xfrm>
            <a:off x="5914938" y="5272623"/>
            <a:ext cx="581025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rId7" action="ppaction://hlinksldjump"/>
            <a:hlinkHover r:id="rId8" action="ppaction://hlinksldjump"/>
            <a:extLst>
              <a:ext uri="{FF2B5EF4-FFF2-40B4-BE49-F238E27FC236}">
                <a16:creationId xmlns:a16="http://schemas.microsoft.com/office/drawing/2014/main" id="{7DA56642-FE4F-48FC-9054-C809FA84DBA5}"/>
              </a:ext>
            </a:extLst>
          </p:cNvPr>
          <p:cNvSpPr/>
          <p:nvPr/>
        </p:nvSpPr>
        <p:spPr>
          <a:xfrm>
            <a:off x="3652044" y="5333999"/>
            <a:ext cx="579437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14" name="Oval 13">
            <a:hlinkClick r:id="rId9" action="ppaction://hlinksldjump"/>
            <a:extLst>
              <a:ext uri="{FF2B5EF4-FFF2-40B4-BE49-F238E27FC236}">
                <a16:creationId xmlns:a16="http://schemas.microsoft.com/office/drawing/2014/main" id="{57ED70B8-D596-457B-B037-C0D79C997497}"/>
              </a:ext>
            </a:extLst>
          </p:cNvPr>
          <p:cNvSpPr/>
          <p:nvPr/>
        </p:nvSpPr>
        <p:spPr>
          <a:xfrm>
            <a:off x="8229600" y="5333999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3" name="Rounded Rectangle 2">
            <a:hlinkClick r:id="rId10" action="ppaction://hlinksldjump"/>
          </p:cNvPr>
          <p:cNvSpPr/>
          <p:nvPr/>
        </p:nvSpPr>
        <p:spPr bwMode="auto">
          <a:xfrm>
            <a:off x="10820400" y="6095999"/>
            <a:ext cx="838200" cy="533401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4.44444E-6 L -4.375E-6 -0.07223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3.33333E-6 L 2.0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4" grpId="0" animBg="1"/>
      <p:bldP spid="1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55AFC13E-6395-4BCE-B60F-A7B105A93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FE2CE67C-E72E-457E-9B81-D9F32BB1EF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07327EA-3915-4A1E-885D-2610CF0DE8E8}"/>
              </a:ext>
            </a:extLst>
          </p:cNvPr>
          <p:cNvSpPr/>
          <p:nvPr/>
        </p:nvSpPr>
        <p:spPr>
          <a:xfrm>
            <a:off x="3084513" y="796925"/>
            <a:ext cx="5880100" cy="12604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5km 203m = ... km?</a:t>
            </a:r>
          </a:p>
        </p:txBody>
      </p:sp>
      <p:pic>
        <p:nvPicPr>
          <p:cNvPr id="30725" name="Picture 16">
            <a:extLst>
              <a:ext uri="{FF2B5EF4-FFF2-40B4-BE49-F238E27FC236}">
                <a16:creationId xmlns:a16="http://schemas.microsoft.com/office/drawing/2014/main" id="{95C6207C-F8C4-4212-A101-49528CD1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EAC9839-E63C-468D-B8FA-E8B095D4F92D}"/>
              </a:ext>
            </a:extLst>
          </p:cNvPr>
          <p:cNvSpPr/>
          <p:nvPr/>
        </p:nvSpPr>
        <p:spPr>
          <a:xfrm>
            <a:off x="1820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5203</a:t>
            </a:r>
          </a:p>
        </p:txBody>
      </p:sp>
      <p:pic>
        <p:nvPicPr>
          <p:cNvPr id="30727" name="Picture 19">
            <a:extLst>
              <a:ext uri="{FF2B5EF4-FFF2-40B4-BE49-F238E27FC236}">
                <a16:creationId xmlns:a16="http://schemas.microsoft.com/office/drawing/2014/main" id="{1EE5998A-FD6F-436F-B2DD-FBF2EFF3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001A80D-158D-4811-A7C3-FB89D417B547}"/>
              </a:ext>
            </a:extLst>
          </p:cNvPr>
          <p:cNvSpPr/>
          <p:nvPr/>
        </p:nvSpPr>
        <p:spPr>
          <a:xfrm>
            <a:off x="3944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5,302 </a:t>
            </a:r>
          </a:p>
        </p:txBody>
      </p:sp>
      <p:pic>
        <p:nvPicPr>
          <p:cNvPr id="30729" name="Picture 21">
            <a:extLst>
              <a:ext uri="{FF2B5EF4-FFF2-40B4-BE49-F238E27FC236}">
                <a16:creationId xmlns:a16="http://schemas.microsoft.com/office/drawing/2014/main" id="{98E485A7-91A3-429E-8FB9-48775FA5D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5F4D42-5BEF-4978-95D8-64245B957459}"/>
              </a:ext>
            </a:extLst>
          </p:cNvPr>
          <p:cNvSpPr/>
          <p:nvPr/>
        </p:nvSpPr>
        <p:spPr>
          <a:xfrm>
            <a:off x="6069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5,203</a:t>
            </a:r>
          </a:p>
        </p:txBody>
      </p:sp>
      <p:pic>
        <p:nvPicPr>
          <p:cNvPr id="30731" name="Picture 23">
            <a:extLst>
              <a:ext uri="{FF2B5EF4-FFF2-40B4-BE49-F238E27FC236}">
                <a16:creationId xmlns:a16="http://schemas.microsoft.com/office/drawing/2014/main" id="{F99685C9-414B-4795-B815-6987894CEE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775F13C-53DF-40DE-A285-8932329331A0}"/>
              </a:ext>
            </a:extLst>
          </p:cNvPr>
          <p:cNvSpPr/>
          <p:nvPr/>
        </p:nvSpPr>
        <p:spPr>
          <a:xfrm>
            <a:off x="8193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5,0203 </a:t>
            </a:r>
          </a:p>
        </p:txBody>
      </p:sp>
      <p:sp>
        <p:nvSpPr>
          <p:cNvPr id="30733" name="Action Button: Go Home 1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F0740057-F1EB-4A5D-AB06-BC3344400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533400"/>
            <a:ext cx="1200150" cy="1069975"/>
          </a:xfrm>
          <a:prstGeom prst="actionButtonHom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FB51397D-993E-4CB5-A4F0-54CF107C9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6">
            <a:extLst>
              <a:ext uri="{FF2B5EF4-FFF2-40B4-BE49-F238E27FC236}">
                <a16:creationId xmlns:a16="http://schemas.microsoft.com/office/drawing/2014/main" id="{C4811B74-4030-4CB9-9E35-10AB6650A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D7AF995-DEDE-4A43-A27B-95FF68861B75}"/>
              </a:ext>
            </a:extLst>
          </p:cNvPr>
          <p:cNvSpPr/>
          <p:nvPr/>
        </p:nvSpPr>
        <p:spPr>
          <a:xfrm>
            <a:off x="2797175" y="677863"/>
            <a:ext cx="6118225" cy="1608137"/>
          </a:xfrm>
          <a:prstGeom prst="wedgeRoundRectCallout">
            <a:avLst>
              <a:gd name="adj1" fmla="val 64879"/>
              <a:gd name="adj2" fmla="val 7525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m?</a:t>
            </a:r>
          </a:p>
        </p:txBody>
      </p:sp>
      <p:pic>
        <p:nvPicPr>
          <p:cNvPr id="32773" name="Picture 16">
            <a:extLst>
              <a:ext uri="{FF2B5EF4-FFF2-40B4-BE49-F238E27FC236}">
                <a16:creationId xmlns:a16="http://schemas.microsoft.com/office/drawing/2014/main" id="{EBAFF772-C9C0-4071-BBBA-1B49AF83A7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06301AC-F0D1-4F42-A355-9B1BCADD315A}"/>
              </a:ext>
            </a:extLst>
          </p:cNvPr>
          <p:cNvSpPr/>
          <p:nvPr/>
        </p:nvSpPr>
        <p:spPr>
          <a:xfrm>
            <a:off x="1820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5" name="Picture 19">
            <a:extLst>
              <a:ext uri="{FF2B5EF4-FFF2-40B4-BE49-F238E27FC236}">
                <a16:creationId xmlns:a16="http://schemas.microsoft.com/office/drawing/2014/main" id="{89B5DBFF-8B43-44A8-96CC-EA9D334F4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C4920D-0196-422A-9525-C20B57624422}"/>
              </a:ext>
            </a:extLst>
          </p:cNvPr>
          <p:cNvSpPr/>
          <p:nvPr/>
        </p:nvSpPr>
        <p:spPr>
          <a:xfrm>
            <a:off x="3944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7" name="Picture 21">
            <a:extLst>
              <a:ext uri="{FF2B5EF4-FFF2-40B4-BE49-F238E27FC236}">
                <a16:creationId xmlns:a16="http://schemas.microsoft.com/office/drawing/2014/main" id="{DFD0852F-DAB0-40DE-92A8-88A29F9F92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1D54595-C0F3-4589-A286-AFE63742951A}"/>
              </a:ext>
            </a:extLst>
          </p:cNvPr>
          <p:cNvSpPr/>
          <p:nvPr/>
        </p:nvSpPr>
        <p:spPr>
          <a:xfrm>
            <a:off x="6069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9" name="Picture 23">
            <a:extLst>
              <a:ext uri="{FF2B5EF4-FFF2-40B4-BE49-F238E27FC236}">
                <a16:creationId xmlns:a16="http://schemas.microsoft.com/office/drawing/2014/main" id="{33310A32-95F1-437D-82BA-BE1500F52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253F9C7-05FD-49F6-AC52-5CE4979520D2}"/>
              </a:ext>
            </a:extLst>
          </p:cNvPr>
          <p:cNvSpPr/>
          <p:nvPr/>
        </p:nvSpPr>
        <p:spPr>
          <a:xfrm>
            <a:off x="8193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81" name="Action Button: Go Home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722856-C5BA-40BD-BD32-CE110AF6A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677863"/>
            <a:ext cx="1066800" cy="1074737"/>
          </a:xfrm>
          <a:prstGeom prst="actionButtonHom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D44B7741-8868-4D46-825F-0A5AD163A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6">
            <a:extLst>
              <a:ext uri="{FF2B5EF4-FFF2-40B4-BE49-F238E27FC236}">
                <a16:creationId xmlns:a16="http://schemas.microsoft.com/office/drawing/2014/main" id="{F6C8A7B0-1FAD-4618-A165-44C766D5C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C1051C2-1026-4173-8E66-2D97AD6B01F1}"/>
              </a:ext>
            </a:extLst>
          </p:cNvPr>
          <p:cNvSpPr/>
          <p:nvPr/>
        </p:nvSpPr>
        <p:spPr>
          <a:xfrm>
            <a:off x="2278063" y="393700"/>
            <a:ext cx="6324600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kg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…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7" name="Picture 16">
            <a:extLst>
              <a:ext uri="{FF2B5EF4-FFF2-40B4-BE49-F238E27FC236}">
                <a16:creationId xmlns:a16="http://schemas.microsoft.com/office/drawing/2014/main" id="{1125E769-D87F-40F3-B5EB-60E48AE5A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D00857-B264-4A03-A67A-5326983F881A}"/>
              </a:ext>
            </a:extLst>
          </p:cNvPr>
          <p:cNvSpPr/>
          <p:nvPr/>
        </p:nvSpPr>
        <p:spPr>
          <a:xfrm>
            <a:off x="1820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9" name="Picture 19">
            <a:extLst>
              <a:ext uri="{FF2B5EF4-FFF2-40B4-BE49-F238E27FC236}">
                <a16:creationId xmlns:a16="http://schemas.microsoft.com/office/drawing/2014/main" id="{BAD8AA9F-051B-4AD1-8480-6BC8C3AE2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DBDA345-5510-48C7-9D2E-E4CECF4CA92E}"/>
              </a:ext>
            </a:extLst>
          </p:cNvPr>
          <p:cNvSpPr/>
          <p:nvPr/>
        </p:nvSpPr>
        <p:spPr>
          <a:xfrm>
            <a:off x="3944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1" name="Picture 21">
            <a:extLst>
              <a:ext uri="{FF2B5EF4-FFF2-40B4-BE49-F238E27FC236}">
                <a16:creationId xmlns:a16="http://schemas.microsoft.com/office/drawing/2014/main" id="{307867B3-5366-483F-BD42-40C40E573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903BFA3-DBBE-42BF-A98B-F056902FA70D}"/>
              </a:ext>
            </a:extLst>
          </p:cNvPr>
          <p:cNvSpPr/>
          <p:nvPr/>
        </p:nvSpPr>
        <p:spPr>
          <a:xfrm>
            <a:off x="6069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2,05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3" name="Picture 23">
            <a:extLst>
              <a:ext uri="{FF2B5EF4-FFF2-40B4-BE49-F238E27FC236}">
                <a16:creationId xmlns:a16="http://schemas.microsoft.com/office/drawing/2014/main" id="{3F22DA6F-BF36-4FE7-A0AB-9B6DDFAC66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EF55364-DDAE-4D8D-A9E9-F124F9E98892}"/>
              </a:ext>
            </a:extLst>
          </p:cNvPr>
          <p:cNvSpPr/>
          <p:nvPr/>
        </p:nvSpPr>
        <p:spPr>
          <a:xfrm>
            <a:off x="8193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5" name="Action Button: Go Home 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1CC10D1-6D01-4BA7-87C9-E99B58594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820" y="487363"/>
            <a:ext cx="1371600" cy="1420812"/>
          </a:xfrm>
          <a:prstGeom prst="actionButtonHom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direct Notice | Thank you pictures, Thank you gifs, Thanks gif">
            <a:extLst>
              <a:ext uri="{FF2B5EF4-FFF2-40B4-BE49-F238E27FC236}">
                <a16:creationId xmlns:a16="http://schemas.microsoft.com/office/drawing/2014/main" id="{31AA013A-CF01-4206-91D2-E8CB91E7D8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9485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6" name="WordArt 26"/>
          <p:cNvSpPr>
            <a:spLocks noChangeArrowheads="1" noChangeShapeType="1" noTextEdit="1"/>
          </p:cNvSpPr>
          <p:nvPr/>
        </p:nvSpPr>
        <p:spPr bwMode="auto">
          <a:xfrm>
            <a:off x="-304800" y="381000"/>
            <a:ext cx="10820400" cy="586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29"/>
              </a:avLst>
            </a:prstTxWarp>
          </a:bodyPr>
          <a:lstStyle/>
          <a:p>
            <a:pPr>
              <a:defRPr/>
            </a:pPr>
            <a:endParaRPr lang="en-US" sz="44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en-US" sz="44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Kính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chúc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các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thầy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cô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giáo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</a:p>
          <a:p>
            <a:pPr algn="ctr">
              <a:defRPr/>
            </a:pP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mạnh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khỏe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,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hạnh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</a:t>
            </a:r>
            <a:r>
              <a:rPr lang="en-US" sz="4400" b="1" kern="10" dirty="0" err="1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phúc</a:t>
            </a:r>
            <a:r>
              <a:rPr lang="en-US" sz="44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7" dist="17961" dir="2700000">
                    <a:srgbClr val="000099"/>
                  </a:prstShdw>
                </a:effectLst>
                <a:latin typeface="Times New Roman"/>
                <a:cs typeface="Times New Roman"/>
              </a:rPr>
              <a:t> !</a:t>
            </a:r>
            <a:endParaRPr lang="vi-VN" sz="44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vi-VN" sz="44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vi-VN" sz="44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  <a:p>
            <a:pPr>
              <a:defRPr/>
            </a:pPr>
            <a:endParaRPr lang="vi-VN" sz="44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prstShdw prst="shdw17" dist="17961" dir="2700000">
                  <a:srgbClr val="000099"/>
                </a:prst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6150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570635" y="1215364"/>
              <a:ext cx="2179142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Bim</a:t>
              </a:r>
              <a:r>
                <a:rPr lang="en-GB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0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bim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81158" y="2171869"/>
              <a:ext cx="2089872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Kẹo</a:t>
              </a:r>
              <a:r>
                <a:rPr kumimoji="0" lang="en-US" sz="32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mút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866490" y="1206089"/>
              <a:ext cx="2327460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Sticker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Kẹo</a:t>
              </a:r>
              <a:r>
                <a:rPr lang="en-GB" sz="32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mút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77348" y="3581552"/>
              <a:ext cx="223753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Quyển</a:t>
              </a:r>
              <a:r>
                <a:rPr kumimoji="0" lang="en-US" sz="3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33941" y="4605441"/>
              <a:ext cx="1897974" cy="747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Sticker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3585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Quyển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GB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vở</a:t>
              </a:r>
              <a:r>
                <a:rPr kumimoji="0" lang="en-GB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0293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noProof="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Bim</a:t>
              </a:r>
              <a:r>
                <a:rPr lang="en-GB" sz="3000" b="1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GB" sz="3000" b="1" noProof="0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bim</a:t>
              </a:r>
              <a:r>
                <a:rPr lang="en-GB" sz="3000" b="1" noProof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7448982" y="5964453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7805" y="374051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355722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9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ction Button: End 4">
            <a:hlinkClick r:id="rId14" action="ppaction://hlinksldjump" highlightClick="1"/>
          </p:cNvPr>
          <p:cNvSpPr/>
          <p:nvPr/>
        </p:nvSpPr>
        <p:spPr>
          <a:xfrm>
            <a:off x="10706512" y="6050657"/>
            <a:ext cx="645110" cy="733189"/>
          </a:xfrm>
          <a:prstGeom prst="actionButtonEnd">
            <a:avLst/>
          </a:prstGeom>
          <a:solidFill>
            <a:srgbClr val="CC00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3598"/>
            <a:ext cx="10526728" cy="12572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12415" y="1942660"/>
            <a:ext cx="72000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km; </a:t>
            </a:r>
            <a:r>
              <a:rPr lang="en-US" altLang="en-US" sz="3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m; </a:t>
            </a:r>
            <a:r>
              <a:rPr lang="en-US" altLang="en-US" sz="3000" b="1" dirty="0" err="1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dm</a:t>
            </a:r>
            <a:r>
              <a:rPr lang="en-US" altLang="en-US" sz="3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; 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cm;  mm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12415" y="2857188"/>
            <a:ext cx="72000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km; </a:t>
            </a:r>
            <a:r>
              <a:rPr lang="en-US" altLang="en-US" sz="3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 ; 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cm;  mm</a:t>
            </a:r>
            <a:r>
              <a:rPr lang="en-US" sz="30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sz="3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12415" y="3771716"/>
            <a:ext cx="72000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C. </a:t>
            </a:r>
            <a:r>
              <a:rPr 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m; cm; </a:t>
            </a:r>
            <a:r>
              <a:rPr lang="en-US" altLang="en-US" sz="30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dm</a:t>
            </a:r>
            <a:r>
              <a:rPr lang="en-US" altLang="en-US" sz="3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; m; </a:t>
            </a:r>
            <a:r>
              <a:rPr lang="en-US" altLang="en-US" sz="3000" b="1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km</a:t>
            </a:r>
            <a:r>
              <a:rPr lang="en-US" sz="3000" dirty="0" smtClean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vi-VN" sz="3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79652" y="197403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679858" y="3838444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652" y="2920807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0" y="199869"/>
            <a:ext cx="12192000" cy="125724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99643" y="1949346"/>
            <a:ext cx="10548000" cy="864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Gam, Ki-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–gam .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99643" y="3886200"/>
            <a:ext cx="10548000" cy="1224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Ki-</a:t>
            </a:r>
            <a:r>
              <a:rPr lang="en-US" sz="3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-gam, gam </a:t>
            </a:r>
            <a:endParaRPr kumimoji="0" lang="vi-VN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99643" y="2917773"/>
            <a:ext cx="10548000" cy="864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Gam, Ki-</a:t>
            </a:r>
            <a:r>
              <a:rPr kumimoji="0" lang="en-US" sz="3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-gam,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kumimoji="0" lang="en-US" sz="3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19" y="203990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23932" y="2971800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055" y="425128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495800" y="51864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832636" y="199869"/>
                <a:ext cx="10526728" cy="1257245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 err="1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viết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thập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36" y="199869"/>
                <a:ext cx="10526728" cy="1257245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6130615" y="188105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,5 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88449" y="18652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,05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3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2981" b="-1023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52276" y="190652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05" y="1906528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6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2m 6cm = ….m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110220" y="1949346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1949346"/>
                <a:ext cx="4906798" cy="770816"/>
              </a:xfrm>
              <a:prstGeom prst="rect">
                <a:avLst/>
              </a:prstGeom>
              <a:blipFill>
                <a:blip r:embed="rId11"/>
                <a:stretch>
                  <a:fillRect l="-2857" b="-952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B. </a:t>
                </a:r>
                <a:r>
                  <a:rPr kumimoji="0" lang="en-US" sz="3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kumimoji="0" lang="en-US" sz="3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den>
                    </m:f>
                  </m:oMath>
                </a14:m>
                <a:r>
                  <a:rPr kumimoji="0" lang="en-US" sz="3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</a:t>
                </a:r>
                <a:endPara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1953535"/>
                <a:ext cx="4906798" cy="770816"/>
              </a:xfrm>
              <a:prstGeom prst="rect">
                <a:avLst/>
              </a:prstGeom>
              <a:blipFill>
                <a:blip r:embed="rId12"/>
                <a:stretch>
                  <a:fillRect l="-2981" b="-94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110220" y="2904581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vi-VN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220" y="2904581"/>
                <a:ext cx="4906798" cy="770816"/>
              </a:xfrm>
              <a:prstGeom prst="rect">
                <a:avLst/>
              </a:prstGeom>
              <a:blipFill>
                <a:blip r:embed="rId13"/>
                <a:stretch>
                  <a:fillRect l="-2857" b="-94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vi-VN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615" y="2842707"/>
                <a:ext cx="4906798" cy="770816"/>
              </a:xfrm>
              <a:prstGeom prst="rect">
                <a:avLst/>
              </a:prstGeom>
              <a:blipFill>
                <a:blip r:embed="rId14"/>
                <a:stretch>
                  <a:fillRect l="-2981" b="-94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7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3017" y="3687191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2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2474</TotalTime>
  <Words>1156</Words>
  <Application>Microsoft Office PowerPoint</Application>
  <PresentationFormat>Widescreen</PresentationFormat>
  <Paragraphs>230</Paragraphs>
  <Slides>35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UTM Avo</vt:lpstr>
      <vt:lpstr>Verdana</vt:lpstr>
      <vt:lpstr>1_Default Design</vt:lpstr>
      <vt:lpstr>7_Office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PTN 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Duong Viet Phuong</dc:creator>
  <cp:lastModifiedBy>HP</cp:lastModifiedBy>
  <cp:revision>183</cp:revision>
  <cp:lastPrinted>2020-10-26T12:56:45Z</cp:lastPrinted>
  <dcterms:created xsi:type="dcterms:W3CDTF">2009-02-10T10:20:16Z</dcterms:created>
  <dcterms:modified xsi:type="dcterms:W3CDTF">2024-10-10T16:24:00Z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9</vt:i4>
  </property>
</Properties>
</file>