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4" r:id="rId4"/>
  </p:sldMasterIdLst>
  <p:notesMasterIdLst>
    <p:notesMasterId r:id="rId30"/>
  </p:notesMasterIdLst>
  <p:sldIdLst>
    <p:sldId id="457" r:id="rId5"/>
    <p:sldId id="458" r:id="rId6"/>
    <p:sldId id="494" r:id="rId7"/>
    <p:sldId id="545" r:id="rId8"/>
    <p:sldId id="546" r:id="rId9"/>
    <p:sldId id="521" r:id="rId10"/>
    <p:sldId id="472" r:id="rId11"/>
    <p:sldId id="473" r:id="rId12"/>
    <p:sldId id="578" r:id="rId13"/>
    <p:sldId id="613" r:id="rId14"/>
    <p:sldId id="577" r:id="rId15"/>
    <p:sldId id="475" r:id="rId16"/>
    <p:sldId id="523" r:id="rId17"/>
    <p:sldId id="478" r:id="rId18"/>
    <p:sldId id="477" r:id="rId19"/>
    <p:sldId id="479" r:id="rId20"/>
    <p:sldId id="496" r:id="rId21"/>
    <p:sldId id="461" r:id="rId22"/>
    <p:sldId id="582" r:id="rId23"/>
    <p:sldId id="464" r:id="rId24"/>
    <p:sldId id="480" r:id="rId25"/>
    <p:sldId id="601" r:id="rId26"/>
    <p:sldId id="481" r:id="rId27"/>
    <p:sldId id="569" r:id="rId28"/>
    <p:sldId id="483" r:id="rId29"/>
  </p:sldIdLst>
  <p:sldSz cx="9144000" cy="6858000" type="screen4x3"/>
  <p:notesSz cx="6858000" cy="9144000"/>
  <p:embeddedFontLst>
    <p:embeddedFont>
      <p:font typeface="SimSun" panose="02010600030101010101" pitchFamily="2" charset="-122"/>
      <p:regular r:id="rId35"/>
    </p:embeddedFont>
    <p:embeddedFont>
      <p:font typeface="MS PGothic" panose="020B0600070205080204" pitchFamily="34" charset="-128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VNI-Avo" pitchFamily="2" charset="0"/>
      <p:regular r:id="rId45"/>
      <p:bold r:id="rId46"/>
      <p:italic r:id="rId47"/>
    </p:embeddedFont>
    <p:embeddedFont>
      <p:font typeface=".VnAristote" panose="020B7200000000000000" pitchFamily="34" charset="0"/>
      <p:regular r:id="rId48"/>
    </p:embeddedFont>
    <p:embeddedFont>
      <p:font typeface="HP001 4H Normal" panose="020B0603050302020204" pitchFamily="34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29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9900"/>
    <a:srgbClr val="000099"/>
    <a:srgbClr val="FF0066"/>
    <a:srgbClr val="00CC00"/>
    <a:srgbClr val="FF9933"/>
    <a:srgbClr val="0033CC"/>
    <a:srgbClr val="CCECFF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194" autoAdjust="0"/>
  </p:normalViewPr>
  <p:slideViewPr>
    <p:cSldViewPr showGuides="1">
      <p:cViewPr>
        <p:scale>
          <a:sx n="75" d="100"/>
          <a:sy n="75" d="100"/>
        </p:scale>
        <p:origin x="-1350" y="168"/>
      </p:cViewPr>
      <p:guideLst>
        <p:guide orient="horz" pos="2182"/>
        <p:guide pos="29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4.xml"/><Relationship Id="rId5" Type="http://schemas.openxmlformats.org/officeDocument/2006/relationships/slide" Target="slides/slide1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831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2051" name="Text Placeholder 1026"/>
          <p:cNvSpPr/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solidFill>
                  <a:srgbClr val="B5A788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solidFill>
                  <a:srgbClr val="B5A788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endParaRPr lang="en-US" altLang="zh-CN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advTm="4000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MS PGothic" panose="020B0600070205080204" pitchFamily="34" charset="-128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Arial" panose="020B0604020202020204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GIF"/><Relationship Id="rId7" Type="http://schemas.openxmlformats.org/officeDocument/2006/relationships/image" Target="../media/image15.jpeg"/><Relationship Id="rId6" Type="http://schemas.openxmlformats.org/officeDocument/2006/relationships/hyperlink" Target="http://www.graphicsfactory.com/Clip_Art/Holidays/Christmas/snowman001_c_143923.html" TargetMode="External"/><Relationship Id="rId5" Type="http://schemas.openxmlformats.org/officeDocument/2006/relationships/image" Target="../media/image14.GIF"/><Relationship Id="rId4" Type="http://schemas.openxmlformats.org/officeDocument/2006/relationships/hyperlink" Target="http://www.graphicsfactory.com/Animations/3D/Holidays/Christmas/wreath_123798.html" TargetMode="Externa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11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6025" y="3611563"/>
            <a:ext cx="7086600" cy="533400"/>
          </a:xfrm>
        </p:spPr>
        <p:txBody>
          <a:bodyPr vert="horz" wrap="square" lIns="91440" tIns="45720" rIns="91440" bIns="45720" numCol="1" rtlCol="0" anchor="t" anchorCtr="0" compatLnSpc="1"/>
          <a:p>
            <a:pPr marL="27305" eaLnBrk="1" hangingPunct="1">
              <a:lnSpc>
                <a:spcPct val="90000"/>
              </a:lnSpc>
              <a:buClrTx/>
              <a:buSzTx/>
            </a:pPr>
            <a:r>
              <a:rPr lang="en-US" altLang="en-US" sz="3000" kern="1200" dirty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Giáo viên: Nguyễn Thu Thúy</a:t>
            </a:r>
            <a:endParaRPr lang="en-US" altLang="en-US" sz="3000" kern="1200" dirty="0">
              <a:solidFill>
                <a:srgbClr val="0070C0"/>
              </a:solidFill>
              <a:latin typeface="+mn-lt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470275" y="2965450"/>
            <a:ext cx="2730500" cy="554038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ctr" eaLnBrk="1" hangingPunct="1">
              <a:buNone/>
            </a:pPr>
            <a:r>
              <a:rPr lang="en-US" alt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Môn: Tiếng Việt</a:t>
            </a:r>
            <a:endParaRPr lang="en-US" altLang="en-US" sz="3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7398" y="1219200"/>
            <a:ext cx="5443855" cy="147637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eaLnBrk="1" hangingPunct="1">
              <a:buNone/>
            </a:pPr>
            <a:r>
              <a:rPr sz="3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CHÀO MỪNG CÁC THẦY CÔ </a:t>
            </a:r>
            <a:endParaRPr sz="36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None/>
            </a:pPr>
            <a:r>
              <a:rPr sz="3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 DỰ GIỜ LỚP 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sz="36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None/>
            </a:pPr>
            <a:endParaRPr dirty="0">
              <a:effectLst>
                <a:outerShdw blurRad="38100" dist="38100" dir="2700000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Tiếng ve kêu râm ran suốt trưa hè">
            <a:hlinkClick r:id="" action="ppaction://media"/>
          </p:cNvPr>
          <p:cNvPicPr>
            <a:picLocks noChangeAspect="1"/>
          </p:cNvPicPr>
          <p:nvPr>
            <p:ph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38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9780" y="274955"/>
            <a:ext cx="7442835" cy="5851525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981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 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, ve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raâm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ran, sen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. 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15900" y="28195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ñuøa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thaûm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ven hoà.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1981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Muøa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heø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, ve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raâm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ran, sen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thaém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0" y="28195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Luõ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treû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noâ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ñuøa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thaûm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VNI-Avo" pitchFamily="2" charset="0"/>
              </a:rPr>
              <a:t>coû</a:t>
            </a:r>
            <a:r>
              <a:rPr lang="en-US" sz="3600" b="1" dirty="0" smtClean="0">
                <a:solidFill>
                  <a:srgbClr val="008000"/>
                </a:solidFill>
                <a:latin typeface="VNI-Avo" pitchFamily="2" charset="0"/>
              </a:rPr>
              <a:t> ven hoà.</a:t>
            </a:r>
            <a:endParaRPr lang="en-US" sz="3600" b="1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981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 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, ve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raâm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ran, sen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.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76200" y="2743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ñuøa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thaûm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ven hoà.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 flipH="1">
            <a:off x="2743200" y="2133600"/>
            <a:ext cx="177800" cy="5803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Straight Connector 3"/>
          <p:cNvCxnSpPr/>
          <p:nvPr/>
        </p:nvCxnSpPr>
        <p:spPr>
          <a:xfrm flipH="1">
            <a:off x="5495925" y="2105025"/>
            <a:ext cx="177800" cy="5803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Group 8"/>
          <p:cNvGrpSpPr/>
          <p:nvPr/>
        </p:nvGrpSpPr>
        <p:grpSpPr>
          <a:xfrm>
            <a:off x="8305800" y="2807970"/>
            <a:ext cx="254000" cy="580390"/>
            <a:chOff x="7680" y="6360"/>
            <a:chExt cx="400" cy="914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7680" y="6360"/>
              <a:ext cx="280" cy="9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Straight Connector 6"/>
            <p:cNvCxnSpPr/>
            <p:nvPr/>
          </p:nvCxnSpPr>
          <p:spPr>
            <a:xfrm flipH="1">
              <a:off x="7800" y="6360"/>
              <a:ext cx="280" cy="9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" name="Group 9"/>
          <p:cNvGrpSpPr/>
          <p:nvPr/>
        </p:nvGrpSpPr>
        <p:grpSpPr>
          <a:xfrm>
            <a:off x="8600440" y="2105025"/>
            <a:ext cx="264160" cy="592455"/>
            <a:chOff x="5880" y="6566"/>
            <a:chExt cx="416" cy="933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880" y="6585"/>
              <a:ext cx="280" cy="9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Straight Connector 12"/>
            <p:cNvCxnSpPr/>
            <p:nvPr/>
          </p:nvCxnSpPr>
          <p:spPr>
            <a:xfrm flipH="1">
              <a:off x="6016" y="6566"/>
              <a:ext cx="280" cy="9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 descr="cc384818becd07935edc"/>
          <p:cNvPicPr>
            <a:picLocks noChangeAspect="1"/>
          </p:cNvPicPr>
          <p:nvPr>
            <p:ph sz="half" idx="2"/>
          </p:nvPr>
        </p:nvPicPr>
        <p:blipFill>
          <a:blip r:embed="rId1"/>
          <a:srcRect l="8057" t="13468" r="8027" b="59901"/>
          <a:stretch>
            <a:fillRect/>
          </a:stretch>
        </p:blipFill>
        <p:spPr>
          <a:xfrm>
            <a:off x="533400" y="228600"/>
            <a:ext cx="8124190" cy="6177280"/>
          </a:xfrm>
          <a:prstGeom prst="rect">
            <a:avLst/>
          </a:prstGeom>
        </p:spPr>
      </p:pic>
    </p:spTree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e0d498f56e20d77e8e31"/>
          <p:cNvPicPr>
            <a:picLocks noChangeAspect="1"/>
          </p:cNvPicPr>
          <p:nvPr>
            <p:ph sz="half" idx="1"/>
          </p:nvPr>
        </p:nvPicPr>
        <p:blipFill>
          <a:blip r:embed="rId1"/>
          <a:srcRect l="12731" t="36972" r="10380" b="40872"/>
          <a:stretch>
            <a:fillRect/>
          </a:stretch>
        </p:blipFill>
        <p:spPr>
          <a:xfrm>
            <a:off x="228600" y="1247775"/>
            <a:ext cx="4507865" cy="4265930"/>
          </a:xfrm>
          <a:prstGeom prst="rect">
            <a:avLst/>
          </a:prstGeom>
        </p:spPr>
      </p:pic>
      <p:pic>
        <p:nvPicPr>
          <p:cNvPr id="8" name="Content Placeholder 7" descr="cc384818becd07935edc"/>
          <p:cNvPicPr>
            <a:picLocks noChangeAspect="1"/>
          </p:cNvPicPr>
          <p:nvPr>
            <p:ph sz="half" idx="2"/>
          </p:nvPr>
        </p:nvPicPr>
        <p:blipFill>
          <a:blip r:embed="rId2"/>
          <a:srcRect l="8057" t="13468" r="8027" b="59901"/>
          <a:stretch>
            <a:fillRect/>
          </a:stretch>
        </p:blipFill>
        <p:spPr>
          <a:xfrm>
            <a:off x="4495800" y="1400175"/>
            <a:ext cx="4431030" cy="4050665"/>
          </a:xfrm>
          <a:prstGeom prst="rect">
            <a:avLst/>
          </a:prstGeom>
        </p:spPr>
      </p:pic>
    </p:spTree>
  </p:cSld>
  <p:clrMapOvr>
    <a:masterClrMapping/>
  </p:clrMapOvr>
  <p:transition advTm="664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Nghỉ giải lao!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6645">
        <p14:ripple/>
      </p:transition>
    </mc:Choice>
    <mc:Fallback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9143524" cy="51435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1005" y="2743200"/>
            <a:ext cx="501777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5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 chơi: Chú thỏ</a:t>
            </a:r>
            <a:endParaRPr lang="en-US" sz="405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Pic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itle 1"/>
          <p:cNvSpPr txBox="1"/>
          <p:nvPr/>
        </p:nvSpPr>
        <p:spPr>
          <a:xfrm>
            <a:off x="0" y="1154112"/>
            <a:ext cx="5638800" cy="14700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kern="1200" cap="none" spc="0" normalizeH="0" baseline="0" noProof="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Luyện</a:t>
            </a:r>
            <a:r>
              <a:rPr kumimoji="0" lang="en-US" sz="5400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5400" kern="1200" cap="none" spc="0" normalizeH="0" baseline="0" noProof="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nói</a:t>
            </a:r>
            <a:endParaRPr kumimoji="0" lang="en-US" sz="5400" kern="120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</p:cSld>
  <p:clrMapOvr>
    <a:masterClrMapping/>
  </p:clrMapOvr>
  <p:transition advTm="664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en-US" sz="4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anose="020B7200000000000000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295400" y="720469"/>
            <a:ext cx="71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Moâi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tröôøng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soáng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cuûa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loaøi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vaät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" name="Content Placeholder 1"/>
          <p:cNvSpPr/>
          <p:nvPr>
            <p:ph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SLGG_2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WordArt 3"/>
          <p:cNvSpPr>
            <a:spLocks noTextEdit="1"/>
          </p:cNvSpPr>
          <p:nvPr/>
        </p:nvSpPr>
        <p:spPr>
          <a:xfrm>
            <a:off x="838200" y="1905000"/>
            <a:ext cx="4267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9050" cap="flat" cmpd="sng">
                  <a:solidFill>
                    <a:srgbClr val="808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Khởi động</a:t>
            </a:r>
            <a:endParaRPr lang="en-US" sz="3600">
              <a:ln w="19050" cap="flat" cmpd="sng">
                <a:solidFill>
                  <a:srgbClr val="808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6600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 descr="SLGG_2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133600" y="1600200"/>
            <a:ext cx="7924800" cy="247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10000" dirty="0">
                <a:solidFill>
                  <a:srgbClr val="FF0066"/>
                </a:solidFill>
                <a:latin typeface=".VnAristote" panose="020B7200000000000000" pitchFamily="34" charset="0"/>
              </a:rPr>
              <a:t>LuyÖn viÕt</a:t>
            </a:r>
            <a:r>
              <a:rPr lang="en-US" altLang="en-US" sz="15600" dirty="0">
                <a:solidFill>
                  <a:srgbClr val="FF0066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10000" dirty="0">
                <a:solidFill>
                  <a:srgbClr val="FF0066"/>
                </a:solidFill>
                <a:latin typeface=".VnAristote" panose="020B7200000000000000" pitchFamily="34" charset="0"/>
              </a:rPr>
              <a:t>v</a:t>
            </a:r>
            <a:r>
              <a:rPr lang="en-US" altLang="en-US" sz="7000" b="1" i="1" dirty="0">
                <a:solidFill>
                  <a:srgbClr val="FF0066"/>
                </a:solidFill>
                <a:latin typeface=".VnAristote" panose="020B7200000000000000" pitchFamily="34" charset="0"/>
              </a:rPr>
              <a:t>ở</a:t>
            </a:r>
            <a:endParaRPr lang="en-US" altLang="en-US" sz="7000" b="1" i="1" dirty="0">
              <a:solidFill>
                <a:srgbClr val="FF0066"/>
              </a:solidFill>
              <a:latin typeface=".VnAristote" panose="020B7200000000000000" pitchFamily="34" charset="0"/>
            </a:endParaRPr>
          </a:p>
        </p:txBody>
      </p:sp>
    </p:spTree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a95ee54d32988bc6d289"/>
          <p:cNvPicPr>
            <a:picLocks noChangeAspect="1"/>
          </p:cNvPicPr>
          <p:nvPr/>
        </p:nvPicPr>
        <p:blipFill>
          <a:blip r:embed="rId1"/>
          <a:srcRect l="4254" t="20401" r="11477" b="53333"/>
          <a:stretch>
            <a:fillRect/>
          </a:stretch>
        </p:blipFill>
        <p:spPr>
          <a:xfrm>
            <a:off x="685800" y="990600"/>
            <a:ext cx="7386955" cy="4989195"/>
          </a:xfrm>
          <a:prstGeom prst="rect">
            <a:avLst/>
          </a:prstGeom>
        </p:spPr>
      </p:pic>
    </p:spTree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36794cb4928e2ad0739f"/>
          <p:cNvPicPr>
            <a:picLocks noChangeAspect="1"/>
          </p:cNvPicPr>
          <p:nvPr/>
        </p:nvPicPr>
        <p:blipFill>
          <a:blip r:embed="rId1"/>
          <a:srcRect l="14444" t="6667" r="15926" b="7778"/>
          <a:stretch>
            <a:fillRect/>
          </a:stretch>
        </p:blipFill>
        <p:spPr>
          <a:xfrm rot="16200000">
            <a:off x="1784985" y="-1170940"/>
            <a:ext cx="5588635" cy="9157335"/>
          </a:xfrm>
          <a:prstGeom prst="rect">
            <a:avLst/>
          </a:prstGeom>
        </p:spPr>
      </p:pic>
    </p:spTree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20" name="Picture 4" descr="Tuthengoi"/>
          <p:cNvPicPr>
            <a:picLocks noChangeAspect="1"/>
          </p:cNvPicPr>
          <p:nvPr/>
        </p:nvPicPr>
        <p:blipFill>
          <a:blip r:embed="rId1"/>
          <a:srcRect t="12346"/>
          <a:stretch>
            <a:fillRect/>
          </a:stretch>
        </p:blipFill>
        <p:spPr>
          <a:xfrm>
            <a:off x="2352675" y="600075"/>
            <a:ext cx="4437063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AutoShape 11"/>
          <p:cNvSpPr/>
          <p:nvPr/>
        </p:nvSpPr>
        <p:spPr>
          <a:xfrm>
            <a:off x="4648200" y="2133600"/>
            <a:ext cx="3733800" cy="35052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CN" sz="18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86200" y="26275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 am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1711" y="39624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4000" dirty="0">
              <a:solidFill>
                <a:srgbClr val="FF0000"/>
              </a:solidFill>
              <a:latin typeface="HP001 4H Normal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un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6498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>
            <a:fillRect/>
          </a:stretch>
        </p:blipFill>
        <p:spPr bwMode="auto">
          <a:xfrm>
            <a:off x="2209800" y="151770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65423" y="28561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 am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67000" y="4025868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5842" y="4057233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 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14638" y="4251155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anose="020B0603050302020204" pitchFamily="34" charset="0"/>
                <a:cs typeface="Arial" panose="020B0604020202020204" pitchFamily="34" charset="0"/>
              </a:rPr>
              <a:t>  âm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67360" y="643890"/>
            <a:ext cx="8475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có tiếng chứa vần am, ăm, âm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7391400" cy="2209800"/>
          </a:xfrm>
        </p:spPr>
        <p:txBody>
          <a:bodyPr vert="horz" wrap="square" lIns="91440" tIns="45720" rIns="91440" bIns="45720" numCol="1" anchor="b" anchorCtr="0" compatLnSpc="1"/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vi-VN" altLang="zh-CN" sz="3200" b="1" kern="1200" dirty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XIN CHÂN THÀNH CẢM ƠN CÁC </a:t>
            </a:r>
            <a:r>
              <a:rPr lang="en-US" altLang="zh-CN" sz="3200" b="1" kern="1200" dirty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THẦY CÔ GIÁO</a:t>
            </a:r>
            <a:r>
              <a:rPr lang="vi-VN" altLang="zh-CN" sz="3200" b="1" kern="1200" dirty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zh-CN" sz="3200" b="1" kern="1200" dirty="0"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and you know it - Eli Kids Song &amp; Nursery Rhymes Compilations - Trim - 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1001395" y="533400"/>
            <a:ext cx="6771005" cy="10394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3" name="TextBox 4"/>
          <p:cNvSpPr txBox="1"/>
          <p:nvPr/>
        </p:nvSpPr>
        <p:spPr>
          <a:xfrm>
            <a:off x="1165225" y="713105"/>
            <a:ext cx="66103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  <a:ea typeface="Arial" panose="020B0604020202020204" pitchFamily="34" charset="0"/>
              </a:rPr>
              <a:t>µ</a:t>
            </a:r>
            <a:r>
              <a:rPr lang="en-US" alt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 34: am  ăm ©m ( tiÕt 2)</a:t>
            </a:r>
            <a:endParaRPr lang="en-US" altLang="en-US" sz="4000" b="1" dirty="0">
              <a:solidFill>
                <a:srgbClr val="FF0000"/>
              </a:solidFill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998788"/>
            <a:ext cx="1676400" cy="1363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304800" y="3079750"/>
            <a:ext cx="1577975" cy="11988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5988" y="2917825"/>
            <a:ext cx="1676400" cy="1362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360" y="2971800"/>
            <a:ext cx="1682750" cy="1362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8" name="TextBox 11"/>
          <p:cNvSpPr txBox="1"/>
          <p:nvPr/>
        </p:nvSpPr>
        <p:spPr>
          <a:xfrm>
            <a:off x="3125788" y="3240088"/>
            <a:ext cx="216058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endParaRPr lang="en-US" altLang="en-US" sz="3600" dirty="0"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5484813" y="3240088"/>
            <a:ext cx="3756025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447800" y="1600200"/>
            <a:ext cx="2743200" cy="1371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91000" y="1617663"/>
            <a:ext cx="15875" cy="12827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191000" y="1600200"/>
            <a:ext cx="3451225" cy="1371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243" grpId="0"/>
      <p:bldP spid="4" grpId="1" animBg="1"/>
      <p:bldP spid="10243" grpId="1"/>
      <p:bldP spid="11269" grpId="0"/>
      <p:bldP spid="6" grpId="0" animBg="1"/>
      <p:bldP spid="8" grpId="0" animBg="1"/>
      <p:bldP spid="10248" grpId="0"/>
      <p:bldP spid="10" grpId="0" animBg="1"/>
      <p:bldP spid="112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Pic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itle 1"/>
          <p:cNvSpPr txBox="1"/>
          <p:nvPr/>
        </p:nvSpPr>
        <p:spPr>
          <a:xfrm>
            <a:off x="0" y="1154112"/>
            <a:ext cx="5638800" cy="14700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kern="1200" cap="none" spc="0" normalizeH="0" baseline="0" noProof="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Luyện</a:t>
            </a:r>
            <a:r>
              <a:rPr kumimoji="0" lang="en-US" sz="5400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5400" kern="1200" cap="none" spc="0" normalizeH="0" baseline="0" noProof="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đọc</a:t>
            </a:r>
            <a:r>
              <a:rPr kumimoji="0" lang="en-US" sz="5400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5400" kern="1200" cap="none" spc="0" normalizeH="0" baseline="0" noProof="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câu</a:t>
            </a:r>
            <a:endParaRPr kumimoji="0" lang="en-US" sz="5400" kern="120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e107f42a4441c1a4555"/>
          <p:cNvPicPr>
            <a:picLocks noChangeAspect="1"/>
          </p:cNvPicPr>
          <p:nvPr>
            <p:ph idx="1"/>
          </p:nvPr>
        </p:nvPicPr>
        <p:blipFill>
          <a:blip r:embed="rId1"/>
          <a:srcRect l="11997"/>
          <a:stretch>
            <a:fillRect/>
          </a:stretch>
        </p:blipFill>
        <p:spPr>
          <a:xfrm>
            <a:off x="763270" y="838200"/>
            <a:ext cx="7874635" cy="5003165"/>
          </a:xfrm>
          <a:prstGeom prst="rect">
            <a:avLst/>
          </a:prstGeom>
        </p:spPr>
      </p:pic>
    </p:spTree>
  </p:cSld>
  <p:clrMapOvr>
    <a:masterClrMapping/>
  </p:clrMapOvr>
  <p:transition advTm="664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981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 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, ve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raâm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ran, sen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.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76200" y="2743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ñuøa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thaûm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ven hoà.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33400" y="1905000"/>
            <a:ext cx="552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tx1"/>
                </a:solidFill>
              </a:rPr>
              <a:t>1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52400" y="2514600"/>
            <a:ext cx="552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tx1"/>
                </a:solidFill>
              </a:rPr>
              <a:t>2</a:t>
            </a:r>
            <a:endParaRPr 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9813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 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, ve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raâm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ran, sen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. 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391400" y="2578735"/>
            <a:ext cx="990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581566" y="2590800"/>
            <a:ext cx="990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4724400" y="3456305"/>
            <a:ext cx="114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0"/>
          <p:cNvSpPr txBox="1"/>
          <p:nvPr/>
        </p:nvSpPr>
        <p:spPr>
          <a:xfrm>
            <a:off x="216535" y="2819588"/>
            <a:ext cx="86439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ñuøa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thaûm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ven hoà.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Tiếng ve sầu kêu râm ran giữa trưa hè - tiếng ồn trắng cho giấc ngủ sâu - nhạc để ngủ ngon">
            <a:hlinkClick r:id="" action="ppaction://media"/>
          </p:cNvPr>
          <p:cNvPicPr>
            <a:picLocks noChangeAspect="1"/>
          </p:cNvPicPr>
          <p:nvPr>
            <p:ph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2827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7200" y="574040"/>
            <a:ext cx="8229600" cy="5252720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TIMING" val="|29.9|6.6|3.4"/>
</p:tagLst>
</file>

<file path=ppt/tags/tag4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WPS Presentation</Application>
  <PresentationFormat>On-screen Show (4:3)</PresentationFormat>
  <Paragraphs>76</Paragraphs>
  <Slides>25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Arial</vt:lpstr>
      <vt:lpstr>SimSun</vt:lpstr>
      <vt:lpstr>Wingdings</vt:lpstr>
      <vt:lpstr>MS PGothic</vt:lpstr>
      <vt:lpstr>Times New Roman</vt:lpstr>
      <vt:lpstr>Calibri</vt:lpstr>
      <vt:lpstr>.VnAvant</vt:lpstr>
      <vt:lpstr>AvantGarde</vt:lpstr>
      <vt:lpstr>Segoe Print</vt:lpstr>
      <vt:lpstr>VNI-Avo</vt:lpstr>
      <vt:lpstr>Microsoft YaHei</vt:lpstr>
      <vt:lpstr>Arial Unicode MS</vt:lpstr>
      <vt:lpstr>.VnAristote</vt:lpstr>
      <vt:lpstr>HP001 4H Normal</vt:lpstr>
      <vt:lpstr>Office Theme</vt:lpstr>
      <vt:lpstr>1_Default Design</vt:lpstr>
      <vt:lpstr>2_Default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XIN CHÂN THÀNH CẢM ƠN CÁC THẦY CÔ GIÁO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nguyen thu thuy</cp:lastModifiedBy>
  <cp:revision>403</cp:revision>
  <dcterms:created xsi:type="dcterms:W3CDTF">2006-08-16T00:00:00Z</dcterms:created>
  <dcterms:modified xsi:type="dcterms:W3CDTF">2024-11-13T02:19:53Z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70AD2E9092024C099D9A549F1B1B1260_12</vt:lpwstr>
  </property>
  <property fmtid="{D5CDD505-2E9C-101B-9397-08002B2CF9AE}" pid="3" name="KSOProductBuildVer">
    <vt:lpwstr>1033-12.2.0.18607</vt:lpwstr>
  </property>
</Properties>
</file>