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95" r:id="rId2"/>
    <p:sldId id="259" r:id="rId3"/>
    <p:sldId id="261" r:id="rId4"/>
    <p:sldId id="260" r:id="rId5"/>
    <p:sldId id="268" r:id="rId6"/>
    <p:sldId id="275" r:id="rId7"/>
    <p:sldId id="269" r:id="rId8"/>
    <p:sldId id="296" r:id="rId9"/>
    <p:sldId id="271" r:id="rId10"/>
    <p:sldId id="272" r:id="rId11"/>
    <p:sldId id="273" r:id="rId12"/>
    <p:sldId id="274" r:id="rId13"/>
    <p:sldId id="276" r:id="rId14"/>
    <p:sldId id="298" r:id="rId15"/>
    <p:sldId id="277" r:id="rId16"/>
    <p:sldId id="291" r:id="rId17"/>
    <p:sldId id="293" r:id="rId18"/>
    <p:sldId id="282" r:id="rId19"/>
    <p:sldId id="283" r:id="rId20"/>
    <p:sldId id="284" r:id="rId21"/>
    <p:sldId id="285" r:id="rId22"/>
    <p:sldId id="297" r:id="rId23"/>
    <p:sldId id="294" r:id="rId24"/>
    <p:sldId id="28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62" autoAdjust="0"/>
    <p:restoredTop sz="94660"/>
  </p:normalViewPr>
  <p:slideViewPr>
    <p:cSldViewPr snapToGrid="0">
      <p:cViewPr varScale="1">
        <p:scale>
          <a:sx n="69" d="100"/>
          <a:sy n="69" d="100"/>
        </p:scale>
        <p:origin x="504" y="3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FD327-A75E-4B68-81FA-76688B461388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84C45-1C24-404C-9476-6680B7112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93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580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778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955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126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126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9DBE-41E3-4B85-B3FB-704D2E2E004B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93DE-2264-42DF-97C5-10395839E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27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9DBE-41E3-4B85-B3FB-704D2E2E004B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93DE-2264-42DF-97C5-10395839E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69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9DBE-41E3-4B85-B3FB-704D2E2E004B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93DE-2264-42DF-97C5-10395839E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03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2192306" cy="6857829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81232" y="172996"/>
            <a:ext cx="11862487" cy="6524367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898" y="5269948"/>
            <a:ext cx="1588053" cy="1588053"/>
          </a:xfrm>
          <a:prstGeom prst="rect">
            <a:avLst/>
          </a:prstGeom>
        </p:spPr>
      </p:pic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81233" y="172996"/>
            <a:ext cx="1145411" cy="937348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409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81600" y="2568767"/>
            <a:ext cx="8828800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18934" y="3624833"/>
            <a:ext cx="4323600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38239" y="5589878"/>
            <a:ext cx="215884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442" y="5539114"/>
            <a:ext cx="207292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4449" y="-52518"/>
            <a:ext cx="5448413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29618" y="5966590"/>
            <a:ext cx="6209269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5521" y="5727057"/>
            <a:ext cx="554560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2591" y="5291232"/>
            <a:ext cx="1800468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4342" y="5924230"/>
            <a:ext cx="1153599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9457" y="5690300"/>
            <a:ext cx="561362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5340" y="5995618"/>
            <a:ext cx="845843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70785" y="6029217"/>
            <a:ext cx="1043986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8798" y="3922164"/>
            <a:ext cx="558848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1026624" y="1058000"/>
            <a:ext cx="1586693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94401" y="259357"/>
            <a:ext cx="1389679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312581" y="-360494"/>
            <a:ext cx="491221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41891" y="-344472"/>
            <a:ext cx="485747" cy="1259326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54771" y="-166611"/>
            <a:ext cx="730728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45299" y="-266318"/>
            <a:ext cx="648046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83227" y="635525"/>
            <a:ext cx="226711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96555" y="473731"/>
            <a:ext cx="314835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86737" y="302767"/>
            <a:ext cx="434943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98655" y="98215"/>
            <a:ext cx="501732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76381" y="-66189"/>
            <a:ext cx="313625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30703" y="459941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91498" y="422988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75810" y="489101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203863" y="291871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60158" y="259351"/>
            <a:ext cx="34772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80868" y="514868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55100" y="580980"/>
            <a:ext cx="35882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73335" y="631405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218444" y="591060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52330" y="828636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89283" y="886921"/>
            <a:ext cx="34772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807020" y="-141511"/>
            <a:ext cx="914813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904954" y="-277317"/>
            <a:ext cx="644468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44283" y="-79104"/>
            <a:ext cx="186356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73160" y="98472"/>
            <a:ext cx="256975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45021" y="219973"/>
            <a:ext cx="288386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53019" y="393775"/>
            <a:ext cx="148560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85369" y="549537"/>
            <a:ext cx="190454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43678" y="682736"/>
            <a:ext cx="135996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46910" y="529449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414502" y="625983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406746" y="558444"/>
            <a:ext cx="38130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911061" y="219541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914781" y="283181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82660" y="243869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10002028" y="877033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57481" y="890843"/>
            <a:ext cx="37023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822157" y="634415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26799" y="595453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63550" y="214242"/>
            <a:ext cx="38130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89803" y="339014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78105" y="400460"/>
            <a:ext cx="38130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62733" y="5783900"/>
            <a:ext cx="58200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5042" y="-248785"/>
            <a:ext cx="2000314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2270" y="245521"/>
            <a:ext cx="1583038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65116" y="5614395"/>
            <a:ext cx="1489000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416710" y="6041311"/>
            <a:ext cx="1342667" cy="1122328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447880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3740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9DBE-41E3-4B85-B3FB-704D2E2E004B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93DE-2264-42DF-97C5-10395839E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046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9DBE-41E3-4B85-B3FB-704D2E2E004B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93DE-2264-42DF-97C5-10395839E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00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9DBE-41E3-4B85-B3FB-704D2E2E004B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93DE-2264-42DF-97C5-10395839E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337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9DBE-41E3-4B85-B3FB-704D2E2E004B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93DE-2264-42DF-97C5-10395839E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47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9DBE-41E3-4B85-B3FB-704D2E2E004B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93DE-2264-42DF-97C5-10395839E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62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9DBE-41E3-4B85-B3FB-704D2E2E004B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93DE-2264-42DF-97C5-10395839E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357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9DBE-41E3-4B85-B3FB-704D2E2E004B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93DE-2264-42DF-97C5-10395839E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31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9DBE-41E3-4B85-B3FB-704D2E2E004B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93DE-2264-42DF-97C5-10395839E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41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19DBE-41E3-4B85-B3FB-704D2E2E004B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793DE-2264-42DF-97C5-10395839E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0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5.GIF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66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9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66.sv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50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0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9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660.sv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openxmlformats.org/officeDocument/2006/relationships/image" Target="../media/image30.svg"/><Relationship Id="rId2" Type="http://schemas.openxmlformats.org/officeDocument/2006/relationships/audio" Target="../media/media2.mp3"/><Relationship Id="rId16" Type="http://schemas.openxmlformats.org/officeDocument/2006/relationships/image" Target="../media/image38.svg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microsoft.com/office/2007/relationships/hdphoto" Target="../media/hdphoto1.wdp"/><Relationship Id="rId14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613" y="42441"/>
            <a:ext cx="12192000" cy="6183484"/>
          </a:xfrm>
          <a:prstGeom prst="rect">
            <a:avLst/>
          </a:prstGeom>
          <a:solidFill>
            <a:srgbClr val="DEFDF8"/>
          </a:solidFill>
          <a:ln>
            <a:noFill/>
          </a:ln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t="21852"/>
          <a:stretch>
            <a:fillRect/>
          </a:stretch>
        </p:blipFill>
        <p:spPr>
          <a:xfrm>
            <a:off x="3264562" y="2077354"/>
            <a:ext cx="8529637" cy="35047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4646" y="520766"/>
            <a:ext cx="5449117" cy="597473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374937" y="2394282"/>
            <a:ext cx="8529637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3E98A0"/>
                </a:solidFill>
                <a:effectLst/>
                <a:uLnTx/>
                <a:uFillTx/>
                <a:latin typeface="Arial"/>
                <a:ea typeface="方正卡通简体" panose="03000509000000000000" pitchFamily="65" charset="-122"/>
                <a:cs typeface="+mn-ea"/>
                <a:sym typeface="+mn-lt"/>
              </a:rPr>
              <a:t>CHÀO MỪNG QUÝ THẦY, CÔ 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3E98A0"/>
                </a:solidFill>
                <a:effectLst/>
                <a:uLnTx/>
                <a:uFillTx/>
                <a:latin typeface="Arial"/>
                <a:ea typeface="方正卡通简体" panose="03000509000000000000" pitchFamily="65" charset="-122"/>
                <a:cs typeface="+mn-ea"/>
                <a:sym typeface="+mn-lt"/>
              </a:rPr>
              <a:t>VỀ DỰ GIỜ THĂM LỚP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E98A0"/>
              </a:solidFill>
              <a:effectLst/>
              <a:uLnTx/>
              <a:uFillTx/>
              <a:latin typeface="Arial"/>
              <a:ea typeface="方正卡通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44521" y="4318145"/>
            <a:ext cx="2818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BB5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MÔN TOÁN </a:t>
            </a:r>
          </a:p>
        </p:txBody>
      </p:sp>
      <p:pic>
        <p:nvPicPr>
          <p:cNvPr id="12" name="图片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40" y="2056790"/>
            <a:ext cx="2089947" cy="1031611"/>
          </a:xfrm>
          <a:prstGeom prst="rect">
            <a:avLst/>
          </a:prstGeom>
        </p:spPr>
      </p:pic>
      <p:pic>
        <p:nvPicPr>
          <p:cNvPr id="17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8763">
            <a:off x="2142993" y="372244"/>
            <a:ext cx="1593294" cy="1593294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5000"/>
              </a:prstClr>
            </a:outerShdw>
          </a:effectLst>
        </p:spPr>
      </p:pic>
      <p:pic>
        <p:nvPicPr>
          <p:cNvPr id="48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729" y="114553"/>
            <a:ext cx="1205702" cy="2100377"/>
          </a:xfrm>
          <a:prstGeom prst="rect">
            <a:avLst/>
          </a:prstGeom>
        </p:spPr>
      </p:pic>
      <p:pic>
        <p:nvPicPr>
          <p:cNvPr id="50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28" y="3508131"/>
            <a:ext cx="2080436" cy="2894779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20000"/>
              </a:prstClr>
            </a:outerShdw>
          </a:effectLst>
        </p:spPr>
      </p:pic>
      <p:grpSp>
        <p:nvGrpSpPr>
          <p:cNvPr id="55" name="组合 5"/>
          <p:cNvGrpSpPr/>
          <p:nvPr/>
        </p:nvGrpSpPr>
        <p:grpSpPr>
          <a:xfrm>
            <a:off x="950179" y="2788117"/>
            <a:ext cx="3706812" cy="5677486"/>
            <a:chOff x="-430715" y="823241"/>
            <a:chExt cx="3706812" cy="5677486"/>
          </a:xfrm>
        </p:grpSpPr>
        <p:sp>
          <p:nvSpPr>
            <p:cNvPr id="56" name="椭圆 27"/>
            <p:cNvSpPr/>
            <p:nvPr/>
          </p:nvSpPr>
          <p:spPr>
            <a:xfrm>
              <a:off x="953052" y="6228635"/>
              <a:ext cx="2323045" cy="272092"/>
            </a:xfrm>
            <a:prstGeom prst="ellipse">
              <a:avLst/>
            </a:prstGeom>
            <a:solidFill>
              <a:srgbClr val="9EB4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57" name="图片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0715" y="823241"/>
              <a:ext cx="1765022" cy="2849108"/>
            </a:xfrm>
            <a:prstGeom prst="rect">
              <a:avLst/>
            </a:prstGeom>
            <a:effectLst>
              <a:outerShdw blurRad="1016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59" name="Group 58"/>
          <p:cNvGrpSpPr/>
          <p:nvPr/>
        </p:nvGrpSpPr>
        <p:grpSpPr>
          <a:xfrm>
            <a:off x="3779808" y="-113289"/>
            <a:ext cx="6446792" cy="2077715"/>
            <a:chOff x="4724669" y="137215"/>
            <a:chExt cx="5625259" cy="2077715"/>
          </a:xfrm>
        </p:grpSpPr>
        <p:pic>
          <p:nvPicPr>
            <p:cNvPr id="49" name="图片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669" y="137215"/>
              <a:ext cx="5625259" cy="2077715"/>
            </a:xfrm>
            <a:prstGeom prst="rect">
              <a:avLst/>
            </a:prstGeom>
          </p:spPr>
        </p:pic>
        <p:pic>
          <p:nvPicPr>
            <p:cNvPr id="51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5908">
              <a:off x="7106922" y="931116"/>
              <a:ext cx="922659" cy="1283814"/>
            </a:xfrm>
            <a:prstGeom prst="rect">
              <a:avLst/>
            </a:prstGeom>
            <a:effectLst>
              <a:outerShdw blurRad="101600" dist="38100" dir="2700000" algn="tl" rotWithShape="0">
                <a:prstClr val="black">
                  <a:alpha val="20000"/>
                </a:prstClr>
              </a:outerShdw>
            </a:effectLst>
          </p:spPr>
        </p:pic>
        <p:grpSp>
          <p:nvGrpSpPr>
            <p:cNvPr id="21" name="组合 7"/>
            <p:cNvGrpSpPr/>
            <p:nvPr/>
          </p:nvGrpSpPr>
          <p:grpSpPr>
            <a:xfrm>
              <a:off x="5660916" y="979289"/>
              <a:ext cx="757914" cy="948486"/>
              <a:chOff x="4120314" y="2188295"/>
              <a:chExt cx="4574507" cy="4831967"/>
            </a:xfrm>
          </p:grpSpPr>
          <p:sp>
            <p:nvSpPr>
              <p:cNvPr id="22" name="椭圆 6"/>
              <p:cNvSpPr/>
              <p:nvPr/>
            </p:nvSpPr>
            <p:spPr>
              <a:xfrm>
                <a:off x="4970546" y="6377666"/>
                <a:ext cx="2323045" cy="272092"/>
              </a:xfrm>
              <a:prstGeom prst="ellipse">
                <a:avLst/>
              </a:prstGeom>
              <a:solidFill>
                <a:srgbClr val="9EB4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23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20314" y="2188295"/>
                <a:ext cx="4574507" cy="4831967"/>
              </a:xfrm>
              <a:prstGeom prst="rect">
                <a:avLst/>
              </a:prstGeom>
              <a:effectLst>
                <a:outerShdw blurRad="101600" dist="38100" dir="2700000" algn="tl" rotWithShape="0">
                  <a:prstClr val="black">
                    <a:alpha val="20000"/>
                  </a:prstClr>
                </a:outerShdw>
              </a:effectLst>
            </p:spPr>
          </p:pic>
        </p:grpSp>
        <p:pic>
          <p:nvPicPr>
            <p:cNvPr id="32" name="图片 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5233">
              <a:off x="8498357" y="1019243"/>
              <a:ext cx="854242" cy="1193748"/>
            </a:xfrm>
            <a:prstGeom prst="rect">
              <a:avLst/>
            </a:prstGeom>
            <a:effectLst>
              <a:outerShdw blurRad="1016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09526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-63429" y="0"/>
            <a:ext cx="12219446" cy="6858000"/>
          </a:xfrm>
          <a:prstGeom prst="rect">
            <a:avLst/>
          </a:prstGeom>
        </p:spPr>
      </p:pic>
      <p:grpSp>
        <p:nvGrpSpPr>
          <p:cNvPr id="2" name="组合 4"/>
          <p:cNvGrpSpPr/>
          <p:nvPr/>
        </p:nvGrpSpPr>
        <p:grpSpPr>
          <a:xfrm>
            <a:off x="-1027334" y="5803160"/>
            <a:ext cx="12321540" cy="1177713"/>
            <a:chOff x="0" y="5849255"/>
            <a:chExt cx="11912775" cy="100874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49257"/>
              <a:ext cx="3970925" cy="100874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70925" y="5849256"/>
              <a:ext cx="3970925" cy="1008743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1850" y="5849255"/>
              <a:ext cx="3970925" cy="1008743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" y="6215380"/>
            <a:ext cx="4047490" cy="6438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6172200"/>
            <a:ext cx="4047490" cy="64389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864542" y="74526"/>
            <a:ext cx="327173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en-US" sz="40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Bảng</a:t>
            </a:r>
            <a:r>
              <a:rPr lang="en-US" sz="40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chia </a:t>
            </a:r>
            <a:r>
              <a:rPr lang="vi-VN" sz="4000" b="1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20" name="Rectangle: Rounded Corners 1"/>
          <p:cNvSpPr/>
          <p:nvPr/>
        </p:nvSpPr>
        <p:spPr>
          <a:xfrm>
            <a:off x="2733845" y="941114"/>
            <a:ext cx="596477" cy="541231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en-US" sz="3600">
              <a:solidFill>
                <a:prstClr val="black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21" name="Rectangle: Rounded Corners 1"/>
          <p:cNvSpPr/>
          <p:nvPr/>
        </p:nvSpPr>
        <p:spPr>
          <a:xfrm>
            <a:off x="4440339" y="940944"/>
            <a:ext cx="682413" cy="54457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en-US" sz="3600">
              <a:solidFill>
                <a:prstClr val="black"/>
              </a:solidFill>
              <a:latin typeface="Baloo 2" pitchFamily="2" charset="0"/>
              <a:cs typeface="Baloo 2" pitchFamily="2" charset="0"/>
            </a:endParaRPr>
          </a:p>
        </p:txBody>
      </p:sp>
      <p:pic>
        <p:nvPicPr>
          <p:cNvPr id="25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685" y="4176822"/>
            <a:ext cx="1995377" cy="1995377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687475" y="867040"/>
            <a:ext cx="2973742" cy="563231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 </a:t>
            </a:r>
            <a:r>
              <a:rPr lang="vi-VN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7</a:t>
            </a:r>
            <a:r>
              <a:rPr lang="en-US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 </a:t>
            </a:r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  <a:r>
              <a:rPr lang="vi-VN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7</a:t>
            </a:r>
            <a:r>
              <a:rPr lang="en-US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1</a:t>
            </a:r>
          </a:p>
          <a:p>
            <a:pPr defTabSz="609630"/>
            <a:r>
              <a:rPr lang="vi-VN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14</a:t>
            </a:r>
            <a:r>
              <a:rPr lang="en-US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 </a:t>
            </a:r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  <a:r>
              <a:rPr lang="vi-VN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7</a:t>
            </a:r>
            <a:r>
              <a:rPr lang="en-US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2</a:t>
            </a:r>
          </a:p>
          <a:p>
            <a:pPr defTabSz="609630"/>
            <a:r>
              <a:rPr lang="vi-VN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21</a:t>
            </a:r>
            <a:r>
              <a:rPr lang="en-US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 </a:t>
            </a:r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  <a:r>
              <a:rPr lang="vi-VN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7</a:t>
            </a:r>
            <a:r>
              <a:rPr lang="en-US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3</a:t>
            </a:r>
          </a:p>
          <a:p>
            <a:pPr defTabSz="609630"/>
            <a:r>
              <a:rPr lang="vi-VN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28</a:t>
            </a:r>
            <a:r>
              <a:rPr lang="en-US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 </a:t>
            </a:r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  <a:r>
              <a:rPr lang="vi-VN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7</a:t>
            </a:r>
            <a:r>
              <a:rPr lang="en-US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4</a:t>
            </a:r>
          </a:p>
          <a:p>
            <a:pPr defTabSz="609630"/>
            <a:r>
              <a:rPr lang="vi-VN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35 </a:t>
            </a:r>
            <a:r>
              <a:rPr lang="en-US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  <a:r>
              <a:rPr lang="vi-VN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7</a:t>
            </a:r>
            <a:r>
              <a:rPr lang="en-US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5</a:t>
            </a:r>
          </a:p>
          <a:p>
            <a:pPr defTabSz="609630"/>
            <a:r>
              <a:rPr lang="vi-VN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42 </a:t>
            </a:r>
            <a:r>
              <a:rPr lang="en-US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  <a:r>
              <a:rPr lang="vi-VN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7</a:t>
            </a:r>
            <a:r>
              <a:rPr lang="en-US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6</a:t>
            </a:r>
          </a:p>
          <a:p>
            <a:pPr defTabSz="609630"/>
            <a:r>
              <a:rPr lang="vi-VN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49 </a:t>
            </a:r>
            <a:r>
              <a:rPr lang="en-US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  <a:r>
              <a:rPr lang="vi-VN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7</a:t>
            </a:r>
            <a:r>
              <a:rPr lang="en-US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7</a:t>
            </a:r>
          </a:p>
          <a:p>
            <a:pPr defTabSz="609630"/>
            <a:r>
              <a:rPr lang="vi-VN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56 </a:t>
            </a:r>
            <a:r>
              <a:rPr lang="en-US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  <a:r>
              <a:rPr lang="vi-VN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7</a:t>
            </a:r>
            <a:r>
              <a:rPr lang="en-US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8</a:t>
            </a:r>
          </a:p>
          <a:p>
            <a:pPr defTabSz="609630"/>
            <a:r>
              <a:rPr lang="vi-VN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63 </a:t>
            </a:r>
            <a:r>
              <a:rPr lang="en-US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  <a:r>
              <a:rPr lang="vi-VN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7</a:t>
            </a:r>
            <a:r>
              <a:rPr lang="en-US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9</a:t>
            </a:r>
          </a:p>
          <a:p>
            <a:pPr defTabSz="609630"/>
            <a:r>
              <a:rPr lang="vi-VN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70  </a:t>
            </a:r>
            <a:r>
              <a:rPr lang="en-US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  <a:r>
              <a:rPr lang="vi-VN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7</a:t>
            </a:r>
            <a:r>
              <a:rPr lang="en-US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10</a:t>
            </a:r>
          </a:p>
        </p:txBody>
      </p:sp>
      <p:sp>
        <p:nvSpPr>
          <p:cNvPr id="35" name="Curved Left Arrow 15">
            <a:extLst>
              <a:ext uri="{FF2B5EF4-FFF2-40B4-BE49-F238E27FC236}">
                <a16:creationId xmlns:a16="http://schemas.microsoft.com/office/drawing/2014/main" id="{CDF4DA54-80AD-43FD-B1E5-B662B657F846}"/>
              </a:ext>
            </a:extLst>
          </p:cNvPr>
          <p:cNvSpPr/>
          <p:nvPr/>
        </p:nvSpPr>
        <p:spPr>
          <a:xfrm flipH="1">
            <a:off x="2561593" y="1064086"/>
            <a:ext cx="321038" cy="692331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8605CAD-AF5C-4365-A400-8A51A1435D10}"/>
              </a:ext>
            </a:extLst>
          </p:cNvPr>
          <p:cNvSpPr txBox="1"/>
          <p:nvPr/>
        </p:nvSpPr>
        <p:spPr>
          <a:xfrm>
            <a:off x="1739641" y="1064086"/>
            <a:ext cx="862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</a:t>
            </a:r>
            <a:r>
              <a:rPr lang="vi-VN" sz="2800" b="1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37" name="Curved Left Arrow 21">
            <a:extLst>
              <a:ext uri="{FF2B5EF4-FFF2-40B4-BE49-F238E27FC236}">
                <a16:creationId xmlns:a16="http://schemas.microsoft.com/office/drawing/2014/main" id="{8D8C897D-B66D-4440-B8DA-0A7D57E360B9}"/>
              </a:ext>
            </a:extLst>
          </p:cNvPr>
          <p:cNvSpPr/>
          <p:nvPr/>
        </p:nvSpPr>
        <p:spPr>
          <a:xfrm flipH="1">
            <a:off x="2463495" y="1668170"/>
            <a:ext cx="321038" cy="692331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B9E980-DD89-461F-8125-65338C84C1B7}"/>
              </a:ext>
            </a:extLst>
          </p:cNvPr>
          <p:cNvSpPr txBox="1"/>
          <p:nvPr/>
        </p:nvSpPr>
        <p:spPr>
          <a:xfrm>
            <a:off x="1720199" y="1687834"/>
            <a:ext cx="837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</a:t>
            </a:r>
            <a:r>
              <a:rPr lang="vi-VN" sz="2800" b="1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39" name="Curved Left Arrow 27">
            <a:extLst>
              <a:ext uri="{FF2B5EF4-FFF2-40B4-BE49-F238E27FC236}">
                <a16:creationId xmlns:a16="http://schemas.microsoft.com/office/drawing/2014/main" id="{76BFB033-51CC-4CF8-9B09-3AD06239AA57}"/>
              </a:ext>
            </a:extLst>
          </p:cNvPr>
          <p:cNvSpPr/>
          <p:nvPr/>
        </p:nvSpPr>
        <p:spPr>
          <a:xfrm flipH="1">
            <a:off x="2388909" y="2281586"/>
            <a:ext cx="395624" cy="643767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47A60E3-154C-4A20-961D-6B70737031A2}"/>
              </a:ext>
            </a:extLst>
          </p:cNvPr>
          <p:cNvSpPr txBox="1"/>
          <p:nvPr/>
        </p:nvSpPr>
        <p:spPr>
          <a:xfrm>
            <a:off x="1684941" y="2294858"/>
            <a:ext cx="872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</a:t>
            </a:r>
            <a:r>
              <a:rPr lang="vi-VN" sz="2800" b="1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41" name="Curved Left Arrow 33">
            <a:extLst>
              <a:ext uri="{FF2B5EF4-FFF2-40B4-BE49-F238E27FC236}">
                <a16:creationId xmlns:a16="http://schemas.microsoft.com/office/drawing/2014/main" id="{DB50DE37-BF42-4854-AABA-883776BAF43E}"/>
              </a:ext>
            </a:extLst>
          </p:cNvPr>
          <p:cNvSpPr/>
          <p:nvPr/>
        </p:nvSpPr>
        <p:spPr>
          <a:xfrm flipH="1">
            <a:off x="2397810" y="2855100"/>
            <a:ext cx="335265" cy="563096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1A94C06-F97B-447B-B06B-8E3848B3325C}"/>
              </a:ext>
            </a:extLst>
          </p:cNvPr>
          <p:cNvSpPr txBox="1"/>
          <p:nvPr/>
        </p:nvSpPr>
        <p:spPr>
          <a:xfrm>
            <a:off x="1658963" y="3341806"/>
            <a:ext cx="112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</a:t>
            </a:r>
            <a:r>
              <a:rPr lang="vi-VN" sz="2800" b="1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3682D40-D7D4-4E53-A291-99B9B8D58C35}"/>
              </a:ext>
            </a:extLst>
          </p:cNvPr>
          <p:cNvSpPr txBox="1"/>
          <p:nvPr/>
        </p:nvSpPr>
        <p:spPr>
          <a:xfrm>
            <a:off x="1548604" y="5638727"/>
            <a:ext cx="967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</a:t>
            </a:r>
            <a:r>
              <a:rPr lang="vi-VN" sz="2800" b="1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44" name="Curved Left Arrow 37">
            <a:extLst>
              <a:ext uri="{FF2B5EF4-FFF2-40B4-BE49-F238E27FC236}">
                <a16:creationId xmlns:a16="http://schemas.microsoft.com/office/drawing/2014/main" id="{16A1B6FB-3093-4077-8699-9216C8890850}"/>
              </a:ext>
            </a:extLst>
          </p:cNvPr>
          <p:cNvSpPr/>
          <p:nvPr/>
        </p:nvSpPr>
        <p:spPr>
          <a:xfrm flipH="1">
            <a:off x="2350661" y="3382276"/>
            <a:ext cx="335265" cy="563096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Curved Left Arrow 38">
            <a:extLst>
              <a:ext uri="{FF2B5EF4-FFF2-40B4-BE49-F238E27FC236}">
                <a16:creationId xmlns:a16="http://schemas.microsoft.com/office/drawing/2014/main" id="{3E2ED679-98AA-4B22-8517-E689D8071D16}"/>
              </a:ext>
            </a:extLst>
          </p:cNvPr>
          <p:cNvSpPr/>
          <p:nvPr/>
        </p:nvSpPr>
        <p:spPr>
          <a:xfrm flipH="1">
            <a:off x="2334654" y="3928895"/>
            <a:ext cx="335265" cy="563096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Curved Left Arrow 39">
            <a:extLst>
              <a:ext uri="{FF2B5EF4-FFF2-40B4-BE49-F238E27FC236}">
                <a16:creationId xmlns:a16="http://schemas.microsoft.com/office/drawing/2014/main" id="{4F1188A3-D281-4FBE-8D2C-CAC96E0FCA8B}"/>
              </a:ext>
            </a:extLst>
          </p:cNvPr>
          <p:cNvSpPr/>
          <p:nvPr/>
        </p:nvSpPr>
        <p:spPr>
          <a:xfrm flipH="1">
            <a:off x="2312459" y="4475596"/>
            <a:ext cx="335265" cy="563096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Curved Left Arrow 40">
            <a:extLst>
              <a:ext uri="{FF2B5EF4-FFF2-40B4-BE49-F238E27FC236}">
                <a16:creationId xmlns:a16="http://schemas.microsoft.com/office/drawing/2014/main" id="{B276D242-AAD3-48D4-932B-8748D14196FA}"/>
              </a:ext>
            </a:extLst>
          </p:cNvPr>
          <p:cNvSpPr/>
          <p:nvPr/>
        </p:nvSpPr>
        <p:spPr>
          <a:xfrm flipH="1">
            <a:off x="2292359" y="5040137"/>
            <a:ext cx="335265" cy="563096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Curved Left Arrow 41">
            <a:extLst>
              <a:ext uri="{FF2B5EF4-FFF2-40B4-BE49-F238E27FC236}">
                <a16:creationId xmlns:a16="http://schemas.microsoft.com/office/drawing/2014/main" id="{DFEBDB26-0345-42B7-90F9-DC4039048333}"/>
              </a:ext>
            </a:extLst>
          </p:cNvPr>
          <p:cNvSpPr/>
          <p:nvPr/>
        </p:nvSpPr>
        <p:spPr>
          <a:xfrm flipH="1">
            <a:off x="2258393" y="5603233"/>
            <a:ext cx="335265" cy="563096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FD640C0-9337-40B6-B34E-9E24B078AF7A}"/>
              </a:ext>
            </a:extLst>
          </p:cNvPr>
          <p:cNvSpPr txBox="1"/>
          <p:nvPr/>
        </p:nvSpPr>
        <p:spPr>
          <a:xfrm>
            <a:off x="1688021" y="2814300"/>
            <a:ext cx="1034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</a:t>
            </a:r>
            <a:r>
              <a:rPr lang="vi-VN" sz="2800" b="1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6630EC-AA62-4063-838C-E14F83FFAEBC}"/>
              </a:ext>
            </a:extLst>
          </p:cNvPr>
          <p:cNvSpPr txBox="1"/>
          <p:nvPr/>
        </p:nvSpPr>
        <p:spPr>
          <a:xfrm>
            <a:off x="1658963" y="3905496"/>
            <a:ext cx="985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</a:t>
            </a:r>
            <a:r>
              <a:rPr lang="vi-VN" sz="2800" b="1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D52FDF7-C76B-43FD-A172-6A516371010B}"/>
              </a:ext>
            </a:extLst>
          </p:cNvPr>
          <p:cNvSpPr txBox="1"/>
          <p:nvPr/>
        </p:nvSpPr>
        <p:spPr>
          <a:xfrm>
            <a:off x="1630786" y="4470606"/>
            <a:ext cx="853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</a:t>
            </a:r>
            <a:r>
              <a:rPr lang="vi-VN" sz="2800" b="1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9CEE0E4-41D6-4753-84B1-2B47250AB937}"/>
              </a:ext>
            </a:extLst>
          </p:cNvPr>
          <p:cNvSpPr txBox="1"/>
          <p:nvPr/>
        </p:nvSpPr>
        <p:spPr>
          <a:xfrm>
            <a:off x="1587464" y="5028868"/>
            <a:ext cx="1028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</a:t>
            </a:r>
            <a:r>
              <a:rPr lang="vi-VN" sz="2800" b="1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53" name="Curved Left Arrow 2">
            <a:extLst>
              <a:ext uri="{FF2B5EF4-FFF2-40B4-BE49-F238E27FC236}">
                <a16:creationId xmlns:a16="http://schemas.microsoft.com/office/drawing/2014/main" id="{82AEA35C-58EA-4B5C-925F-50FB38E10401}"/>
              </a:ext>
            </a:extLst>
          </p:cNvPr>
          <p:cNvSpPr/>
          <p:nvPr/>
        </p:nvSpPr>
        <p:spPr>
          <a:xfrm>
            <a:off x="5083841" y="1064086"/>
            <a:ext cx="321038" cy="692331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67FC032-D86F-4E91-BA83-CD39BB807AC2}"/>
              </a:ext>
            </a:extLst>
          </p:cNvPr>
          <p:cNvSpPr txBox="1"/>
          <p:nvPr/>
        </p:nvSpPr>
        <p:spPr>
          <a:xfrm>
            <a:off x="5474722" y="1117863"/>
            <a:ext cx="981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+ 1</a:t>
            </a:r>
          </a:p>
        </p:txBody>
      </p:sp>
      <p:sp>
        <p:nvSpPr>
          <p:cNvPr id="55" name="Curved Left Arrow 17">
            <a:extLst>
              <a:ext uri="{FF2B5EF4-FFF2-40B4-BE49-F238E27FC236}">
                <a16:creationId xmlns:a16="http://schemas.microsoft.com/office/drawing/2014/main" id="{79406CA5-2A1B-4F1C-AFEF-5FBA8D2C12E2}"/>
              </a:ext>
            </a:extLst>
          </p:cNvPr>
          <p:cNvSpPr/>
          <p:nvPr/>
        </p:nvSpPr>
        <p:spPr>
          <a:xfrm>
            <a:off x="5110581" y="1730297"/>
            <a:ext cx="321038" cy="692331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D7503BD-DB7E-41E8-A973-C00F28123EF4}"/>
              </a:ext>
            </a:extLst>
          </p:cNvPr>
          <p:cNvSpPr txBox="1"/>
          <p:nvPr/>
        </p:nvSpPr>
        <p:spPr>
          <a:xfrm>
            <a:off x="5501462" y="1705415"/>
            <a:ext cx="954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+ 1</a:t>
            </a:r>
          </a:p>
        </p:txBody>
      </p:sp>
      <p:sp>
        <p:nvSpPr>
          <p:cNvPr id="57" name="Curved Left Arrow 25">
            <a:extLst>
              <a:ext uri="{FF2B5EF4-FFF2-40B4-BE49-F238E27FC236}">
                <a16:creationId xmlns:a16="http://schemas.microsoft.com/office/drawing/2014/main" id="{C6B83470-2A0F-47EB-B386-241757D69483}"/>
              </a:ext>
            </a:extLst>
          </p:cNvPr>
          <p:cNvSpPr/>
          <p:nvPr/>
        </p:nvSpPr>
        <p:spPr>
          <a:xfrm>
            <a:off x="5094882" y="2362105"/>
            <a:ext cx="336737" cy="553366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3E73734-F902-4AE1-A540-D5DDC034D274}"/>
              </a:ext>
            </a:extLst>
          </p:cNvPr>
          <p:cNvSpPr txBox="1"/>
          <p:nvPr/>
        </p:nvSpPr>
        <p:spPr>
          <a:xfrm>
            <a:off x="5511790" y="2268188"/>
            <a:ext cx="944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+ 1</a:t>
            </a:r>
          </a:p>
        </p:txBody>
      </p:sp>
      <p:sp>
        <p:nvSpPr>
          <p:cNvPr id="59" name="Curved Left Arrow 29">
            <a:extLst>
              <a:ext uri="{FF2B5EF4-FFF2-40B4-BE49-F238E27FC236}">
                <a16:creationId xmlns:a16="http://schemas.microsoft.com/office/drawing/2014/main" id="{4CF30DDB-9916-4D7C-A9C7-981B2EFBF726}"/>
              </a:ext>
            </a:extLst>
          </p:cNvPr>
          <p:cNvSpPr/>
          <p:nvPr/>
        </p:nvSpPr>
        <p:spPr>
          <a:xfrm>
            <a:off x="5171927" y="4388646"/>
            <a:ext cx="292258" cy="616066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E2F28DC-F8B5-4E8A-A6DC-E2EDBE01DAE0}"/>
              </a:ext>
            </a:extLst>
          </p:cNvPr>
          <p:cNvSpPr txBox="1"/>
          <p:nvPr/>
        </p:nvSpPr>
        <p:spPr>
          <a:xfrm>
            <a:off x="5537157" y="4455930"/>
            <a:ext cx="958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+ 1</a:t>
            </a:r>
          </a:p>
        </p:txBody>
      </p:sp>
      <p:sp>
        <p:nvSpPr>
          <p:cNvPr id="61" name="Curved Left Arrow 31">
            <a:extLst>
              <a:ext uri="{FF2B5EF4-FFF2-40B4-BE49-F238E27FC236}">
                <a16:creationId xmlns:a16="http://schemas.microsoft.com/office/drawing/2014/main" id="{72BD5186-9AD9-4D32-86A2-D500FBD377D0}"/>
              </a:ext>
            </a:extLst>
          </p:cNvPr>
          <p:cNvSpPr/>
          <p:nvPr/>
        </p:nvSpPr>
        <p:spPr>
          <a:xfrm>
            <a:off x="5200584" y="5635814"/>
            <a:ext cx="321038" cy="692331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9307F51-0CAE-4E68-BEBE-4955DE53339C}"/>
              </a:ext>
            </a:extLst>
          </p:cNvPr>
          <p:cNvSpPr txBox="1"/>
          <p:nvPr/>
        </p:nvSpPr>
        <p:spPr>
          <a:xfrm>
            <a:off x="5589791" y="5748249"/>
            <a:ext cx="956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+ 1</a:t>
            </a:r>
          </a:p>
        </p:txBody>
      </p:sp>
      <p:sp>
        <p:nvSpPr>
          <p:cNvPr id="63" name="Curved Left Arrow 46">
            <a:extLst>
              <a:ext uri="{FF2B5EF4-FFF2-40B4-BE49-F238E27FC236}">
                <a16:creationId xmlns:a16="http://schemas.microsoft.com/office/drawing/2014/main" id="{872464C4-06D4-4E22-8DB6-4AD328684D06}"/>
              </a:ext>
            </a:extLst>
          </p:cNvPr>
          <p:cNvSpPr/>
          <p:nvPr/>
        </p:nvSpPr>
        <p:spPr>
          <a:xfrm>
            <a:off x="5126697" y="2925354"/>
            <a:ext cx="304922" cy="518416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" name="Curved Left Arrow 47">
            <a:extLst>
              <a:ext uri="{FF2B5EF4-FFF2-40B4-BE49-F238E27FC236}">
                <a16:creationId xmlns:a16="http://schemas.microsoft.com/office/drawing/2014/main" id="{6C08D917-2231-4438-8721-88383CF5519D}"/>
              </a:ext>
            </a:extLst>
          </p:cNvPr>
          <p:cNvSpPr/>
          <p:nvPr/>
        </p:nvSpPr>
        <p:spPr>
          <a:xfrm>
            <a:off x="5133436" y="3416686"/>
            <a:ext cx="304922" cy="518416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Curved Left Arrow 48">
            <a:extLst>
              <a:ext uri="{FF2B5EF4-FFF2-40B4-BE49-F238E27FC236}">
                <a16:creationId xmlns:a16="http://schemas.microsoft.com/office/drawing/2014/main" id="{90D2A2FA-EA5E-4FCE-8907-313AFDD74358}"/>
              </a:ext>
            </a:extLst>
          </p:cNvPr>
          <p:cNvSpPr/>
          <p:nvPr/>
        </p:nvSpPr>
        <p:spPr>
          <a:xfrm>
            <a:off x="5165595" y="3873687"/>
            <a:ext cx="304922" cy="518416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6" name="Curved Left Arrow 49">
            <a:extLst>
              <a:ext uri="{FF2B5EF4-FFF2-40B4-BE49-F238E27FC236}">
                <a16:creationId xmlns:a16="http://schemas.microsoft.com/office/drawing/2014/main" id="{2D823BF5-2159-45ED-B14B-207874CE279D}"/>
              </a:ext>
            </a:extLst>
          </p:cNvPr>
          <p:cNvSpPr/>
          <p:nvPr/>
        </p:nvSpPr>
        <p:spPr>
          <a:xfrm>
            <a:off x="5208078" y="4998430"/>
            <a:ext cx="329125" cy="640369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8B3089C-AF9E-44FB-B382-55F3ABE636F4}"/>
              </a:ext>
            </a:extLst>
          </p:cNvPr>
          <p:cNvSpPr txBox="1"/>
          <p:nvPr/>
        </p:nvSpPr>
        <p:spPr>
          <a:xfrm>
            <a:off x="5608233" y="5147858"/>
            <a:ext cx="887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22B562F-1153-4C33-B966-9EB0442623A3}"/>
              </a:ext>
            </a:extLst>
          </p:cNvPr>
          <p:cNvSpPr txBox="1"/>
          <p:nvPr/>
        </p:nvSpPr>
        <p:spPr>
          <a:xfrm>
            <a:off x="5494739" y="3840507"/>
            <a:ext cx="900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5206989-82AC-4F48-AF0F-2D437D90F664}"/>
              </a:ext>
            </a:extLst>
          </p:cNvPr>
          <p:cNvSpPr txBox="1"/>
          <p:nvPr/>
        </p:nvSpPr>
        <p:spPr>
          <a:xfrm>
            <a:off x="5481201" y="3320905"/>
            <a:ext cx="914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6130FB0-F344-4154-8635-1E06275C7999}"/>
              </a:ext>
            </a:extLst>
          </p:cNvPr>
          <p:cNvSpPr txBox="1"/>
          <p:nvPr/>
        </p:nvSpPr>
        <p:spPr>
          <a:xfrm>
            <a:off x="5511790" y="2797685"/>
            <a:ext cx="984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+ 1</a:t>
            </a:r>
          </a:p>
        </p:txBody>
      </p:sp>
      <p:sp>
        <p:nvSpPr>
          <p:cNvPr id="71" name="Text Box 4">
            <a:extLst>
              <a:ext uri="{FF2B5EF4-FFF2-40B4-BE49-F238E27FC236}">
                <a16:creationId xmlns:a16="http://schemas.microsoft.com/office/drawing/2014/main" id="{6A3DE99B-1432-4DFD-A841-9291E9BFB6F4}"/>
              </a:ext>
            </a:extLst>
          </p:cNvPr>
          <p:cNvSpPr txBox="1"/>
          <p:nvPr/>
        </p:nvSpPr>
        <p:spPr>
          <a:xfrm>
            <a:off x="3696126" y="872998"/>
            <a:ext cx="52174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vi-VN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72" name="Text Box 4">
            <a:extLst>
              <a:ext uri="{FF2B5EF4-FFF2-40B4-BE49-F238E27FC236}">
                <a16:creationId xmlns:a16="http://schemas.microsoft.com/office/drawing/2014/main" id="{5732CA69-14C7-449A-A2B0-4F5D55948E51}"/>
              </a:ext>
            </a:extLst>
          </p:cNvPr>
          <p:cNvSpPr txBox="1"/>
          <p:nvPr/>
        </p:nvSpPr>
        <p:spPr>
          <a:xfrm>
            <a:off x="3711825" y="1414913"/>
            <a:ext cx="52174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vi-VN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73" name="Text Box 4">
            <a:extLst>
              <a:ext uri="{FF2B5EF4-FFF2-40B4-BE49-F238E27FC236}">
                <a16:creationId xmlns:a16="http://schemas.microsoft.com/office/drawing/2014/main" id="{E0A8AF0F-3B9D-4326-ABCD-81B359450FF5}"/>
              </a:ext>
            </a:extLst>
          </p:cNvPr>
          <p:cNvSpPr txBox="1"/>
          <p:nvPr/>
        </p:nvSpPr>
        <p:spPr>
          <a:xfrm>
            <a:off x="3711825" y="1959473"/>
            <a:ext cx="52174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vi-VN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74" name="Text Box 4">
            <a:extLst>
              <a:ext uri="{FF2B5EF4-FFF2-40B4-BE49-F238E27FC236}">
                <a16:creationId xmlns:a16="http://schemas.microsoft.com/office/drawing/2014/main" id="{20F9F174-E040-4ABE-B50E-DA75A70B5193}"/>
              </a:ext>
            </a:extLst>
          </p:cNvPr>
          <p:cNvSpPr txBox="1"/>
          <p:nvPr/>
        </p:nvSpPr>
        <p:spPr>
          <a:xfrm>
            <a:off x="3705086" y="2502768"/>
            <a:ext cx="52174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vi-VN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75" name="Text Box 4">
            <a:extLst>
              <a:ext uri="{FF2B5EF4-FFF2-40B4-BE49-F238E27FC236}">
                <a16:creationId xmlns:a16="http://schemas.microsoft.com/office/drawing/2014/main" id="{904854E6-EB31-4C06-A067-F6D299998685}"/>
              </a:ext>
            </a:extLst>
          </p:cNvPr>
          <p:cNvSpPr txBox="1"/>
          <p:nvPr/>
        </p:nvSpPr>
        <p:spPr>
          <a:xfrm>
            <a:off x="3711825" y="3059110"/>
            <a:ext cx="52174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vi-VN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76" name="Text Box 4">
            <a:extLst>
              <a:ext uri="{FF2B5EF4-FFF2-40B4-BE49-F238E27FC236}">
                <a16:creationId xmlns:a16="http://schemas.microsoft.com/office/drawing/2014/main" id="{E6832BFF-F51E-4488-AD4B-5B8C59FB96CB}"/>
              </a:ext>
            </a:extLst>
          </p:cNvPr>
          <p:cNvSpPr txBox="1"/>
          <p:nvPr/>
        </p:nvSpPr>
        <p:spPr>
          <a:xfrm>
            <a:off x="3715147" y="3610449"/>
            <a:ext cx="52174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vi-VN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77" name="Text Box 4">
            <a:extLst>
              <a:ext uri="{FF2B5EF4-FFF2-40B4-BE49-F238E27FC236}">
                <a16:creationId xmlns:a16="http://schemas.microsoft.com/office/drawing/2014/main" id="{7A1E4281-56B3-4055-BD08-F25BEBE2322D}"/>
              </a:ext>
            </a:extLst>
          </p:cNvPr>
          <p:cNvSpPr txBox="1"/>
          <p:nvPr/>
        </p:nvSpPr>
        <p:spPr>
          <a:xfrm>
            <a:off x="3705085" y="4164370"/>
            <a:ext cx="52174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vi-VN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78" name="Text Box 4">
            <a:extLst>
              <a:ext uri="{FF2B5EF4-FFF2-40B4-BE49-F238E27FC236}">
                <a16:creationId xmlns:a16="http://schemas.microsoft.com/office/drawing/2014/main" id="{EA2576E4-A8FC-4101-BDCF-2ACC4B609798}"/>
              </a:ext>
            </a:extLst>
          </p:cNvPr>
          <p:cNvSpPr txBox="1"/>
          <p:nvPr/>
        </p:nvSpPr>
        <p:spPr>
          <a:xfrm>
            <a:off x="3710522" y="4714590"/>
            <a:ext cx="52174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vi-VN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79" name="Text Box 4">
            <a:extLst>
              <a:ext uri="{FF2B5EF4-FFF2-40B4-BE49-F238E27FC236}">
                <a16:creationId xmlns:a16="http://schemas.microsoft.com/office/drawing/2014/main" id="{A40170DD-E0D3-4876-8D1B-21E71459126F}"/>
              </a:ext>
            </a:extLst>
          </p:cNvPr>
          <p:cNvSpPr txBox="1"/>
          <p:nvPr/>
        </p:nvSpPr>
        <p:spPr>
          <a:xfrm>
            <a:off x="3705084" y="5259781"/>
            <a:ext cx="52174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vi-VN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80" name="Text Box 4">
            <a:extLst>
              <a:ext uri="{FF2B5EF4-FFF2-40B4-BE49-F238E27FC236}">
                <a16:creationId xmlns:a16="http://schemas.microsoft.com/office/drawing/2014/main" id="{ACC8366A-9270-41B6-AA59-62BC09059917}"/>
              </a:ext>
            </a:extLst>
          </p:cNvPr>
          <p:cNvSpPr txBox="1"/>
          <p:nvPr/>
        </p:nvSpPr>
        <p:spPr>
          <a:xfrm>
            <a:off x="3701208" y="5806165"/>
            <a:ext cx="52174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vi-VN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81" name="Text Box 3">
            <a:extLst>
              <a:ext uri="{FF2B5EF4-FFF2-40B4-BE49-F238E27FC236}">
                <a16:creationId xmlns:a16="http://schemas.microsoft.com/office/drawing/2014/main" id="{6DD6D85D-C2FC-4EF6-A080-A0498A9597DC}"/>
              </a:ext>
            </a:extLst>
          </p:cNvPr>
          <p:cNvSpPr txBox="1"/>
          <p:nvPr/>
        </p:nvSpPr>
        <p:spPr>
          <a:xfrm>
            <a:off x="7034513" y="2424469"/>
            <a:ext cx="4842506" cy="20090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5">
                <a:lumMod val="50000"/>
              </a:schemeClr>
            </a:solidFill>
            <a:prstDash val="dash"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bảng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 chia </a:t>
            </a:r>
            <a:r>
              <a:rPr kumimoji="0" lang="vi-VN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7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khi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 </a:t>
            </a: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bị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 chia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tăng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 </a:t>
            </a:r>
            <a:r>
              <a:rPr lang="vi-VN" sz="2800" b="1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7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 2" pitchFamily="2" charset="0"/>
                <a:cs typeface="Baloo 2" pitchFamily="2" charset="0"/>
              </a:rPr>
              <a:t>đơn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 2" pitchFamily="2" charset="0"/>
                <a:cs typeface="Baloo 2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 2" pitchFamily="2" charset="0"/>
                <a:cs typeface="Baloo 2" pitchFamily="2" charset="0"/>
              </a:rPr>
              <a:t>vị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thì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thương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tăng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 2" pitchFamily="2" charset="0"/>
                <a:cs typeface="Baloo 2" pitchFamily="2" charset="0"/>
              </a:rPr>
              <a:t>1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 2" pitchFamily="2" charset="0"/>
                <a:cs typeface="Baloo 2" pitchFamily="2" charset="0"/>
              </a:rPr>
              <a:t>đơn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 2" pitchFamily="2" charset="0"/>
                <a:cs typeface="Baloo 2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 2" pitchFamily="2" charset="0"/>
                <a:cs typeface="Baloo 2" pitchFamily="2" charset="0"/>
              </a:rPr>
              <a:t>vị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Baloo 2" pitchFamily="2" charset="0"/>
                <a:cs typeface="Baloo 2" pitchFamily="2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aloo 2" pitchFamily="2" charset="0"/>
              <a:cs typeface="Balo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67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/>
      <p:bldP spid="44" grpId="0" animBg="1"/>
      <p:bldP spid="45" grpId="0" animBg="1"/>
      <p:bldP spid="46" grpId="0" animBg="1"/>
      <p:bldP spid="47" grpId="0" animBg="1"/>
      <p:bldP spid="48" grpId="0" animBg="1"/>
      <p:bldP spid="49" grpId="0"/>
      <p:bldP spid="50" grpId="0"/>
      <p:bldP spid="51" grpId="0"/>
      <p:bldP spid="52" grpId="0"/>
      <p:bldP spid="53" grpId="0" animBg="1"/>
      <p:bldP spid="54" grpId="0"/>
      <p:bldP spid="55" grpId="0" animBg="1"/>
      <p:bldP spid="56" grpId="0"/>
      <p:bldP spid="57" grpId="0" animBg="1"/>
      <p:bldP spid="58" grpId="0"/>
      <p:bldP spid="59" grpId="0" animBg="1"/>
      <p:bldP spid="60" grpId="0"/>
      <p:bldP spid="61" grpId="0" animBg="1"/>
      <p:bldP spid="62" grpId="0"/>
      <p:bldP spid="63" grpId="0" animBg="1"/>
      <p:bldP spid="64" grpId="0" animBg="1"/>
      <p:bldP spid="65" grpId="0" animBg="1"/>
      <p:bldP spid="66" grpId="0" animBg="1"/>
      <p:bldP spid="67" grpId="0"/>
      <p:bldP spid="68" grpId="0"/>
      <p:bldP spid="69" grpId="0"/>
      <p:bldP spid="70" grpId="0"/>
      <p:bldP spid="8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3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>
            <a:fillRect/>
          </a:stretch>
        </p:blipFill>
        <p:spPr>
          <a:xfrm>
            <a:off x="10061908" y="99143"/>
            <a:ext cx="2206640" cy="3396144"/>
          </a:xfrm>
          <a:prstGeom prst="rect">
            <a:avLst/>
          </a:prstGeom>
        </p:spPr>
      </p:pic>
      <p:pic>
        <p:nvPicPr>
          <p:cNvPr id="5" name="图片 44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>
            <a:off x="-346959" y="5283200"/>
            <a:ext cx="2368395" cy="24796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" t="69630" r="38444" b="9074"/>
          <a:stretch>
            <a:fillRect/>
          </a:stretch>
        </p:blipFill>
        <p:spPr>
          <a:xfrm>
            <a:off x="660400" y="912692"/>
            <a:ext cx="2004672" cy="8724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77019" y="932755"/>
            <a:ext cx="5437960" cy="966908"/>
          </a:xfrm>
          <a:prstGeom prst="rect">
            <a:avLst/>
          </a:prstGeom>
          <a:noFill/>
        </p:spPr>
        <p:txBody>
          <a:bodyPr spcFirstLastPara="1" wrap="square" lIns="91391" tIns="45696" rIns="91391" bIns="45696" numCol="1" rtlCol="0">
            <a:prstTxWarp prst="textButton">
              <a:avLst>
                <a:gd name="adj" fmla="val 10836022"/>
              </a:avLst>
            </a:prstTxWarp>
            <a:spAutoFit/>
          </a:bodyPr>
          <a:lstStyle/>
          <a:p>
            <a:pPr algn="ctr" defTabSz="609630">
              <a:defRPr/>
            </a:pPr>
            <a:r>
              <a:rPr lang="en-US" sz="8800" b="1" dirty="0" err="1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Làm</a:t>
            </a:r>
            <a:r>
              <a:rPr lang="en-US" sz="8800" b="1" dirty="0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 </a:t>
            </a:r>
            <a:r>
              <a:rPr lang="en-US" sz="8800" b="1" dirty="0" err="1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việc</a:t>
            </a:r>
            <a:r>
              <a:rPr lang="en-US" sz="8800" b="1" dirty="0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 </a:t>
            </a:r>
            <a:r>
              <a:rPr lang="en-US" sz="8800" b="1" dirty="0" err="1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nhóm</a:t>
            </a:r>
            <a:r>
              <a:rPr lang="en-US" sz="8800" b="1" dirty="0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 </a:t>
            </a:r>
            <a:r>
              <a:rPr lang="en-US" sz="8800" b="1" dirty="0" err="1" smtClean="0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bàn</a:t>
            </a:r>
            <a:endParaRPr lang="en-US" sz="8800" b="1" dirty="0">
              <a:solidFill>
                <a:srgbClr val="00B050"/>
              </a:solidFill>
              <a:latin typeface="Baloo 2" pitchFamily="2" charset="0"/>
              <a:ea typeface="Roboto" panose="02000000000000000000" pitchFamily="2" charset="0"/>
              <a:cs typeface="Baloo 2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55481" y="4688659"/>
            <a:ext cx="5881036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HỌC THUỘC BẢNG CHIA </a:t>
            </a:r>
            <a:r>
              <a:rPr lang="vi-VN" sz="4000" b="1" dirty="0" smtClean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7</a:t>
            </a:r>
            <a:endParaRPr lang="en-US" sz="4000" b="1" dirty="0">
              <a:solidFill>
                <a:srgbClr val="002060"/>
              </a:solidFill>
              <a:latin typeface="Baloo 2" pitchFamily="2" charset="0"/>
              <a:cs typeface="Baloo 2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F56379-217F-4D09-A766-8D94518789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090704"/>
            <a:ext cx="6219371" cy="349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12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-58299"/>
            <a:ext cx="12192000" cy="6858000"/>
          </a:xfrm>
          <a:prstGeom prst="rect">
            <a:avLst/>
          </a:prstGeom>
        </p:spPr>
      </p:pic>
      <p:grpSp>
        <p:nvGrpSpPr>
          <p:cNvPr id="2" name="组合 4"/>
          <p:cNvGrpSpPr/>
          <p:nvPr/>
        </p:nvGrpSpPr>
        <p:grpSpPr>
          <a:xfrm>
            <a:off x="662093" y="5664200"/>
            <a:ext cx="12321540" cy="1177713"/>
            <a:chOff x="0" y="5849255"/>
            <a:chExt cx="11912775" cy="100874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49257"/>
              <a:ext cx="3970925" cy="100874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70925" y="5849256"/>
              <a:ext cx="3970925" cy="1008743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1850" y="5849255"/>
              <a:ext cx="3970925" cy="1008743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04" y="6215380"/>
            <a:ext cx="4047490" cy="6438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074" y="6174317"/>
            <a:ext cx="4047490" cy="6438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110" y="6172200"/>
            <a:ext cx="3183890" cy="64389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147048" y="2962258"/>
            <a:ext cx="3483035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en-US" sz="44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Bảng</a:t>
            </a:r>
            <a:r>
              <a:rPr lang="en-US" sz="44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chia </a:t>
            </a:r>
            <a:r>
              <a:rPr lang="vi-VN" sz="4400" b="1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7</a:t>
            </a:r>
            <a:endParaRPr lang="en-US" sz="44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5198111" y="767504"/>
            <a:ext cx="2309283" cy="50167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en-US" sz="32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defTabSz="609630"/>
            <a:r>
              <a:rPr lang="vi-VN" sz="32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sz="32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09630"/>
            <a:r>
              <a:rPr lang="vi-VN" sz="32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3</a:t>
            </a:r>
          </a:p>
          <a:p>
            <a:pPr defTabSz="609630"/>
            <a:r>
              <a:rPr lang="vi-VN" sz="32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4</a:t>
            </a:r>
          </a:p>
          <a:p>
            <a:pPr defTabSz="609630"/>
            <a:r>
              <a:rPr lang="vi-VN" sz="32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5</a:t>
            </a:r>
          </a:p>
          <a:p>
            <a:pPr defTabSz="609630"/>
            <a:r>
              <a:rPr lang="vi-VN" sz="32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6</a:t>
            </a:r>
          </a:p>
          <a:p>
            <a:pPr defTabSz="609630"/>
            <a:r>
              <a:rPr lang="vi-VN" sz="32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7</a:t>
            </a:r>
          </a:p>
          <a:p>
            <a:pPr defTabSz="609630"/>
            <a:r>
              <a:rPr lang="vi-VN" sz="32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8</a:t>
            </a:r>
          </a:p>
          <a:p>
            <a:pPr defTabSz="609630"/>
            <a:r>
              <a:rPr lang="vi-VN" sz="32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pPr defTabSz="609630"/>
            <a:r>
              <a:rPr lang="vi-VN" sz="32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47632">
            <a:off x="5214976" y="2690976"/>
            <a:ext cx="633307" cy="6333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47632">
            <a:off x="5240699" y="4660469"/>
            <a:ext cx="633307" cy="6333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47632">
            <a:off x="5224425" y="670571"/>
            <a:ext cx="633307" cy="6333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47632">
            <a:off x="5203808" y="1737446"/>
            <a:ext cx="633307" cy="63330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47632">
            <a:off x="5210259" y="3680336"/>
            <a:ext cx="633307" cy="63330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47632">
            <a:off x="5203808" y="5157945"/>
            <a:ext cx="633307" cy="6333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47632">
            <a:off x="5246464" y="4179222"/>
            <a:ext cx="633307" cy="63330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47632">
            <a:off x="5179242" y="2206710"/>
            <a:ext cx="633307" cy="63330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47632">
            <a:off x="5211800" y="1180688"/>
            <a:ext cx="633307" cy="63330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47632">
            <a:off x="5231809" y="3191411"/>
            <a:ext cx="633307" cy="63330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47632">
            <a:off x="6544865" y="4643745"/>
            <a:ext cx="633307" cy="63330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47632">
            <a:off x="6545697" y="3674145"/>
            <a:ext cx="633307" cy="63330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47632">
            <a:off x="6594009" y="717558"/>
            <a:ext cx="633307" cy="63330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47632">
            <a:off x="6548301" y="1699204"/>
            <a:ext cx="633307" cy="63330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47632">
            <a:off x="6528313" y="2668805"/>
            <a:ext cx="633307" cy="6333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C2312A-FA43-433F-9632-C6B8AE749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394" y="3301350"/>
            <a:ext cx="4952808" cy="278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5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62" y="-137845"/>
            <a:ext cx="10754436" cy="66999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26653" y="1105051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13745" y="2120259"/>
            <a:ext cx="997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80283" y="2627345"/>
            <a:ext cx="883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78759" y="1170389"/>
            <a:ext cx="2299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vi-VN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:</a:t>
            </a:r>
            <a:r>
              <a:rPr lang="en-US" sz="3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</a:t>
            </a:r>
            <a:r>
              <a:rPr lang="en-US" sz="3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 </a:t>
            </a:r>
            <a:r>
              <a:rPr lang="en-US" sz="3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36638" y="1698269"/>
            <a:ext cx="2031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14  : 7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49445" y="2151076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21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:</a:t>
            </a:r>
            <a:r>
              <a:rPr lang="en-US" sz="3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7 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= 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347247" y="2664053"/>
            <a:ext cx="2011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28  :  7 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= 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349445" y="3183564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35  : 7 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349444" y="3710076"/>
            <a:ext cx="2009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42  : 7  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= 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49445" y="4235582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49  :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  </a:t>
            </a:r>
            <a:r>
              <a:rPr lang="en-US" sz="3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= 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349445" y="4735968"/>
            <a:ext cx="20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56  :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7</a:t>
            </a:r>
            <a:r>
              <a:rPr lang="en-US" sz="3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= 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347246" y="5179639"/>
            <a:ext cx="2011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63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:</a:t>
            </a:r>
            <a:r>
              <a:rPr lang="en-US" sz="3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7   =  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347246" y="5695408"/>
            <a:ext cx="2236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70  :  7 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= 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098295" y="1636301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080283" y="3123076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096000" y="3633785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073854" y="4187622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96000" y="4700705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107552" y="5176833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995545" y="5647747"/>
            <a:ext cx="8832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10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D4C82EF-2580-4FA4-8978-2757302CACE6}"/>
              </a:ext>
            </a:extLst>
          </p:cNvPr>
          <p:cNvSpPr/>
          <p:nvPr/>
        </p:nvSpPr>
        <p:spPr>
          <a:xfrm>
            <a:off x="3980504" y="330938"/>
            <a:ext cx="33538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</a:t>
            </a:r>
            <a:r>
              <a:rPr lang="en-US" sz="44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7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70C0"/>
                </a:solidFill>
                <a:prstDash val="solid"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E06AA68-2B6B-4D85-B8C5-9EC6C0A19451}"/>
              </a:ext>
            </a:extLst>
          </p:cNvPr>
          <p:cNvSpPr txBox="1"/>
          <p:nvPr/>
        </p:nvSpPr>
        <p:spPr>
          <a:xfrm>
            <a:off x="4291250" y="1752806"/>
            <a:ext cx="2676314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...</a:t>
            </a:r>
            <a:r>
              <a:rPr lang="en-US" sz="28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:  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…    =  …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24249E8-09D5-45A4-82C2-76DD4BFD7969}"/>
              </a:ext>
            </a:extLst>
          </p:cNvPr>
          <p:cNvSpPr txBox="1"/>
          <p:nvPr/>
        </p:nvSpPr>
        <p:spPr>
          <a:xfrm>
            <a:off x="4319248" y="2253809"/>
            <a:ext cx="2676314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… </a:t>
            </a:r>
            <a:r>
              <a:rPr lang="en-US" sz="28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:  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…    =  …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5050062-C8F7-4A09-A297-D005A899992A}"/>
              </a:ext>
            </a:extLst>
          </p:cNvPr>
          <p:cNvSpPr txBox="1"/>
          <p:nvPr/>
        </p:nvSpPr>
        <p:spPr>
          <a:xfrm>
            <a:off x="4347246" y="2738536"/>
            <a:ext cx="2676314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… </a:t>
            </a:r>
            <a:r>
              <a:rPr lang="en-US" sz="28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:  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…    </a:t>
            </a:r>
            <a:r>
              <a:rPr lang="en-US" sz="28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=  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…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010FFEE-40EA-4062-8BDF-396B4C8EAC43}"/>
              </a:ext>
            </a:extLst>
          </p:cNvPr>
          <p:cNvSpPr txBox="1"/>
          <p:nvPr/>
        </p:nvSpPr>
        <p:spPr>
          <a:xfrm>
            <a:off x="4352295" y="3177394"/>
            <a:ext cx="2676314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… </a:t>
            </a:r>
            <a:r>
              <a:rPr lang="en-US" sz="28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:  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…    =  …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FBFD572-3F40-408C-A533-811FB5250579}"/>
              </a:ext>
            </a:extLst>
          </p:cNvPr>
          <p:cNvSpPr txBox="1"/>
          <p:nvPr/>
        </p:nvSpPr>
        <p:spPr>
          <a:xfrm>
            <a:off x="4358349" y="3701633"/>
            <a:ext cx="2676314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… </a:t>
            </a:r>
            <a:r>
              <a:rPr lang="en-US" sz="28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:  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…    =  …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3F10430-8B89-4D3C-9856-5A31ACD2527F}"/>
              </a:ext>
            </a:extLst>
          </p:cNvPr>
          <p:cNvSpPr txBox="1"/>
          <p:nvPr/>
        </p:nvSpPr>
        <p:spPr>
          <a:xfrm>
            <a:off x="4356883" y="4279048"/>
            <a:ext cx="2676314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…  :  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…    =  …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4C6F1E8-2CA3-4DAD-8A48-B6A53DEE12F3}"/>
              </a:ext>
            </a:extLst>
          </p:cNvPr>
          <p:cNvSpPr txBox="1"/>
          <p:nvPr/>
        </p:nvSpPr>
        <p:spPr>
          <a:xfrm>
            <a:off x="4347246" y="4715168"/>
            <a:ext cx="2676314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…  :  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…    =  …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42C9A98-C64D-4868-A7DA-B21A24046CE3}"/>
              </a:ext>
            </a:extLst>
          </p:cNvPr>
          <p:cNvSpPr txBox="1"/>
          <p:nvPr/>
        </p:nvSpPr>
        <p:spPr>
          <a:xfrm>
            <a:off x="4391792" y="5249550"/>
            <a:ext cx="2676314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… </a:t>
            </a:r>
            <a:r>
              <a:rPr lang="en-US" sz="28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:  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…    =  … </a:t>
            </a:r>
          </a:p>
        </p:txBody>
      </p:sp>
    </p:spTree>
    <p:extLst>
      <p:ext uri="{BB962C8B-B14F-4D97-AF65-F5344CB8AC3E}">
        <p14:creationId xmlns:p14="http://schemas.microsoft.com/office/powerpoint/2010/main" val="185185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5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93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2702859" y="5472039"/>
            <a:ext cx="7063167" cy="13859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58331" y="2207705"/>
            <a:ext cx="6907695" cy="1838611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7200" b="1" dirty="0" err="1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9900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Vận</a:t>
            </a:r>
            <a:r>
              <a:rPr lang="en-US" sz="7200" b="1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9900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7200" b="1" dirty="0" err="1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9900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dụng</a:t>
            </a:r>
            <a:endParaRPr lang="en-US" sz="7200" b="1" dirty="0">
              <a:ln w="12700">
                <a:solidFill>
                  <a:srgbClr val="FFC000"/>
                </a:solidFill>
                <a:prstDash val="solid"/>
              </a:ln>
              <a:solidFill>
                <a:srgbClr val="0099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902336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52" name="Snip Diagonal Corner Rectangle 2">
            <a:extLst>
              <a:ext uri="{FF2B5EF4-FFF2-40B4-BE49-F238E27FC236}">
                <a16:creationId xmlns:a16="http://schemas.microsoft.com/office/drawing/2014/main" id="{473FAE86-6061-44A3-BAD8-5065D026A960}"/>
              </a:ext>
            </a:extLst>
          </p:cNvPr>
          <p:cNvSpPr/>
          <p:nvPr/>
        </p:nvSpPr>
        <p:spPr>
          <a:xfrm>
            <a:off x="4323487" y="390752"/>
            <a:ext cx="3825984" cy="606274"/>
          </a:xfrm>
          <a:prstGeom prst="snip2DiagRect">
            <a:avLst/>
          </a:prstGeom>
          <a:solidFill>
            <a:sysClr val="window" lastClr="FFFFFF">
              <a:alpha val="85000"/>
            </a:sysClr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 1: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Tính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DF27F9-6A40-4A58-9087-E215649611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03" r="10023"/>
          <a:stretch/>
        </p:blipFill>
        <p:spPr>
          <a:xfrm>
            <a:off x="4870813" y="1526071"/>
            <a:ext cx="1948004" cy="29581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0133CB-40D1-4CE4-823D-F705BD1755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329"/>
          <a:stretch/>
        </p:blipFill>
        <p:spPr>
          <a:xfrm>
            <a:off x="996641" y="1432044"/>
            <a:ext cx="2106615" cy="29574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63741E-F676-44D5-BB31-C6BE260287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01" t="3771" r="5833"/>
          <a:stretch/>
        </p:blipFill>
        <p:spPr>
          <a:xfrm>
            <a:off x="8743369" y="1642959"/>
            <a:ext cx="1896231" cy="26233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60CDA9-4B47-450F-A402-995AAB973F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273" r="9794" b="4571"/>
          <a:stretch/>
        </p:blipFill>
        <p:spPr>
          <a:xfrm>
            <a:off x="2987863" y="4337660"/>
            <a:ext cx="1911995" cy="24507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D198AD-25A1-4FAF-A01F-7AB22DD90B9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409" t="5292" r="5690"/>
          <a:stretch/>
        </p:blipFill>
        <p:spPr>
          <a:xfrm>
            <a:off x="7183222" y="4247860"/>
            <a:ext cx="1932498" cy="2673537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5D6F1FDE-3E04-4240-9B59-971A38ED2A00}"/>
              </a:ext>
            </a:extLst>
          </p:cNvPr>
          <p:cNvSpPr/>
          <p:nvPr/>
        </p:nvSpPr>
        <p:spPr>
          <a:xfrm rot="16200000">
            <a:off x="1643844" y="2203503"/>
            <a:ext cx="974520" cy="1462737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C63E3A1-016D-4774-9BA2-85FE4350F72A}"/>
              </a:ext>
            </a:extLst>
          </p:cNvPr>
          <p:cNvSpPr txBox="1"/>
          <p:nvPr/>
        </p:nvSpPr>
        <p:spPr>
          <a:xfrm>
            <a:off x="1559945" y="2481761"/>
            <a:ext cx="1313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14 : 7</a:t>
            </a:r>
          </a:p>
          <a:p>
            <a:r>
              <a:rPr lang="en-US" sz="2800" dirty="0"/>
              <a:t>21 : 7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E13A525-5DC4-4C60-A6A1-E8DCB57F0B49}"/>
              </a:ext>
            </a:extLst>
          </p:cNvPr>
          <p:cNvSpPr/>
          <p:nvPr/>
        </p:nvSpPr>
        <p:spPr>
          <a:xfrm rot="16200000">
            <a:off x="5357555" y="2237653"/>
            <a:ext cx="974520" cy="1462737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6822696-02DC-43ED-913D-27C9D740BC9A}"/>
              </a:ext>
            </a:extLst>
          </p:cNvPr>
          <p:cNvSpPr txBox="1"/>
          <p:nvPr/>
        </p:nvSpPr>
        <p:spPr>
          <a:xfrm>
            <a:off x="5301237" y="2645436"/>
            <a:ext cx="1313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35 : 7</a:t>
            </a:r>
          </a:p>
          <a:p>
            <a:r>
              <a:rPr lang="en-US" sz="2800" dirty="0"/>
              <a:t>42 : 7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07727FF-4289-4BD8-9F47-120A5782E70C}"/>
              </a:ext>
            </a:extLst>
          </p:cNvPr>
          <p:cNvSpPr/>
          <p:nvPr/>
        </p:nvSpPr>
        <p:spPr>
          <a:xfrm rot="16200000">
            <a:off x="9185540" y="2305608"/>
            <a:ext cx="974520" cy="1313177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799E331-2295-4CF0-A57B-E7D0DEE9D1E7}"/>
              </a:ext>
            </a:extLst>
          </p:cNvPr>
          <p:cNvSpPr txBox="1"/>
          <p:nvPr/>
        </p:nvSpPr>
        <p:spPr>
          <a:xfrm>
            <a:off x="9249966" y="2539885"/>
            <a:ext cx="1313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7 : 7</a:t>
            </a:r>
          </a:p>
          <a:p>
            <a:r>
              <a:rPr lang="en-US" sz="2800" dirty="0"/>
              <a:t>28 : 7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E1B3AF7-944E-4C5C-8462-8D925A4F425F}"/>
              </a:ext>
            </a:extLst>
          </p:cNvPr>
          <p:cNvSpPr/>
          <p:nvPr/>
        </p:nvSpPr>
        <p:spPr>
          <a:xfrm rot="16200000">
            <a:off x="3496952" y="4906944"/>
            <a:ext cx="974520" cy="140182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08ACB04-9828-476B-B61B-297136C6A201}"/>
              </a:ext>
            </a:extLst>
          </p:cNvPr>
          <p:cNvSpPr txBox="1"/>
          <p:nvPr/>
        </p:nvSpPr>
        <p:spPr>
          <a:xfrm>
            <a:off x="3371950" y="5203562"/>
            <a:ext cx="1313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63 : 7</a:t>
            </a:r>
          </a:p>
          <a:p>
            <a:r>
              <a:rPr lang="en-US" sz="2800" dirty="0"/>
              <a:t>70 : 7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C4ACF43-D779-4ACD-AD0C-4FBAE92580E7}"/>
              </a:ext>
            </a:extLst>
          </p:cNvPr>
          <p:cNvSpPr/>
          <p:nvPr/>
        </p:nvSpPr>
        <p:spPr>
          <a:xfrm rot="16200000">
            <a:off x="7634567" y="4976211"/>
            <a:ext cx="869973" cy="134763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A436F06-453F-4A9E-A255-2BDE61CCEDE3}"/>
              </a:ext>
            </a:extLst>
          </p:cNvPr>
          <p:cNvSpPr txBox="1"/>
          <p:nvPr/>
        </p:nvSpPr>
        <p:spPr>
          <a:xfrm>
            <a:off x="7535546" y="5215040"/>
            <a:ext cx="1313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56 : 7</a:t>
            </a:r>
          </a:p>
          <a:p>
            <a:r>
              <a:rPr lang="en-US" sz="2800" dirty="0"/>
              <a:t>49 : 7</a:t>
            </a:r>
          </a:p>
        </p:txBody>
      </p:sp>
      <p:pic>
        <p:nvPicPr>
          <p:cNvPr id="74" name="Picture 2">
            <a:extLst>
              <a:ext uri="{FF2B5EF4-FFF2-40B4-BE49-F238E27FC236}">
                <a16:creationId xmlns:a16="http://schemas.microsoft.com/office/drawing/2014/main" id="{F0FBB052-6A23-4803-869B-938E0A2606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6574482">
            <a:off x="-601418" y="-949375"/>
            <a:ext cx="2836041" cy="2763851"/>
          </a:xfrm>
          <a:prstGeom prst="rect">
            <a:avLst/>
          </a:prstGeom>
        </p:spPr>
      </p:pic>
      <p:pic>
        <p:nvPicPr>
          <p:cNvPr id="75" name="Picture 8">
            <a:extLst>
              <a:ext uri="{FF2B5EF4-FFF2-40B4-BE49-F238E27FC236}">
                <a16:creationId xmlns:a16="http://schemas.microsoft.com/office/drawing/2014/main" id="{03A9D9C9-2E15-4F46-828B-4B41BF779D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3241382">
            <a:off x="9609906" y="4954706"/>
            <a:ext cx="2836041" cy="276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3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pic>
        <p:nvPicPr>
          <p:cNvPr id="3076" name="Picture 4" descr="DẠY KÈM TOÁN LỚP 5 TẠI NHÀ">
            <a:extLst>
              <a:ext uri="{FF2B5EF4-FFF2-40B4-BE49-F238E27FC236}">
                <a16:creationId xmlns:a16="http://schemas.microsoft.com/office/drawing/2014/main" id="{09353EE4-369E-4C4B-88F6-83B9EE342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71487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Snip Diagonal Corner Rectangle 2">
            <a:extLst>
              <a:ext uri="{FF2B5EF4-FFF2-40B4-BE49-F238E27FC236}">
                <a16:creationId xmlns:a16="http://schemas.microsoft.com/office/drawing/2014/main" id="{02F199ED-AC12-4A39-A7A4-8909DCB5E295}"/>
              </a:ext>
            </a:extLst>
          </p:cNvPr>
          <p:cNvSpPr/>
          <p:nvPr/>
        </p:nvSpPr>
        <p:spPr>
          <a:xfrm>
            <a:off x="3716379" y="495008"/>
            <a:ext cx="4083033" cy="828964"/>
          </a:xfrm>
          <a:prstGeom prst="snip2DiagRect">
            <a:avLst/>
          </a:prstGeom>
          <a:solidFill>
            <a:sysClr val="window" lastClr="FFFFFF">
              <a:alpha val="85000"/>
            </a:sysClr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Bài 2: Tính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B301511-EF37-4C8F-9089-3E4FA760B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4029" y="2100465"/>
            <a:ext cx="3006952" cy="2744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4CC0D0-907E-4B80-AE94-8C0A3EA3CD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2122" y="2100465"/>
            <a:ext cx="2977290" cy="27874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4F75B5-5B8A-4DD3-85C0-56B47F21E6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3438" y="2077766"/>
            <a:ext cx="3137077" cy="2934685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2E5FE2DE-DB6E-4E2D-98D1-4759C7BC08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6574482">
            <a:off x="-601418" y="-949375"/>
            <a:ext cx="2836041" cy="2763851"/>
          </a:xfrm>
          <a:prstGeom prst="rect">
            <a:avLst/>
          </a:prstGeom>
        </p:spPr>
      </p:pic>
      <p:pic>
        <p:nvPicPr>
          <p:cNvPr id="35" name="Picture 8">
            <a:extLst>
              <a:ext uri="{FF2B5EF4-FFF2-40B4-BE49-F238E27FC236}">
                <a16:creationId xmlns:a16="http://schemas.microsoft.com/office/drawing/2014/main" id="{979AB71D-A606-430B-9B3C-2128EFFB03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3241382">
            <a:off x="9609906" y="4954706"/>
            <a:ext cx="2836041" cy="276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2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9">
            <a:extLst>
              <a:ext uri="{FF2B5EF4-FFF2-40B4-BE49-F238E27FC236}">
                <a16:creationId xmlns:a16="http://schemas.microsoft.com/office/drawing/2014/main" id="{635C92DA-1133-4AFD-988A-F8B6E8FD62FA}"/>
              </a:ext>
            </a:extLst>
          </p:cNvPr>
          <p:cNvSpPr/>
          <p:nvPr/>
        </p:nvSpPr>
        <p:spPr>
          <a:xfrm>
            <a:off x="954951" y="1726399"/>
            <a:ext cx="9976119" cy="31372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63" tIns="25715" rIns="51363" bIns="25715" rtlCol="0" anchor="ctr"/>
          <a:lstStyle/>
          <a:p>
            <a:pPr defTabSz="513530"/>
            <a:endParaRPr lang="vi-VN" sz="4000" dirty="0">
              <a:solidFill>
                <a:prstClr val="black"/>
              </a:solidFill>
            </a:endParaRPr>
          </a:p>
          <a:p>
            <a:pPr algn="just" defTabSz="513530">
              <a:lnSpc>
                <a:spcPct val="150000"/>
              </a:lnSpc>
            </a:pPr>
            <a:r>
              <a:rPr lang="vi-VN" sz="4000" dirty="0">
                <a:solidFill>
                  <a:prstClr val="black"/>
                </a:solidFill>
              </a:rPr>
              <a:t>	</a:t>
            </a:r>
            <a:r>
              <a:rPr lang="en-US" sz="4000" b="1" dirty="0" err="1">
                <a:solidFill>
                  <a:srgbClr val="0033CC"/>
                </a:solidFill>
              </a:rPr>
              <a:t>Mỗi</a:t>
            </a:r>
            <a:r>
              <a:rPr lang="en-US" sz="4000" b="1" dirty="0">
                <a:solidFill>
                  <a:srgbClr val="0033CC"/>
                </a:solidFill>
              </a:rPr>
              <a:t> </a:t>
            </a:r>
            <a:r>
              <a:rPr lang="en-US" sz="4000" b="1" dirty="0" err="1">
                <a:solidFill>
                  <a:srgbClr val="0033CC"/>
                </a:solidFill>
              </a:rPr>
              <a:t>câu</a:t>
            </a:r>
            <a:r>
              <a:rPr lang="en-US" sz="4000" b="1" dirty="0">
                <a:solidFill>
                  <a:srgbClr val="0033CC"/>
                </a:solidFill>
              </a:rPr>
              <a:t> </a:t>
            </a:r>
            <a:r>
              <a:rPr lang="en-US" sz="4000" b="1" dirty="0" err="1">
                <a:solidFill>
                  <a:srgbClr val="0033CC"/>
                </a:solidFill>
              </a:rPr>
              <a:t>hỏi</a:t>
            </a:r>
            <a:r>
              <a:rPr lang="en-US" sz="4000" b="1" dirty="0">
                <a:solidFill>
                  <a:srgbClr val="0033CC"/>
                </a:solidFill>
              </a:rPr>
              <a:t> </a:t>
            </a:r>
            <a:r>
              <a:rPr lang="en-US" sz="4000" b="1" dirty="0" err="1">
                <a:solidFill>
                  <a:srgbClr val="0033CC"/>
                </a:solidFill>
              </a:rPr>
              <a:t>có</a:t>
            </a:r>
            <a:r>
              <a:rPr lang="en-US" sz="4000" b="1" dirty="0">
                <a:solidFill>
                  <a:srgbClr val="0033CC"/>
                </a:solidFill>
              </a:rPr>
              <a:t> </a:t>
            </a:r>
            <a:r>
              <a:rPr lang="en-US" sz="4000" b="1" dirty="0" smtClean="0">
                <a:solidFill>
                  <a:srgbClr val="0033CC"/>
                </a:solidFill>
              </a:rPr>
              <a:t>4 </a:t>
            </a:r>
            <a:r>
              <a:rPr lang="en-US" sz="4000" b="1" dirty="0" err="1">
                <a:solidFill>
                  <a:srgbClr val="0033CC"/>
                </a:solidFill>
              </a:rPr>
              <a:t>đáp</a:t>
            </a:r>
            <a:r>
              <a:rPr lang="en-US" sz="4000" b="1" dirty="0">
                <a:solidFill>
                  <a:srgbClr val="0033CC"/>
                </a:solidFill>
              </a:rPr>
              <a:t> </a:t>
            </a:r>
            <a:r>
              <a:rPr lang="en-US" sz="4000" b="1" dirty="0" err="1">
                <a:solidFill>
                  <a:srgbClr val="0033CC"/>
                </a:solidFill>
              </a:rPr>
              <a:t>án</a:t>
            </a:r>
            <a:r>
              <a:rPr lang="en-US" sz="4000" b="1" dirty="0">
                <a:solidFill>
                  <a:srgbClr val="0033CC"/>
                </a:solidFill>
              </a:rPr>
              <a:t> </a:t>
            </a:r>
            <a:r>
              <a:rPr lang="en-US" sz="4000" b="1" dirty="0" smtClean="0">
                <a:solidFill>
                  <a:srgbClr val="0033CC"/>
                </a:solidFill>
              </a:rPr>
              <a:t>A,B,C,D </a:t>
            </a:r>
            <a:r>
              <a:rPr lang="en-US" sz="4000" b="1" dirty="0" err="1" smtClean="0">
                <a:solidFill>
                  <a:srgbClr val="0033CC"/>
                </a:solidFill>
              </a:rPr>
              <a:t>để</a:t>
            </a:r>
            <a:r>
              <a:rPr lang="en-US" sz="4000" b="1" dirty="0" smtClean="0">
                <a:solidFill>
                  <a:srgbClr val="0033CC"/>
                </a:solidFill>
              </a:rPr>
              <a:t> </a:t>
            </a:r>
            <a:r>
              <a:rPr lang="en-US" sz="4000" b="1" dirty="0" err="1">
                <a:solidFill>
                  <a:srgbClr val="0033CC"/>
                </a:solidFill>
              </a:rPr>
              <a:t>các</a:t>
            </a:r>
            <a:r>
              <a:rPr lang="en-US" sz="4000" b="1" dirty="0">
                <a:solidFill>
                  <a:srgbClr val="0033CC"/>
                </a:solidFill>
              </a:rPr>
              <a:t> </a:t>
            </a:r>
            <a:r>
              <a:rPr lang="en-US" sz="4000" b="1" dirty="0" err="1">
                <a:solidFill>
                  <a:srgbClr val="0033CC"/>
                </a:solidFill>
              </a:rPr>
              <a:t>bạn</a:t>
            </a:r>
            <a:r>
              <a:rPr lang="en-US" sz="4000" b="1" dirty="0">
                <a:solidFill>
                  <a:srgbClr val="0033CC"/>
                </a:solidFill>
              </a:rPr>
              <a:t> </a:t>
            </a:r>
            <a:r>
              <a:rPr lang="en-US" sz="4000" b="1" dirty="0" err="1">
                <a:solidFill>
                  <a:srgbClr val="0033CC"/>
                </a:solidFill>
              </a:rPr>
              <a:t>lựa</a:t>
            </a:r>
            <a:r>
              <a:rPr lang="en-US" sz="4000" b="1" dirty="0">
                <a:solidFill>
                  <a:srgbClr val="0033CC"/>
                </a:solidFill>
              </a:rPr>
              <a:t> </a:t>
            </a:r>
            <a:r>
              <a:rPr lang="en-US" sz="4000" b="1" dirty="0" err="1">
                <a:solidFill>
                  <a:srgbClr val="0033CC"/>
                </a:solidFill>
              </a:rPr>
              <a:t>chọn</a:t>
            </a:r>
            <a:r>
              <a:rPr lang="en-US" sz="4000" b="1" dirty="0">
                <a:solidFill>
                  <a:srgbClr val="0033CC"/>
                </a:solidFill>
              </a:rPr>
              <a:t>. Sau 5 </a:t>
            </a:r>
            <a:r>
              <a:rPr lang="en-US" sz="4000" b="1" dirty="0" err="1">
                <a:solidFill>
                  <a:srgbClr val="0033CC"/>
                </a:solidFill>
              </a:rPr>
              <a:t>giây</a:t>
            </a:r>
            <a:r>
              <a:rPr lang="en-US" sz="4000" b="1" dirty="0">
                <a:solidFill>
                  <a:srgbClr val="0033CC"/>
                </a:solidFill>
              </a:rPr>
              <a:t> </a:t>
            </a:r>
            <a:r>
              <a:rPr lang="en-US" sz="4000" b="1" dirty="0" err="1">
                <a:solidFill>
                  <a:srgbClr val="0033CC"/>
                </a:solidFill>
              </a:rPr>
              <a:t>suy</a:t>
            </a:r>
            <a:r>
              <a:rPr lang="en-US" sz="4000" b="1" dirty="0">
                <a:solidFill>
                  <a:srgbClr val="0033CC"/>
                </a:solidFill>
              </a:rPr>
              <a:t> </a:t>
            </a:r>
            <a:r>
              <a:rPr lang="en-US" sz="4000" b="1" dirty="0" err="1">
                <a:solidFill>
                  <a:srgbClr val="0033CC"/>
                </a:solidFill>
              </a:rPr>
              <a:t>nghĩ</a:t>
            </a:r>
            <a:r>
              <a:rPr lang="en-US" sz="4000" b="1" dirty="0">
                <a:solidFill>
                  <a:srgbClr val="0033CC"/>
                </a:solidFill>
              </a:rPr>
              <a:t>, </a:t>
            </a:r>
            <a:r>
              <a:rPr lang="en-US" sz="4000" b="1" dirty="0" err="1">
                <a:solidFill>
                  <a:srgbClr val="0033CC"/>
                </a:solidFill>
              </a:rPr>
              <a:t>hãy</a:t>
            </a:r>
            <a:r>
              <a:rPr lang="en-US" sz="4000" b="1" dirty="0">
                <a:solidFill>
                  <a:srgbClr val="0033CC"/>
                </a:solidFill>
              </a:rPr>
              <a:t> </a:t>
            </a:r>
            <a:r>
              <a:rPr lang="en-US" sz="4000" b="1" dirty="0" err="1">
                <a:solidFill>
                  <a:srgbClr val="0033CC"/>
                </a:solidFill>
              </a:rPr>
              <a:t>giơ</a:t>
            </a:r>
            <a:r>
              <a:rPr lang="en-US" sz="4000" b="1" dirty="0">
                <a:solidFill>
                  <a:srgbClr val="0033CC"/>
                </a:solidFill>
              </a:rPr>
              <a:t> </a:t>
            </a:r>
            <a:r>
              <a:rPr lang="en-US" sz="4000" b="1" dirty="0" err="1">
                <a:solidFill>
                  <a:srgbClr val="0033CC"/>
                </a:solidFill>
              </a:rPr>
              <a:t>các</a:t>
            </a:r>
            <a:r>
              <a:rPr lang="en-US" sz="4000" b="1" dirty="0">
                <a:solidFill>
                  <a:srgbClr val="0033CC"/>
                </a:solidFill>
              </a:rPr>
              <a:t> </a:t>
            </a:r>
            <a:r>
              <a:rPr lang="en-US" sz="4000" b="1" dirty="0" err="1">
                <a:solidFill>
                  <a:srgbClr val="0033CC"/>
                </a:solidFill>
              </a:rPr>
              <a:t>tấm</a:t>
            </a:r>
            <a:r>
              <a:rPr lang="en-US" sz="4000" b="1" dirty="0">
                <a:solidFill>
                  <a:srgbClr val="0033CC"/>
                </a:solidFill>
              </a:rPr>
              <a:t> </a:t>
            </a:r>
            <a:r>
              <a:rPr lang="en-US" sz="4000" b="1" dirty="0" err="1">
                <a:solidFill>
                  <a:srgbClr val="0033CC"/>
                </a:solidFill>
              </a:rPr>
              <a:t>thẻ</a:t>
            </a:r>
            <a:r>
              <a:rPr lang="en-US" sz="4000" b="1" dirty="0">
                <a:solidFill>
                  <a:srgbClr val="0033CC"/>
                </a:solidFill>
              </a:rPr>
              <a:t> </a:t>
            </a:r>
            <a:r>
              <a:rPr lang="en-US" sz="4000" b="1" dirty="0" err="1">
                <a:solidFill>
                  <a:srgbClr val="0033CC"/>
                </a:solidFill>
              </a:rPr>
              <a:t>phù</a:t>
            </a:r>
            <a:r>
              <a:rPr lang="en-US" sz="4000" b="1" dirty="0">
                <a:solidFill>
                  <a:srgbClr val="0033CC"/>
                </a:solidFill>
              </a:rPr>
              <a:t> </a:t>
            </a:r>
            <a:r>
              <a:rPr lang="en-US" sz="4000" b="1" dirty="0" err="1">
                <a:solidFill>
                  <a:srgbClr val="0033CC"/>
                </a:solidFill>
              </a:rPr>
              <a:t>hợp</a:t>
            </a:r>
            <a:r>
              <a:rPr lang="en-US" sz="4000" b="1" dirty="0">
                <a:solidFill>
                  <a:srgbClr val="0033CC"/>
                </a:solidFill>
              </a:rPr>
              <a:t> </a:t>
            </a:r>
            <a:r>
              <a:rPr lang="en-US" sz="4000" b="1" dirty="0" err="1">
                <a:solidFill>
                  <a:srgbClr val="0033CC"/>
                </a:solidFill>
              </a:rPr>
              <a:t>nhé</a:t>
            </a:r>
            <a:r>
              <a:rPr lang="en-US" sz="4000" b="1" dirty="0">
                <a:solidFill>
                  <a:srgbClr val="0033CC"/>
                </a:solidFill>
              </a:rPr>
              <a:t> 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03D947-9445-4069-8D3F-742B2B089F26}"/>
              </a:ext>
            </a:extLst>
          </p:cNvPr>
          <p:cNvSpPr txBox="1"/>
          <p:nvPr/>
        </p:nvSpPr>
        <p:spPr>
          <a:xfrm>
            <a:off x="1754731" y="403939"/>
            <a:ext cx="837655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Ai </a:t>
            </a:r>
            <a:r>
              <a:rPr lang="en-US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nhanh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ai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đúng</a:t>
            </a:r>
            <a:endParaRPr lang="en-US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897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ame Side Corner Rectangle 25">
            <a:extLst>
              <a:ext uri="{FF2B5EF4-FFF2-40B4-BE49-F238E27FC236}">
                <a16:creationId xmlns:a16="http://schemas.microsoft.com/office/drawing/2014/main" id="{779DEA99-83EF-457D-A116-6FA20544052C}"/>
              </a:ext>
            </a:extLst>
          </p:cNvPr>
          <p:cNvSpPr/>
          <p:nvPr/>
        </p:nvSpPr>
        <p:spPr>
          <a:xfrm>
            <a:off x="1708958" y="337084"/>
            <a:ext cx="8152456" cy="2658875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8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id="{D9D78931-5949-4CD4-86E4-CD6582D8CA1A}"/>
              </a:ext>
            </a:extLst>
          </p:cNvPr>
          <p:cNvSpPr/>
          <p:nvPr/>
        </p:nvSpPr>
        <p:spPr>
          <a:xfrm>
            <a:off x="2236918" y="3576848"/>
            <a:ext cx="3474325" cy="708960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A</a:t>
            </a:r>
            <a:r>
              <a:rPr lang="en-US" sz="4000" b="1" dirty="0" smtClean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. 10</a:t>
            </a:r>
            <a:r>
              <a:rPr lang="en-US" sz="4000" b="1" dirty="0" smtClean="0">
                <a:solidFill>
                  <a:srgbClr val="0033CC"/>
                </a:solidFill>
                <a:latin typeface="Edwardian Script ITC" panose="030303020407070D0804" pitchFamily="66" charset="0"/>
                <a:cs typeface="Times New Roman" panose="02020603050405020304" pitchFamily="18" charset="0"/>
              </a:rPr>
              <a:t>l</a:t>
            </a:r>
            <a:endParaRPr lang="en-US" sz="4000" b="1" dirty="0">
              <a:solidFill>
                <a:srgbClr val="0033CC"/>
              </a:solidFill>
              <a:latin typeface="Edwardian Script ITC" panose="030303020407070D0804" pitchFamily="66" charset="0"/>
              <a:cs typeface="Times New Roman" panose="02020603050405020304" pitchFamily="18" charset="0"/>
            </a:endParaRPr>
          </a:p>
        </p:txBody>
      </p:sp>
      <p:sp>
        <p:nvSpPr>
          <p:cNvPr id="14" name="C">
            <a:extLst>
              <a:ext uri="{FF2B5EF4-FFF2-40B4-BE49-F238E27FC236}">
                <a16:creationId xmlns:a16="http://schemas.microsoft.com/office/drawing/2014/main" id="{3A102514-615C-4E87-BC5F-50C4C7C58AF2}"/>
              </a:ext>
            </a:extLst>
          </p:cNvPr>
          <p:cNvSpPr/>
          <p:nvPr/>
        </p:nvSpPr>
        <p:spPr>
          <a:xfrm>
            <a:off x="6445897" y="3505700"/>
            <a:ext cx="3480269" cy="729429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smtClean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B. 10</a:t>
            </a:r>
            <a:endParaRPr lang="en-US" sz="4000" b="1" dirty="0">
              <a:solidFill>
                <a:srgbClr val="0033CC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23A00DD7-FE82-4547-9ECA-782325E64B7F}"/>
              </a:ext>
            </a:extLst>
          </p:cNvPr>
          <p:cNvSpPr/>
          <p:nvPr/>
        </p:nvSpPr>
        <p:spPr>
          <a:xfrm>
            <a:off x="6445897" y="4744870"/>
            <a:ext cx="3350768" cy="729429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D</a:t>
            </a:r>
            <a:r>
              <a:rPr lang="en-US" sz="4000" b="1" dirty="0" smtClean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4000" b="1" dirty="0" smtClean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77</a:t>
            </a:r>
            <a:r>
              <a:rPr lang="en-US" sz="4000" b="1" dirty="0" smtClean="0">
                <a:solidFill>
                  <a:srgbClr val="0033CC"/>
                </a:solidFill>
                <a:latin typeface="Edwardian Script ITC" panose="030303020407070D0804" pitchFamily="66" charset="0"/>
                <a:cs typeface="Times New Roman" panose="02020603050405020304" pitchFamily="18" charset="0"/>
              </a:rPr>
              <a:t>l</a:t>
            </a:r>
            <a:endParaRPr lang="en-US" sz="4000" b="1" dirty="0">
              <a:solidFill>
                <a:srgbClr val="0033CC"/>
              </a:solidFill>
              <a:latin typeface="Edwardian Script ITC" panose="030303020407070D0804" pitchFamily="66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198EEE-E027-4D5D-B8FF-10AD69A8A0F7}"/>
              </a:ext>
            </a:extLst>
          </p:cNvPr>
          <p:cNvSpPr txBox="1"/>
          <p:nvPr/>
        </p:nvSpPr>
        <p:spPr>
          <a:xfrm>
            <a:off x="2031438" y="630664"/>
            <a:ext cx="83922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700" b="1" dirty="0">
                <a:solidFill>
                  <a:srgbClr val="002060"/>
                </a:solidFill>
                <a:latin typeface="Calibri"/>
              </a:rPr>
              <a:t>                </a:t>
            </a:r>
            <a:r>
              <a:rPr lang="en-US" sz="4000" b="1" u="sng" dirty="0" err="1">
                <a:solidFill>
                  <a:srgbClr val="002060"/>
                </a:solidFill>
                <a:latin typeface="+mj-lt"/>
              </a:rPr>
              <a:t>Câu</a:t>
            </a:r>
            <a:r>
              <a:rPr lang="en-US" sz="4000" b="1" u="sng" dirty="0">
                <a:solidFill>
                  <a:srgbClr val="002060"/>
                </a:solidFill>
                <a:latin typeface="+mj-lt"/>
              </a:rPr>
              <a:t> 1. </a:t>
            </a:r>
          </a:p>
          <a:p>
            <a:pPr algn="ctr">
              <a:defRPr/>
            </a:pPr>
            <a:endParaRPr lang="en-US" sz="40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7" name="Picture 115" descr="ALRMCLOK">
            <a:extLst>
              <a:ext uri="{FF2B5EF4-FFF2-40B4-BE49-F238E27FC236}">
                <a16:creationId xmlns:a16="http://schemas.microsoft.com/office/drawing/2014/main" id="{5A3468E9-B1B2-4001-8544-01812E46F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74" y="720620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176">
            <a:extLst>
              <a:ext uri="{FF2B5EF4-FFF2-40B4-BE49-F238E27FC236}">
                <a16:creationId xmlns:a16="http://schemas.microsoft.com/office/drawing/2014/main" id="{7EE21A39-9EF6-40B9-8F67-EE2D8A116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670" y="100228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 dirty="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37C0CD4E-603D-4C90-AE12-B8D2672B4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670" y="1015076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 dirty="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59D3819C-2731-452E-A647-530A4D118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670" y="1001971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 dirty="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D9E7670C-4DAA-4537-A983-4559D53A4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354" y="989183"/>
            <a:ext cx="345366" cy="4099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 dirty="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D8CFF7B5-C5FA-48CE-8D3D-1C5A363E6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670" y="97639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 dirty="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3FD34D52-1598-4A0D-8CA0-215A7F6AE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875" y="966117"/>
            <a:ext cx="465640" cy="45611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1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sp>
        <p:nvSpPr>
          <p:cNvPr id="21" name="D">
            <a:extLst>
              <a:ext uri="{FF2B5EF4-FFF2-40B4-BE49-F238E27FC236}">
                <a16:creationId xmlns:a16="http://schemas.microsoft.com/office/drawing/2014/main" id="{23A00DD7-FE82-4547-9ECA-782325E64B7F}"/>
              </a:ext>
            </a:extLst>
          </p:cNvPr>
          <p:cNvSpPr/>
          <p:nvPr/>
        </p:nvSpPr>
        <p:spPr>
          <a:xfrm>
            <a:off x="2236917" y="4701429"/>
            <a:ext cx="3474325" cy="729429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C. </a:t>
            </a:r>
            <a:r>
              <a:rPr lang="en-US" sz="4000" b="1" dirty="0" smtClean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63</a:t>
            </a:r>
            <a:r>
              <a:rPr lang="en-US" sz="4000" b="1" dirty="0" smtClean="0">
                <a:solidFill>
                  <a:srgbClr val="0033CC"/>
                </a:solidFill>
                <a:latin typeface="Edwardian Script ITC" panose="030303020407070D0804" pitchFamily="66" charset="0"/>
                <a:cs typeface="Times New Roman" panose="02020603050405020304" pitchFamily="18" charset="0"/>
              </a:rPr>
              <a:t>l</a:t>
            </a:r>
            <a:endParaRPr lang="en-US" sz="4000" b="1" dirty="0">
              <a:solidFill>
                <a:srgbClr val="0033CC"/>
              </a:solidFill>
              <a:latin typeface="Edwardian Script ITC" panose="030303020407070D0804" pitchFamily="66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B301511-EF37-4C8F-9089-3E4FA760B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2276" y="337084"/>
            <a:ext cx="3006952" cy="27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23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4E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3" grpId="1" animBg="1"/>
      <p:bldP spid="14" grpId="0" animBg="1"/>
      <p:bldP spid="15" grpId="0" animBg="1"/>
      <p:bldP spid="16" grpId="0"/>
      <p:bldP spid="19" grpId="0" animBg="1"/>
      <p:bldP spid="20" grpId="0" animBg="1"/>
      <p:bldP spid="23" grpId="0" animBg="1"/>
      <p:bldP spid="28" grpId="0" animBg="1"/>
      <p:bldP spid="29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Vui Đến Trường  Nhóm Hoa Tay  Nhạc Thiếu Nhi Sôi Động Remix_108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563" end="13514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99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25">
            <a:extLst>
              <a:ext uri="{FF2B5EF4-FFF2-40B4-BE49-F238E27FC236}">
                <a16:creationId xmlns:a16="http://schemas.microsoft.com/office/drawing/2014/main" id="{9CC1AD2E-8E16-419D-8C75-354C883201D0}"/>
              </a:ext>
            </a:extLst>
          </p:cNvPr>
          <p:cNvSpPr/>
          <p:nvPr/>
        </p:nvSpPr>
        <p:spPr>
          <a:xfrm>
            <a:off x="1524002" y="187698"/>
            <a:ext cx="8548747" cy="274688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8">
              <a:defRPr/>
            </a:pPr>
            <a:endParaRPr lang="en-US" sz="40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" name="A">
            <a:extLst>
              <a:ext uri="{FF2B5EF4-FFF2-40B4-BE49-F238E27FC236}">
                <a16:creationId xmlns:a16="http://schemas.microsoft.com/office/drawing/2014/main" id="{9D7E630C-C8DE-4CC1-B26E-84DC53D57B9F}"/>
              </a:ext>
            </a:extLst>
          </p:cNvPr>
          <p:cNvSpPr/>
          <p:nvPr/>
        </p:nvSpPr>
        <p:spPr>
          <a:xfrm>
            <a:off x="7042276" y="3627702"/>
            <a:ext cx="3030473" cy="708960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B. </a:t>
            </a:r>
            <a:r>
              <a:rPr lang="en-US" sz="4000" b="1" dirty="0" smtClean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4kg</a:t>
            </a:r>
            <a:endParaRPr lang="en-US" sz="4000" b="1" dirty="0">
              <a:solidFill>
                <a:srgbClr val="0033CC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C">
            <a:extLst>
              <a:ext uri="{FF2B5EF4-FFF2-40B4-BE49-F238E27FC236}">
                <a16:creationId xmlns:a16="http://schemas.microsoft.com/office/drawing/2014/main" id="{89D02577-970F-4F8E-9659-4E688F59627D}"/>
              </a:ext>
            </a:extLst>
          </p:cNvPr>
          <p:cNvSpPr/>
          <p:nvPr/>
        </p:nvSpPr>
        <p:spPr>
          <a:xfrm>
            <a:off x="2870658" y="3627702"/>
            <a:ext cx="3030473" cy="729429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A . </a:t>
            </a:r>
            <a:r>
              <a:rPr lang="en-US" sz="4000" b="1" dirty="0" smtClean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21kg</a:t>
            </a:r>
            <a:endParaRPr lang="en-US" sz="4000" b="1" dirty="0">
              <a:solidFill>
                <a:srgbClr val="0033CC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D">
            <a:extLst>
              <a:ext uri="{FF2B5EF4-FFF2-40B4-BE49-F238E27FC236}">
                <a16:creationId xmlns:a16="http://schemas.microsoft.com/office/drawing/2014/main" id="{D6851B89-3001-43F3-B618-D12C620B6CBD}"/>
              </a:ext>
            </a:extLst>
          </p:cNvPr>
          <p:cNvSpPr/>
          <p:nvPr/>
        </p:nvSpPr>
        <p:spPr>
          <a:xfrm>
            <a:off x="2870659" y="4685532"/>
            <a:ext cx="3030473" cy="729429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C. </a:t>
            </a:r>
            <a:r>
              <a:rPr lang="en-US" sz="4000" b="1" dirty="0" smtClean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4km</a:t>
            </a:r>
            <a:endParaRPr lang="en-US" sz="4000" b="1" dirty="0">
              <a:solidFill>
                <a:srgbClr val="0033CC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6CD915-191E-4094-883B-1FABA76BB0AC}"/>
              </a:ext>
            </a:extLst>
          </p:cNvPr>
          <p:cNvSpPr txBox="1"/>
          <p:nvPr/>
        </p:nvSpPr>
        <p:spPr>
          <a:xfrm>
            <a:off x="1715386" y="159046"/>
            <a:ext cx="8141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002060"/>
                </a:solidFill>
                <a:latin typeface="+mj-lt"/>
              </a:rPr>
              <a:t>       </a:t>
            </a:r>
            <a:r>
              <a:rPr lang="en-US" sz="4000" b="1" u="sng" dirty="0" err="1">
                <a:solidFill>
                  <a:srgbClr val="002060"/>
                </a:solidFill>
                <a:latin typeface="+mj-lt"/>
              </a:rPr>
              <a:t>Câu</a:t>
            </a:r>
            <a:r>
              <a:rPr lang="en-US" sz="4000" b="1" u="sng" dirty="0">
                <a:solidFill>
                  <a:srgbClr val="002060"/>
                </a:solidFill>
                <a:latin typeface="+mj-lt"/>
              </a:rPr>
              <a:t> 2.</a:t>
            </a:r>
          </a:p>
          <a:p>
            <a:pPr>
              <a:defRPr/>
            </a:pPr>
            <a:r>
              <a:rPr lang="en-US" sz="4000" b="1" dirty="0">
                <a:solidFill>
                  <a:srgbClr val="002060"/>
                </a:solidFill>
                <a:latin typeface="+mj-lt"/>
              </a:rPr>
              <a:t>           </a:t>
            </a:r>
          </a:p>
        </p:txBody>
      </p:sp>
      <p:pic>
        <p:nvPicPr>
          <p:cNvPr id="7" name="Picture 115" descr="ALRMCLOK">
            <a:extLst>
              <a:ext uri="{FF2B5EF4-FFF2-40B4-BE49-F238E27FC236}">
                <a16:creationId xmlns:a16="http://schemas.microsoft.com/office/drawing/2014/main" id="{F08A3328-3C02-48A4-82B3-4D5B0B8DD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16" y="406847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176">
            <a:extLst>
              <a:ext uri="{FF2B5EF4-FFF2-40B4-BE49-F238E27FC236}">
                <a16:creationId xmlns:a16="http://schemas.microsoft.com/office/drawing/2014/main" id="{494B1BBC-A1E7-4775-9610-870AD1765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412" y="688514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 dirty="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9" name="Oval 176">
            <a:extLst>
              <a:ext uri="{FF2B5EF4-FFF2-40B4-BE49-F238E27FC236}">
                <a16:creationId xmlns:a16="http://schemas.microsoft.com/office/drawing/2014/main" id="{AABCBF4C-1D80-4020-AE81-0E268C201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412" y="7013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 dirty="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0" name="Oval 176">
            <a:extLst>
              <a:ext uri="{FF2B5EF4-FFF2-40B4-BE49-F238E27FC236}">
                <a16:creationId xmlns:a16="http://schemas.microsoft.com/office/drawing/2014/main" id="{FEF60068-7325-44DA-8DCA-826F32EE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412" y="688198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 dirty="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11" name="Oval 176">
            <a:extLst>
              <a:ext uri="{FF2B5EF4-FFF2-40B4-BE49-F238E27FC236}">
                <a16:creationId xmlns:a16="http://schemas.microsoft.com/office/drawing/2014/main" id="{334110DF-B655-45FC-99C1-C1D3CD611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096" y="675410"/>
            <a:ext cx="345366" cy="4099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 dirty="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E528599C-4834-4D7C-9542-162FCC189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412" y="66262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 dirty="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BC00714C-B0CC-4230-8A1B-CA8C1B459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617" y="652344"/>
            <a:ext cx="465640" cy="45611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1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369" y="187698"/>
            <a:ext cx="3484755" cy="2746888"/>
          </a:xfrm>
          <a:prstGeom prst="rect">
            <a:avLst/>
          </a:prstGeom>
        </p:spPr>
      </p:pic>
      <p:sp>
        <p:nvSpPr>
          <p:cNvPr id="16" name="D">
            <a:extLst>
              <a:ext uri="{FF2B5EF4-FFF2-40B4-BE49-F238E27FC236}">
                <a16:creationId xmlns:a16="http://schemas.microsoft.com/office/drawing/2014/main" id="{D6851B89-3001-43F3-B618-D12C620B6CBD}"/>
              </a:ext>
            </a:extLst>
          </p:cNvPr>
          <p:cNvSpPr/>
          <p:nvPr/>
        </p:nvSpPr>
        <p:spPr>
          <a:xfrm>
            <a:off x="7042276" y="4609907"/>
            <a:ext cx="3030473" cy="729429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D</a:t>
            </a:r>
            <a:r>
              <a:rPr lang="en-US" sz="4000" b="1" dirty="0" smtClean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4000" b="1" dirty="0" smtClean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35kg</a:t>
            </a:r>
            <a:endParaRPr lang="en-US" sz="4000" b="1" dirty="0">
              <a:solidFill>
                <a:srgbClr val="0033CC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01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4E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6" grpId="0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25">
            <a:extLst>
              <a:ext uri="{FF2B5EF4-FFF2-40B4-BE49-F238E27FC236}">
                <a16:creationId xmlns:a16="http://schemas.microsoft.com/office/drawing/2014/main" id="{AE55F0AE-7142-440C-A62A-E42782CCA1FE}"/>
              </a:ext>
            </a:extLst>
          </p:cNvPr>
          <p:cNvSpPr/>
          <p:nvPr/>
        </p:nvSpPr>
        <p:spPr>
          <a:xfrm>
            <a:off x="1687139" y="259183"/>
            <a:ext cx="8276384" cy="266526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8">
              <a:defRPr/>
            </a:pPr>
            <a:endParaRPr lang="en-US" sz="40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" name="A">
            <a:extLst>
              <a:ext uri="{FF2B5EF4-FFF2-40B4-BE49-F238E27FC236}">
                <a16:creationId xmlns:a16="http://schemas.microsoft.com/office/drawing/2014/main" id="{E0D0881D-4A9D-4581-983B-F2C3C7A74117}"/>
              </a:ext>
            </a:extLst>
          </p:cNvPr>
          <p:cNvSpPr/>
          <p:nvPr/>
        </p:nvSpPr>
        <p:spPr>
          <a:xfrm>
            <a:off x="2415736" y="4642951"/>
            <a:ext cx="3474325" cy="708960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C. </a:t>
            </a:r>
            <a:r>
              <a:rPr lang="en-US" sz="4000" b="1" dirty="0" smtClean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8km</a:t>
            </a:r>
            <a:endParaRPr lang="en-US" sz="4000" b="1" dirty="0">
              <a:solidFill>
                <a:srgbClr val="0033CC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C">
            <a:extLst>
              <a:ext uri="{FF2B5EF4-FFF2-40B4-BE49-F238E27FC236}">
                <a16:creationId xmlns:a16="http://schemas.microsoft.com/office/drawing/2014/main" id="{2BA5B730-9299-49EB-A2E2-8928466EE0B9}"/>
              </a:ext>
            </a:extLst>
          </p:cNvPr>
          <p:cNvSpPr/>
          <p:nvPr/>
        </p:nvSpPr>
        <p:spPr>
          <a:xfrm>
            <a:off x="2476094" y="3284590"/>
            <a:ext cx="3480269" cy="729429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A . </a:t>
            </a:r>
            <a:r>
              <a:rPr lang="en-US" sz="4000" b="1" dirty="0" smtClean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63km</a:t>
            </a:r>
            <a:endParaRPr lang="en-US" sz="4000" b="1" dirty="0">
              <a:solidFill>
                <a:srgbClr val="0033CC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D">
            <a:extLst>
              <a:ext uri="{FF2B5EF4-FFF2-40B4-BE49-F238E27FC236}">
                <a16:creationId xmlns:a16="http://schemas.microsoft.com/office/drawing/2014/main" id="{F311CB13-A0FC-4DBE-B5C8-C7112BC0F876}"/>
              </a:ext>
            </a:extLst>
          </p:cNvPr>
          <p:cNvSpPr/>
          <p:nvPr/>
        </p:nvSpPr>
        <p:spPr>
          <a:xfrm>
            <a:off x="6395120" y="3284590"/>
            <a:ext cx="3350768" cy="729429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B. </a:t>
            </a:r>
            <a:r>
              <a:rPr lang="en-US" sz="4000" b="1" dirty="0" smtClean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63</a:t>
            </a:r>
            <a:endParaRPr lang="en-US" sz="4000" b="1" dirty="0">
              <a:solidFill>
                <a:srgbClr val="0033CC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5C53B0-2865-4715-8423-C00A3BFF9061}"/>
              </a:ext>
            </a:extLst>
          </p:cNvPr>
          <p:cNvSpPr txBox="1"/>
          <p:nvPr/>
        </p:nvSpPr>
        <p:spPr>
          <a:xfrm>
            <a:off x="2588390" y="283136"/>
            <a:ext cx="78934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002060"/>
                </a:solidFill>
                <a:latin typeface="+mj-lt"/>
              </a:rPr>
              <a:t>   </a:t>
            </a:r>
            <a:r>
              <a:rPr lang="en-US" sz="4000" b="1" u="sng" dirty="0" err="1">
                <a:solidFill>
                  <a:srgbClr val="002060"/>
                </a:solidFill>
                <a:latin typeface="+mj-lt"/>
              </a:rPr>
              <a:t>Câu</a:t>
            </a:r>
            <a:r>
              <a:rPr lang="en-US" sz="4000" b="1" u="sng" dirty="0">
                <a:solidFill>
                  <a:srgbClr val="002060"/>
                </a:solidFill>
                <a:latin typeface="+mj-lt"/>
              </a:rPr>
              <a:t> 3.</a:t>
            </a:r>
          </a:p>
          <a:p>
            <a:pPr>
              <a:defRPr/>
            </a:pPr>
            <a:r>
              <a:rPr lang="en-US" sz="4000" b="1" dirty="0">
                <a:solidFill>
                  <a:srgbClr val="002060"/>
                </a:solidFill>
                <a:latin typeface="+mj-lt"/>
              </a:rPr>
              <a:t>                   </a:t>
            </a:r>
          </a:p>
        </p:txBody>
      </p:sp>
      <p:pic>
        <p:nvPicPr>
          <p:cNvPr id="7" name="Picture 115" descr="ALRMCLOK">
            <a:extLst>
              <a:ext uri="{FF2B5EF4-FFF2-40B4-BE49-F238E27FC236}">
                <a16:creationId xmlns:a16="http://schemas.microsoft.com/office/drawing/2014/main" id="{E5EFAD4C-B781-443A-8661-4329EF263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24" y="283136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176">
            <a:extLst>
              <a:ext uri="{FF2B5EF4-FFF2-40B4-BE49-F238E27FC236}">
                <a16:creationId xmlns:a16="http://schemas.microsoft.com/office/drawing/2014/main" id="{DEEEF0BA-33C4-4194-B014-4267EBB7A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821" y="5648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 dirty="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9" name="Oval 176">
            <a:extLst>
              <a:ext uri="{FF2B5EF4-FFF2-40B4-BE49-F238E27FC236}">
                <a16:creationId xmlns:a16="http://schemas.microsoft.com/office/drawing/2014/main" id="{6038681B-9037-42A7-9552-58F7979BF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821" y="577592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 dirty="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0" name="Oval 176">
            <a:extLst>
              <a:ext uri="{FF2B5EF4-FFF2-40B4-BE49-F238E27FC236}">
                <a16:creationId xmlns:a16="http://schemas.microsoft.com/office/drawing/2014/main" id="{A58B7838-BCFF-4EE2-BC5A-65DAB2A2D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821" y="56448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 dirty="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11" name="Oval 176">
            <a:extLst>
              <a:ext uri="{FF2B5EF4-FFF2-40B4-BE49-F238E27FC236}">
                <a16:creationId xmlns:a16="http://schemas.microsoft.com/office/drawing/2014/main" id="{8A74220F-C260-4A8B-9FE0-54622EB0B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505" y="551699"/>
            <a:ext cx="345366" cy="4099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 dirty="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9C29C106-7AAD-4927-B7AC-EE7A5970F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821" y="538909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 dirty="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2F623E8E-1067-49BF-90CD-4B624F58A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25" y="528633"/>
            <a:ext cx="465640" cy="45611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1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id="{E0D0881D-4A9D-4581-983B-F2C3C7A74117}"/>
              </a:ext>
            </a:extLst>
          </p:cNvPr>
          <p:cNvSpPr/>
          <p:nvPr/>
        </p:nvSpPr>
        <p:spPr>
          <a:xfrm>
            <a:off x="6395120" y="4642951"/>
            <a:ext cx="3474325" cy="708960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D</a:t>
            </a:r>
            <a:r>
              <a:rPr lang="en-US" sz="4000" b="1" dirty="0" smtClean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4000" b="1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574" y="234282"/>
            <a:ext cx="2788775" cy="280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7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4E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5" grpId="0" animBg="1"/>
      <p:bldP spid="6" grpId="0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pic>
        <p:nvPicPr>
          <p:cNvPr id="3076" name="Picture 4" descr="DẠY KÈM TOÁN LỚP 5 TẠI NHÀ">
            <a:extLst>
              <a:ext uri="{FF2B5EF4-FFF2-40B4-BE49-F238E27FC236}">
                <a16:creationId xmlns:a16="http://schemas.microsoft.com/office/drawing/2014/main" id="{09353EE4-369E-4C4B-88F6-83B9EE342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71487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Snip Diagonal Corner Rectangle 2">
            <a:extLst>
              <a:ext uri="{FF2B5EF4-FFF2-40B4-BE49-F238E27FC236}">
                <a16:creationId xmlns:a16="http://schemas.microsoft.com/office/drawing/2014/main" id="{02F199ED-AC12-4A39-A7A4-8909DCB5E295}"/>
              </a:ext>
            </a:extLst>
          </p:cNvPr>
          <p:cNvSpPr/>
          <p:nvPr/>
        </p:nvSpPr>
        <p:spPr>
          <a:xfrm>
            <a:off x="3716379" y="495008"/>
            <a:ext cx="4083033" cy="828964"/>
          </a:xfrm>
          <a:prstGeom prst="snip2DiagRect">
            <a:avLst/>
          </a:prstGeom>
          <a:solidFill>
            <a:sysClr val="window" lastClr="FFFFFF">
              <a:alpha val="85000"/>
            </a:sysClr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Bài 2: Tính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B301511-EF37-4C8F-9089-3E4FA760B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4029" y="2100465"/>
            <a:ext cx="3006952" cy="2744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4CC0D0-907E-4B80-AE94-8C0A3EA3CD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2122" y="2100465"/>
            <a:ext cx="2977290" cy="27874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4F75B5-5B8A-4DD3-85C0-56B47F21E6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3438" y="2077766"/>
            <a:ext cx="3137077" cy="293468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5ECA0E5-A761-4541-A8CB-3C29CE58B6F3}"/>
              </a:ext>
            </a:extLst>
          </p:cNvPr>
          <p:cNvSpPr/>
          <p:nvPr/>
        </p:nvSpPr>
        <p:spPr>
          <a:xfrm>
            <a:off x="2028765" y="3429000"/>
            <a:ext cx="1658429" cy="676275"/>
          </a:xfrm>
          <a:prstGeom prst="roundRect">
            <a:avLst/>
          </a:prstGeom>
          <a:solidFill>
            <a:srgbClr val="EB906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/>
              <a:t>70L : 7 = 10l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98C4C33-4ECC-4B30-A95C-69B438E8188D}"/>
              </a:ext>
            </a:extLst>
          </p:cNvPr>
          <p:cNvSpPr/>
          <p:nvPr/>
        </p:nvSpPr>
        <p:spPr>
          <a:xfrm>
            <a:off x="5389433" y="3515121"/>
            <a:ext cx="1765554" cy="676275"/>
          </a:xfrm>
          <a:prstGeom prst="roundRect">
            <a:avLst/>
          </a:prstGeom>
          <a:solidFill>
            <a:srgbClr val="EB906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/>
              <a:t>28kg : 7 = 4kg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668D09C-A7E8-4AE6-A2EB-7E4FCC358552}"/>
              </a:ext>
            </a:extLst>
          </p:cNvPr>
          <p:cNvSpPr/>
          <p:nvPr/>
        </p:nvSpPr>
        <p:spPr>
          <a:xfrm>
            <a:off x="8866073" y="3599543"/>
            <a:ext cx="1831806" cy="676275"/>
          </a:xfrm>
          <a:prstGeom prst="roundRect">
            <a:avLst/>
          </a:prstGeom>
          <a:solidFill>
            <a:srgbClr val="EB906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/>
              <a:t>56km : 7 = 8km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2E5FE2DE-DB6E-4E2D-98D1-4759C7BC08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6574482">
            <a:off x="-93992" y="-140232"/>
            <a:ext cx="2836041" cy="2763851"/>
          </a:xfrm>
          <a:prstGeom prst="rect">
            <a:avLst/>
          </a:prstGeom>
        </p:spPr>
      </p:pic>
      <p:pic>
        <p:nvPicPr>
          <p:cNvPr id="35" name="Picture 8">
            <a:extLst>
              <a:ext uri="{FF2B5EF4-FFF2-40B4-BE49-F238E27FC236}">
                <a16:creationId xmlns:a16="http://schemas.microsoft.com/office/drawing/2014/main" id="{979AB71D-A606-430B-9B3C-2128EFFB03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3241382">
            <a:off x="9279859" y="4568342"/>
            <a:ext cx="2836041" cy="276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25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1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2">
            <a:extLst>
              <a:ext uri="{FF2B5EF4-FFF2-40B4-BE49-F238E27FC236}">
                <a16:creationId xmlns:a16="http://schemas.microsoft.com/office/drawing/2014/main" id="{ED1D1879-6D38-42F3-810E-9E23A269C614}"/>
              </a:ext>
            </a:extLst>
          </p:cNvPr>
          <p:cNvSpPr/>
          <p:nvPr/>
        </p:nvSpPr>
        <p:spPr>
          <a:xfrm>
            <a:off x="494371" y="116537"/>
            <a:ext cx="2419567" cy="625169"/>
          </a:xfrm>
          <a:prstGeom prst="snip2DiagRect">
            <a:avLst>
              <a:gd name="adj1" fmla="val 0"/>
              <a:gd name="adj2" fmla="val 16667"/>
            </a:avLst>
          </a:prstGeom>
          <a:solidFill>
            <a:sysClr val="window" lastClr="FFFFFF">
              <a:alpha val="85000"/>
            </a:sysClr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Bài 3: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E0BE704-9BBF-4622-970C-6D4F6EC72E2D}"/>
              </a:ext>
            </a:extLst>
          </p:cNvPr>
          <p:cNvSpPr/>
          <p:nvPr/>
        </p:nvSpPr>
        <p:spPr>
          <a:xfrm>
            <a:off x="494371" y="1003926"/>
            <a:ext cx="10391722" cy="2249413"/>
          </a:xfrm>
          <a:prstGeom prst="roundRect">
            <a:avLst/>
          </a:prstGeom>
          <a:noFill/>
          <a:ln w="28575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D2FFF-971A-4FC5-A478-93A3DE4615C3}"/>
              </a:ext>
            </a:extLst>
          </p:cNvPr>
          <p:cNvSpPr txBox="1"/>
          <p:nvPr/>
        </p:nvSpPr>
        <p:spPr>
          <a:xfrm>
            <a:off x="691899" y="1308933"/>
            <a:ext cx="101941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3B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3B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FD6A15-38DA-4254-A402-82D8E5BBAC5F}"/>
              </a:ext>
            </a:extLst>
          </p:cNvPr>
          <p:cNvCxnSpPr>
            <a:cxnSpLocks/>
          </p:cNvCxnSpPr>
          <p:nvPr/>
        </p:nvCxnSpPr>
        <p:spPr>
          <a:xfrm>
            <a:off x="6577933" y="3522915"/>
            <a:ext cx="0" cy="420468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lgDash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38E2C2D-6624-4F5E-A204-D051C1269E38}"/>
              </a:ext>
            </a:extLst>
          </p:cNvPr>
          <p:cNvSpPr txBox="1"/>
          <p:nvPr/>
        </p:nvSpPr>
        <p:spPr>
          <a:xfrm>
            <a:off x="7955253" y="3893894"/>
            <a:ext cx="208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ID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675DBC-A77B-4DB8-A72B-C06381C6ECF5}"/>
              </a:ext>
            </a:extLst>
          </p:cNvPr>
          <p:cNvSpPr txBox="1"/>
          <p:nvPr/>
        </p:nvSpPr>
        <p:spPr>
          <a:xfrm>
            <a:off x="6908125" y="4478669"/>
            <a:ext cx="6807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3B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ID" sz="2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518E46-6996-4206-9D26-59FE61209AC5}"/>
              </a:ext>
            </a:extLst>
          </p:cNvPr>
          <p:cNvSpPr txBox="1"/>
          <p:nvPr/>
        </p:nvSpPr>
        <p:spPr>
          <a:xfrm>
            <a:off x="7482493" y="5072514"/>
            <a:ext cx="6807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: 7 = 5 </a:t>
            </a:r>
            <a:r>
              <a:rPr lang="en-US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ID" sz="2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0F7332-BDEF-4E43-AAFB-90F5E944D8E6}"/>
              </a:ext>
            </a:extLst>
          </p:cNvPr>
          <p:cNvSpPr txBox="1"/>
          <p:nvPr/>
        </p:nvSpPr>
        <p:spPr>
          <a:xfrm>
            <a:off x="7293400" y="5689509"/>
            <a:ext cx="6807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5 </a:t>
            </a:r>
            <a:r>
              <a:rPr lang="vi-VN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endParaRPr lang="en-ID" sz="2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1655FF98-CFA2-4378-9257-B516EECF5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241382">
            <a:off x="9609906" y="4954706"/>
            <a:ext cx="2836041" cy="2763851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CD539F44-E3BE-46A3-BCFC-BC0FBFAA6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371572" flipH="1">
            <a:off x="361572" y="4844385"/>
            <a:ext cx="2836041" cy="27638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25884" y="3522915"/>
            <a:ext cx="2444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94282" y="4109139"/>
            <a:ext cx="4642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: 1hàng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07168" y="4802529"/>
            <a:ext cx="4709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: ?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7482493" y="1790299"/>
            <a:ext cx="3182299" cy="368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827773" y="2364625"/>
            <a:ext cx="696869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8835936" y="2364625"/>
            <a:ext cx="184805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827773" y="2878593"/>
            <a:ext cx="385973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253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2" grpId="0"/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9BD5C5C-D28E-4F1F-BFB6-8292E1B0EC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ED420B-CBFC-44AC-93A2-0FF749824079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3CA8DB-9723-4874-86B5-AEB6902A4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085" y="-154905"/>
            <a:ext cx="12534085" cy="70504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2BA1BE-AC76-4066-B9BD-5E29E4653503}"/>
              </a:ext>
            </a:extLst>
          </p:cNvPr>
          <p:cNvSpPr/>
          <p:nvPr/>
        </p:nvSpPr>
        <p:spPr>
          <a:xfrm>
            <a:off x="205397" y="2568767"/>
            <a:ext cx="119506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solidFill>
                  <a:srgbClr val="0070C0"/>
                </a:solidFill>
                <a:latin typeface="UTM Zirkon" panose="02040603050506020204" pitchFamily="18" charset="0"/>
              </a:rPr>
              <a:t>Trân</a:t>
            </a:r>
            <a:r>
              <a:rPr lang="en-US" sz="6000" b="1" dirty="0">
                <a:solidFill>
                  <a:srgbClr val="0070C0"/>
                </a:solidFill>
                <a:latin typeface="UTM Zirkon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UTM Zirkon" panose="02040603050506020204" pitchFamily="18" charset="0"/>
              </a:rPr>
              <a:t>trọng</a:t>
            </a:r>
            <a:r>
              <a:rPr lang="en-US" sz="6000" b="1" dirty="0">
                <a:solidFill>
                  <a:srgbClr val="0070C0"/>
                </a:solidFill>
                <a:latin typeface="UTM Zirkon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UTM Zirkon" panose="02040603050506020204" pitchFamily="18" charset="0"/>
              </a:rPr>
              <a:t>cảm</a:t>
            </a:r>
            <a:r>
              <a:rPr lang="en-US" sz="6000" b="1" dirty="0">
                <a:solidFill>
                  <a:srgbClr val="0070C0"/>
                </a:solidFill>
                <a:latin typeface="UTM Zirkon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UTM Zirkon" panose="02040603050506020204" pitchFamily="18" charset="0"/>
              </a:rPr>
              <a:t>ơn</a:t>
            </a:r>
            <a:r>
              <a:rPr lang="en-US" sz="6000" b="1" dirty="0">
                <a:solidFill>
                  <a:srgbClr val="0070C0"/>
                </a:solidFill>
                <a:latin typeface="UTM Zirkon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UTM Zirkon" panose="02040603050506020204" pitchFamily="18" charset="0"/>
              </a:rPr>
              <a:t>các</a:t>
            </a:r>
            <a:r>
              <a:rPr lang="en-US" sz="6000" b="1" dirty="0">
                <a:solidFill>
                  <a:srgbClr val="0070C0"/>
                </a:solidFill>
                <a:latin typeface="UTM Zirkon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UTM Zirkon" panose="02040603050506020204" pitchFamily="18" charset="0"/>
              </a:rPr>
              <a:t>thầy</a:t>
            </a:r>
            <a:r>
              <a:rPr lang="en-US" sz="6000" b="1" dirty="0">
                <a:solidFill>
                  <a:srgbClr val="0070C0"/>
                </a:solidFill>
                <a:latin typeface="UTM Zirkon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UTM Zirkon" panose="02040603050506020204" pitchFamily="18" charset="0"/>
              </a:rPr>
              <a:t>cô</a:t>
            </a:r>
            <a:r>
              <a:rPr lang="en-US" sz="6000" b="1" dirty="0">
                <a:solidFill>
                  <a:srgbClr val="0070C0"/>
                </a:solidFill>
                <a:latin typeface="UTM Zirkon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UTM Zirkon" panose="02040603050506020204" pitchFamily="18" charset="0"/>
              </a:rPr>
              <a:t>giáo</a:t>
            </a:r>
            <a:r>
              <a:rPr lang="en-US" sz="6000" b="1" dirty="0">
                <a:solidFill>
                  <a:srgbClr val="0070C0"/>
                </a:solidFill>
                <a:latin typeface="UTM Zirkon" panose="02040603050506020204" pitchFamily="18" charset="0"/>
              </a:rPr>
              <a:t> </a:t>
            </a:r>
          </a:p>
          <a:p>
            <a:pPr algn="ctr"/>
            <a:r>
              <a:rPr lang="en-US" sz="6000" b="1" dirty="0" err="1">
                <a:solidFill>
                  <a:srgbClr val="0070C0"/>
                </a:solidFill>
                <a:latin typeface="UTM Zirkon" panose="02040603050506020204" pitchFamily="18" charset="0"/>
              </a:rPr>
              <a:t>và</a:t>
            </a:r>
            <a:r>
              <a:rPr lang="en-US" sz="6000" b="1" dirty="0">
                <a:solidFill>
                  <a:srgbClr val="0070C0"/>
                </a:solidFill>
                <a:latin typeface="UTM Zirkon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UTM Zirkon" panose="02040603050506020204" pitchFamily="18" charset="0"/>
              </a:rPr>
              <a:t>các</a:t>
            </a:r>
            <a:r>
              <a:rPr lang="en-US" sz="6000" b="1" dirty="0">
                <a:solidFill>
                  <a:srgbClr val="0070C0"/>
                </a:solidFill>
                <a:latin typeface="UTM Zirkon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UTM Zirkon" panose="02040603050506020204" pitchFamily="18" charset="0"/>
              </a:rPr>
              <a:t>em</a:t>
            </a:r>
            <a:r>
              <a:rPr lang="en-US" sz="6000" b="1" dirty="0">
                <a:solidFill>
                  <a:srgbClr val="0070C0"/>
                </a:solidFill>
                <a:latin typeface="UTM Zirkon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UTM Zirkon" panose="02040603050506020204" pitchFamily="18" charset="0"/>
              </a:rPr>
              <a:t>học</a:t>
            </a:r>
            <a:r>
              <a:rPr lang="en-US" sz="6000" b="1" dirty="0">
                <a:solidFill>
                  <a:srgbClr val="0070C0"/>
                </a:solidFill>
                <a:latin typeface="UTM Zirkon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UTM Zirkon" panose="02040603050506020204" pitchFamily="18" charset="0"/>
              </a:rPr>
              <a:t>sinh</a:t>
            </a:r>
            <a:r>
              <a:rPr lang="en-US" sz="6000" b="1" dirty="0">
                <a:solidFill>
                  <a:srgbClr val="0070C0"/>
                </a:solidFill>
                <a:latin typeface="UTM Zirkon" panose="02040603050506020204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86641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0" y="7257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 rot="874781">
            <a:off x="6795500" y="476821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1593"/>
            <a:ext cx="12192000" cy="4926407"/>
          </a:xfrm>
          <a:prstGeom prst="rect">
            <a:avLst/>
          </a:prstGeom>
        </p:spPr>
      </p:pic>
      <p:pic>
        <p:nvPicPr>
          <p:cNvPr id="4" name="Picture 3" descr="Picture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8272" y="2144225"/>
            <a:ext cx="9716770" cy="23469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092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0" y="7257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 rot="874781">
            <a:off x="6897100" y="476821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5714"/>
            <a:ext cx="12192000" cy="49264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4A4BE1-5B96-4429-B85A-A72F65ABE44A}"/>
              </a:ext>
            </a:extLst>
          </p:cNvPr>
          <p:cNvSpPr txBox="1"/>
          <p:nvPr/>
        </p:nvSpPr>
        <p:spPr>
          <a:xfrm>
            <a:off x="2404263" y="1716308"/>
            <a:ext cx="8202122" cy="2490268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en-US" sz="72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TRUYỀN ĐIỆN THEO NHẠC</a:t>
            </a:r>
            <a:endParaRPr lang="en-US" sz="72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Vector âm nhạc giai điệu 20 - Free.Vector6.com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1054" y="-947025"/>
            <a:ext cx="59626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Nhạc Rap câu đố hại não--Beat nhạc nền Rap IQ">
            <a:hlinkClick r:id="" action="ppaction://media"/>
            <a:extLst>
              <a:ext uri="{FF2B5EF4-FFF2-40B4-BE49-F238E27FC236}">
                <a16:creationId xmlns:a16="http://schemas.microsoft.com/office/drawing/2014/main" id="{E72BF03E-430A-4526-DDFE-F6D1C9C42F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7157406"/>
            <a:ext cx="1347537" cy="145552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-904775" y="3245129"/>
            <a:ext cx="442762" cy="5953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9786678" y="4595217"/>
            <a:ext cx="2166552" cy="2304843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0" y="3882601"/>
            <a:ext cx="2802231" cy="2776756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266778">
            <a:off x="9923446" y="2743362"/>
            <a:ext cx="1758945" cy="193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6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414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6327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0" y="72576"/>
            <a:ext cx="11698222" cy="59566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1593"/>
            <a:ext cx="12192000" cy="49264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74235" y="2191154"/>
            <a:ext cx="7474226" cy="1719453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72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9900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kanoid Solid" panose="020B0500000000000000" pitchFamily="34" charset="0"/>
              </a:rPr>
              <a:t>KHÁM</a:t>
            </a:r>
            <a:r>
              <a:rPr lang="en-US" sz="72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99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kanoid Solid" panose="020B0500000000000000" pitchFamily="34" charset="0"/>
              </a:rPr>
              <a:t> PHÁ</a:t>
            </a:r>
          </a:p>
        </p:txBody>
      </p:sp>
      <p:pic>
        <p:nvPicPr>
          <p:cNvPr id="7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 rot="21426248">
            <a:off x="5333114" y="80836"/>
            <a:ext cx="7621771" cy="18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8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270"/>
            <a:ext cx="12192000" cy="6858000"/>
          </a:xfrm>
          <a:prstGeom prst="rect">
            <a:avLst/>
          </a:prstGeom>
        </p:spPr>
      </p:pic>
      <p:grpSp>
        <p:nvGrpSpPr>
          <p:cNvPr id="2" name="组合 4"/>
          <p:cNvGrpSpPr/>
          <p:nvPr/>
        </p:nvGrpSpPr>
        <p:grpSpPr>
          <a:xfrm>
            <a:off x="662093" y="5664200"/>
            <a:ext cx="12321540" cy="1177713"/>
            <a:chOff x="0" y="5849255"/>
            <a:chExt cx="11912775" cy="100874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49257"/>
              <a:ext cx="3970925" cy="100874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70925" y="5849256"/>
              <a:ext cx="3970925" cy="1008743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1850" y="5849255"/>
              <a:ext cx="3970925" cy="1008743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04" y="6215380"/>
            <a:ext cx="4047490" cy="6438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074" y="6174317"/>
            <a:ext cx="4047490" cy="6438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110" y="6172200"/>
            <a:ext cx="3183890" cy="64389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783840" y="1754292"/>
            <a:ext cx="3483035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C2312A-FA43-433F-9632-C6B8AE749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394" y="3301350"/>
            <a:ext cx="4952808" cy="27859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51549" y="253367"/>
            <a:ext cx="7804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04145" y="986710"/>
            <a:ext cx="386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3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>
            <a:fillRect/>
          </a:stretch>
        </p:blipFill>
        <p:spPr>
          <a:xfrm>
            <a:off x="10061908" y="99143"/>
            <a:ext cx="2206640" cy="33961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357" b="92745" l="0" r="61163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9" t="69630" r="38444" b="9074"/>
          <a:stretch>
            <a:fillRect/>
          </a:stretch>
        </p:blipFill>
        <p:spPr>
          <a:xfrm>
            <a:off x="660400" y="912692"/>
            <a:ext cx="2004672" cy="8724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03364" y="4743254"/>
            <a:ext cx="10261864" cy="61293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err="1">
                <a:latin typeface="Baloo 2" pitchFamily="2" charset="0"/>
                <a:cs typeface="Baloo 2" pitchFamily="2" charset="0"/>
              </a:rPr>
              <a:t>Yêu</a:t>
            </a:r>
            <a:r>
              <a:rPr lang="en-US" sz="3000" b="1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000" b="1" dirty="0" err="1">
                <a:latin typeface="Baloo 2" pitchFamily="2" charset="0"/>
                <a:cs typeface="Baloo 2" pitchFamily="2" charset="0"/>
              </a:rPr>
              <a:t>cầu</a:t>
            </a:r>
            <a:r>
              <a:rPr lang="en-US" sz="3000" b="1" dirty="0">
                <a:latin typeface="Baloo 2" pitchFamily="2" charset="0"/>
                <a:cs typeface="Baloo 2" pitchFamily="2" charset="0"/>
              </a:rPr>
              <a:t>: </a:t>
            </a:r>
            <a:r>
              <a:rPr lang="en-US" sz="3000" b="1" dirty="0" err="1" smtClean="0">
                <a:latin typeface="Baloo 2" pitchFamily="2" charset="0"/>
                <a:cs typeface="Baloo 2" pitchFamily="2" charset="0"/>
              </a:rPr>
              <a:t>Dựa</a:t>
            </a:r>
            <a:r>
              <a:rPr lang="en-US" sz="3000" b="1" dirty="0" smtClean="0">
                <a:latin typeface="Baloo 2" pitchFamily="2" charset="0"/>
                <a:cs typeface="Baloo 2" pitchFamily="2" charset="0"/>
              </a:rPr>
              <a:t> </a:t>
            </a:r>
            <a:r>
              <a:rPr lang="en-US" sz="3000" b="1" dirty="0" err="1" smtClean="0">
                <a:latin typeface="Baloo 2" pitchFamily="2" charset="0"/>
                <a:cs typeface="Baloo 2" pitchFamily="2" charset="0"/>
              </a:rPr>
              <a:t>vào</a:t>
            </a:r>
            <a:r>
              <a:rPr lang="en-US" sz="3000" b="1" dirty="0" smtClean="0">
                <a:latin typeface="Baloo 2" pitchFamily="2" charset="0"/>
                <a:cs typeface="Baloo 2" pitchFamily="2" charset="0"/>
              </a:rPr>
              <a:t> </a:t>
            </a:r>
            <a:r>
              <a:rPr lang="en-US" sz="3000" b="1" dirty="0" err="1" smtClean="0">
                <a:latin typeface="Baloo 2" pitchFamily="2" charset="0"/>
                <a:cs typeface="Baloo 2" pitchFamily="2" charset="0"/>
              </a:rPr>
              <a:t>bảng</a:t>
            </a:r>
            <a:r>
              <a:rPr lang="en-US" sz="3000" b="1" dirty="0" smtClean="0">
                <a:latin typeface="Baloo 2" pitchFamily="2" charset="0"/>
                <a:cs typeface="Baloo 2" pitchFamily="2" charset="0"/>
              </a:rPr>
              <a:t> </a:t>
            </a:r>
            <a:r>
              <a:rPr lang="en-US" sz="3000" b="1" dirty="0" err="1" smtClean="0">
                <a:latin typeface="Baloo 2" pitchFamily="2" charset="0"/>
                <a:cs typeface="Baloo 2" pitchFamily="2" charset="0"/>
              </a:rPr>
              <a:t>nhân</a:t>
            </a:r>
            <a:r>
              <a:rPr lang="en-US" sz="3000" b="1" dirty="0" smtClean="0">
                <a:latin typeface="Baloo 2" pitchFamily="2" charset="0"/>
                <a:cs typeface="Baloo 2" pitchFamily="2" charset="0"/>
              </a:rPr>
              <a:t> 7 </a:t>
            </a:r>
            <a:r>
              <a:rPr lang="en-US" sz="3000" b="1" dirty="0" err="1" smtClean="0">
                <a:latin typeface="Baloo 2" pitchFamily="2" charset="0"/>
                <a:cs typeface="Baloo 2" pitchFamily="2" charset="0"/>
              </a:rPr>
              <a:t>lập</a:t>
            </a:r>
            <a:r>
              <a:rPr lang="en-US" sz="3000" b="1" dirty="0" smtClean="0">
                <a:latin typeface="Baloo 2" pitchFamily="2" charset="0"/>
                <a:cs typeface="Baloo 2" pitchFamily="2" charset="0"/>
              </a:rPr>
              <a:t> </a:t>
            </a:r>
            <a:r>
              <a:rPr lang="en-US" sz="3000" b="1" dirty="0" err="1" smtClean="0">
                <a:latin typeface="Baloo 2" pitchFamily="2" charset="0"/>
                <a:cs typeface="Baloo 2" pitchFamily="2" charset="0"/>
              </a:rPr>
              <a:t>bảng</a:t>
            </a:r>
            <a:r>
              <a:rPr lang="en-US" sz="3000" b="1" dirty="0" smtClean="0">
                <a:latin typeface="Baloo 2" pitchFamily="2" charset="0"/>
                <a:cs typeface="Baloo 2" pitchFamily="2" charset="0"/>
              </a:rPr>
              <a:t> chia 7</a:t>
            </a:r>
            <a:endParaRPr lang="en-US" sz="3000" b="1" dirty="0">
              <a:latin typeface="Baloo 2" pitchFamily="2" charset="0"/>
              <a:cs typeface="Baloo 2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08704E-7C9A-45D9-9EF9-BEAA04C2DAB9}"/>
              </a:ext>
            </a:extLst>
          </p:cNvPr>
          <p:cNvSpPr txBox="1"/>
          <p:nvPr/>
        </p:nvSpPr>
        <p:spPr>
          <a:xfrm>
            <a:off x="3917428" y="796884"/>
            <a:ext cx="4357143" cy="504404"/>
          </a:xfrm>
          <a:prstGeom prst="rect">
            <a:avLst/>
          </a:prstGeom>
          <a:noFill/>
        </p:spPr>
        <p:txBody>
          <a:bodyPr spcFirstLastPara="1" wrap="square" lIns="91391" tIns="45696" rIns="91391" bIns="45696" numCol="1" rtlCol="0">
            <a:prstTxWarp prst="textButton">
              <a:avLst>
                <a:gd name="adj" fmla="val 10836022"/>
              </a:avLst>
            </a:prstTxWarp>
            <a:spAutoFit/>
          </a:bodyPr>
          <a:lstStyle/>
          <a:p>
            <a:pPr algn="ctr" defTabSz="609630">
              <a:defRPr/>
            </a:pPr>
            <a:r>
              <a:rPr lang="en-US" sz="8800" b="1" dirty="0" err="1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Làm</a:t>
            </a:r>
            <a:r>
              <a:rPr lang="en-US" sz="8800" b="1" dirty="0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 </a:t>
            </a:r>
            <a:r>
              <a:rPr lang="en-US" sz="8800" b="1" dirty="0" err="1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việc</a:t>
            </a:r>
            <a:r>
              <a:rPr lang="en-US" sz="8800" b="1" dirty="0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 </a:t>
            </a:r>
            <a:r>
              <a:rPr lang="en-US" sz="8800" b="1" dirty="0" err="1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nhóm</a:t>
            </a:r>
            <a:r>
              <a:rPr lang="en-US" sz="8800" b="1" dirty="0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 </a:t>
            </a:r>
            <a:r>
              <a:rPr lang="vi-VN" sz="8800" b="1" dirty="0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4</a:t>
            </a:r>
            <a:endParaRPr lang="en-US" sz="8800" b="1" dirty="0">
              <a:solidFill>
                <a:srgbClr val="00B050"/>
              </a:solidFill>
              <a:latin typeface="Baloo 2" pitchFamily="2" charset="0"/>
              <a:ea typeface="Roboto" panose="02000000000000000000" pitchFamily="2" charset="0"/>
              <a:cs typeface="Baloo 2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2C1E40-BAD0-43BC-A35F-D73893DE48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9" r="47440" b="47294"/>
          <a:stretch/>
        </p:blipFill>
        <p:spPr>
          <a:xfrm>
            <a:off x="3528784" y="1048634"/>
            <a:ext cx="5134429" cy="265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373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/>
          <p:nvPr/>
        </p:nvSpPr>
        <p:spPr>
          <a:xfrm>
            <a:off x="3970368" y="366608"/>
            <a:ext cx="327173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Bảng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chia </a:t>
            </a:r>
            <a:r>
              <a:rPr lang="en-US" sz="3600" b="1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61163" y="1096067"/>
            <a:ext cx="59759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  : 7 = 1</a:t>
            </a: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: 7 = 2</a:t>
            </a: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 : 7 = 3</a:t>
            </a: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 : 7 = 4</a:t>
            </a: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 : 7 = 5</a:t>
            </a: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 : 7 = 6</a:t>
            </a: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 : 7 = 7</a:t>
            </a: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 : 7 = 8</a:t>
            </a: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 : 7 = 9</a:t>
            </a: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 : 7 = 10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02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272"/>
            <a:ext cx="12219446" cy="6858000"/>
          </a:xfrm>
          <a:prstGeom prst="rect">
            <a:avLst/>
          </a:prstGeom>
        </p:spPr>
      </p:pic>
      <p:grpSp>
        <p:nvGrpSpPr>
          <p:cNvPr id="2" name="组合 4"/>
          <p:cNvGrpSpPr/>
          <p:nvPr/>
        </p:nvGrpSpPr>
        <p:grpSpPr>
          <a:xfrm>
            <a:off x="35983" y="5664201"/>
            <a:ext cx="12321540" cy="1177713"/>
            <a:chOff x="0" y="5849255"/>
            <a:chExt cx="11912775" cy="100874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49257"/>
              <a:ext cx="3970925" cy="100874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70925" y="5849256"/>
              <a:ext cx="3970925" cy="1008743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1850" y="5849255"/>
              <a:ext cx="3970925" cy="1008743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" y="6424896"/>
            <a:ext cx="2730469" cy="434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624" y="6388467"/>
            <a:ext cx="2753098" cy="437973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6473423" y="107991"/>
            <a:ext cx="327173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Bảng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chia </a:t>
            </a:r>
            <a:r>
              <a:rPr lang="en-US" sz="3600" b="1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pic>
        <p:nvPicPr>
          <p:cNvPr id="25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484" y="3951516"/>
            <a:ext cx="1995377" cy="1995377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006880" y="581478"/>
            <a:ext cx="320817" cy="62478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en-US" sz="4000" b="1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</a:p>
          <a:p>
            <a:pPr defTabSz="609630"/>
            <a:r>
              <a:rPr lang="en-US" sz="4000" b="1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</a:p>
          <a:p>
            <a:pPr defTabSz="609630"/>
            <a:r>
              <a:rPr lang="en-US" sz="4000" b="1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</a:p>
          <a:p>
            <a:pPr defTabSz="609630"/>
            <a:r>
              <a:rPr lang="en-US" sz="4000" b="1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</a:p>
          <a:p>
            <a:pPr defTabSz="609630"/>
            <a:r>
              <a:rPr lang="en-US" sz="4000" b="1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</a:p>
          <a:p>
            <a:pPr defTabSz="609630"/>
            <a:r>
              <a:rPr lang="en-US" sz="4000" b="1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</a:p>
          <a:p>
            <a:pPr defTabSz="609630"/>
            <a:r>
              <a:rPr lang="en-US" sz="4000" b="1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</a:p>
          <a:p>
            <a:pPr defTabSz="609630"/>
            <a:r>
              <a:rPr lang="en-US" sz="4000" b="1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</a:p>
          <a:p>
            <a:pPr defTabSz="609630"/>
            <a:r>
              <a:rPr lang="en-US" sz="4000" b="1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</a:p>
          <a:p>
            <a:pPr defTabSz="609630"/>
            <a:r>
              <a:rPr lang="en-US" sz="4000" b="1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</a:t>
            </a:r>
          </a:p>
        </p:txBody>
      </p:sp>
      <p:sp>
        <p:nvSpPr>
          <p:cNvPr id="15" name="Text Box 3"/>
          <p:cNvSpPr txBox="1"/>
          <p:nvPr/>
        </p:nvSpPr>
        <p:spPr>
          <a:xfrm>
            <a:off x="2307561" y="83959"/>
            <a:ext cx="327173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Bảng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16" name="Text Box 4"/>
          <p:cNvSpPr txBox="1"/>
          <p:nvPr/>
        </p:nvSpPr>
        <p:spPr>
          <a:xfrm>
            <a:off x="2465497" y="602710"/>
            <a:ext cx="3604793" cy="62478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vi-VN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7</a:t>
            </a:r>
            <a:r>
              <a:rPr lang="en-US" sz="40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x  1 </a:t>
            </a:r>
            <a:r>
              <a:rPr lang="en-US" sz="40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=   </a:t>
            </a:r>
            <a:r>
              <a:rPr lang="vi-VN" sz="40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7</a:t>
            </a:r>
            <a:endParaRPr lang="en-US" sz="4000" b="1" dirty="0">
              <a:solidFill>
                <a:prstClr val="black"/>
              </a:solidFill>
              <a:latin typeface="Baloo 2" pitchFamily="2" charset="0"/>
              <a:cs typeface="Baloo 2" pitchFamily="2" charset="0"/>
            </a:endParaRPr>
          </a:p>
          <a:p>
            <a:pPr defTabSz="609630"/>
            <a:r>
              <a:rPr lang="vi-VN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7</a:t>
            </a:r>
            <a:r>
              <a:rPr lang="en-US" sz="40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x  2 </a:t>
            </a:r>
            <a:r>
              <a:rPr lang="en-US" sz="40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= </a:t>
            </a:r>
            <a:r>
              <a:rPr lang="vi-VN" sz="40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14</a:t>
            </a:r>
            <a:endParaRPr lang="en-US" sz="4000" b="1" dirty="0">
              <a:solidFill>
                <a:prstClr val="black"/>
              </a:solidFill>
              <a:latin typeface="Baloo 2" pitchFamily="2" charset="0"/>
              <a:cs typeface="Baloo 2" pitchFamily="2" charset="0"/>
            </a:endParaRPr>
          </a:p>
          <a:p>
            <a:pPr defTabSz="609630"/>
            <a:r>
              <a:rPr lang="vi-VN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7</a:t>
            </a:r>
            <a:r>
              <a:rPr lang="en-US" sz="40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x  3 </a:t>
            </a:r>
            <a:r>
              <a:rPr lang="en-US" sz="40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= </a:t>
            </a:r>
            <a:r>
              <a:rPr lang="vi-VN" sz="40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21</a:t>
            </a:r>
            <a:endParaRPr lang="en-US" sz="4000" b="1" dirty="0">
              <a:solidFill>
                <a:prstClr val="black"/>
              </a:solidFill>
              <a:latin typeface="Baloo 2" pitchFamily="2" charset="0"/>
              <a:cs typeface="Baloo 2" pitchFamily="2" charset="0"/>
            </a:endParaRPr>
          </a:p>
          <a:p>
            <a:pPr defTabSz="609630"/>
            <a:r>
              <a:rPr lang="vi-VN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7</a:t>
            </a:r>
            <a:r>
              <a:rPr lang="en-US" sz="40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x  4 </a:t>
            </a:r>
            <a:r>
              <a:rPr lang="en-US" sz="40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= </a:t>
            </a:r>
            <a:r>
              <a:rPr lang="vi-VN" sz="40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28</a:t>
            </a:r>
            <a:endParaRPr lang="en-US" sz="4000" b="1" dirty="0">
              <a:solidFill>
                <a:prstClr val="black"/>
              </a:solidFill>
              <a:latin typeface="Baloo 2" pitchFamily="2" charset="0"/>
              <a:cs typeface="Baloo 2" pitchFamily="2" charset="0"/>
            </a:endParaRPr>
          </a:p>
          <a:p>
            <a:pPr defTabSz="609630"/>
            <a:r>
              <a:rPr lang="vi-VN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7</a:t>
            </a:r>
            <a:r>
              <a:rPr lang="en-US" sz="40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x  5 </a:t>
            </a:r>
            <a:r>
              <a:rPr lang="en-US" sz="40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= </a:t>
            </a:r>
            <a:r>
              <a:rPr lang="vi-VN" sz="40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35</a:t>
            </a:r>
            <a:endParaRPr lang="en-US" sz="4000" b="1" dirty="0">
              <a:solidFill>
                <a:prstClr val="black"/>
              </a:solidFill>
              <a:latin typeface="Baloo 2" pitchFamily="2" charset="0"/>
              <a:cs typeface="Baloo 2" pitchFamily="2" charset="0"/>
            </a:endParaRPr>
          </a:p>
          <a:p>
            <a:pPr defTabSz="609630"/>
            <a:r>
              <a:rPr lang="vi-VN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7</a:t>
            </a:r>
            <a:r>
              <a:rPr lang="en-US" sz="40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x  6 </a:t>
            </a:r>
            <a:r>
              <a:rPr lang="en-US" sz="40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= </a:t>
            </a:r>
            <a:r>
              <a:rPr lang="vi-VN" sz="40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42</a:t>
            </a:r>
            <a:endParaRPr lang="en-US" sz="4000" b="1" dirty="0">
              <a:solidFill>
                <a:prstClr val="black"/>
              </a:solidFill>
              <a:latin typeface="Baloo 2" pitchFamily="2" charset="0"/>
              <a:cs typeface="Baloo 2" pitchFamily="2" charset="0"/>
            </a:endParaRPr>
          </a:p>
          <a:p>
            <a:pPr defTabSz="609630"/>
            <a:r>
              <a:rPr lang="vi-VN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7</a:t>
            </a:r>
            <a:r>
              <a:rPr lang="en-US" sz="40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x  7 </a:t>
            </a:r>
            <a:r>
              <a:rPr lang="en-US" sz="40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= </a:t>
            </a:r>
            <a:r>
              <a:rPr lang="vi-VN" sz="40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49</a:t>
            </a:r>
            <a:endParaRPr lang="en-US" sz="4000" b="1" dirty="0">
              <a:solidFill>
                <a:prstClr val="black"/>
              </a:solidFill>
              <a:latin typeface="Baloo 2" pitchFamily="2" charset="0"/>
              <a:cs typeface="Baloo 2" pitchFamily="2" charset="0"/>
            </a:endParaRPr>
          </a:p>
          <a:p>
            <a:pPr defTabSz="609630"/>
            <a:r>
              <a:rPr lang="vi-VN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7</a:t>
            </a:r>
            <a:r>
              <a:rPr lang="en-US" sz="40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x  8 </a:t>
            </a:r>
            <a:r>
              <a:rPr lang="en-US" sz="40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= </a:t>
            </a:r>
            <a:r>
              <a:rPr lang="vi-VN" sz="40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56</a:t>
            </a:r>
            <a:endParaRPr lang="en-US" sz="4000" b="1" dirty="0">
              <a:solidFill>
                <a:prstClr val="black"/>
              </a:solidFill>
              <a:latin typeface="Baloo 2" pitchFamily="2" charset="0"/>
              <a:cs typeface="Baloo 2" pitchFamily="2" charset="0"/>
            </a:endParaRPr>
          </a:p>
          <a:p>
            <a:pPr defTabSz="609630"/>
            <a:r>
              <a:rPr lang="vi-VN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7</a:t>
            </a:r>
            <a:r>
              <a:rPr lang="en-US" sz="40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x  9 </a:t>
            </a:r>
            <a:r>
              <a:rPr lang="en-US" sz="40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= </a:t>
            </a:r>
            <a:r>
              <a:rPr lang="vi-VN" sz="40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63</a:t>
            </a:r>
            <a:endParaRPr lang="en-US" sz="4000" b="1" dirty="0">
              <a:solidFill>
                <a:prstClr val="black"/>
              </a:solidFill>
              <a:latin typeface="Baloo 2" pitchFamily="2" charset="0"/>
              <a:cs typeface="Baloo 2" pitchFamily="2" charset="0"/>
            </a:endParaRPr>
          </a:p>
          <a:p>
            <a:pPr defTabSz="609630"/>
            <a:r>
              <a:rPr lang="vi-VN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7</a:t>
            </a:r>
            <a:r>
              <a:rPr lang="en-US" sz="40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x 10 = </a:t>
            </a:r>
            <a:r>
              <a:rPr lang="vi-VN" sz="40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70</a:t>
            </a:r>
            <a:endParaRPr lang="en-US" sz="4000" b="1" dirty="0">
              <a:solidFill>
                <a:prstClr val="black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18" name="Text Box 4"/>
          <p:cNvSpPr txBox="1"/>
          <p:nvPr/>
        </p:nvSpPr>
        <p:spPr>
          <a:xfrm>
            <a:off x="3316004" y="628728"/>
            <a:ext cx="911279" cy="62478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1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2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3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4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5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6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7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8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9</a:t>
            </a:r>
          </a:p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10</a:t>
            </a:r>
          </a:p>
        </p:txBody>
      </p:sp>
      <p:sp>
        <p:nvSpPr>
          <p:cNvPr id="19" name="Text Box 4"/>
          <p:cNvSpPr txBox="1"/>
          <p:nvPr/>
        </p:nvSpPr>
        <p:spPr>
          <a:xfrm>
            <a:off x="7923554" y="607641"/>
            <a:ext cx="556790" cy="62478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en-US" sz="4000" b="1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</a:t>
            </a:r>
          </a:p>
          <a:p>
            <a:pPr defTabSz="609630"/>
            <a:r>
              <a:rPr lang="en-US" sz="4000" b="1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</a:t>
            </a:r>
          </a:p>
          <a:p>
            <a:pPr defTabSz="609630"/>
            <a:r>
              <a:rPr lang="en-US" sz="4000" b="1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</a:t>
            </a:r>
          </a:p>
          <a:p>
            <a:pPr defTabSz="609630"/>
            <a:r>
              <a:rPr lang="en-US" sz="4000" b="1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</a:t>
            </a:r>
          </a:p>
          <a:p>
            <a:pPr defTabSz="609630"/>
            <a:r>
              <a:rPr lang="en-US" sz="4000" b="1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</a:t>
            </a:r>
          </a:p>
          <a:p>
            <a:pPr defTabSz="609630"/>
            <a:r>
              <a:rPr lang="en-US" sz="4000" b="1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</a:t>
            </a:r>
          </a:p>
          <a:p>
            <a:pPr defTabSz="609630"/>
            <a:r>
              <a:rPr lang="en-US" sz="4000" b="1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</a:t>
            </a:r>
          </a:p>
          <a:p>
            <a:pPr defTabSz="609630"/>
            <a:r>
              <a:rPr lang="en-US" sz="4000" b="1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</a:t>
            </a:r>
          </a:p>
          <a:p>
            <a:pPr defTabSz="609630"/>
            <a:r>
              <a:rPr lang="en-US" sz="4000" b="1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</a:t>
            </a:r>
          </a:p>
          <a:p>
            <a:pPr defTabSz="609630"/>
            <a:r>
              <a:rPr lang="en-US" sz="4000" b="1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</a:t>
            </a:r>
          </a:p>
        </p:txBody>
      </p:sp>
      <p:sp>
        <p:nvSpPr>
          <p:cNvPr id="26" name="Text Box 4"/>
          <p:cNvSpPr txBox="1"/>
          <p:nvPr/>
        </p:nvSpPr>
        <p:spPr>
          <a:xfrm>
            <a:off x="2465024" y="622313"/>
            <a:ext cx="521749" cy="62478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vi-VN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7</a:t>
            </a:r>
            <a:endParaRPr lang="en-US" sz="4000" b="1" dirty="0">
              <a:solidFill>
                <a:prstClr val="black"/>
              </a:solidFill>
              <a:latin typeface="Baloo 2" pitchFamily="2" charset="0"/>
              <a:cs typeface="Baloo 2" pitchFamily="2" charset="0"/>
            </a:endParaRPr>
          </a:p>
          <a:p>
            <a:pPr defTabSz="609630"/>
            <a:r>
              <a:rPr lang="vi-VN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7</a:t>
            </a:r>
            <a:endParaRPr lang="en-US" sz="4000" b="1" dirty="0">
              <a:solidFill>
                <a:prstClr val="black"/>
              </a:solidFill>
              <a:latin typeface="Baloo 2" pitchFamily="2" charset="0"/>
              <a:cs typeface="Baloo 2" pitchFamily="2" charset="0"/>
            </a:endParaRPr>
          </a:p>
          <a:p>
            <a:pPr defTabSz="609630"/>
            <a:r>
              <a:rPr lang="vi-VN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7</a:t>
            </a:r>
            <a:endParaRPr lang="en-US" sz="4000" b="1" dirty="0">
              <a:solidFill>
                <a:prstClr val="black"/>
              </a:solidFill>
              <a:latin typeface="Baloo 2" pitchFamily="2" charset="0"/>
              <a:cs typeface="Baloo 2" pitchFamily="2" charset="0"/>
            </a:endParaRPr>
          </a:p>
          <a:p>
            <a:pPr defTabSz="609630"/>
            <a:r>
              <a:rPr lang="vi-VN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7</a:t>
            </a:r>
            <a:endParaRPr lang="en-US" sz="4000" b="1" dirty="0">
              <a:solidFill>
                <a:prstClr val="black"/>
              </a:solidFill>
              <a:latin typeface="Baloo 2" pitchFamily="2" charset="0"/>
              <a:cs typeface="Baloo 2" pitchFamily="2" charset="0"/>
            </a:endParaRPr>
          </a:p>
          <a:p>
            <a:pPr defTabSz="609630"/>
            <a:r>
              <a:rPr lang="vi-VN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7</a:t>
            </a:r>
            <a:endParaRPr lang="en-US" sz="4000" b="1" dirty="0">
              <a:solidFill>
                <a:prstClr val="black"/>
              </a:solidFill>
              <a:latin typeface="Baloo 2" pitchFamily="2" charset="0"/>
              <a:cs typeface="Baloo 2" pitchFamily="2" charset="0"/>
            </a:endParaRPr>
          </a:p>
          <a:p>
            <a:pPr defTabSz="609630"/>
            <a:r>
              <a:rPr lang="vi-VN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7</a:t>
            </a:r>
            <a:endParaRPr lang="en-US" sz="4000" b="1" dirty="0">
              <a:solidFill>
                <a:prstClr val="black"/>
              </a:solidFill>
              <a:latin typeface="Baloo 2" pitchFamily="2" charset="0"/>
              <a:cs typeface="Baloo 2" pitchFamily="2" charset="0"/>
            </a:endParaRPr>
          </a:p>
          <a:p>
            <a:pPr defTabSz="609630"/>
            <a:r>
              <a:rPr lang="vi-VN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7</a:t>
            </a:r>
            <a:endParaRPr lang="en-US" sz="4000" b="1" dirty="0">
              <a:solidFill>
                <a:prstClr val="black"/>
              </a:solidFill>
              <a:latin typeface="Baloo 2" pitchFamily="2" charset="0"/>
              <a:cs typeface="Baloo 2" pitchFamily="2" charset="0"/>
            </a:endParaRPr>
          </a:p>
          <a:p>
            <a:pPr defTabSz="609630"/>
            <a:r>
              <a:rPr lang="vi-VN" sz="40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7</a:t>
            </a:r>
            <a:endParaRPr lang="en-US" sz="4000" b="1" dirty="0">
              <a:solidFill>
                <a:prstClr val="black"/>
              </a:solidFill>
              <a:latin typeface="Baloo 2" pitchFamily="2" charset="0"/>
              <a:cs typeface="Baloo 2" pitchFamily="2" charset="0"/>
            </a:endParaRPr>
          </a:p>
          <a:p>
            <a:pPr defTabSz="609630"/>
            <a:r>
              <a:rPr lang="vi-VN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7</a:t>
            </a:r>
            <a:endParaRPr lang="en-US" sz="4000" b="1" dirty="0">
              <a:solidFill>
                <a:prstClr val="black"/>
              </a:solidFill>
              <a:latin typeface="Baloo 2" pitchFamily="2" charset="0"/>
              <a:cs typeface="Baloo 2" pitchFamily="2" charset="0"/>
            </a:endParaRPr>
          </a:p>
          <a:p>
            <a:pPr defTabSz="609630"/>
            <a:r>
              <a:rPr lang="vi-VN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7</a:t>
            </a:r>
            <a:endParaRPr lang="en-US" sz="4000" b="1" dirty="0">
              <a:solidFill>
                <a:prstClr val="black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20" name="Text Box 4"/>
          <p:cNvSpPr txBox="1"/>
          <p:nvPr/>
        </p:nvSpPr>
        <p:spPr>
          <a:xfrm>
            <a:off x="4541554" y="601065"/>
            <a:ext cx="967690" cy="62478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630"/>
            <a:r>
              <a:rPr lang="en-US" sz="40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40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vi-VN" sz="40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7</a:t>
            </a:r>
            <a:endParaRPr lang="en-US" sz="4000" b="1" dirty="0">
              <a:solidFill>
                <a:prstClr val="black"/>
              </a:solidFill>
              <a:latin typeface="Baloo 2" pitchFamily="2" charset="0"/>
              <a:cs typeface="Baloo 2" pitchFamily="2" charset="0"/>
            </a:endParaRPr>
          </a:p>
          <a:p>
            <a:pPr defTabSz="609630"/>
            <a:r>
              <a:rPr lang="vi-VN" sz="40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14</a:t>
            </a:r>
            <a:endParaRPr lang="en-US" sz="4000" b="1" dirty="0">
              <a:solidFill>
                <a:prstClr val="black"/>
              </a:solidFill>
              <a:latin typeface="Baloo 2" pitchFamily="2" charset="0"/>
              <a:cs typeface="Baloo 2" pitchFamily="2" charset="0"/>
            </a:endParaRPr>
          </a:p>
          <a:p>
            <a:pPr defTabSz="609630"/>
            <a:r>
              <a:rPr lang="vi-VN" sz="40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21</a:t>
            </a:r>
            <a:endParaRPr lang="en-US" sz="4000" b="1" dirty="0">
              <a:solidFill>
                <a:prstClr val="black"/>
              </a:solidFill>
              <a:latin typeface="Baloo 2" pitchFamily="2" charset="0"/>
              <a:cs typeface="Baloo 2" pitchFamily="2" charset="0"/>
            </a:endParaRPr>
          </a:p>
          <a:p>
            <a:pPr defTabSz="609630"/>
            <a:r>
              <a:rPr lang="vi-VN" sz="40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28</a:t>
            </a:r>
            <a:endParaRPr lang="en-US" sz="4000" b="1" dirty="0">
              <a:solidFill>
                <a:prstClr val="black"/>
              </a:solidFill>
              <a:latin typeface="Baloo 2" pitchFamily="2" charset="0"/>
              <a:cs typeface="Baloo 2" pitchFamily="2" charset="0"/>
            </a:endParaRPr>
          </a:p>
          <a:p>
            <a:pPr defTabSz="609630"/>
            <a:r>
              <a:rPr lang="vi-VN" sz="40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35</a:t>
            </a:r>
            <a:endParaRPr lang="en-US" sz="4000" b="1" dirty="0">
              <a:solidFill>
                <a:prstClr val="black"/>
              </a:solidFill>
              <a:latin typeface="Baloo 2" pitchFamily="2" charset="0"/>
              <a:cs typeface="Baloo 2" pitchFamily="2" charset="0"/>
            </a:endParaRPr>
          </a:p>
          <a:p>
            <a:pPr defTabSz="609630"/>
            <a:r>
              <a:rPr lang="vi-VN" sz="40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42</a:t>
            </a:r>
            <a:endParaRPr lang="en-US" sz="4000" b="1" dirty="0">
              <a:solidFill>
                <a:prstClr val="black"/>
              </a:solidFill>
              <a:latin typeface="Baloo 2" pitchFamily="2" charset="0"/>
              <a:cs typeface="Baloo 2" pitchFamily="2" charset="0"/>
            </a:endParaRPr>
          </a:p>
          <a:p>
            <a:pPr defTabSz="609630"/>
            <a:r>
              <a:rPr lang="vi-VN" sz="40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49</a:t>
            </a:r>
            <a:endParaRPr lang="en-US" sz="4000" b="1" dirty="0">
              <a:solidFill>
                <a:prstClr val="black"/>
              </a:solidFill>
              <a:latin typeface="Baloo 2" pitchFamily="2" charset="0"/>
              <a:cs typeface="Baloo 2" pitchFamily="2" charset="0"/>
            </a:endParaRPr>
          </a:p>
          <a:p>
            <a:pPr defTabSz="609630"/>
            <a:r>
              <a:rPr lang="vi-VN" sz="40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56</a:t>
            </a:r>
            <a:endParaRPr lang="en-US" sz="4000" b="1" dirty="0">
              <a:solidFill>
                <a:prstClr val="black"/>
              </a:solidFill>
              <a:latin typeface="Baloo 2" pitchFamily="2" charset="0"/>
              <a:cs typeface="Baloo 2" pitchFamily="2" charset="0"/>
            </a:endParaRPr>
          </a:p>
          <a:p>
            <a:pPr defTabSz="609630"/>
            <a:r>
              <a:rPr lang="vi-VN" sz="40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63</a:t>
            </a:r>
            <a:endParaRPr lang="en-US" sz="4000" b="1" dirty="0">
              <a:solidFill>
                <a:prstClr val="black"/>
              </a:solidFill>
              <a:latin typeface="Baloo 2" pitchFamily="2" charset="0"/>
              <a:cs typeface="Baloo 2" pitchFamily="2" charset="0"/>
            </a:endParaRPr>
          </a:p>
          <a:p>
            <a:pPr defTabSz="609630"/>
            <a:r>
              <a:rPr lang="vi-VN" sz="40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70</a:t>
            </a:r>
            <a:endParaRPr lang="en-US" sz="4000" b="1" dirty="0">
              <a:solidFill>
                <a:prstClr val="black"/>
              </a:solidFill>
              <a:latin typeface="Baloo 2" pitchFamily="2" charset="0"/>
              <a:cs typeface="Balo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82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0278 L 0.10559 0.03912 C 0.12747 0.04861 0.16054 0.05393 0.19518 0.05393 C 0.2345 0.05393 0.26614 0.04861 0.28802 0.03912 L 0.39375 -0.00278 " pathEditMode="relative" rAng="0" ptsTypes="AAAAA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.00138 L 0.03724 0.04074 C 0.04505 0.04976 0.05664 0.05509 0.06901 0.05509 C 0.08294 0.05509 0.09414 0.04976 0.10195 0.04074 L 0.13958 0.00138 " pathEditMode="relative" rAng="0" ptsTypes="AAA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00046 L 0.11081 0.04213 C 0.13385 0.05162 0.16849 0.05671 0.20482 0.05671 C 0.24622 0.05671 0.27929 0.05162 0.30234 0.04213 L 0.41328 0.00046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4" y="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5" grpId="0"/>
      <p:bldP spid="16" grpId="0"/>
      <p:bldP spid="18" grpId="0"/>
      <p:bldP spid="18" grpId="1"/>
      <p:bldP spid="19" grpId="0"/>
      <p:bldP spid="26" grpId="0"/>
      <p:bldP spid="26" grpId="1"/>
      <p:bldP spid="20" grpId="1"/>
      <p:bldP spid="20" grpId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721</Words>
  <Application>Microsoft Office PowerPoint</Application>
  <PresentationFormat>Widescreen</PresentationFormat>
  <Paragraphs>238</Paragraphs>
  <Slides>24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微软雅黑</vt:lpstr>
      <vt:lpstr>宋体</vt:lpstr>
      <vt:lpstr>.VnBlack</vt:lpstr>
      <vt:lpstr>Arial</vt:lpstr>
      <vt:lpstr>Arkanoid Solid</vt:lpstr>
      <vt:lpstr>Baloo 2</vt:lpstr>
      <vt:lpstr>Calibri</vt:lpstr>
      <vt:lpstr>Calibri Light</vt:lpstr>
      <vt:lpstr>等线</vt:lpstr>
      <vt:lpstr>Edwardian Script ITC</vt:lpstr>
      <vt:lpstr>Nunito</vt:lpstr>
      <vt:lpstr>Roboto</vt:lpstr>
      <vt:lpstr>黑体</vt:lpstr>
      <vt:lpstr>Times New Roman</vt:lpstr>
      <vt:lpstr>UTM Zirkon</vt:lpstr>
      <vt:lpstr>方正卡通简体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25</cp:revision>
  <dcterms:created xsi:type="dcterms:W3CDTF">2022-10-24T05:02:44Z</dcterms:created>
  <dcterms:modified xsi:type="dcterms:W3CDTF">2022-11-10T07:31:51Z</dcterms:modified>
</cp:coreProperties>
</file>