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4" r:id="rId2"/>
  </p:sldMasterIdLst>
  <p:notesMasterIdLst>
    <p:notesMasterId r:id="rId25"/>
  </p:notesMasterIdLst>
  <p:sldIdLst>
    <p:sldId id="325" r:id="rId3"/>
    <p:sldId id="326" r:id="rId4"/>
    <p:sldId id="335" r:id="rId5"/>
    <p:sldId id="337" r:id="rId6"/>
    <p:sldId id="341" r:id="rId7"/>
    <p:sldId id="329" r:id="rId8"/>
    <p:sldId id="256" r:id="rId9"/>
    <p:sldId id="330" r:id="rId10"/>
    <p:sldId id="315" r:id="rId11"/>
    <p:sldId id="331" r:id="rId12"/>
    <p:sldId id="332" r:id="rId13"/>
    <p:sldId id="263" r:id="rId14"/>
    <p:sldId id="317" r:id="rId15"/>
    <p:sldId id="318" r:id="rId16"/>
    <p:sldId id="319" r:id="rId17"/>
    <p:sldId id="321" r:id="rId18"/>
    <p:sldId id="333" r:id="rId19"/>
    <p:sldId id="339" r:id="rId20"/>
    <p:sldId id="340" r:id="rId21"/>
    <p:sldId id="342" r:id="rId22"/>
    <p:sldId id="323" r:id="rId23"/>
    <p:sldId id="338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Raleway Thin" panose="020B0604020202020204" charset="0"/>
      <p:regular r:id="rId32"/>
      <p:bold r:id="rId33"/>
      <p:italic r:id="rId34"/>
      <p:boldItalic r:id="rId35"/>
    </p:embeddedFont>
    <p:embeddedFont>
      <p:font typeface="等线" panose="020B0604020202020204" charset="0"/>
      <p:regular r:id="rId36"/>
      <p:bold r:id="rId37"/>
    </p:embeddedFont>
    <p:embeddedFont>
      <p:font typeface="Gloria Hallelujah" panose="020B0604020202020204" charset="0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SimSun" panose="02010600030101010101" pitchFamily="2" charset="-122"/>
      <p:regular r:id="rId41"/>
    </p:embeddedFont>
    <p:embeddedFont>
      <p:font typeface="Arial-Rounded" panose="020B0500000000000000" charset="0"/>
      <p:regular r:id="rId42"/>
    </p:embeddedFont>
    <p:embeddedFont>
      <p:font typeface="#9Slide03 Arima Madurai ExtraBo" panose="020B0604020202020204" charset="0"/>
      <p:bold r:id="rId43"/>
    </p:embeddedFont>
    <p:embeddedFont>
      <p:font typeface="Fira Sans Extra Condensed" panose="020B060402020202020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5CFFB1-DFA7-4634-9C84-FDDDB95312B8}">
  <a:tblStyle styleId="{D15CFFB1-DFA7-4634-9C84-FDDDB95312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34" y="-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199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gccffd0e25e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3" name="Google Shape;2973;gccffd0e25e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453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73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 defTabSz="914400"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011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f82909be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f82909be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17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f82909be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f82909be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51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f82909be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f82909be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254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gccffd0e25e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3" name="Google Shape;2973;gccffd0e25e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47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714EFD-6A7E-48D4-9D9A-D28E411E803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38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2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865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376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43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59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14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9007" y="-101129"/>
            <a:ext cx="2299567" cy="10097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11600" y="3147069"/>
            <a:ext cx="4163302" cy="226839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6716" y="3243776"/>
            <a:ext cx="2068926" cy="2074970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46124" y="-346475"/>
            <a:ext cx="3877467" cy="1370005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9650" y="1237975"/>
            <a:ext cx="70047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4600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27311" y="3762300"/>
            <a:ext cx="2489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18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771196" y="4117427"/>
            <a:ext cx="609627" cy="821484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09148" y="451361"/>
            <a:ext cx="537659" cy="641898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393737" y="3769542"/>
            <a:ext cx="1115999" cy="1119914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83871" y="756723"/>
            <a:ext cx="658711" cy="542172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3597981" y="4729094"/>
            <a:ext cx="755185" cy="1769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>
            <a:off x="8692549" y="1738522"/>
            <a:ext cx="221772" cy="200884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-6249525">
            <a:off x="1370859" y="4322855"/>
            <a:ext cx="1292681" cy="117756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>
            <a:off x="1288191" y="762864"/>
            <a:ext cx="433643" cy="392824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7770930" y="4597909"/>
            <a:ext cx="244822" cy="221773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8313063" y="366023"/>
            <a:ext cx="467849" cy="1096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324374" y="2819347"/>
            <a:ext cx="221772" cy="200884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7880062" y="4042366"/>
            <a:ext cx="395823" cy="325965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996673" y="327406"/>
            <a:ext cx="367444" cy="32595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29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2278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0184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006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83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8643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4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2862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126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157853" y="4139715"/>
            <a:ext cx="2673716" cy="131088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684513" y="-456871"/>
            <a:ext cx="2285560" cy="4165328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6791989" y="-953560"/>
            <a:ext cx="2590312" cy="199168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7388097" y="1594175"/>
            <a:ext cx="1983041" cy="385642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3196100" y="1106125"/>
            <a:ext cx="2751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2835100" y="3533700"/>
            <a:ext cx="34740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238776" y="4505523"/>
            <a:ext cx="215934" cy="195605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558570" y="1047404"/>
            <a:ext cx="267257" cy="242085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1795856" y="321729"/>
            <a:ext cx="615242" cy="1441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8313434" y="444039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7574076" y="4480872"/>
            <a:ext cx="228603" cy="207086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8596771" y="46344"/>
            <a:ext cx="809521" cy="126842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6935925" y="4058099"/>
            <a:ext cx="2317193" cy="1250526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5225150" y="-342765"/>
            <a:ext cx="4306686" cy="2199414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825625" y="-394841"/>
            <a:ext cx="2695508" cy="2318767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12370" y="3873180"/>
            <a:ext cx="3940563" cy="1912570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7397923" y="4623752"/>
            <a:ext cx="454166" cy="411416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04355" y="3167783"/>
            <a:ext cx="279616" cy="253294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4846575" y="208112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316584" y="466494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105449" y="286808"/>
            <a:ext cx="197770" cy="21381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6676775" y="-33387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8591019" y="2090883"/>
            <a:ext cx="221762" cy="200885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6642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04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-896887" y="31471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3"/>
          <p:cNvSpPr/>
          <p:nvPr/>
        </p:nvSpPr>
        <p:spPr>
          <a:xfrm rot="10800000" flipH="1">
            <a:off x="-1835942" y="-2759714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" name="Google Shape;21;p3"/>
          <p:cNvGrpSpPr/>
          <p:nvPr/>
        </p:nvGrpSpPr>
        <p:grpSpPr>
          <a:xfrm rot="10800000">
            <a:off x="6065960" y="3974689"/>
            <a:ext cx="1927771" cy="1267615"/>
            <a:chOff x="2972001" y="3277838"/>
            <a:chExt cx="987082" cy="649060"/>
          </a:xfrm>
        </p:grpSpPr>
        <p:sp>
          <p:nvSpPr>
            <p:cNvPr id="22" name="Google Shape;22;p3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-937175" y="2476126"/>
            <a:ext cx="5650622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-937182" y="25838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6" name="Google Shape;26;p3"/>
          <p:cNvGrpSpPr/>
          <p:nvPr/>
        </p:nvGrpSpPr>
        <p:grpSpPr>
          <a:xfrm rot="-6026666">
            <a:off x="7979781" y="185755"/>
            <a:ext cx="1109051" cy="1449462"/>
            <a:chOff x="2179573" y="1629825"/>
            <a:chExt cx="658104" cy="860102"/>
          </a:xfrm>
        </p:grpSpPr>
        <p:sp>
          <p:nvSpPr>
            <p:cNvPr id="27" name="Google Shape;27;p3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2274022" y="4383028"/>
            <a:ext cx="597856" cy="450947"/>
            <a:chOff x="2533682" y="3720159"/>
            <a:chExt cx="248847" cy="187691"/>
          </a:xfrm>
        </p:grpSpPr>
        <p:sp>
          <p:nvSpPr>
            <p:cNvPr id="30" name="Google Shape;30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4713290" y="4608501"/>
            <a:ext cx="557842" cy="281651"/>
            <a:chOff x="2855620" y="1802395"/>
            <a:chExt cx="249884" cy="126165"/>
          </a:xfrm>
        </p:grpSpPr>
        <p:sp>
          <p:nvSpPr>
            <p:cNvPr id="34" name="Google Shape;34;p3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6" name="Google Shape;36;p3"/>
          <p:cNvGrpSpPr/>
          <p:nvPr/>
        </p:nvGrpSpPr>
        <p:grpSpPr>
          <a:xfrm>
            <a:off x="7953022" y="4106028"/>
            <a:ext cx="597856" cy="450947"/>
            <a:chOff x="2533682" y="3720159"/>
            <a:chExt cx="248847" cy="187691"/>
          </a:xfrm>
        </p:grpSpPr>
        <p:sp>
          <p:nvSpPr>
            <p:cNvPr id="37" name="Google Shape;37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6349826" y="269251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1" name="Google Shape;41;p3"/>
          <p:cNvGrpSpPr/>
          <p:nvPr/>
        </p:nvGrpSpPr>
        <p:grpSpPr>
          <a:xfrm>
            <a:off x="2892200" y="169504"/>
            <a:ext cx="670499" cy="438524"/>
            <a:chOff x="7555450" y="377766"/>
            <a:chExt cx="670499" cy="438524"/>
          </a:xfrm>
        </p:grpSpPr>
        <p:sp>
          <p:nvSpPr>
            <p:cNvPr id="42" name="Google Shape;42;p3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632801" y="267800"/>
            <a:ext cx="981285" cy="534397"/>
            <a:chOff x="816462" y="899275"/>
            <a:chExt cx="981285" cy="534397"/>
          </a:xfrm>
        </p:grpSpPr>
        <p:sp>
          <p:nvSpPr>
            <p:cNvPr id="46" name="Google Shape;46;p3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3977050" y="1707900"/>
            <a:ext cx="3858900" cy="10473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2205100" y="1810644"/>
            <a:ext cx="1354200" cy="8418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3977050" y="2907600"/>
            <a:ext cx="30798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46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SECTION_HEADER_1_1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6935925" y="4058099"/>
            <a:ext cx="2317193" cy="1250526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5225150" y="-342765"/>
            <a:ext cx="4306686" cy="2199414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825625" y="-394841"/>
            <a:ext cx="2695508" cy="2318767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12370" y="3873180"/>
            <a:ext cx="3940563" cy="1912570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2715675" y="758952"/>
            <a:ext cx="3712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7397923" y="4623752"/>
            <a:ext cx="454166" cy="411416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04355" y="3167783"/>
            <a:ext cx="279616" cy="253294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4846575" y="208112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316584" y="466494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105449" y="286808"/>
            <a:ext cx="197770" cy="21381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6676775" y="-33387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54140" y="-118627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8591019" y="2090883"/>
            <a:ext cx="221762" cy="200885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59C6F32-809B-4A83-821D-D07C0E8E5FD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10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6679957" y="4947293"/>
            <a:ext cx="307291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825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825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5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25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53648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705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3" r:id="rId3"/>
    <p:sldLayoutId id="2147483675" r:id="rId4"/>
    <p:sldLayoutId id="2147483676" r:id="rId5"/>
    <p:sldLayoutId id="2147483677" r:id="rId6"/>
    <p:sldLayoutId id="2147483683" r:id="rId7"/>
    <p:sldLayoutId id="214748369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4BB96-2B7A-4676-BB53-6A4C6F4EBAEC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D877-B1FB-4ADF-9C04-2D4098A74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2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9" r:id="rId13"/>
    <p:sldLayoutId id="2147483700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5266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655" y="1248049"/>
            <a:ext cx="5256349" cy="2079942"/>
          </a:xfrm>
        </p:spPr>
        <p:txBody>
          <a:bodyPr/>
          <a:lstStyle/>
          <a:p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Chào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mừng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các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Thầy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Cô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giáo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dự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giờ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tiết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/>
            </a:r>
            <a:b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</a:b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000" dirty="0" err="1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3000" dirty="0" smtClean="0">
                <a:solidFill>
                  <a:srgbClr val="00B0F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2D!</a:t>
            </a:r>
            <a:endParaRPr lang="en-US" sz="3000" dirty="0">
              <a:solidFill>
                <a:srgbClr val="00B0F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2847" y="2866326"/>
            <a:ext cx="338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400" dirty="0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Tiếng</a:t>
            </a:r>
            <a:r>
              <a:rPr lang="en-US" sz="2400" dirty="0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Việt</a:t>
            </a:r>
            <a:r>
              <a:rPr lang="en-US" sz="2400" dirty="0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2</a:t>
            </a:r>
            <a:endParaRPr lang="en-US" sz="2400" dirty="0">
              <a:solidFill>
                <a:srgbClr val="FF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4998825" y="3070752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thơ: </a:t>
            </a:r>
            <a:b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Hào </a:t>
            </a:r>
            <a:b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(1931 – 2011)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8"/>
          <p:cNvGrpSpPr/>
          <p:nvPr/>
        </p:nvGrpSpPr>
        <p:grpSpPr>
          <a:xfrm>
            <a:off x="7640074" y="3417367"/>
            <a:ext cx="790837" cy="1083272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A7735A-BB2D-4C00-828E-1785C4DBA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9" b="10211"/>
          <a:stretch/>
        </p:blipFill>
        <p:spPr>
          <a:xfrm>
            <a:off x="789080" y="379776"/>
            <a:ext cx="3614421" cy="4383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21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B01A9-958F-4456-9536-1BECE528C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E756C0-5C31-4FC2-915C-D07A74642682}"/>
              </a:ext>
            </a:extLst>
          </p:cNvPr>
          <p:cNvSpPr txBox="1"/>
          <p:nvPr/>
        </p:nvSpPr>
        <p:spPr>
          <a:xfrm>
            <a:off x="1178805" y="1090670"/>
            <a:ext cx="30027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FD372-6EEF-425C-AA68-98A9B93F6A18}"/>
              </a:ext>
            </a:extLst>
          </p:cNvPr>
          <p:cNvSpPr txBox="1"/>
          <p:nvPr/>
        </p:nvSpPr>
        <p:spPr>
          <a:xfrm>
            <a:off x="4803354" y="1090670"/>
            <a:ext cx="34227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gọi: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Tùng!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Giọng vang tưng bừng.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45F1A-EB4B-4007-A08D-8E2ADF6F76BB}"/>
              </a:ext>
            </a:extLst>
          </p:cNvPr>
          <p:cNvSpPr txBox="1"/>
          <p:nvPr/>
        </p:nvSpPr>
        <p:spPr>
          <a:xfrm>
            <a:off x="1972020" y="242697"/>
            <a:ext cx="4697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 </a:t>
            </a:r>
            <a:endParaRPr lang="vi-VN" sz="2800" b="1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3624F-84AD-4B62-91C7-A8A9BC0500AF}"/>
              </a:ext>
            </a:extLst>
          </p:cNvPr>
          <p:cNvSpPr txBox="1"/>
          <p:nvPr/>
        </p:nvSpPr>
        <p:spPr>
          <a:xfrm>
            <a:off x="6907578" y="4506990"/>
            <a:ext cx="178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(Thanh Hào)</a:t>
            </a:r>
            <a:endParaRPr lang="vi-VN" sz="2400" i="1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28245E-CFE2-4154-92C8-FDEA117DC766}"/>
              </a:ext>
            </a:extLst>
          </p:cNvPr>
          <p:cNvSpPr txBox="1"/>
          <p:nvPr/>
        </p:nvSpPr>
        <p:spPr>
          <a:xfrm>
            <a:off x="3728987" y="1007359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61DAA-C997-4DE5-B936-34BF0CC634BA}"/>
              </a:ext>
            </a:extLst>
          </p:cNvPr>
          <p:cNvSpPr txBox="1"/>
          <p:nvPr/>
        </p:nvSpPr>
        <p:spPr>
          <a:xfrm>
            <a:off x="3416081" y="1324986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656AC-DCF3-4421-87C7-6DD0E52F5B83}"/>
              </a:ext>
            </a:extLst>
          </p:cNvPr>
          <p:cNvSpPr txBox="1"/>
          <p:nvPr/>
        </p:nvSpPr>
        <p:spPr>
          <a:xfrm>
            <a:off x="3416081" y="1707640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7EC24-A996-44EB-93CB-921B72FB3AB4}"/>
              </a:ext>
            </a:extLst>
          </p:cNvPr>
          <p:cNvSpPr txBox="1"/>
          <p:nvPr/>
        </p:nvSpPr>
        <p:spPr>
          <a:xfrm>
            <a:off x="3958755" y="207547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944C1-9231-403D-9B98-23079867BCF2}"/>
              </a:ext>
            </a:extLst>
          </p:cNvPr>
          <p:cNvSpPr txBox="1"/>
          <p:nvPr/>
        </p:nvSpPr>
        <p:spPr>
          <a:xfrm>
            <a:off x="3802302" y="2816011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5DCDA-D178-4832-8ADC-3D78B262FE72}"/>
              </a:ext>
            </a:extLst>
          </p:cNvPr>
          <p:cNvSpPr txBox="1"/>
          <p:nvPr/>
        </p:nvSpPr>
        <p:spPr>
          <a:xfrm>
            <a:off x="3821367" y="3222487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ED968-B241-47B2-8FEB-DCB47B956E53}"/>
              </a:ext>
            </a:extLst>
          </p:cNvPr>
          <p:cNvSpPr txBox="1"/>
          <p:nvPr/>
        </p:nvSpPr>
        <p:spPr>
          <a:xfrm>
            <a:off x="3398732" y="354565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A48D4-4406-40F3-A190-777BA446FD6A}"/>
              </a:ext>
            </a:extLst>
          </p:cNvPr>
          <p:cNvSpPr txBox="1"/>
          <p:nvPr/>
        </p:nvSpPr>
        <p:spPr>
          <a:xfrm>
            <a:off x="3297144" y="392394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07324F-30FB-4A31-8474-49E94E8A4CE5}"/>
              </a:ext>
            </a:extLst>
          </p:cNvPr>
          <p:cNvSpPr txBox="1"/>
          <p:nvPr/>
        </p:nvSpPr>
        <p:spPr>
          <a:xfrm>
            <a:off x="6986094" y="98996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9A8D79-85CF-4A5C-A561-4C184F399591}"/>
              </a:ext>
            </a:extLst>
          </p:cNvPr>
          <p:cNvSpPr txBox="1"/>
          <p:nvPr/>
        </p:nvSpPr>
        <p:spPr>
          <a:xfrm>
            <a:off x="7389547" y="1324986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83A099-506C-4189-90E2-F1C635A6E600}"/>
              </a:ext>
            </a:extLst>
          </p:cNvPr>
          <p:cNvSpPr txBox="1"/>
          <p:nvPr/>
        </p:nvSpPr>
        <p:spPr>
          <a:xfrm>
            <a:off x="7299733" y="171296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9B7C4-DBE9-4614-A880-B882B3C9F6DF}"/>
              </a:ext>
            </a:extLst>
          </p:cNvPr>
          <p:cNvSpPr txBox="1"/>
          <p:nvPr/>
        </p:nvSpPr>
        <p:spPr>
          <a:xfrm>
            <a:off x="7053466" y="206381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46A763-ED98-432D-87F2-F3ECA537CF31}"/>
              </a:ext>
            </a:extLst>
          </p:cNvPr>
          <p:cNvSpPr txBox="1"/>
          <p:nvPr/>
        </p:nvSpPr>
        <p:spPr>
          <a:xfrm>
            <a:off x="7212508" y="2808403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77F49C-1615-45AB-B4E8-E6CB47517284}"/>
              </a:ext>
            </a:extLst>
          </p:cNvPr>
          <p:cNvSpPr txBox="1"/>
          <p:nvPr/>
        </p:nvSpPr>
        <p:spPr>
          <a:xfrm>
            <a:off x="7989704" y="3217176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2D38CC-F317-4F0A-B05B-6585CDA3B547}"/>
              </a:ext>
            </a:extLst>
          </p:cNvPr>
          <p:cNvSpPr txBox="1"/>
          <p:nvPr/>
        </p:nvSpPr>
        <p:spPr>
          <a:xfrm>
            <a:off x="7007717" y="3540341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0B9628-C753-41E8-A04C-F92ED010F940}"/>
              </a:ext>
            </a:extLst>
          </p:cNvPr>
          <p:cNvSpPr txBox="1"/>
          <p:nvPr/>
        </p:nvSpPr>
        <p:spPr>
          <a:xfrm>
            <a:off x="7623127" y="387484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//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44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44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44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440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43"/>
          <p:cNvGrpSpPr/>
          <p:nvPr/>
        </p:nvGrpSpPr>
        <p:grpSpPr>
          <a:xfrm rot="10800000">
            <a:off x="1563201" y="586004"/>
            <a:ext cx="856150" cy="255250"/>
            <a:chOff x="1654700" y="3490157"/>
            <a:chExt cx="856150" cy="255250"/>
          </a:xfrm>
        </p:grpSpPr>
        <p:sp>
          <p:nvSpPr>
            <p:cNvPr id="1112" name="Google Shape;111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43"/>
          <p:cNvGrpSpPr/>
          <p:nvPr/>
        </p:nvGrpSpPr>
        <p:grpSpPr>
          <a:xfrm>
            <a:off x="6441214" y="586004"/>
            <a:ext cx="856150" cy="255250"/>
            <a:chOff x="1654700" y="3490157"/>
            <a:chExt cx="856150" cy="255250"/>
          </a:xfrm>
        </p:grpSpPr>
        <p:sp>
          <p:nvSpPr>
            <p:cNvPr id="1122" name="Google Shape;112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43"/>
          <p:cNvGrpSpPr/>
          <p:nvPr/>
        </p:nvGrpSpPr>
        <p:grpSpPr>
          <a:xfrm>
            <a:off x="7843525" y="3188290"/>
            <a:ext cx="1193200" cy="990119"/>
            <a:chOff x="2920875" y="1580725"/>
            <a:chExt cx="346800" cy="287775"/>
          </a:xfrm>
        </p:grpSpPr>
        <p:sp>
          <p:nvSpPr>
            <p:cNvPr id="1137" name="Google Shape;1137;p43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43"/>
          <p:cNvGrpSpPr/>
          <p:nvPr/>
        </p:nvGrpSpPr>
        <p:grpSpPr>
          <a:xfrm flipH="1">
            <a:off x="86133" y="177928"/>
            <a:ext cx="705070" cy="663326"/>
            <a:chOff x="1572775" y="1963600"/>
            <a:chExt cx="145775" cy="137150"/>
          </a:xfrm>
        </p:grpSpPr>
        <p:sp>
          <p:nvSpPr>
            <p:cNvPr id="1144" name="Google Shape;1144;p43"/>
            <p:cNvSpPr/>
            <p:nvPr/>
          </p:nvSpPr>
          <p:spPr>
            <a:xfrm>
              <a:off x="1572775" y="1963600"/>
              <a:ext cx="145775" cy="137150"/>
            </a:xfrm>
            <a:custGeom>
              <a:avLst/>
              <a:gdLst/>
              <a:ahLst/>
              <a:cxnLst/>
              <a:rect l="l" t="t" r="r" b="b"/>
              <a:pathLst>
                <a:path w="5831" h="5486" extrusionOk="0">
                  <a:moveTo>
                    <a:pt x="574" y="458"/>
                  </a:moveTo>
                  <a:cubicBezTo>
                    <a:pt x="837" y="458"/>
                    <a:pt x="1415" y="609"/>
                    <a:pt x="2646" y="1125"/>
                  </a:cubicBezTo>
                  <a:lnTo>
                    <a:pt x="3789" y="1537"/>
                  </a:lnTo>
                  <a:cubicBezTo>
                    <a:pt x="3810" y="1532"/>
                    <a:pt x="3833" y="1530"/>
                    <a:pt x="3859" y="1530"/>
                  </a:cubicBezTo>
                  <a:cubicBezTo>
                    <a:pt x="4316" y="1530"/>
                    <a:pt x="5469" y="2299"/>
                    <a:pt x="5359" y="2417"/>
                  </a:cubicBezTo>
                  <a:lnTo>
                    <a:pt x="4505" y="3335"/>
                  </a:lnTo>
                  <a:cubicBezTo>
                    <a:pt x="4492" y="3351"/>
                    <a:pt x="4536" y="3461"/>
                    <a:pt x="4538" y="3481"/>
                  </a:cubicBezTo>
                  <a:lnTo>
                    <a:pt x="4582" y="4268"/>
                  </a:lnTo>
                  <a:cubicBezTo>
                    <a:pt x="4590" y="4407"/>
                    <a:pt x="4479" y="4520"/>
                    <a:pt x="4345" y="4520"/>
                  </a:cubicBezTo>
                  <a:cubicBezTo>
                    <a:pt x="4333" y="4520"/>
                    <a:pt x="4320" y="4519"/>
                    <a:pt x="4308" y="4517"/>
                  </a:cubicBezTo>
                  <a:lnTo>
                    <a:pt x="3326" y="4363"/>
                  </a:lnTo>
                  <a:cubicBezTo>
                    <a:pt x="3322" y="4362"/>
                    <a:pt x="3318" y="4362"/>
                    <a:pt x="3314" y="4362"/>
                  </a:cubicBezTo>
                  <a:cubicBezTo>
                    <a:pt x="3297" y="4362"/>
                    <a:pt x="3280" y="4367"/>
                    <a:pt x="3266" y="4377"/>
                  </a:cubicBezTo>
                  <a:lnTo>
                    <a:pt x="2238" y="5092"/>
                  </a:lnTo>
                  <a:cubicBezTo>
                    <a:pt x="2214" y="5109"/>
                    <a:pt x="2184" y="5124"/>
                    <a:pt x="2147" y="5124"/>
                  </a:cubicBezTo>
                  <a:cubicBezTo>
                    <a:pt x="1983" y="5124"/>
                    <a:pt x="1690" y="4823"/>
                    <a:pt x="1304" y="3004"/>
                  </a:cubicBezTo>
                  <a:lnTo>
                    <a:pt x="388" y="671"/>
                  </a:lnTo>
                  <a:cubicBezTo>
                    <a:pt x="357" y="581"/>
                    <a:pt x="337" y="458"/>
                    <a:pt x="574" y="458"/>
                  </a:cubicBezTo>
                  <a:close/>
                  <a:moveTo>
                    <a:pt x="35" y="0"/>
                  </a:moveTo>
                  <a:cubicBezTo>
                    <a:pt x="33" y="0"/>
                    <a:pt x="32" y="1"/>
                    <a:pt x="32" y="1"/>
                  </a:cubicBezTo>
                  <a:cubicBezTo>
                    <a:pt x="8" y="23"/>
                    <a:pt x="1" y="58"/>
                    <a:pt x="11" y="87"/>
                  </a:cubicBezTo>
                  <a:lnTo>
                    <a:pt x="854" y="2486"/>
                  </a:lnTo>
                  <a:cubicBezTo>
                    <a:pt x="898" y="2613"/>
                    <a:pt x="1233" y="3622"/>
                    <a:pt x="1248" y="3756"/>
                  </a:cubicBezTo>
                  <a:cubicBezTo>
                    <a:pt x="1320" y="4410"/>
                    <a:pt x="1888" y="5474"/>
                    <a:pt x="1911" y="5481"/>
                  </a:cubicBezTo>
                  <a:cubicBezTo>
                    <a:pt x="1919" y="5483"/>
                    <a:pt x="1928" y="5486"/>
                    <a:pt x="1937" y="5486"/>
                  </a:cubicBezTo>
                  <a:cubicBezTo>
                    <a:pt x="1953" y="5486"/>
                    <a:pt x="1970" y="5480"/>
                    <a:pt x="1984" y="5470"/>
                  </a:cubicBezTo>
                  <a:lnTo>
                    <a:pt x="2964" y="4789"/>
                  </a:lnTo>
                  <a:cubicBezTo>
                    <a:pt x="3013" y="4755"/>
                    <a:pt x="3353" y="4546"/>
                    <a:pt x="3424" y="4546"/>
                  </a:cubicBezTo>
                  <a:cubicBezTo>
                    <a:pt x="3426" y="4546"/>
                    <a:pt x="3427" y="4546"/>
                    <a:pt x="3429" y="4547"/>
                  </a:cubicBezTo>
                  <a:lnTo>
                    <a:pt x="4216" y="4643"/>
                  </a:lnTo>
                  <a:cubicBezTo>
                    <a:pt x="4238" y="4646"/>
                    <a:pt x="4642" y="4724"/>
                    <a:pt x="4728" y="4724"/>
                  </a:cubicBezTo>
                  <a:cubicBezTo>
                    <a:pt x="4737" y="4724"/>
                    <a:pt x="4742" y="4723"/>
                    <a:pt x="4744" y="4722"/>
                  </a:cubicBezTo>
                  <a:cubicBezTo>
                    <a:pt x="4808" y="4643"/>
                    <a:pt x="4710" y="4365"/>
                    <a:pt x="4707" y="4339"/>
                  </a:cubicBezTo>
                  <a:lnTo>
                    <a:pt x="4711" y="3598"/>
                  </a:lnTo>
                  <a:cubicBezTo>
                    <a:pt x="4781" y="3204"/>
                    <a:pt x="5211" y="2981"/>
                    <a:pt x="5249" y="2934"/>
                  </a:cubicBezTo>
                  <a:lnTo>
                    <a:pt x="5807" y="2169"/>
                  </a:lnTo>
                  <a:cubicBezTo>
                    <a:pt x="5824" y="2148"/>
                    <a:pt x="5830" y="2120"/>
                    <a:pt x="5823" y="2095"/>
                  </a:cubicBezTo>
                  <a:cubicBezTo>
                    <a:pt x="5815" y="2068"/>
                    <a:pt x="5797" y="2048"/>
                    <a:pt x="5771" y="2038"/>
                  </a:cubicBezTo>
                  <a:lnTo>
                    <a:pt x="5049" y="1757"/>
                  </a:lnTo>
                  <a:cubicBezTo>
                    <a:pt x="4919" y="1713"/>
                    <a:pt x="3185" y="1144"/>
                    <a:pt x="3063" y="1081"/>
                  </a:cubicBezTo>
                  <a:cubicBezTo>
                    <a:pt x="2085" y="572"/>
                    <a:pt x="12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1574375" y="1965300"/>
              <a:ext cx="116800" cy="87325"/>
            </a:xfrm>
            <a:custGeom>
              <a:avLst/>
              <a:gdLst/>
              <a:ahLst/>
              <a:cxnLst/>
              <a:rect l="l" t="t" r="r" b="b"/>
              <a:pathLst>
                <a:path w="4672" h="3493" extrusionOk="0">
                  <a:moveTo>
                    <a:pt x="95" y="0"/>
                  </a:moveTo>
                  <a:cubicBezTo>
                    <a:pt x="69" y="0"/>
                    <a:pt x="44" y="12"/>
                    <a:pt x="27" y="34"/>
                  </a:cubicBezTo>
                  <a:cubicBezTo>
                    <a:pt x="1" y="71"/>
                    <a:pt x="8" y="123"/>
                    <a:pt x="44" y="150"/>
                  </a:cubicBezTo>
                  <a:lnTo>
                    <a:pt x="4527" y="3476"/>
                  </a:lnTo>
                  <a:cubicBezTo>
                    <a:pt x="4542" y="3487"/>
                    <a:pt x="4560" y="3492"/>
                    <a:pt x="4577" y="3492"/>
                  </a:cubicBezTo>
                  <a:cubicBezTo>
                    <a:pt x="4603" y="3492"/>
                    <a:pt x="4627" y="3481"/>
                    <a:pt x="4643" y="3458"/>
                  </a:cubicBezTo>
                  <a:cubicBezTo>
                    <a:pt x="4671" y="3422"/>
                    <a:pt x="2164" y="1516"/>
                    <a:pt x="2128" y="1488"/>
                  </a:cubicBezTo>
                  <a:lnTo>
                    <a:pt x="144" y="16"/>
                  </a:lnTo>
                  <a:cubicBezTo>
                    <a:pt x="129" y="6"/>
                    <a:pt x="11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576350" y="1966325"/>
              <a:ext cx="81650" cy="110500"/>
            </a:xfrm>
            <a:custGeom>
              <a:avLst/>
              <a:gdLst/>
              <a:ahLst/>
              <a:cxnLst/>
              <a:rect l="l" t="t" r="r" b="b"/>
              <a:pathLst>
                <a:path w="3266" h="4420" extrusionOk="0">
                  <a:moveTo>
                    <a:pt x="94" y="0"/>
                  </a:moveTo>
                  <a:cubicBezTo>
                    <a:pt x="77" y="0"/>
                    <a:pt x="60" y="5"/>
                    <a:pt x="46" y="16"/>
                  </a:cubicBezTo>
                  <a:cubicBezTo>
                    <a:pt x="8" y="44"/>
                    <a:pt x="1" y="95"/>
                    <a:pt x="27" y="132"/>
                  </a:cubicBezTo>
                  <a:lnTo>
                    <a:pt x="2170" y="3096"/>
                  </a:lnTo>
                  <a:cubicBezTo>
                    <a:pt x="2261" y="3229"/>
                    <a:pt x="2343" y="3369"/>
                    <a:pt x="2414" y="3515"/>
                  </a:cubicBezTo>
                  <a:cubicBezTo>
                    <a:pt x="2813" y="4345"/>
                    <a:pt x="3147" y="4419"/>
                    <a:pt x="3171" y="4419"/>
                  </a:cubicBezTo>
                  <a:cubicBezTo>
                    <a:pt x="3187" y="4419"/>
                    <a:pt x="3204" y="4414"/>
                    <a:pt x="3219" y="4403"/>
                  </a:cubicBezTo>
                  <a:cubicBezTo>
                    <a:pt x="3257" y="4377"/>
                    <a:pt x="3265" y="4324"/>
                    <a:pt x="3239" y="4288"/>
                  </a:cubicBezTo>
                  <a:lnTo>
                    <a:pt x="162" y="35"/>
                  </a:lnTo>
                  <a:cubicBezTo>
                    <a:pt x="146" y="12"/>
                    <a:pt x="12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586025" y="1977200"/>
              <a:ext cx="105775" cy="102475"/>
            </a:xfrm>
            <a:custGeom>
              <a:avLst/>
              <a:gdLst/>
              <a:ahLst/>
              <a:cxnLst/>
              <a:rect l="l" t="t" r="r" b="b"/>
              <a:pathLst>
                <a:path w="4231" h="4099" extrusionOk="0">
                  <a:moveTo>
                    <a:pt x="92" y="1"/>
                  </a:moveTo>
                  <a:cubicBezTo>
                    <a:pt x="71" y="1"/>
                    <a:pt x="49" y="9"/>
                    <a:pt x="32" y="26"/>
                  </a:cubicBezTo>
                  <a:cubicBezTo>
                    <a:pt x="0" y="58"/>
                    <a:pt x="1" y="112"/>
                    <a:pt x="34" y="144"/>
                  </a:cubicBezTo>
                  <a:lnTo>
                    <a:pt x="4081" y="4075"/>
                  </a:lnTo>
                  <a:cubicBezTo>
                    <a:pt x="4097" y="4091"/>
                    <a:pt x="4119" y="4099"/>
                    <a:pt x="4139" y="4099"/>
                  </a:cubicBezTo>
                  <a:cubicBezTo>
                    <a:pt x="4161" y="4099"/>
                    <a:pt x="4183" y="4091"/>
                    <a:pt x="4199" y="4074"/>
                  </a:cubicBezTo>
                  <a:cubicBezTo>
                    <a:pt x="4231" y="4041"/>
                    <a:pt x="2419" y="2168"/>
                    <a:pt x="2386" y="2136"/>
                  </a:cubicBezTo>
                  <a:lnTo>
                    <a:pt x="150" y="24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" name="Google Shape;1148;p43"/>
          <p:cNvSpPr txBox="1">
            <a:spLocks noGrp="1"/>
          </p:cNvSpPr>
          <p:nvPr>
            <p:ph type="title" idx="2"/>
          </p:nvPr>
        </p:nvSpPr>
        <p:spPr>
          <a:xfrm>
            <a:off x="2462726" y="485442"/>
            <a:ext cx="3960875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Luyện đọc từ khó</a:t>
            </a:r>
            <a:endParaRPr sz="36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91174" y="1268892"/>
            <a:ext cx="3291943" cy="3508592"/>
          </a:xfrm>
          <a:prstGeom prst="roundRect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3187653" y="2308890"/>
            <a:ext cx="22336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7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endParaRPr lang="en-US" sz="27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87654" y="3489508"/>
            <a:ext cx="2432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7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7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endParaRPr lang="en-US" sz="27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87653" y="1674838"/>
            <a:ext cx="1808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7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7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87654" y="2899199"/>
            <a:ext cx="22336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7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7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7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38084" y="664911"/>
            <a:ext cx="499010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89" y="1243332"/>
            <a:ext cx="3523035" cy="1569612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106947" y="310165"/>
            <a:ext cx="2844071" cy="369332"/>
            <a:chOff x="2470108" y="1931246"/>
            <a:chExt cx="9952851" cy="1177624"/>
          </a:xfrm>
        </p:grpSpPr>
        <p:sp>
          <p:nvSpPr>
            <p:cNvPr id="30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8325114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15A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31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470111" y="1931246"/>
              <a:ext cx="9952848" cy="117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LUYỆN ĐỌC 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KHỔ THƠ 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1</a:t>
              </a:r>
              <a:endParaRPr lang="zh-CN" altLang="en-US" sz="1800" b="1" dirty="0">
                <a:solidFill>
                  <a:srgbClr val="FF0000"/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174173" y="3158342"/>
            <a:ext cx="5219272" cy="71453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8568" y="2303261"/>
            <a:ext cx="1555234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2951018" y="3269373"/>
            <a:ext cx="3151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5941957" y="768266"/>
            <a:ext cx="3408695" cy="433810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5023" y="1343644"/>
            <a:ext cx="217767" cy="23955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898569" y="2446785"/>
            <a:ext cx="113015" cy="3338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11585" y="2784395"/>
            <a:ext cx="1355070" cy="8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38986" y="2023568"/>
            <a:ext cx="135187" cy="380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8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63 L -0.05729 0.191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6" grpId="2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2790" y="1243332"/>
            <a:ext cx="2982602" cy="1569612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?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097" y="1250064"/>
            <a:ext cx="2885726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5295" y="1288682"/>
            <a:ext cx="4079963" cy="461665"/>
          </a:xfrm>
          <a:prstGeom prst="rect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5855277" y="753440"/>
            <a:ext cx="3408695" cy="4338105"/>
          </a:xfrm>
          <a:prstGeom prst="rect">
            <a:avLst/>
          </a:prstGeom>
        </p:spPr>
      </p:pic>
      <p:grpSp>
        <p:nvGrpSpPr>
          <p:cNvPr id="14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106947" y="299533"/>
            <a:ext cx="2677118" cy="369332"/>
            <a:chOff x="2470108" y="1931246"/>
            <a:chExt cx="9368598" cy="1177624"/>
          </a:xfrm>
        </p:grpSpPr>
        <p:sp>
          <p:nvSpPr>
            <p:cNvPr id="15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8325114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15A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6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470108" y="1931246"/>
              <a:ext cx="9368598" cy="117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LUYỆN ĐỌC 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KHỔ THƠ </a:t>
              </a:r>
              <a:r>
                <a:rPr lang="en-US" altLang="zh-CN" sz="1800" b="1" dirty="0">
                  <a:solidFill>
                    <a:srgbClr val="FF0000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2</a:t>
              </a:r>
              <a:endParaRPr lang="zh-CN" altLang="en-US" sz="1800" b="1" dirty="0">
                <a:solidFill>
                  <a:srgbClr val="FF0000"/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38084" y="664911"/>
            <a:ext cx="499010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18" name="Oval 17"/>
          <p:cNvSpPr/>
          <p:nvPr/>
        </p:nvSpPr>
        <p:spPr>
          <a:xfrm>
            <a:off x="146262" y="1361116"/>
            <a:ext cx="217767" cy="23955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6304" y="2424442"/>
            <a:ext cx="362634" cy="343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0028" y="1209488"/>
            <a:ext cx="3587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4717" y="4584964"/>
            <a:ext cx="9144000" cy="558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503321" y="2347969"/>
            <a:ext cx="2417650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3321" y="2913972"/>
            <a:ext cx="4208300" cy="461665"/>
          </a:xfrm>
          <a:prstGeom prst="rect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rỡ</a:t>
            </a:r>
            <a:r>
              <a:rPr lang="en-US" sz="2400" dirty="0"/>
              <a:t>, </a:t>
            </a:r>
            <a:r>
              <a:rPr lang="en-US" sz="2400" dirty="0" err="1"/>
              <a:t>phấn</a:t>
            </a:r>
            <a:r>
              <a:rPr lang="en-US" sz="2400" dirty="0"/>
              <a:t> </a:t>
            </a:r>
            <a:r>
              <a:rPr lang="en-US" sz="2400" dirty="0" err="1"/>
              <a:t>khởi</a:t>
            </a:r>
            <a:endParaRPr lang="en-US" sz="2400" dirty="0"/>
          </a:p>
        </p:txBody>
      </p:sp>
      <p:sp>
        <p:nvSpPr>
          <p:cNvPr id="26" name="Rounded Rectangle 25"/>
          <p:cNvSpPr/>
          <p:nvPr/>
        </p:nvSpPr>
        <p:spPr>
          <a:xfrm>
            <a:off x="3474838" y="1576249"/>
            <a:ext cx="4607352" cy="459700"/>
          </a:xfrm>
          <a:prstGeom prst="roundRect">
            <a:avLst/>
          </a:prstGeom>
          <a:ln w="28575">
            <a:solidFill>
              <a:srgbClr val="0070C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100" dirty="0" err="1"/>
              <a:t>Cái</a:t>
            </a:r>
            <a:r>
              <a:rPr lang="en-US" sz="2100" dirty="0"/>
              <a:t> </a:t>
            </a:r>
            <a:r>
              <a:rPr lang="en-US" sz="2100" dirty="0" err="1"/>
              <a:t>giá</a:t>
            </a:r>
            <a:r>
              <a:rPr lang="en-US" sz="2100" dirty="0"/>
              <a:t> </a:t>
            </a:r>
            <a:r>
              <a:rPr lang="en-US" sz="2100" dirty="0" err="1"/>
              <a:t>trống</a:t>
            </a:r>
            <a:r>
              <a:rPr lang="en-US" sz="2100" dirty="0"/>
              <a:t> - </a:t>
            </a:r>
            <a:r>
              <a:rPr lang="en-US" sz="2100" dirty="0" err="1"/>
              <a:t>cái</a:t>
            </a:r>
            <a:r>
              <a:rPr lang="en-US" sz="2100" dirty="0"/>
              <a:t> </a:t>
            </a:r>
            <a:r>
              <a:rPr lang="en-US" sz="2100" dirty="0" err="1"/>
              <a:t>khung</a:t>
            </a:r>
            <a:r>
              <a:rPr lang="en-US" sz="2100" dirty="0"/>
              <a:t> </a:t>
            </a:r>
            <a:r>
              <a:rPr lang="en-US" sz="2100" dirty="0" err="1"/>
              <a:t>để</a:t>
            </a:r>
            <a:r>
              <a:rPr lang="en-US" sz="2100" dirty="0"/>
              <a:t> </a:t>
            </a:r>
            <a:r>
              <a:rPr lang="en-US" sz="2100" dirty="0" err="1"/>
              <a:t>đặt</a:t>
            </a:r>
            <a:r>
              <a:rPr lang="en-US" sz="2100" dirty="0"/>
              <a:t> </a:t>
            </a:r>
            <a:r>
              <a:rPr lang="en-US" sz="2100" dirty="0" err="1"/>
              <a:t>trống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5076821" y="967424"/>
            <a:ext cx="4120472" cy="41819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38084" y="664911"/>
            <a:ext cx="499010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grpSp>
        <p:nvGrpSpPr>
          <p:cNvPr id="18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106947" y="299533"/>
            <a:ext cx="2677118" cy="369332"/>
            <a:chOff x="2470108" y="1931246"/>
            <a:chExt cx="9368598" cy="1177624"/>
          </a:xfrm>
        </p:grpSpPr>
        <p:sp>
          <p:nvSpPr>
            <p:cNvPr id="19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8325114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15A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20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470108" y="1931246"/>
              <a:ext cx="9368598" cy="117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LUYỆN ĐỌC 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KHỔ THƠ 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3</a:t>
              </a:r>
              <a:endParaRPr lang="zh-CN" altLang="en-US" sz="1800" b="1" dirty="0">
                <a:solidFill>
                  <a:srgbClr val="FF0000"/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256647" y="1338283"/>
            <a:ext cx="246674" cy="24748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47479" y="2347969"/>
            <a:ext cx="3996521" cy="2801412"/>
            <a:chOff x="5076821" y="2347969"/>
            <a:chExt cx="3996521" cy="28014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330" y="2389369"/>
              <a:ext cx="2760012" cy="276001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76821" y="2347969"/>
              <a:ext cx="1651366" cy="2801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5691883" y="3584647"/>
            <a:ext cx="993300" cy="6572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805554" y="1574284"/>
            <a:ext cx="572593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626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6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7570" y="1226666"/>
            <a:ext cx="3834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9144000" cy="558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9144000" cy="276226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79800" y="1595058"/>
            <a:ext cx="3531893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020653" y="1625848"/>
            <a:ext cx="60278" cy="3680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/>
          <p:cNvCxnSpPr/>
          <p:nvPr/>
        </p:nvCxnSpPr>
        <p:spPr>
          <a:xfrm flipH="1">
            <a:off x="1204631" y="1625848"/>
            <a:ext cx="60278" cy="3680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 flipH="1">
            <a:off x="2922523" y="1625848"/>
            <a:ext cx="60278" cy="3680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0" name="Straight Connector 49"/>
          <p:cNvCxnSpPr/>
          <p:nvPr/>
        </p:nvCxnSpPr>
        <p:spPr>
          <a:xfrm flipH="1">
            <a:off x="3749622" y="1643436"/>
            <a:ext cx="60278" cy="36806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1949856" y="2372766"/>
            <a:ext cx="1516358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1100" dirty="0"/>
          </a:p>
        </p:txBody>
      </p:sp>
      <p:sp>
        <p:nvSpPr>
          <p:cNvPr id="37" name="Rounded Rectangle 36"/>
          <p:cNvSpPr/>
          <p:nvPr/>
        </p:nvSpPr>
        <p:spPr>
          <a:xfrm>
            <a:off x="5257608" y="4601239"/>
            <a:ext cx="3629538" cy="459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100" dirty="0" err="1" smtClean="0"/>
              <a:t>Không</a:t>
            </a:r>
            <a:r>
              <a:rPr lang="en-US" sz="2100" dirty="0" smtClean="0"/>
              <a:t> </a:t>
            </a:r>
            <a:r>
              <a:rPr lang="en-US" sz="2100" dirty="0" err="1" smtClean="0"/>
              <a:t>khí</a:t>
            </a:r>
            <a:r>
              <a:rPr lang="en-US" sz="2100" dirty="0" smtClean="0"/>
              <a:t> </a:t>
            </a:r>
            <a:r>
              <a:rPr lang="en-US" sz="2100" dirty="0" err="1"/>
              <a:t>nhộn</a:t>
            </a:r>
            <a:r>
              <a:rPr lang="en-US" sz="2100" dirty="0"/>
              <a:t> </a:t>
            </a:r>
            <a:r>
              <a:rPr lang="en-US" sz="2100" dirty="0" err="1"/>
              <a:t>nhịp</a:t>
            </a:r>
            <a:r>
              <a:rPr lang="en-US" sz="2100" dirty="0"/>
              <a:t>, </a:t>
            </a:r>
            <a:r>
              <a:rPr lang="en-US" sz="2100" dirty="0" err="1"/>
              <a:t>vui</a:t>
            </a:r>
            <a:r>
              <a:rPr lang="en-US" sz="2100" dirty="0"/>
              <a:t> </a:t>
            </a:r>
            <a:r>
              <a:rPr lang="en-US" sz="2100" dirty="0" err="1"/>
              <a:t>vẻ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059083" y="4860794"/>
            <a:ext cx="102583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29797" y="3460843"/>
            <a:ext cx="4169731" cy="461665"/>
          </a:xfrm>
          <a:prstGeom prst="rect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49306" y="683426"/>
            <a:ext cx="499010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22" name="Oval 21"/>
          <p:cNvSpPr/>
          <p:nvPr/>
        </p:nvSpPr>
        <p:spPr>
          <a:xfrm>
            <a:off x="202822" y="1314397"/>
            <a:ext cx="246674" cy="24748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23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106947" y="299533"/>
            <a:ext cx="2677118" cy="369332"/>
            <a:chOff x="2470108" y="1931246"/>
            <a:chExt cx="9368598" cy="1177624"/>
          </a:xfrm>
        </p:grpSpPr>
        <p:sp>
          <p:nvSpPr>
            <p:cNvPr id="25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8325114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15A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26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470108" y="1931246"/>
              <a:ext cx="9368598" cy="117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LUYỆN </a:t>
              </a:r>
              <a:r>
                <a:rPr lang="en-US" altLang="zh-CN" sz="1800" b="1" dirty="0" smtClean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ĐỌC KHỔ THƠ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4</a:t>
              </a:r>
              <a:endParaRPr lang="zh-CN" altLang="en-US" sz="1800" b="1" dirty="0">
                <a:solidFill>
                  <a:srgbClr val="FF0000"/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2020653" y="2787807"/>
            <a:ext cx="13595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94889" y="1314397"/>
            <a:ext cx="109896" cy="3114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nhịp tr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3602" y="763376"/>
            <a:ext cx="1966409" cy="35488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22807" t="21189" r="48246" b="33119"/>
          <a:stretch/>
        </p:blipFill>
        <p:spPr>
          <a:xfrm rot="257535">
            <a:off x="4720630" y="806456"/>
            <a:ext cx="3970421" cy="3525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00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10" grpId="0" animBg="1"/>
      <p:bldP spid="37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9" y="-105492"/>
            <a:ext cx="5300030" cy="5087291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593" y="-105492"/>
            <a:ext cx="1283537" cy="1283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128A3-9283-4643-9BE9-0207375ACD21}"/>
              </a:ext>
            </a:extLst>
          </p:cNvPr>
          <p:cNvSpPr txBox="1"/>
          <p:nvPr/>
        </p:nvSpPr>
        <p:spPr>
          <a:xfrm>
            <a:off x="6343770" y="1225489"/>
            <a:ext cx="1420823" cy="623246"/>
          </a:xfrm>
          <a:prstGeom prst="rect">
            <a:avLst/>
          </a:prstGeom>
          <a:noFill/>
        </p:spPr>
        <p:txBody>
          <a:bodyPr wrap="none" lIns="68541" tIns="34289" rIns="68541" bIns="34289" rtlCol="0">
            <a:spAutoFit/>
          </a:bodyPr>
          <a:lstStyle/>
          <a:p>
            <a:pPr defTabSz="913793">
              <a:buClrTx/>
              <a:defRPr/>
            </a:pPr>
            <a:r>
              <a:rPr lang="en-US" sz="3600" b="1" dirty="0" err="1" smtClean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+mn-cs"/>
              </a:rPr>
              <a:t>Chú</a:t>
            </a:r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+mn-cs"/>
              </a:rPr>
              <a:t> ý</a:t>
            </a:r>
            <a:endParaRPr lang="en-US" sz="3600" b="1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191" y="2260105"/>
            <a:ext cx="2421082" cy="2308276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3297" y="1835820"/>
            <a:ext cx="4046382" cy="12387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68541" tIns="34289" rIns="68541" bIns="34289" rtlCol="0">
            <a:spAutoFit/>
          </a:bodyPr>
          <a:lstStyle/>
          <a:p>
            <a:pPr marL="457200" indent="-457200" defTabSz="685358">
              <a:buClrTx/>
              <a:buFontTx/>
              <a:buChar char="-"/>
            </a:pP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685358">
              <a:buClrTx/>
              <a:buFontTx/>
              <a:buChar char="-"/>
            </a:pP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685358">
              <a:buClrTx/>
              <a:buFontTx/>
              <a:buChar char="-"/>
            </a:pP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38FD8-F527-4C61-8B7A-5BE5FBE4F755}"/>
              </a:ext>
            </a:extLst>
          </p:cNvPr>
          <p:cNvSpPr txBox="1"/>
          <p:nvPr/>
        </p:nvSpPr>
        <p:spPr>
          <a:xfrm>
            <a:off x="3203472" y="36801"/>
            <a:ext cx="4298763" cy="53091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68541" tIns="34289" rIns="68541" bIns="34289" rtlCol="0">
            <a:spAutoFit/>
          </a:bodyPr>
          <a:lstStyle/>
          <a:p>
            <a:pPr defTabSz="685358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</a:t>
            </a:r>
            <a:r>
              <a:rPr lang="en-US" sz="3000" b="1" kern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 4</a:t>
            </a:r>
            <a:endParaRPr lang="en-US" sz="3000" b="1" kern="1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2295" y="2281107"/>
            <a:ext cx="2982602" cy="2308276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1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1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1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7975" y="4427801"/>
            <a:ext cx="11753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1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31841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55789" y="4720"/>
            <a:ext cx="4210642" cy="4206240"/>
            <a:chOff x="4155789" y="4720"/>
            <a:chExt cx="4210642" cy="4206240"/>
          </a:xfrm>
        </p:grpSpPr>
        <p:grpSp>
          <p:nvGrpSpPr>
            <p:cNvPr id="83" name="vong quay"/>
            <p:cNvGrpSpPr/>
            <p:nvPr/>
          </p:nvGrpSpPr>
          <p:grpSpPr>
            <a:xfrm>
              <a:off x="4155789" y="4720"/>
              <a:ext cx="4210642" cy="4206240"/>
              <a:chOff x="5126133" y="-235331"/>
              <a:chExt cx="6496501" cy="6489710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6133" y="-235331"/>
                <a:ext cx="6496501" cy="6489710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 rot="14949661">
                <a:off x="6682457" y="877083"/>
                <a:ext cx="2025649" cy="56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Đoàn</a:t>
                </a:r>
                <a:r>
                  <a:rPr lang="en-GB" sz="18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8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endParaRPr lang="vi-VN" sz="1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1859275">
                <a:off x="5454051" y="1875564"/>
                <a:ext cx="2025649" cy="61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Lễ</a:t>
                </a:r>
                <a:r>
                  <a:rPr lang="en-GB" sz="2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endParaRPr lang="vi-VN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17590276">
                <a:off x="7855088" y="443285"/>
                <a:ext cx="2025648" cy="109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GB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Sáng</a:t>
                </a:r>
                <a:r>
                  <a:rPr lang="en-GB" sz="2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endParaRPr lang="vi-VN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20155085">
                <a:off x="9233735" y="1834356"/>
                <a:ext cx="2025649" cy="712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Tự</a:t>
                </a:r>
                <a:r>
                  <a:rPr lang="en-GB" sz="24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tin</a:t>
                </a:r>
                <a:endParaRPr lang="vi-VN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9501114">
                <a:off x="5620518" y="3493885"/>
                <a:ext cx="2025649" cy="61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Thật</a:t>
                </a:r>
                <a:r>
                  <a:rPr lang="en-GB" sz="20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</a:t>
                </a:r>
                <a:endParaRPr lang="vi-VN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6703311">
                <a:off x="6660977" y="4593893"/>
                <a:ext cx="2025648" cy="474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Chăm</a:t>
                </a:r>
                <a:r>
                  <a:rPr lang="en-GB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ngoan</a:t>
                </a:r>
                <a:endParaRPr lang="vi-VN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 rot="3829829">
                <a:off x="8214839" y="4521627"/>
                <a:ext cx="2025648" cy="52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GB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endParaRPr lang="vi-VN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 rot="1874557">
              <a:off x="6890997" y="2490635"/>
              <a:ext cx="1312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GB" sz="1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lang="vi-VN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73" name="Google Shape;1073;p38"/>
          <p:cNvSpPr/>
          <p:nvPr/>
        </p:nvSpPr>
        <p:spPr>
          <a:xfrm>
            <a:off x="3131563" y="3471437"/>
            <a:ext cx="2076" cy="2076"/>
          </a:xfrm>
          <a:custGeom>
            <a:avLst/>
            <a:gdLst/>
            <a:ahLst/>
            <a:cxnLst/>
            <a:rect l="l" t="t" r="r" b="b"/>
            <a:pathLst>
              <a:path w="28" h="28" extrusionOk="0">
                <a:moveTo>
                  <a:pt x="27" y="27"/>
                </a:moveTo>
                <a:lnTo>
                  <a:pt x="0" y="0"/>
                </a:lnTo>
                <a:cubicBezTo>
                  <a:pt x="14" y="14"/>
                  <a:pt x="14" y="14"/>
                  <a:pt x="27" y="27"/>
                </a:cubicBezTo>
                <a:close/>
              </a:path>
            </a:pathLst>
          </a:custGeom>
          <a:solidFill>
            <a:srgbClr val="D89500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4" name="Google Shape;1074;p38"/>
          <p:cNvSpPr/>
          <p:nvPr/>
        </p:nvSpPr>
        <p:spPr>
          <a:xfrm>
            <a:off x="2333151" y="2958855"/>
            <a:ext cx="1038" cy="2076"/>
          </a:xfrm>
          <a:custGeom>
            <a:avLst/>
            <a:gdLst/>
            <a:ahLst/>
            <a:cxnLst/>
            <a:rect l="l" t="t" r="r" b="b"/>
            <a:pathLst>
              <a:path w="14" h="28" extrusionOk="0">
                <a:moveTo>
                  <a:pt x="0" y="1"/>
                </a:moveTo>
                <a:lnTo>
                  <a:pt x="0" y="14"/>
                </a:lnTo>
                <a:lnTo>
                  <a:pt x="14" y="28"/>
                </a:lnTo>
                <a:lnTo>
                  <a:pt x="0" y="1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5" name="Google Shape;1075;p38"/>
          <p:cNvSpPr/>
          <p:nvPr/>
        </p:nvSpPr>
        <p:spPr>
          <a:xfrm>
            <a:off x="1123488" y="2544639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6" name="Google Shape;1076;p38"/>
          <p:cNvSpPr/>
          <p:nvPr/>
        </p:nvSpPr>
        <p:spPr>
          <a:xfrm>
            <a:off x="1123488" y="2544639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7" name="Google Shape;1077;p38"/>
          <p:cNvSpPr/>
          <p:nvPr/>
        </p:nvSpPr>
        <p:spPr>
          <a:xfrm>
            <a:off x="115158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8" name="Google Shape;1078;p38"/>
          <p:cNvSpPr/>
          <p:nvPr/>
        </p:nvSpPr>
        <p:spPr>
          <a:xfrm>
            <a:off x="115158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grpSp>
        <p:nvGrpSpPr>
          <p:cNvPr id="1079" name="Google Shape;1079;p38"/>
          <p:cNvGrpSpPr/>
          <p:nvPr/>
        </p:nvGrpSpPr>
        <p:grpSpPr>
          <a:xfrm>
            <a:off x="338544" y="2859824"/>
            <a:ext cx="1984172" cy="1936949"/>
            <a:chOff x="4828875" y="565650"/>
            <a:chExt cx="704675" cy="688075"/>
          </a:xfrm>
        </p:grpSpPr>
        <p:sp>
          <p:nvSpPr>
            <p:cNvPr id="1080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115" name="Google Shape;1115;p38"/>
          <p:cNvGrpSpPr/>
          <p:nvPr/>
        </p:nvGrpSpPr>
        <p:grpSpPr>
          <a:xfrm>
            <a:off x="2177395" y="4720"/>
            <a:ext cx="944089" cy="922003"/>
            <a:chOff x="2224775" y="535000"/>
            <a:chExt cx="430650" cy="420575"/>
          </a:xfrm>
        </p:grpSpPr>
        <p:sp>
          <p:nvSpPr>
            <p:cNvPr id="1116" name="Google Shape;1116;p38"/>
            <p:cNvSpPr/>
            <p:nvPr/>
          </p:nvSpPr>
          <p:spPr>
            <a:xfrm>
              <a:off x="2224775" y="535000"/>
              <a:ext cx="430650" cy="420575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2252600" y="553725"/>
              <a:ext cx="384100" cy="373525"/>
            </a:xfrm>
            <a:custGeom>
              <a:avLst/>
              <a:gdLst/>
              <a:ahLst/>
              <a:cxnLst/>
              <a:rect l="l" t="t" r="r" b="b"/>
              <a:pathLst>
                <a:path w="15364" h="14941" extrusionOk="0">
                  <a:moveTo>
                    <a:pt x="13328" y="0"/>
                  </a:moveTo>
                  <a:cubicBezTo>
                    <a:pt x="13309" y="0"/>
                    <a:pt x="13271" y="0"/>
                    <a:pt x="13251" y="39"/>
                  </a:cubicBezTo>
                  <a:cubicBezTo>
                    <a:pt x="13059" y="96"/>
                    <a:pt x="12848" y="192"/>
                    <a:pt x="12618" y="288"/>
                  </a:cubicBezTo>
                  <a:cubicBezTo>
                    <a:pt x="12426" y="365"/>
                    <a:pt x="12195" y="442"/>
                    <a:pt x="11984" y="481"/>
                  </a:cubicBezTo>
                  <a:lnTo>
                    <a:pt x="11926" y="481"/>
                  </a:lnTo>
                  <a:cubicBezTo>
                    <a:pt x="11389" y="615"/>
                    <a:pt x="10813" y="653"/>
                    <a:pt x="10083" y="653"/>
                  </a:cubicBezTo>
                  <a:lnTo>
                    <a:pt x="9948" y="653"/>
                  </a:lnTo>
                  <a:cubicBezTo>
                    <a:pt x="9622" y="653"/>
                    <a:pt x="9315" y="653"/>
                    <a:pt x="9007" y="634"/>
                  </a:cubicBezTo>
                  <a:cubicBezTo>
                    <a:pt x="8739" y="634"/>
                    <a:pt x="8450" y="615"/>
                    <a:pt x="8182" y="615"/>
                  </a:cubicBezTo>
                  <a:lnTo>
                    <a:pt x="8066" y="615"/>
                  </a:lnTo>
                  <a:cubicBezTo>
                    <a:pt x="7375" y="615"/>
                    <a:pt x="6818" y="653"/>
                    <a:pt x="6319" y="749"/>
                  </a:cubicBezTo>
                  <a:cubicBezTo>
                    <a:pt x="5992" y="807"/>
                    <a:pt x="5666" y="903"/>
                    <a:pt x="5378" y="999"/>
                  </a:cubicBezTo>
                  <a:cubicBezTo>
                    <a:pt x="5090" y="1095"/>
                    <a:pt x="4783" y="1229"/>
                    <a:pt x="4475" y="1422"/>
                  </a:cubicBezTo>
                  <a:cubicBezTo>
                    <a:pt x="4226" y="1575"/>
                    <a:pt x="3995" y="1729"/>
                    <a:pt x="3707" y="1978"/>
                  </a:cubicBezTo>
                  <a:cubicBezTo>
                    <a:pt x="3496" y="2151"/>
                    <a:pt x="3285" y="2343"/>
                    <a:pt x="3073" y="2516"/>
                  </a:cubicBezTo>
                  <a:cubicBezTo>
                    <a:pt x="2709" y="2881"/>
                    <a:pt x="2382" y="3303"/>
                    <a:pt x="2056" y="3745"/>
                  </a:cubicBezTo>
                  <a:cubicBezTo>
                    <a:pt x="1480" y="4590"/>
                    <a:pt x="1000" y="5569"/>
                    <a:pt x="654" y="6664"/>
                  </a:cubicBezTo>
                  <a:cubicBezTo>
                    <a:pt x="347" y="7663"/>
                    <a:pt x="155" y="8719"/>
                    <a:pt x="78" y="9852"/>
                  </a:cubicBezTo>
                  <a:cubicBezTo>
                    <a:pt x="1" y="10870"/>
                    <a:pt x="59" y="11945"/>
                    <a:pt x="193" y="13040"/>
                  </a:cubicBezTo>
                  <a:cubicBezTo>
                    <a:pt x="231" y="13136"/>
                    <a:pt x="231" y="13232"/>
                    <a:pt x="251" y="13328"/>
                  </a:cubicBezTo>
                  <a:cubicBezTo>
                    <a:pt x="231" y="13405"/>
                    <a:pt x="231" y="13462"/>
                    <a:pt x="251" y="13520"/>
                  </a:cubicBezTo>
                  <a:cubicBezTo>
                    <a:pt x="270" y="13597"/>
                    <a:pt x="327" y="13635"/>
                    <a:pt x="385" y="13693"/>
                  </a:cubicBezTo>
                  <a:cubicBezTo>
                    <a:pt x="1480" y="14269"/>
                    <a:pt x="2689" y="14653"/>
                    <a:pt x="4072" y="14826"/>
                  </a:cubicBezTo>
                  <a:cubicBezTo>
                    <a:pt x="4648" y="14883"/>
                    <a:pt x="5263" y="14941"/>
                    <a:pt x="5916" y="14941"/>
                  </a:cubicBezTo>
                  <a:lnTo>
                    <a:pt x="6031" y="14941"/>
                  </a:lnTo>
                  <a:cubicBezTo>
                    <a:pt x="6665" y="14941"/>
                    <a:pt x="7298" y="14883"/>
                    <a:pt x="7951" y="14787"/>
                  </a:cubicBezTo>
                  <a:cubicBezTo>
                    <a:pt x="8623" y="14691"/>
                    <a:pt x="9199" y="14576"/>
                    <a:pt x="9737" y="14403"/>
                  </a:cubicBezTo>
                  <a:cubicBezTo>
                    <a:pt x="10236" y="14269"/>
                    <a:pt x="10736" y="14038"/>
                    <a:pt x="11216" y="13808"/>
                  </a:cubicBezTo>
                  <a:cubicBezTo>
                    <a:pt x="12253" y="13270"/>
                    <a:pt x="13117" y="12598"/>
                    <a:pt x="13808" y="11811"/>
                  </a:cubicBezTo>
                  <a:cubicBezTo>
                    <a:pt x="14154" y="11427"/>
                    <a:pt x="14461" y="10985"/>
                    <a:pt x="14692" y="10505"/>
                  </a:cubicBezTo>
                  <a:cubicBezTo>
                    <a:pt x="14941" y="10044"/>
                    <a:pt x="15133" y="9545"/>
                    <a:pt x="15229" y="9007"/>
                  </a:cubicBezTo>
                  <a:cubicBezTo>
                    <a:pt x="15345" y="8508"/>
                    <a:pt x="15364" y="7951"/>
                    <a:pt x="15325" y="7394"/>
                  </a:cubicBezTo>
                  <a:cubicBezTo>
                    <a:pt x="15268" y="6837"/>
                    <a:pt x="15153" y="6299"/>
                    <a:pt x="14960" y="5781"/>
                  </a:cubicBezTo>
                  <a:cubicBezTo>
                    <a:pt x="14826" y="5435"/>
                    <a:pt x="14653" y="5051"/>
                    <a:pt x="14365" y="4590"/>
                  </a:cubicBezTo>
                  <a:cubicBezTo>
                    <a:pt x="14288" y="4475"/>
                    <a:pt x="14212" y="4321"/>
                    <a:pt x="14154" y="4206"/>
                  </a:cubicBezTo>
                  <a:cubicBezTo>
                    <a:pt x="14000" y="3956"/>
                    <a:pt x="13885" y="3745"/>
                    <a:pt x="13731" y="3515"/>
                  </a:cubicBezTo>
                  <a:cubicBezTo>
                    <a:pt x="13501" y="3073"/>
                    <a:pt x="13347" y="2689"/>
                    <a:pt x="13290" y="2324"/>
                  </a:cubicBezTo>
                  <a:lnTo>
                    <a:pt x="13290" y="2362"/>
                  </a:lnTo>
                  <a:cubicBezTo>
                    <a:pt x="13232" y="2094"/>
                    <a:pt x="13213" y="1825"/>
                    <a:pt x="13213" y="1556"/>
                  </a:cubicBezTo>
                  <a:cubicBezTo>
                    <a:pt x="13232" y="1249"/>
                    <a:pt x="13290" y="941"/>
                    <a:pt x="13347" y="653"/>
                  </a:cubicBezTo>
                  <a:cubicBezTo>
                    <a:pt x="13386" y="596"/>
                    <a:pt x="13386" y="557"/>
                    <a:pt x="13405" y="500"/>
                  </a:cubicBezTo>
                  <a:cubicBezTo>
                    <a:pt x="13424" y="481"/>
                    <a:pt x="13424" y="442"/>
                    <a:pt x="13443" y="423"/>
                  </a:cubicBezTo>
                  <a:cubicBezTo>
                    <a:pt x="13482" y="385"/>
                    <a:pt x="13482" y="365"/>
                    <a:pt x="13501" y="346"/>
                  </a:cubicBezTo>
                  <a:lnTo>
                    <a:pt x="13520" y="327"/>
                  </a:lnTo>
                  <a:cubicBezTo>
                    <a:pt x="13539" y="250"/>
                    <a:pt x="13539" y="154"/>
                    <a:pt x="13501" y="96"/>
                  </a:cubicBezTo>
                  <a:cubicBezTo>
                    <a:pt x="13482" y="39"/>
                    <a:pt x="13405" y="0"/>
                    <a:pt x="13328" y="0"/>
                  </a:cubicBezTo>
                  <a:close/>
                </a:path>
              </a:pathLst>
            </a:custGeom>
            <a:solidFill>
              <a:srgbClr val="FEC55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2559875" y="6339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3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2242525" y="582525"/>
              <a:ext cx="347625" cy="356175"/>
            </a:xfrm>
            <a:custGeom>
              <a:avLst/>
              <a:gdLst/>
              <a:ahLst/>
              <a:cxnLst/>
              <a:rect l="l" t="t" r="r" b="b"/>
              <a:pathLst>
                <a:path w="13905" h="14247" extrusionOk="0">
                  <a:moveTo>
                    <a:pt x="12886" y="1"/>
                  </a:moveTo>
                  <a:cubicBezTo>
                    <a:pt x="12867" y="1"/>
                    <a:pt x="12867" y="1"/>
                    <a:pt x="12848" y="20"/>
                  </a:cubicBezTo>
                  <a:cubicBezTo>
                    <a:pt x="12329" y="500"/>
                    <a:pt x="11888" y="980"/>
                    <a:pt x="11427" y="1499"/>
                  </a:cubicBezTo>
                  <a:cubicBezTo>
                    <a:pt x="11139" y="1825"/>
                    <a:pt x="10831" y="2151"/>
                    <a:pt x="10543" y="2478"/>
                  </a:cubicBezTo>
                  <a:cubicBezTo>
                    <a:pt x="10582" y="2305"/>
                    <a:pt x="10659" y="2113"/>
                    <a:pt x="10678" y="1921"/>
                  </a:cubicBezTo>
                  <a:cubicBezTo>
                    <a:pt x="10774" y="1422"/>
                    <a:pt x="10774" y="865"/>
                    <a:pt x="10601" y="366"/>
                  </a:cubicBezTo>
                  <a:cubicBezTo>
                    <a:pt x="10601" y="346"/>
                    <a:pt x="10582" y="308"/>
                    <a:pt x="10563" y="308"/>
                  </a:cubicBezTo>
                  <a:lnTo>
                    <a:pt x="10543" y="308"/>
                  </a:lnTo>
                  <a:cubicBezTo>
                    <a:pt x="10505" y="308"/>
                    <a:pt x="10486" y="366"/>
                    <a:pt x="10486" y="385"/>
                  </a:cubicBezTo>
                  <a:cubicBezTo>
                    <a:pt x="10543" y="500"/>
                    <a:pt x="10563" y="634"/>
                    <a:pt x="10582" y="750"/>
                  </a:cubicBezTo>
                  <a:cubicBezTo>
                    <a:pt x="10601" y="846"/>
                    <a:pt x="10601" y="961"/>
                    <a:pt x="10601" y="1057"/>
                  </a:cubicBezTo>
                  <a:cubicBezTo>
                    <a:pt x="10601" y="1172"/>
                    <a:pt x="10601" y="1307"/>
                    <a:pt x="10582" y="1422"/>
                  </a:cubicBezTo>
                  <a:cubicBezTo>
                    <a:pt x="10563" y="1537"/>
                    <a:pt x="10563" y="1691"/>
                    <a:pt x="10505" y="1806"/>
                  </a:cubicBezTo>
                  <a:cubicBezTo>
                    <a:pt x="10486" y="1940"/>
                    <a:pt x="10447" y="2094"/>
                    <a:pt x="10390" y="2209"/>
                  </a:cubicBezTo>
                  <a:cubicBezTo>
                    <a:pt x="10275" y="2516"/>
                    <a:pt x="10121" y="2804"/>
                    <a:pt x="9967" y="3112"/>
                  </a:cubicBezTo>
                  <a:cubicBezTo>
                    <a:pt x="9545" y="3592"/>
                    <a:pt x="9122" y="4072"/>
                    <a:pt x="8681" y="4514"/>
                  </a:cubicBezTo>
                  <a:cubicBezTo>
                    <a:pt x="8450" y="4763"/>
                    <a:pt x="8201" y="5032"/>
                    <a:pt x="7970" y="5243"/>
                  </a:cubicBezTo>
                  <a:lnTo>
                    <a:pt x="7893" y="5301"/>
                  </a:lnTo>
                  <a:cubicBezTo>
                    <a:pt x="7913" y="5205"/>
                    <a:pt x="7970" y="5090"/>
                    <a:pt x="7989" y="4994"/>
                  </a:cubicBezTo>
                  <a:cubicBezTo>
                    <a:pt x="8047" y="4763"/>
                    <a:pt x="8085" y="4514"/>
                    <a:pt x="8085" y="4283"/>
                  </a:cubicBezTo>
                  <a:cubicBezTo>
                    <a:pt x="8105" y="4014"/>
                    <a:pt x="8105" y="3765"/>
                    <a:pt x="8105" y="3515"/>
                  </a:cubicBezTo>
                  <a:cubicBezTo>
                    <a:pt x="8105" y="3265"/>
                    <a:pt x="8066" y="3035"/>
                    <a:pt x="8047" y="2785"/>
                  </a:cubicBezTo>
                  <a:cubicBezTo>
                    <a:pt x="7989" y="2555"/>
                    <a:pt x="7951" y="2286"/>
                    <a:pt x="7893" y="2036"/>
                  </a:cubicBezTo>
                  <a:cubicBezTo>
                    <a:pt x="7797" y="1556"/>
                    <a:pt x="7624" y="1076"/>
                    <a:pt x="7471" y="634"/>
                  </a:cubicBezTo>
                  <a:cubicBezTo>
                    <a:pt x="7471" y="596"/>
                    <a:pt x="7432" y="577"/>
                    <a:pt x="7413" y="577"/>
                  </a:cubicBezTo>
                  <a:lnTo>
                    <a:pt x="7394" y="577"/>
                  </a:lnTo>
                  <a:cubicBezTo>
                    <a:pt x="7375" y="577"/>
                    <a:pt x="7336" y="634"/>
                    <a:pt x="7336" y="654"/>
                  </a:cubicBezTo>
                  <a:cubicBezTo>
                    <a:pt x="7528" y="1172"/>
                    <a:pt x="7682" y="1729"/>
                    <a:pt x="7778" y="2286"/>
                  </a:cubicBezTo>
                  <a:cubicBezTo>
                    <a:pt x="7874" y="2862"/>
                    <a:pt x="7893" y="3438"/>
                    <a:pt x="7855" y="4014"/>
                  </a:cubicBezTo>
                  <a:cubicBezTo>
                    <a:pt x="7797" y="4417"/>
                    <a:pt x="7701" y="4821"/>
                    <a:pt x="7567" y="5205"/>
                  </a:cubicBezTo>
                  <a:cubicBezTo>
                    <a:pt x="7471" y="5454"/>
                    <a:pt x="7375" y="5666"/>
                    <a:pt x="7240" y="5877"/>
                  </a:cubicBezTo>
                  <a:lnTo>
                    <a:pt x="7202" y="5935"/>
                  </a:lnTo>
                  <a:cubicBezTo>
                    <a:pt x="6991" y="6127"/>
                    <a:pt x="6760" y="6319"/>
                    <a:pt x="6549" y="6491"/>
                  </a:cubicBezTo>
                  <a:cubicBezTo>
                    <a:pt x="6338" y="6645"/>
                    <a:pt x="6127" y="6837"/>
                    <a:pt x="5896" y="7010"/>
                  </a:cubicBezTo>
                  <a:cubicBezTo>
                    <a:pt x="5800" y="7087"/>
                    <a:pt x="5704" y="7183"/>
                    <a:pt x="5608" y="7260"/>
                  </a:cubicBezTo>
                  <a:cubicBezTo>
                    <a:pt x="5666" y="7087"/>
                    <a:pt x="5704" y="6895"/>
                    <a:pt x="5743" y="6722"/>
                  </a:cubicBezTo>
                  <a:cubicBezTo>
                    <a:pt x="5839" y="6242"/>
                    <a:pt x="5858" y="5743"/>
                    <a:pt x="5877" y="5262"/>
                  </a:cubicBezTo>
                  <a:cubicBezTo>
                    <a:pt x="5877" y="4994"/>
                    <a:pt x="5877" y="4763"/>
                    <a:pt x="5858" y="4494"/>
                  </a:cubicBezTo>
                  <a:lnTo>
                    <a:pt x="5781" y="3765"/>
                  </a:lnTo>
                  <a:cubicBezTo>
                    <a:pt x="5704" y="3342"/>
                    <a:pt x="5589" y="2900"/>
                    <a:pt x="5397" y="2497"/>
                  </a:cubicBezTo>
                  <a:cubicBezTo>
                    <a:pt x="5301" y="2305"/>
                    <a:pt x="5186" y="2132"/>
                    <a:pt x="5070" y="1979"/>
                  </a:cubicBezTo>
                  <a:cubicBezTo>
                    <a:pt x="5070" y="1979"/>
                    <a:pt x="5032" y="1940"/>
                    <a:pt x="5013" y="1940"/>
                  </a:cubicBezTo>
                  <a:cubicBezTo>
                    <a:pt x="4994" y="1940"/>
                    <a:pt x="4994" y="1940"/>
                    <a:pt x="4974" y="1979"/>
                  </a:cubicBezTo>
                  <a:cubicBezTo>
                    <a:pt x="4936" y="1998"/>
                    <a:pt x="4936" y="2017"/>
                    <a:pt x="4974" y="2036"/>
                  </a:cubicBezTo>
                  <a:cubicBezTo>
                    <a:pt x="4994" y="2075"/>
                    <a:pt x="4994" y="2094"/>
                    <a:pt x="5013" y="2113"/>
                  </a:cubicBezTo>
                  <a:cubicBezTo>
                    <a:pt x="5128" y="2267"/>
                    <a:pt x="5205" y="2401"/>
                    <a:pt x="5282" y="2574"/>
                  </a:cubicBezTo>
                  <a:cubicBezTo>
                    <a:pt x="5416" y="2881"/>
                    <a:pt x="5493" y="3188"/>
                    <a:pt x="5550" y="3534"/>
                  </a:cubicBezTo>
                  <a:cubicBezTo>
                    <a:pt x="5589" y="3822"/>
                    <a:pt x="5608" y="4129"/>
                    <a:pt x="5608" y="4417"/>
                  </a:cubicBezTo>
                  <a:cubicBezTo>
                    <a:pt x="5608" y="4725"/>
                    <a:pt x="5608" y="5051"/>
                    <a:pt x="5589" y="5358"/>
                  </a:cubicBezTo>
                  <a:cubicBezTo>
                    <a:pt x="5570" y="5685"/>
                    <a:pt x="5512" y="6050"/>
                    <a:pt x="5454" y="6395"/>
                  </a:cubicBezTo>
                  <a:cubicBezTo>
                    <a:pt x="5378" y="6703"/>
                    <a:pt x="5301" y="6991"/>
                    <a:pt x="5186" y="7298"/>
                  </a:cubicBezTo>
                  <a:cubicBezTo>
                    <a:pt x="5128" y="7452"/>
                    <a:pt x="5090" y="7586"/>
                    <a:pt x="5013" y="7740"/>
                  </a:cubicBezTo>
                  <a:cubicBezTo>
                    <a:pt x="4878" y="7855"/>
                    <a:pt x="4725" y="7970"/>
                    <a:pt x="4552" y="8085"/>
                  </a:cubicBezTo>
                  <a:cubicBezTo>
                    <a:pt x="4110" y="8450"/>
                    <a:pt x="3669" y="8834"/>
                    <a:pt x="3246" y="9218"/>
                  </a:cubicBezTo>
                  <a:cubicBezTo>
                    <a:pt x="2804" y="9602"/>
                    <a:pt x="2401" y="10006"/>
                    <a:pt x="2017" y="10447"/>
                  </a:cubicBezTo>
                  <a:cubicBezTo>
                    <a:pt x="1153" y="11427"/>
                    <a:pt x="385" y="12560"/>
                    <a:pt x="39" y="13827"/>
                  </a:cubicBezTo>
                  <a:cubicBezTo>
                    <a:pt x="1" y="14000"/>
                    <a:pt x="97" y="14192"/>
                    <a:pt x="289" y="14231"/>
                  </a:cubicBezTo>
                  <a:cubicBezTo>
                    <a:pt x="313" y="14242"/>
                    <a:pt x="338" y="14247"/>
                    <a:pt x="364" y="14247"/>
                  </a:cubicBezTo>
                  <a:cubicBezTo>
                    <a:pt x="421" y="14247"/>
                    <a:pt x="479" y="14225"/>
                    <a:pt x="519" y="14211"/>
                  </a:cubicBezTo>
                  <a:cubicBezTo>
                    <a:pt x="615" y="14173"/>
                    <a:pt x="654" y="14096"/>
                    <a:pt x="692" y="14000"/>
                  </a:cubicBezTo>
                  <a:cubicBezTo>
                    <a:pt x="750" y="13904"/>
                    <a:pt x="788" y="13789"/>
                    <a:pt x="807" y="13693"/>
                  </a:cubicBezTo>
                  <a:cubicBezTo>
                    <a:pt x="980" y="13309"/>
                    <a:pt x="1172" y="12925"/>
                    <a:pt x="1383" y="12560"/>
                  </a:cubicBezTo>
                  <a:cubicBezTo>
                    <a:pt x="1614" y="12195"/>
                    <a:pt x="1844" y="11830"/>
                    <a:pt x="2113" y="11523"/>
                  </a:cubicBezTo>
                  <a:cubicBezTo>
                    <a:pt x="2439" y="11100"/>
                    <a:pt x="2824" y="10678"/>
                    <a:pt x="3208" y="10275"/>
                  </a:cubicBezTo>
                  <a:cubicBezTo>
                    <a:pt x="3630" y="9871"/>
                    <a:pt x="4033" y="9468"/>
                    <a:pt x="4456" y="9084"/>
                  </a:cubicBezTo>
                  <a:cubicBezTo>
                    <a:pt x="4648" y="8911"/>
                    <a:pt x="4840" y="8719"/>
                    <a:pt x="5032" y="8546"/>
                  </a:cubicBezTo>
                  <a:cubicBezTo>
                    <a:pt x="5109" y="8508"/>
                    <a:pt x="5205" y="8469"/>
                    <a:pt x="5282" y="8431"/>
                  </a:cubicBezTo>
                  <a:cubicBezTo>
                    <a:pt x="5378" y="8373"/>
                    <a:pt x="5454" y="8354"/>
                    <a:pt x="5550" y="8316"/>
                  </a:cubicBezTo>
                  <a:lnTo>
                    <a:pt x="5512" y="8316"/>
                  </a:lnTo>
                  <a:cubicBezTo>
                    <a:pt x="5512" y="8316"/>
                    <a:pt x="5550" y="8316"/>
                    <a:pt x="5550" y="8277"/>
                  </a:cubicBezTo>
                  <a:cubicBezTo>
                    <a:pt x="5839" y="8162"/>
                    <a:pt x="6127" y="8066"/>
                    <a:pt x="6415" y="7989"/>
                  </a:cubicBezTo>
                  <a:cubicBezTo>
                    <a:pt x="6722" y="7932"/>
                    <a:pt x="7029" y="7855"/>
                    <a:pt x="7336" y="7836"/>
                  </a:cubicBezTo>
                  <a:lnTo>
                    <a:pt x="7375" y="7836"/>
                  </a:lnTo>
                  <a:cubicBezTo>
                    <a:pt x="7490" y="7797"/>
                    <a:pt x="7586" y="7797"/>
                    <a:pt x="7701" y="7797"/>
                  </a:cubicBezTo>
                  <a:cubicBezTo>
                    <a:pt x="7855" y="7797"/>
                    <a:pt x="7970" y="7778"/>
                    <a:pt x="8105" y="7778"/>
                  </a:cubicBezTo>
                  <a:lnTo>
                    <a:pt x="8930" y="7778"/>
                  </a:lnTo>
                  <a:cubicBezTo>
                    <a:pt x="9199" y="7778"/>
                    <a:pt x="9449" y="7797"/>
                    <a:pt x="9698" y="7836"/>
                  </a:cubicBezTo>
                  <a:cubicBezTo>
                    <a:pt x="9967" y="7855"/>
                    <a:pt x="10217" y="7874"/>
                    <a:pt x="10467" y="7932"/>
                  </a:cubicBezTo>
                  <a:cubicBezTo>
                    <a:pt x="10659" y="7951"/>
                    <a:pt x="10831" y="7970"/>
                    <a:pt x="11023" y="7989"/>
                  </a:cubicBezTo>
                  <a:cubicBezTo>
                    <a:pt x="11177" y="8028"/>
                    <a:pt x="11369" y="8066"/>
                    <a:pt x="11542" y="8085"/>
                  </a:cubicBezTo>
                  <a:lnTo>
                    <a:pt x="12560" y="8316"/>
                  </a:lnTo>
                  <a:cubicBezTo>
                    <a:pt x="12579" y="8316"/>
                    <a:pt x="12617" y="8316"/>
                    <a:pt x="12617" y="8258"/>
                  </a:cubicBezTo>
                  <a:cubicBezTo>
                    <a:pt x="12617" y="8239"/>
                    <a:pt x="12617" y="8181"/>
                    <a:pt x="12579" y="8181"/>
                  </a:cubicBezTo>
                  <a:cubicBezTo>
                    <a:pt x="12291" y="8124"/>
                    <a:pt x="12022" y="8047"/>
                    <a:pt x="11734" y="7970"/>
                  </a:cubicBezTo>
                  <a:cubicBezTo>
                    <a:pt x="11446" y="7893"/>
                    <a:pt x="11158" y="7836"/>
                    <a:pt x="10870" y="7778"/>
                  </a:cubicBezTo>
                  <a:cubicBezTo>
                    <a:pt x="10735" y="7759"/>
                    <a:pt x="10582" y="7701"/>
                    <a:pt x="10447" y="7682"/>
                  </a:cubicBezTo>
                  <a:cubicBezTo>
                    <a:pt x="10294" y="7663"/>
                    <a:pt x="10121" y="7605"/>
                    <a:pt x="9967" y="7586"/>
                  </a:cubicBezTo>
                  <a:lnTo>
                    <a:pt x="9526" y="7509"/>
                  </a:lnTo>
                  <a:cubicBezTo>
                    <a:pt x="9353" y="7490"/>
                    <a:pt x="9218" y="7471"/>
                    <a:pt x="9046" y="7452"/>
                  </a:cubicBezTo>
                  <a:cubicBezTo>
                    <a:pt x="8738" y="7413"/>
                    <a:pt x="8431" y="7394"/>
                    <a:pt x="8143" y="7375"/>
                  </a:cubicBezTo>
                  <a:lnTo>
                    <a:pt x="7682" y="7375"/>
                  </a:lnTo>
                  <a:cubicBezTo>
                    <a:pt x="7509" y="7375"/>
                    <a:pt x="7375" y="7375"/>
                    <a:pt x="7202" y="7394"/>
                  </a:cubicBezTo>
                  <a:cubicBezTo>
                    <a:pt x="6895" y="7413"/>
                    <a:pt x="6607" y="7471"/>
                    <a:pt x="6280" y="7548"/>
                  </a:cubicBezTo>
                  <a:cubicBezTo>
                    <a:pt x="6184" y="7567"/>
                    <a:pt x="6088" y="7586"/>
                    <a:pt x="5973" y="7605"/>
                  </a:cubicBezTo>
                  <a:cubicBezTo>
                    <a:pt x="6280" y="7317"/>
                    <a:pt x="6626" y="7029"/>
                    <a:pt x="6933" y="6741"/>
                  </a:cubicBezTo>
                  <a:cubicBezTo>
                    <a:pt x="7144" y="6549"/>
                    <a:pt x="7356" y="6357"/>
                    <a:pt x="7528" y="6146"/>
                  </a:cubicBezTo>
                  <a:cubicBezTo>
                    <a:pt x="7701" y="6031"/>
                    <a:pt x="7874" y="5935"/>
                    <a:pt x="8047" y="5839"/>
                  </a:cubicBezTo>
                  <a:cubicBezTo>
                    <a:pt x="8277" y="5685"/>
                    <a:pt x="8546" y="5589"/>
                    <a:pt x="8796" y="5474"/>
                  </a:cubicBezTo>
                  <a:lnTo>
                    <a:pt x="8757" y="5474"/>
                  </a:lnTo>
                  <a:cubicBezTo>
                    <a:pt x="8796" y="5474"/>
                    <a:pt x="8815" y="5454"/>
                    <a:pt x="8834" y="5454"/>
                  </a:cubicBezTo>
                  <a:cubicBezTo>
                    <a:pt x="9161" y="5301"/>
                    <a:pt x="9526" y="5205"/>
                    <a:pt x="9890" y="5109"/>
                  </a:cubicBezTo>
                  <a:cubicBezTo>
                    <a:pt x="10063" y="5070"/>
                    <a:pt x="10255" y="5051"/>
                    <a:pt x="10409" y="4994"/>
                  </a:cubicBezTo>
                  <a:cubicBezTo>
                    <a:pt x="10601" y="4974"/>
                    <a:pt x="10774" y="4917"/>
                    <a:pt x="10966" y="4898"/>
                  </a:cubicBezTo>
                  <a:cubicBezTo>
                    <a:pt x="11251" y="4870"/>
                    <a:pt x="11527" y="4843"/>
                    <a:pt x="11813" y="4843"/>
                  </a:cubicBezTo>
                  <a:cubicBezTo>
                    <a:pt x="11932" y="4843"/>
                    <a:pt x="12052" y="4848"/>
                    <a:pt x="12176" y="4859"/>
                  </a:cubicBezTo>
                  <a:cubicBezTo>
                    <a:pt x="12368" y="4859"/>
                    <a:pt x="12560" y="4859"/>
                    <a:pt x="12771" y="4878"/>
                  </a:cubicBezTo>
                  <a:cubicBezTo>
                    <a:pt x="12963" y="4898"/>
                    <a:pt x="13174" y="4917"/>
                    <a:pt x="13366" y="4955"/>
                  </a:cubicBezTo>
                  <a:cubicBezTo>
                    <a:pt x="13462" y="4974"/>
                    <a:pt x="13578" y="4974"/>
                    <a:pt x="13674" y="4994"/>
                  </a:cubicBezTo>
                  <a:cubicBezTo>
                    <a:pt x="13712" y="4994"/>
                    <a:pt x="13750" y="4994"/>
                    <a:pt x="13750" y="4955"/>
                  </a:cubicBezTo>
                  <a:cubicBezTo>
                    <a:pt x="13837" y="4974"/>
                    <a:pt x="13875" y="4979"/>
                    <a:pt x="13890" y="4979"/>
                  </a:cubicBezTo>
                  <a:cubicBezTo>
                    <a:pt x="13904" y="4979"/>
                    <a:pt x="13894" y="4974"/>
                    <a:pt x="13885" y="4974"/>
                  </a:cubicBezTo>
                  <a:cubicBezTo>
                    <a:pt x="13347" y="4878"/>
                    <a:pt x="12790" y="4802"/>
                    <a:pt x="12272" y="4782"/>
                  </a:cubicBezTo>
                  <a:lnTo>
                    <a:pt x="11408" y="4782"/>
                  </a:lnTo>
                  <a:cubicBezTo>
                    <a:pt x="11120" y="4782"/>
                    <a:pt x="10793" y="4802"/>
                    <a:pt x="10505" y="4859"/>
                  </a:cubicBezTo>
                  <a:cubicBezTo>
                    <a:pt x="10217" y="4878"/>
                    <a:pt x="9929" y="4936"/>
                    <a:pt x="9641" y="4994"/>
                  </a:cubicBezTo>
                  <a:cubicBezTo>
                    <a:pt x="9506" y="5032"/>
                    <a:pt x="9353" y="5070"/>
                    <a:pt x="9238" y="5090"/>
                  </a:cubicBezTo>
                  <a:lnTo>
                    <a:pt x="8815" y="5243"/>
                  </a:lnTo>
                  <a:cubicBezTo>
                    <a:pt x="8681" y="5282"/>
                    <a:pt x="8585" y="5339"/>
                    <a:pt x="8469" y="5378"/>
                  </a:cubicBezTo>
                  <a:cubicBezTo>
                    <a:pt x="8681" y="5147"/>
                    <a:pt x="8911" y="4898"/>
                    <a:pt x="9103" y="4648"/>
                  </a:cubicBezTo>
                  <a:cubicBezTo>
                    <a:pt x="9314" y="4379"/>
                    <a:pt x="9526" y="4091"/>
                    <a:pt x="9756" y="3803"/>
                  </a:cubicBezTo>
                  <a:cubicBezTo>
                    <a:pt x="9775" y="3784"/>
                    <a:pt x="9775" y="3745"/>
                    <a:pt x="9794" y="3745"/>
                  </a:cubicBezTo>
                  <a:cubicBezTo>
                    <a:pt x="9871" y="3649"/>
                    <a:pt x="9948" y="3553"/>
                    <a:pt x="10044" y="3457"/>
                  </a:cubicBezTo>
                  <a:cubicBezTo>
                    <a:pt x="10063" y="3457"/>
                    <a:pt x="10083" y="3438"/>
                    <a:pt x="10102" y="3438"/>
                  </a:cubicBezTo>
                  <a:cubicBezTo>
                    <a:pt x="10255" y="3323"/>
                    <a:pt x="10371" y="3227"/>
                    <a:pt x="10524" y="3112"/>
                  </a:cubicBezTo>
                  <a:lnTo>
                    <a:pt x="10524" y="3112"/>
                  </a:lnTo>
                  <a:lnTo>
                    <a:pt x="10486" y="3131"/>
                  </a:lnTo>
                  <a:cubicBezTo>
                    <a:pt x="10716" y="2958"/>
                    <a:pt x="10927" y="2824"/>
                    <a:pt x="11158" y="2670"/>
                  </a:cubicBezTo>
                  <a:cubicBezTo>
                    <a:pt x="11273" y="2593"/>
                    <a:pt x="11369" y="2555"/>
                    <a:pt x="11504" y="2478"/>
                  </a:cubicBezTo>
                  <a:cubicBezTo>
                    <a:pt x="11619" y="2401"/>
                    <a:pt x="11734" y="2363"/>
                    <a:pt x="11888" y="2305"/>
                  </a:cubicBezTo>
                  <a:cubicBezTo>
                    <a:pt x="12156" y="2190"/>
                    <a:pt x="12425" y="2113"/>
                    <a:pt x="12713" y="2094"/>
                  </a:cubicBezTo>
                  <a:cubicBezTo>
                    <a:pt x="12848" y="2075"/>
                    <a:pt x="12963" y="2075"/>
                    <a:pt x="13078" y="2075"/>
                  </a:cubicBezTo>
                  <a:cubicBezTo>
                    <a:pt x="13117" y="2075"/>
                    <a:pt x="13136" y="2055"/>
                    <a:pt x="13136" y="2017"/>
                  </a:cubicBezTo>
                  <a:cubicBezTo>
                    <a:pt x="13136" y="1998"/>
                    <a:pt x="13117" y="1979"/>
                    <a:pt x="13078" y="1979"/>
                  </a:cubicBezTo>
                  <a:lnTo>
                    <a:pt x="12982" y="1979"/>
                  </a:lnTo>
                  <a:cubicBezTo>
                    <a:pt x="12713" y="1979"/>
                    <a:pt x="12483" y="1998"/>
                    <a:pt x="12233" y="2036"/>
                  </a:cubicBezTo>
                  <a:cubicBezTo>
                    <a:pt x="12099" y="2075"/>
                    <a:pt x="11945" y="2113"/>
                    <a:pt x="11830" y="2132"/>
                  </a:cubicBezTo>
                  <a:cubicBezTo>
                    <a:pt x="11696" y="2190"/>
                    <a:pt x="11542" y="2228"/>
                    <a:pt x="11408" y="2305"/>
                  </a:cubicBezTo>
                  <a:cubicBezTo>
                    <a:pt x="11139" y="2401"/>
                    <a:pt x="10889" y="2555"/>
                    <a:pt x="10659" y="2689"/>
                  </a:cubicBezTo>
                  <a:cubicBezTo>
                    <a:pt x="10678" y="2670"/>
                    <a:pt x="10716" y="2632"/>
                    <a:pt x="10755" y="2593"/>
                  </a:cubicBezTo>
                  <a:cubicBezTo>
                    <a:pt x="10985" y="2305"/>
                    <a:pt x="11216" y="2017"/>
                    <a:pt x="11446" y="1729"/>
                  </a:cubicBezTo>
                  <a:cubicBezTo>
                    <a:pt x="11926" y="1191"/>
                    <a:pt x="12406" y="634"/>
                    <a:pt x="12944" y="116"/>
                  </a:cubicBezTo>
                  <a:cubicBezTo>
                    <a:pt x="12982" y="77"/>
                    <a:pt x="12944" y="1"/>
                    <a:pt x="128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2383200" y="7904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cubicBezTo>
                    <a:pt x="19" y="1"/>
                    <a:pt x="19" y="1"/>
                    <a:pt x="0" y="1"/>
                  </a:cubicBezTo>
                  <a:lnTo>
                    <a:pt x="0" y="1"/>
                  </a:lnTo>
                  <a:cubicBezTo>
                    <a:pt x="1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2429275" y="77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2569000" y="667500"/>
              <a:ext cx="14425" cy="14425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1"/>
                  </a:moveTo>
                  <a:cubicBezTo>
                    <a:pt x="154" y="1"/>
                    <a:pt x="0" y="116"/>
                    <a:pt x="0" y="289"/>
                  </a:cubicBezTo>
                  <a:cubicBezTo>
                    <a:pt x="0" y="423"/>
                    <a:pt x="115" y="577"/>
                    <a:pt x="288" y="577"/>
                  </a:cubicBezTo>
                  <a:cubicBezTo>
                    <a:pt x="442" y="577"/>
                    <a:pt x="576" y="442"/>
                    <a:pt x="576" y="289"/>
                  </a:cubicBezTo>
                  <a:cubicBezTo>
                    <a:pt x="576" y="135"/>
                    <a:pt x="461" y="1"/>
                    <a:pt x="28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2568500" y="648300"/>
              <a:ext cx="5800" cy="5775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116" y="1"/>
                  </a:moveTo>
                  <a:cubicBezTo>
                    <a:pt x="78" y="1"/>
                    <a:pt x="1" y="39"/>
                    <a:pt x="1" y="116"/>
                  </a:cubicBezTo>
                  <a:cubicBezTo>
                    <a:pt x="1" y="193"/>
                    <a:pt x="39" y="231"/>
                    <a:pt x="116" y="231"/>
                  </a:cubicBezTo>
                  <a:cubicBezTo>
                    <a:pt x="193" y="231"/>
                    <a:pt x="231" y="193"/>
                    <a:pt x="231" y="116"/>
                  </a:cubicBezTo>
                  <a:cubicBezTo>
                    <a:pt x="231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2582900" y="6555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20" y="1"/>
                    <a:pt x="1" y="39"/>
                    <a:pt x="1" y="97"/>
                  </a:cubicBezTo>
                  <a:cubicBezTo>
                    <a:pt x="1" y="135"/>
                    <a:pt x="39" y="193"/>
                    <a:pt x="97" y="193"/>
                  </a:cubicBezTo>
                  <a:cubicBezTo>
                    <a:pt x="135" y="193"/>
                    <a:pt x="193" y="135"/>
                    <a:pt x="193" y="97"/>
                  </a:cubicBezTo>
                  <a:cubicBezTo>
                    <a:pt x="193" y="3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578100" y="6363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20"/>
                    <a:pt x="1" y="3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35"/>
                    <a:pt x="193" y="96"/>
                  </a:cubicBezTo>
                  <a:cubicBezTo>
                    <a:pt x="193" y="39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2607875" y="705900"/>
              <a:ext cx="12025" cy="12050"/>
            </a:xfrm>
            <a:custGeom>
              <a:avLst/>
              <a:gdLst/>
              <a:ahLst/>
              <a:cxnLst/>
              <a:rect l="l" t="t" r="r" b="b"/>
              <a:pathLst>
                <a:path w="481" h="482" extrusionOk="0">
                  <a:moveTo>
                    <a:pt x="250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81"/>
                    <a:pt x="250" y="481"/>
                  </a:cubicBezTo>
                  <a:cubicBezTo>
                    <a:pt x="365" y="481"/>
                    <a:pt x="481" y="385"/>
                    <a:pt x="481" y="231"/>
                  </a:cubicBezTo>
                  <a:cubicBezTo>
                    <a:pt x="481" y="116"/>
                    <a:pt x="385" y="1"/>
                    <a:pt x="25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2569000" y="738075"/>
              <a:ext cx="13450" cy="13475"/>
            </a:xfrm>
            <a:custGeom>
              <a:avLst/>
              <a:gdLst/>
              <a:ahLst/>
              <a:cxnLst/>
              <a:rect l="l" t="t" r="r" b="b"/>
              <a:pathLst>
                <a:path w="538" h="539" extrusionOk="0">
                  <a:moveTo>
                    <a:pt x="269" y="1"/>
                  </a:moveTo>
                  <a:cubicBezTo>
                    <a:pt x="115" y="1"/>
                    <a:pt x="0" y="116"/>
                    <a:pt x="0" y="269"/>
                  </a:cubicBezTo>
                  <a:cubicBezTo>
                    <a:pt x="0" y="404"/>
                    <a:pt x="115" y="538"/>
                    <a:pt x="269" y="538"/>
                  </a:cubicBezTo>
                  <a:cubicBezTo>
                    <a:pt x="403" y="538"/>
                    <a:pt x="538" y="404"/>
                    <a:pt x="538" y="269"/>
                  </a:cubicBezTo>
                  <a:cubicBezTo>
                    <a:pt x="538" y="116"/>
                    <a:pt x="403" y="1"/>
                    <a:pt x="2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2593000" y="752950"/>
              <a:ext cx="8650" cy="86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77" y="347"/>
                    <a:pt x="173" y="347"/>
                  </a:cubicBezTo>
                  <a:cubicBezTo>
                    <a:pt x="269" y="347"/>
                    <a:pt x="346" y="270"/>
                    <a:pt x="346" y="174"/>
                  </a:cubicBezTo>
                  <a:cubicBezTo>
                    <a:pt x="346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2588200" y="7265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19" y="1"/>
                    <a:pt x="0" y="58"/>
                    <a:pt x="0" y="97"/>
                  </a:cubicBezTo>
                  <a:cubicBezTo>
                    <a:pt x="0" y="154"/>
                    <a:pt x="58" y="193"/>
                    <a:pt x="96" y="193"/>
                  </a:cubicBezTo>
                  <a:cubicBezTo>
                    <a:pt x="154" y="193"/>
                    <a:pt x="192" y="154"/>
                    <a:pt x="192" y="97"/>
                  </a:cubicBezTo>
                  <a:cubicBezTo>
                    <a:pt x="192" y="58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2607400" y="73472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2614600" y="754400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1"/>
                  </a:moveTo>
                  <a:cubicBezTo>
                    <a:pt x="58" y="1"/>
                    <a:pt x="0" y="77"/>
                    <a:pt x="0" y="116"/>
                  </a:cubicBezTo>
                  <a:cubicBezTo>
                    <a:pt x="0" y="193"/>
                    <a:pt x="58" y="231"/>
                    <a:pt x="116" y="231"/>
                  </a:cubicBezTo>
                  <a:cubicBezTo>
                    <a:pt x="192" y="231"/>
                    <a:pt x="250" y="193"/>
                    <a:pt x="250" y="116"/>
                  </a:cubicBezTo>
                  <a:cubicBezTo>
                    <a:pt x="250" y="39"/>
                    <a:pt x="192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2601625" y="776475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12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12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2575700" y="8125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0"/>
                  </a:moveTo>
                  <a:cubicBezTo>
                    <a:pt x="97" y="0"/>
                    <a:pt x="1" y="115"/>
                    <a:pt x="1" y="250"/>
                  </a:cubicBezTo>
                  <a:cubicBezTo>
                    <a:pt x="1" y="384"/>
                    <a:pt x="116" y="480"/>
                    <a:pt x="231" y="480"/>
                  </a:cubicBezTo>
                  <a:cubicBezTo>
                    <a:pt x="385" y="480"/>
                    <a:pt x="481" y="365"/>
                    <a:pt x="481" y="250"/>
                  </a:cubicBezTo>
                  <a:cubicBezTo>
                    <a:pt x="481" y="96"/>
                    <a:pt x="366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2576675" y="7913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54"/>
                    <a:pt x="58" y="192"/>
                    <a:pt x="96" y="192"/>
                  </a:cubicBezTo>
                  <a:cubicBezTo>
                    <a:pt x="154" y="192"/>
                    <a:pt x="192" y="154"/>
                    <a:pt x="192" y="96"/>
                  </a:cubicBezTo>
                  <a:cubicBezTo>
                    <a:pt x="192" y="58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2448475" y="600300"/>
              <a:ext cx="9650" cy="9625"/>
            </a:xfrm>
            <a:custGeom>
              <a:avLst/>
              <a:gdLst/>
              <a:ahLst/>
              <a:cxnLst/>
              <a:rect l="l" t="t" r="r" b="b"/>
              <a:pathLst>
                <a:path w="386" h="385" extrusionOk="0">
                  <a:moveTo>
                    <a:pt x="193" y="0"/>
                  </a:moveTo>
                  <a:cubicBezTo>
                    <a:pt x="78" y="19"/>
                    <a:pt x="1" y="96"/>
                    <a:pt x="1" y="192"/>
                  </a:cubicBezTo>
                  <a:cubicBezTo>
                    <a:pt x="1" y="288"/>
                    <a:pt x="78" y="384"/>
                    <a:pt x="193" y="384"/>
                  </a:cubicBezTo>
                  <a:cubicBezTo>
                    <a:pt x="289" y="384"/>
                    <a:pt x="385" y="307"/>
                    <a:pt x="385" y="192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2441275" y="582525"/>
              <a:ext cx="8200" cy="8675"/>
            </a:xfrm>
            <a:custGeom>
              <a:avLst/>
              <a:gdLst/>
              <a:ahLst/>
              <a:cxnLst/>
              <a:rect l="l" t="t" r="r" b="b"/>
              <a:pathLst>
                <a:path w="328" h="347" extrusionOk="0">
                  <a:moveTo>
                    <a:pt x="174" y="1"/>
                  </a:moveTo>
                  <a:cubicBezTo>
                    <a:pt x="78" y="1"/>
                    <a:pt x="1" y="97"/>
                    <a:pt x="1" y="173"/>
                  </a:cubicBezTo>
                  <a:cubicBezTo>
                    <a:pt x="1" y="270"/>
                    <a:pt x="78" y="346"/>
                    <a:pt x="174" y="346"/>
                  </a:cubicBezTo>
                  <a:cubicBezTo>
                    <a:pt x="270" y="346"/>
                    <a:pt x="327" y="270"/>
                    <a:pt x="327" y="173"/>
                  </a:cubicBezTo>
                  <a:cubicBezTo>
                    <a:pt x="327" y="77"/>
                    <a:pt x="270" y="1"/>
                    <a:pt x="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2465300" y="5935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115" y="0"/>
                  </a:moveTo>
                  <a:cubicBezTo>
                    <a:pt x="77" y="0"/>
                    <a:pt x="0" y="39"/>
                    <a:pt x="0" y="116"/>
                  </a:cubicBezTo>
                  <a:cubicBezTo>
                    <a:pt x="0" y="192"/>
                    <a:pt x="39" y="231"/>
                    <a:pt x="115" y="231"/>
                  </a:cubicBezTo>
                  <a:cubicBezTo>
                    <a:pt x="192" y="231"/>
                    <a:pt x="231" y="192"/>
                    <a:pt x="231" y="116"/>
                  </a:cubicBezTo>
                  <a:cubicBezTo>
                    <a:pt x="231" y="39"/>
                    <a:pt x="192" y="0"/>
                    <a:pt x="1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2477775" y="5791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77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2467700" y="615650"/>
              <a:ext cx="10575" cy="11075"/>
            </a:xfrm>
            <a:custGeom>
              <a:avLst/>
              <a:gdLst/>
              <a:ahLst/>
              <a:cxnLst/>
              <a:rect l="l" t="t" r="r" b="b"/>
              <a:pathLst>
                <a:path w="423" h="443" extrusionOk="0">
                  <a:moveTo>
                    <a:pt x="211" y="1"/>
                  </a:moveTo>
                  <a:cubicBezTo>
                    <a:pt x="96" y="1"/>
                    <a:pt x="0" y="97"/>
                    <a:pt x="0" y="212"/>
                  </a:cubicBezTo>
                  <a:cubicBezTo>
                    <a:pt x="0" y="346"/>
                    <a:pt x="96" y="442"/>
                    <a:pt x="211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7"/>
                    <a:pt x="327" y="1"/>
                    <a:pt x="2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2384150" y="6161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6" y="1"/>
                    <a:pt x="1" y="135"/>
                    <a:pt x="1" y="270"/>
                  </a:cubicBezTo>
                  <a:cubicBezTo>
                    <a:pt x="1" y="423"/>
                    <a:pt x="116" y="539"/>
                    <a:pt x="270" y="539"/>
                  </a:cubicBezTo>
                  <a:cubicBezTo>
                    <a:pt x="404" y="539"/>
                    <a:pt x="538" y="423"/>
                    <a:pt x="538" y="270"/>
                  </a:cubicBezTo>
                  <a:cubicBezTo>
                    <a:pt x="538" y="135"/>
                    <a:pt x="404" y="1"/>
                    <a:pt x="2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2366875" y="604125"/>
              <a:ext cx="8175" cy="8675"/>
            </a:xfrm>
            <a:custGeom>
              <a:avLst/>
              <a:gdLst/>
              <a:ahLst/>
              <a:cxnLst/>
              <a:rect l="l" t="t" r="r" b="b"/>
              <a:pathLst>
                <a:path w="327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58" y="346"/>
                    <a:pt x="173" y="346"/>
                  </a:cubicBezTo>
                  <a:cubicBezTo>
                    <a:pt x="269" y="346"/>
                    <a:pt x="327" y="270"/>
                    <a:pt x="327" y="174"/>
                  </a:cubicBezTo>
                  <a:cubicBezTo>
                    <a:pt x="327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2395675" y="60352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59"/>
                    <a:pt x="39" y="198"/>
                    <a:pt x="97" y="198"/>
                  </a:cubicBezTo>
                  <a:cubicBezTo>
                    <a:pt x="135" y="198"/>
                    <a:pt x="193" y="159"/>
                    <a:pt x="193" y="102"/>
                  </a:cubicBezTo>
                  <a:cubicBezTo>
                    <a:pt x="193" y="63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2402400" y="5863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35"/>
                  </a:cubicBezTo>
                  <a:cubicBezTo>
                    <a:pt x="0" y="212"/>
                    <a:pt x="58" y="288"/>
                    <a:pt x="135" y="288"/>
                  </a:cubicBezTo>
                  <a:cubicBezTo>
                    <a:pt x="212" y="288"/>
                    <a:pt x="288" y="212"/>
                    <a:pt x="288" y="135"/>
                  </a:cubicBezTo>
                  <a:cubicBezTo>
                    <a:pt x="288" y="77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2408650" y="624300"/>
              <a:ext cx="6250" cy="5775"/>
            </a:xfrm>
            <a:custGeom>
              <a:avLst/>
              <a:gdLst/>
              <a:ahLst/>
              <a:cxnLst/>
              <a:rect l="l" t="t" r="r" b="b"/>
              <a:pathLst>
                <a:path w="250" h="231" extrusionOk="0">
                  <a:moveTo>
                    <a:pt x="135" y="0"/>
                  </a:moveTo>
                  <a:cubicBezTo>
                    <a:pt x="58" y="0"/>
                    <a:pt x="0" y="39"/>
                    <a:pt x="0" y="116"/>
                  </a:cubicBezTo>
                  <a:cubicBezTo>
                    <a:pt x="0" y="154"/>
                    <a:pt x="58" y="231"/>
                    <a:pt x="135" y="231"/>
                  </a:cubicBezTo>
                  <a:cubicBezTo>
                    <a:pt x="192" y="231"/>
                    <a:pt x="250" y="192"/>
                    <a:pt x="250" y="116"/>
                  </a:cubicBezTo>
                  <a:cubicBezTo>
                    <a:pt x="250" y="39"/>
                    <a:pt x="19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2353425" y="6511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58" y="1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4" y="193"/>
                    <a:pt x="193" y="135"/>
                    <a:pt x="193" y="97"/>
                  </a:cubicBezTo>
                  <a:cubicBezTo>
                    <a:pt x="193" y="39"/>
                    <a:pt x="15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2568025" y="60845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12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93" name="Isosceles Triangle 9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94" name="quay dung"/>
          <p:cNvSpPr/>
          <p:nvPr/>
        </p:nvSpPr>
        <p:spPr>
          <a:xfrm>
            <a:off x="6779564" y="4231281"/>
            <a:ext cx="2027955" cy="6367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8453" y="1324686"/>
            <a:ext cx="3833418" cy="1454242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2" y="634199"/>
            <a:ext cx="371466" cy="32860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69" y="905648"/>
            <a:ext cx="371466" cy="3286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87" y="510263"/>
            <a:ext cx="371466" cy="328604"/>
          </a:xfrm>
          <a:prstGeom prst="rect">
            <a:avLst/>
          </a:prstGeom>
        </p:spPr>
      </p:pic>
      <p:pic>
        <p:nvPicPr>
          <p:cNvPr id="99" name="Picture 98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99" y="106408"/>
            <a:ext cx="535767" cy="89294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35" y="1666800"/>
            <a:ext cx="1015634" cy="866275"/>
          </a:xfrm>
          <a:prstGeom prst="rect">
            <a:avLst/>
          </a:prstGeom>
        </p:spPr>
      </p:pic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5543" y="-520286"/>
            <a:ext cx="457188" cy="457188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8513614" y="1939853"/>
            <a:ext cx="587813" cy="587813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9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11111E-6 L 1.45833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95" grpId="0"/>
      <p:bldP spid="10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55789" y="4720"/>
            <a:ext cx="4210642" cy="4206240"/>
            <a:chOff x="4155789" y="4720"/>
            <a:chExt cx="4210642" cy="4206240"/>
          </a:xfrm>
        </p:grpSpPr>
        <p:grpSp>
          <p:nvGrpSpPr>
            <p:cNvPr id="83" name="vong quay"/>
            <p:cNvGrpSpPr/>
            <p:nvPr/>
          </p:nvGrpSpPr>
          <p:grpSpPr>
            <a:xfrm>
              <a:off x="4155789" y="4720"/>
              <a:ext cx="4210642" cy="4206240"/>
              <a:chOff x="5126133" y="-235331"/>
              <a:chExt cx="6496501" cy="6489710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6133" y="-235331"/>
                <a:ext cx="6496501" cy="6489710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 rot="14949661">
                <a:off x="6682457" y="877083"/>
                <a:ext cx="2025649" cy="56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Đoàn</a:t>
                </a:r>
                <a:r>
                  <a:rPr lang="en-GB" sz="18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8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endParaRPr lang="vi-VN" sz="1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1859275">
                <a:off x="5454051" y="1875564"/>
                <a:ext cx="2025649" cy="61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Lễ</a:t>
                </a:r>
                <a:r>
                  <a:rPr lang="en-GB" sz="2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endParaRPr lang="vi-VN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17590276">
                <a:off x="7855088" y="443285"/>
                <a:ext cx="2025648" cy="109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GB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Sáng</a:t>
                </a:r>
                <a:r>
                  <a:rPr lang="en-GB" sz="2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endParaRPr lang="vi-VN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20155085">
                <a:off x="9233735" y="1834356"/>
                <a:ext cx="2025649" cy="712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Tự</a:t>
                </a:r>
                <a:r>
                  <a:rPr lang="en-GB" sz="24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tin</a:t>
                </a:r>
                <a:endParaRPr lang="vi-VN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9501114">
                <a:off x="5620518" y="3256455"/>
                <a:ext cx="2025649" cy="109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Thân</a:t>
                </a:r>
                <a:r>
                  <a:rPr lang="en-GB" sz="20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thiện</a:t>
                </a:r>
                <a:endParaRPr lang="vi-VN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6703311">
                <a:off x="6660977" y="4593893"/>
                <a:ext cx="2025648" cy="474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Chăm</a:t>
                </a:r>
                <a:r>
                  <a:rPr lang="en-GB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ngoan</a:t>
                </a:r>
                <a:endParaRPr lang="vi-VN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 rot="3829829">
                <a:off x="8214839" y="4521627"/>
                <a:ext cx="2025648" cy="52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GB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endParaRPr lang="vi-VN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666007">
                <a:off x="9392057" y="3111954"/>
                <a:ext cx="2025649" cy="56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Vui</a:t>
                </a:r>
                <a:r>
                  <a:rPr lang="en-GB" sz="18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8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vẻ</a:t>
                </a:r>
                <a:endParaRPr lang="vi-VN" sz="1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 rot="1874557">
              <a:off x="6801828" y="2620326"/>
              <a:ext cx="1312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GB" sz="1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lang="vi-VN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73" name="Google Shape;1073;p38"/>
          <p:cNvSpPr/>
          <p:nvPr/>
        </p:nvSpPr>
        <p:spPr>
          <a:xfrm>
            <a:off x="3131563" y="3471437"/>
            <a:ext cx="2076" cy="2076"/>
          </a:xfrm>
          <a:custGeom>
            <a:avLst/>
            <a:gdLst/>
            <a:ahLst/>
            <a:cxnLst/>
            <a:rect l="l" t="t" r="r" b="b"/>
            <a:pathLst>
              <a:path w="28" h="28" extrusionOk="0">
                <a:moveTo>
                  <a:pt x="27" y="27"/>
                </a:moveTo>
                <a:lnTo>
                  <a:pt x="0" y="0"/>
                </a:lnTo>
                <a:cubicBezTo>
                  <a:pt x="14" y="14"/>
                  <a:pt x="14" y="14"/>
                  <a:pt x="27" y="27"/>
                </a:cubicBezTo>
                <a:close/>
              </a:path>
            </a:pathLst>
          </a:custGeom>
          <a:solidFill>
            <a:srgbClr val="D89500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4" name="Google Shape;1074;p38"/>
          <p:cNvSpPr/>
          <p:nvPr/>
        </p:nvSpPr>
        <p:spPr>
          <a:xfrm>
            <a:off x="2333151" y="2958855"/>
            <a:ext cx="1038" cy="2076"/>
          </a:xfrm>
          <a:custGeom>
            <a:avLst/>
            <a:gdLst/>
            <a:ahLst/>
            <a:cxnLst/>
            <a:rect l="l" t="t" r="r" b="b"/>
            <a:pathLst>
              <a:path w="14" h="28" extrusionOk="0">
                <a:moveTo>
                  <a:pt x="0" y="1"/>
                </a:moveTo>
                <a:lnTo>
                  <a:pt x="0" y="14"/>
                </a:lnTo>
                <a:lnTo>
                  <a:pt x="14" y="28"/>
                </a:lnTo>
                <a:lnTo>
                  <a:pt x="0" y="1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5" name="Google Shape;1075;p38"/>
          <p:cNvSpPr/>
          <p:nvPr/>
        </p:nvSpPr>
        <p:spPr>
          <a:xfrm>
            <a:off x="1123488" y="2544639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6" name="Google Shape;1076;p38"/>
          <p:cNvSpPr/>
          <p:nvPr/>
        </p:nvSpPr>
        <p:spPr>
          <a:xfrm>
            <a:off x="1123488" y="2544639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7" name="Google Shape;1077;p38"/>
          <p:cNvSpPr/>
          <p:nvPr/>
        </p:nvSpPr>
        <p:spPr>
          <a:xfrm>
            <a:off x="115158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8" name="Google Shape;1078;p38"/>
          <p:cNvSpPr/>
          <p:nvPr/>
        </p:nvSpPr>
        <p:spPr>
          <a:xfrm>
            <a:off x="115158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grpSp>
        <p:nvGrpSpPr>
          <p:cNvPr id="1079" name="Google Shape;1079;p38"/>
          <p:cNvGrpSpPr/>
          <p:nvPr/>
        </p:nvGrpSpPr>
        <p:grpSpPr>
          <a:xfrm>
            <a:off x="338544" y="2859824"/>
            <a:ext cx="1984172" cy="1936949"/>
            <a:chOff x="4828875" y="565650"/>
            <a:chExt cx="704675" cy="688075"/>
          </a:xfrm>
        </p:grpSpPr>
        <p:sp>
          <p:nvSpPr>
            <p:cNvPr id="1080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115" name="Google Shape;1115;p38"/>
          <p:cNvGrpSpPr/>
          <p:nvPr/>
        </p:nvGrpSpPr>
        <p:grpSpPr>
          <a:xfrm>
            <a:off x="2177395" y="4720"/>
            <a:ext cx="944089" cy="922003"/>
            <a:chOff x="2224775" y="535000"/>
            <a:chExt cx="430650" cy="420575"/>
          </a:xfrm>
        </p:grpSpPr>
        <p:sp>
          <p:nvSpPr>
            <p:cNvPr id="1116" name="Google Shape;1116;p38"/>
            <p:cNvSpPr/>
            <p:nvPr/>
          </p:nvSpPr>
          <p:spPr>
            <a:xfrm>
              <a:off x="2224775" y="535000"/>
              <a:ext cx="430650" cy="420575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2252600" y="553725"/>
              <a:ext cx="384100" cy="373525"/>
            </a:xfrm>
            <a:custGeom>
              <a:avLst/>
              <a:gdLst/>
              <a:ahLst/>
              <a:cxnLst/>
              <a:rect l="l" t="t" r="r" b="b"/>
              <a:pathLst>
                <a:path w="15364" h="14941" extrusionOk="0">
                  <a:moveTo>
                    <a:pt x="13328" y="0"/>
                  </a:moveTo>
                  <a:cubicBezTo>
                    <a:pt x="13309" y="0"/>
                    <a:pt x="13271" y="0"/>
                    <a:pt x="13251" y="39"/>
                  </a:cubicBezTo>
                  <a:cubicBezTo>
                    <a:pt x="13059" y="96"/>
                    <a:pt x="12848" y="192"/>
                    <a:pt x="12618" y="288"/>
                  </a:cubicBezTo>
                  <a:cubicBezTo>
                    <a:pt x="12426" y="365"/>
                    <a:pt x="12195" y="442"/>
                    <a:pt x="11984" y="481"/>
                  </a:cubicBezTo>
                  <a:lnTo>
                    <a:pt x="11926" y="481"/>
                  </a:lnTo>
                  <a:cubicBezTo>
                    <a:pt x="11389" y="615"/>
                    <a:pt x="10813" y="653"/>
                    <a:pt x="10083" y="653"/>
                  </a:cubicBezTo>
                  <a:lnTo>
                    <a:pt x="9948" y="653"/>
                  </a:lnTo>
                  <a:cubicBezTo>
                    <a:pt x="9622" y="653"/>
                    <a:pt x="9315" y="653"/>
                    <a:pt x="9007" y="634"/>
                  </a:cubicBezTo>
                  <a:cubicBezTo>
                    <a:pt x="8739" y="634"/>
                    <a:pt x="8450" y="615"/>
                    <a:pt x="8182" y="615"/>
                  </a:cubicBezTo>
                  <a:lnTo>
                    <a:pt x="8066" y="615"/>
                  </a:lnTo>
                  <a:cubicBezTo>
                    <a:pt x="7375" y="615"/>
                    <a:pt x="6818" y="653"/>
                    <a:pt x="6319" y="749"/>
                  </a:cubicBezTo>
                  <a:cubicBezTo>
                    <a:pt x="5992" y="807"/>
                    <a:pt x="5666" y="903"/>
                    <a:pt x="5378" y="999"/>
                  </a:cubicBezTo>
                  <a:cubicBezTo>
                    <a:pt x="5090" y="1095"/>
                    <a:pt x="4783" y="1229"/>
                    <a:pt x="4475" y="1422"/>
                  </a:cubicBezTo>
                  <a:cubicBezTo>
                    <a:pt x="4226" y="1575"/>
                    <a:pt x="3995" y="1729"/>
                    <a:pt x="3707" y="1978"/>
                  </a:cubicBezTo>
                  <a:cubicBezTo>
                    <a:pt x="3496" y="2151"/>
                    <a:pt x="3285" y="2343"/>
                    <a:pt x="3073" y="2516"/>
                  </a:cubicBezTo>
                  <a:cubicBezTo>
                    <a:pt x="2709" y="2881"/>
                    <a:pt x="2382" y="3303"/>
                    <a:pt x="2056" y="3745"/>
                  </a:cubicBezTo>
                  <a:cubicBezTo>
                    <a:pt x="1480" y="4590"/>
                    <a:pt x="1000" y="5569"/>
                    <a:pt x="654" y="6664"/>
                  </a:cubicBezTo>
                  <a:cubicBezTo>
                    <a:pt x="347" y="7663"/>
                    <a:pt x="155" y="8719"/>
                    <a:pt x="78" y="9852"/>
                  </a:cubicBezTo>
                  <a:cubicBezTo>
                    <a:pt x="1" y="10870"/>
                    <a:pt x="59" y="11945"/>
                    <a:pt x="193" y="13040"/>
                  </a:cubicBezTo>
                  <a:cubicBezTo>
                    <a:pt x="231" y="13136"/>
                    <a:pt x="231" y="13232"/>
                    <a:pt x="251" y="13328"/>
                  </a:cubicBezTo>
                  <a:cubicBezTo>
                    <a:pt x="231" y="13405"/>
                    <a:pt x="231" y="13462"/>
                    <a:pt x="251" y="13520"/>
                  </a:cubicBezTo>
                  <a:cubicBezTo>
                    <a:pt x="270" y="13597"/>
                    <a:pt x="327" y="13635"/>
                    <a:pt x="385" y="13693"/>
                  </a:cubicBezTo>
                  <a:cubicBezTo>
                    <a:pt x="1480" y="14269"/>
                    <a:pt x="2689" y="14653"/>
                    <a:pt x="4072" y="14826"/>
                  </a:cubicBezTo>
                  <a:cubicBezTo>
                    <a:pt x="4648" y="14883"/>
                    <a:pt x="5263" y="14941"/>
                    <a:pt x="5916" y="14941"/>
                  </a:cubicBezTo>
                  <a:lnTo>
                    <a:pt x="6031" y="14941"/>
                  </a:lnTo>
                  <a:cubicBezTo>
                    <a:pt x="6665" y="14941"/>
                    <a:pt x="7298" y="14883"/>
                    <a:pt x="7951" y="14787"/>
                  </a:cubicBezTo>
                  <a:cubicBezTo>
                    <a:pt x="8623" y="14691"/>
                    <a:pt x="9199" y="14576"/>
                    <a:pt x="9737" y="14403"/>
                  </a:cubicBezTo>
                  <a:cubicBezTo>
                    <a:pt x="10236" y="14269"/>
                    <a:pt x="10736" y="14038"/>
                    <a:pt x="11216" y="13808"/>
                  </a:cubicBezTo>
                  <a:cubicBezTo>
                    <a:pt x="12253" y="13270"/>
                    <a:pt x="13117" y="12598"/>
                    <a:pt x="13808" y="11811"/>
                  </a:cubicBezTo>
                  <a:cubicBezTo>
                    <a:pt x="14154" y="11427"/>
                    <a:pt x="14461" y="10985"/>
                    <a:pt x="14692" y="10505"/>
                  </a:cubicBezTo>
                  <a:cubicBezTo>
                    <a:pt x="14941" y="10044"/>
                    <a:pt x="15133" y="9545"/>
                    <a:pt x="15229" y="9007"/>
                  </a:cubicBezTo>
                  <a:cubicBezTo>
                    <a:pt x="15345" y="8508"/>
                    <a:pt x="15364" y="7951"/>
                    <a:pt x="15325" y="7394"/>
                  </a:cubicBezTo>
                  <a:cubicBezTo>
                    <a:pt x="15268" y="6837"/>
                    <a:pt x="15153" y="6299"/>
                    <a:pt x="14960" y="5781"/>
                  </a:cubicBezTo>
                  <a:cubicBezTo>
                    <a:pt x="14826" y="5435"/>
                    <a:pt x="14653" y="5051"/>
                    <a:pt x="14365" y="4590"/>
                  </a:cubicBezTo>
                  <a:cubicBezTo>
                    <a:pt x="14288" y="4475"/>
                    <a:pt x="14212" y="4321"/>
                    <a:pt x="14154" y="4206"/>
                  </a:cubicBezTo>
                  <a:cubicBezTo>
                    <a:pt x="14000" y="3956"/>
                    <a:pt x="13885" y="3745"/>
                    <a:pt x="13731" y="3515"/>
                  </a:cubicBezTo>
                  <a:cubicBezTo>
                    <a:pt x="13501" y="3073"/>
                    <a:pt x="13347" y="2689"/>
                    <a:pt x="13290" y="2324"/>
                  </a:cubicBezTo>
                  <a:lnTo>
                    <a:pt x="13290" y="2362"/>
                  </a:lnTo>
                  <a:cubicBezTo>
                    <a:pt x="13232" y="2094"/>
                    <a:pt x="13213" y="1825"/>
                    <a:pt x="13213" y="1556"/>
                  </a:cubicBezTo>
                  <a:cubicBezTo>
                    <a:pt x="13232" y="1249"/>
                    <a:pt x="13290" y="941"/>
                    <a:pt x="13347" y="653"/>
                  </a:cubicBezTo>
                  <a:cubicBezTo>
                    <a:pt x="13386" y="596"/>
                    <a:pt x="13386" y="557"/>
                    <a:pt x="13405" y="500"/>
                  </a:cubicBezTo>
                  <a:cubicBezTo>
                    <a:pt x="13424" y="481"/>
                    <a:pt x="13424" y="442"/>
                    <a:pt x="13443" y="423"/>
                  </a:cubicBezTo>
                  <a:cubicBezTo>
                    <a:pt x="13482" y="385"/>
                    <a:pt x="13482" y="365"/>
                    <a:pt x="13501" y="346"/>
                  </a:cubicBezTo>
                  <a:lnTo>
                    <a:pt x="13520" y="327"/>
                  </a:lnTo>
                  <a:cubicBezTo>
                    <a:pt x="13539" y="250"/>
                    <a:pt x="13539" y="154"/>
                    <a:pt x="13501" y="96"/>
                  </a:cubicBezTo>
                  <a:cubicBezTo>
                    <a:pt x="13482" y="39"/>
                    <a:pt x="13405" y="0"/>
                    <a:pt x="13328" y="0"/>
                  </a:cubicBezTo>
                  <a:close/>
                </a:path>
              </a:pathLst>
            </a:custGeom>
            <a:solidFill>
              <a:srgbClr val="FEC55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2559875" y="6339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3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2242525" y="582525"/>
              <a:ext cx="347625" cy="356175"/>
            </a:xfrm>
            <a:custGeom>
              <a:avLst/>
              <a:gdLst/>
              <a:ahLst/>
              <a:cxnLst/>
              <a:rect l="l" t="t" r="r" b="b"/>
              <a:pathLst>
                <a:path w="13905" h="14247" extrusionOk="0">
                  <a:moveTo>
                    <a:pt x="12886" y="1"/>
                  </a:moveTo>
                  <a:cubicBezTo>
                    <a:pt x="12867" y="1"/>
                    <a:pt x="12867" y="1"/>
                    <a:pt x="12848" y="20"/>
                  </a:cubicBezTo>
                  <a:cubicBezTo>
                    <a:pt x="12329" y="500"/>
                    <a:pt x="11888" y="980"/>
                    <a:pt x="11427" y="1499"/>
                  </a:cubicBezTo>
                  <a:cubicBezTo>
                    <a:pt x="11139" y="1825"/>
                    <a:pt x="10831" y="2151"/>
                    <a:pt x="10543" y="2478"/>
                  </a:cubicBezTo>
                  <a:cubicBezTo>
                    <a:pt x="10582" y="2305"/>
                    <a:pt x="10659" y="2113"/>
                    <a:pt x="10678" y="1921"/>
                  </a:cubicBezTo>
                  <a:cubicBezTo>
                    <a:pt x="10774" y="1422"/>
                    <a:pt x="10774" y="865"/>
                    <a:pt x="10601" y="366"/>
                  </a:cubicBezTo>
                  <a:cubicBezTo>
                    <a:pt x="10601" y="346"/>
                    <a:pt x="10582" y="308"/>
                    <a:pt x="10563" y="308"/>
                  </a:cubicBezTo>
                  <a:lnTo>
                    <a:pt x="10543" y="308"/>
                  </a:lnTo>
                  <a:cubicBezTo>
                    <a:pt x="10505" y="308"/>
                    <a:pt x="10486" y="366"/>
                    <a:pt x="10486" y="385"/>
                  </a:cubicBezTo>
                  <a:cubicBezTo>
                    <a:pt x="10543" y="500"/>
                    <a:pt x="10563" y="634"/>
                    <a:pt x="10582" y="750"/>
                  </a:cubicBezTo>
                  <a:cubicBezTo>
                    <a:pt x="10601" y="846"/>
                    <a:pt x="10601" y="961"/>
                    <a:pt x="10601" y="1057"/>
                  </a:cubicBezTo>
                  <a:cubicBezTo>
                    <a:pt x="10601" y="1172"/>
                    <a:pt x="10601" y="1307"/>
                    <a:pt x="10582" y="1422"/>
                  </a:cubicBezTo>
                  <a:cubicBezTo>
                    <a:pt x="10563" y="1537"/>
                    <a:pt x="10563" y="1691"/>
                    <a:pt x="10505" y="1806"/>
                  </a:cubicBezTo>
                  <a:cubicBezTo>
                    <a:pt x="10486" y="1940"/>
                    <a:pt x="10447" y="2094"/>
                    <a:pt x="10390" y="2209"/>
                  </a:cubicBezTo>
                  <a:cubicBezTo>
                    <a:pt x="10275" y="2516"/>
                    <a:pt x="10121" y="2804"/>
                    <a:pt x="9967" y="3112"/>
                  </a:cubicBezTo>
                  <a:cubicBezTo>
                    <a:pt x="9545" y="3592"/>
                    <a:pt x="9122" y="4072"/>
                    <a:pt x="8681" y="4514"/>
                  </a:cubicBezTo>
                  <a:cubicBezTo>
                    <a:pt x="8450" y="4763"/>
                    <a:pt x="8201" y="5032"/>
                    <a:pt x="7970" y="5243"/>
                  </a:cubicBezTo>
                  <a:lnTo>
                    <a:pt x="7893" y="5301"/>
                  </a:lnTo>
                  <a:cubicBezTo>
                    <a:pt x="7913" y="5205"/>
                    <a:pt x="7970" y="5090"/>
                    <a:pt x="7989" y="4994"/>
                  </a:cubicBezTo>
                  <a:cubicBezTo>
                    <a:pt x="8047" y="4763"/>
                    <a:pt x="8085" y="4514"/>
                    <a:pt x="8085" y="4283"/>
                  </a:cubicBezTo>
                  <a:cubicBezTo>
                    <a:pt x="8105" y="4014"/>
                    <a:pt x="8105" y="3765"/>
                    <a:pt x="8105" y="3515"/>
                  </a:cubicBezTo>
                  <a:cubicBezTo>
                    <a:pt x="8105" y="3265"/>
                    <a:pt x="8066" y="3035"/>
                    <a:pt x="8047" y="2785"/>
                  </a:cubicBezTo>
                  <a:cubicBezTo>
                    <a:pt x="7989" y="2555"/>
                    <a:pt x="7951" y="2286"/>
                    <a:pt x="7893" y="2036"/>
                  </a:cubicBezTo>
                  <a:cubicBezTo>
                    <a:pt x="7797" y="1556"/>
                    <a:pt x="7624" y="1076"/>
                    <a:pt x="7471" y="634"/>
                  </a:cubicBezTo>
                  <a:cubicBezTo>
                    <a:pt x="7471" y="596"/>
                    <a:pt x="7432" y="577"/>
                    <a:pt x="7413" y="577"/>
                  </a:cubicBezTo>
                  <a:lnTo>
                    <a:pt x="7394" y="577"/>
                  </a:lnTo>
                  <a:cubicBezTo>
                    <a:pt x="7375" y="577"/>
                    <a:pt x="7336" y="634"/>
                    <a:pt x="7336" y="654"/>
                  </a:cubicBezTo>
                  <a:cubicBezTo>
                    <a:pt x="7528" y="1172"/>
                    <a:pt x="7682" y="1729"/>
                    <a:pt x="7778" y="2286"/>
                  </a:cubicBezTo>
                  <a:cubicBezTo>
                    <a:pt x="7874" y="2862"/>
                    <a:pt x="7893" y="3438"/>
                    <a:pt x="7855" y="4014"/>
                  </a:cubicBezTo>
                  <a:cubicBezTo>
                    <a:pt x="7797" y="4417"/>
                    <a:pt x="7701" y="4821"/>
                    <a:pt x="7567" y="5205"/>
                  </a:cubicBezTo>
                  <a:cubicBezTo>
                    <a:pt x="7471" y="5454"/>
                    <a:pt x="7375" y="5666"/>
                    <a:pt x="7240" y="5877"/>
                  </a:cubicBezTo>
                  <a:lnTo>
                    <a:pt x="7202" y="5935"/>
                  </a:lnTo>
                  <a:cubicBezTo>
                    <a:pt x="6991" y="6127"/>
                    <a:pt x="6760" y="6319"/>
                    <a:pt x="6549" y="6491"/>
                  </a:cubicBezTo>
                  <a:cubicBezTo>
                    <a:pt x="6338" y="6645"/>
                    <a:pt x="6127" y="6837"/>
                    <a:pt x="5896" y="7010"/>
                  </a:cubicBezTo>
                  <a:cubicBezTo>
                    <a:pt x="5800" y="7087"/>
                    <a:pt x="5704" y="7183"/>
                    <a:pt x="5608" y="7260"/>
                  </a:cubicBezTo>
                  <a:cubicBezTo>
                    <a:pt x="5666" y="7087"/>
                    <a:pt x="5704" y="6895"/>
                    <a:pt x="5743" y="6722"/>
                  </a:cubicBezTo>
                  <a:cubicBezTo>
                    <a:pt x="5839" y="6242"/>
                    <a:pt x="5858" y="5743"/>
                    <a:pt x="5877" y="5262"/>
                  </a:cubicBezTo>
                  <a:cubicBezTo>
                    <a:pt x="5877" y="4994"/>
                    <a:pt x="5877" y="4763"/>
                    <a:pt x="5858" y="4494"/>
                  </a:cubicBezTo>
                  <a:lnTo>
                    <a:pt x="5781" y="3765"/>
                  </a:lnTo>
                  <a:cubicBezTo>
                    <a:pt x="5704" y="3342"/>
                    <a:pt x="5589" y="2900"/>
                    <a:pt x="5397" y="2497"/>
                  </a:cubicBezTo>
                  <a:cubicBezTo>
                    <a:pt x="5301" y="2305"/>
                    <a:pt x="5186" y="2132"/>
                    <a:pt x="5070" y="1979"/>
                  </a:cubicBezTo>
                  <a:cubicBezTo>
                    <a:pt x="5070" y="1979"/>
                    <a:pt x="5032" y="1940"/>
                    <a:pt x="5013" y="1940"/>
                  </a:cubicBezTo>
                  <a:cubicBezTo>
                    <a:pt x="4994" y="1940"/>
                    <a:pt x="4994" y="1940"/>
                    <a:pt x="4974" y="1979"/>
                  </a:cubicBezTo>
                  <a:cubicBezTo>
                    <a:pt x="4936" y="1998"/>
                    <a:pt x="4936" y="2017"/>
                    <a:pt x="4974" y="2036"/>
                  </a:cubicBezTo>
                  <a:cubicBezTo>
                    <a:pt x="4994" y="2075"/>
                    <a:pt x="4994" y="2094"/>
                    <a:pt x="5013" y="2113"/>
                  </a:cubicBezTo>
                  <a:cubicBezTo>
                    <a:pt x="5128" y="2267"/>
                    <a:pt x="5205" y="2401"/>
                    <a:pt x="5282" y="2574"/>
                  </a:cubicBezTo>
                  <a:cubicBezTo>
                    <a:pt x="5416" y="2881"/>
                    <a:pt x="5493" y="3188"/>
                    <a:pt x="5550" y="3534"/>
                  </a:cubicBezTo>
                  <a:cubicBezTo>
                    <a:pt x="5589" y="3822"/>
                    <a:pt x="5608" y="4129"/>
                    <a:pt x="5608" y="4417"/>
                  </a:cubicBezTo>
                  <a:cubicBezTo>
                    <a:pt x="5608" y="4725"/>
                    <a:pt x="5608" y="5051"/>
                    <a:pt x="5589" y="5358"/>
                  </a:cubicBezTo>
                  <a:cubicBezTo>
                    <a:pt x="5570" y="5685"/>
                    <a:pt x="5512" y="6050"/>
                    <a:pt x="5454" y="6395"/>
                  </a:cubicBezTo>
                  <a:cubicBezTo>
                    <a:pt x="5378" y="6703"/>
                    <a:pt x="5301" y="6991"/>
                    <a:pt x="5186" y="7298"/>
                  </a:cubicBezTo>
                  <a:cubicBezTo>
                    <a:pt x="5128" y="7452"/>
                    <a:pt x="5090" y="7586"/>
                    <a:pt x="5013" y="7740"/>
                  </a:cubicBezTo>
                  <a:cubicBezTo>
                    <a:pt x="4878" y="7855"/>
                    <a:pt x="4725" y="7970"/>
                    <a:pt x="4552" y="8085"/>
                  </a:cubicBezTo>
                  <a:cubicBezTo>
                    <a:pt x="4110" y="8450"/>
                    <a:pt x="3669" y="8834"/>
                    <a:pt x="3246" y="9218"/>
                  </a:cubicBezTo>
                  <a:cubicBezTo>
                    <a:pt x="2804" y="9602"/>
                    <a:pt x="2401" y="10006"/>
                    <a:pt x="2017" y="10447"/>
                  </a:cubicBezTo>
                  <a:cubicBezTo>
                    <a:pt x="1153" y="11427"/>
                    <a:pt x="385" y="12560"/>
                    <a:pt x="39" y="13827"/>
                  </a:cubicBezTo>
                  <a:cubicBezTo>
                    <a:pt x="1" y="14000"/>
                    <a:pt x="97" y="14192"/>
                    <a:pt x="289" y="14231"/>
                  </a:cubicBezTo>
                  <a:cubicBezTo>
                    <a:pt x="313" y="14242"/>
                    <a:pt x="338" y="14247"/>
                    <a:pt x="364" y="14247"/>
                  </a:cubicBezTo>
                  <a:cubicBezTo>
                    <a:pt x="421" y="14247"/>
                    <a:pt x="479" y="14225"/>
                    <a:pt x="519" y="14211"/>
                  </a:cubicBezTo>
                  <a:cubicBezTo>
                    <a:pt x="615" y="14173"/>
                    <a:pt x="654" y="14096"/>
                    <a:pt x="692" y="14000"/>
                  </a:cubicBezTo>
                  <a:cubicBezTo>
                    <a:pt x="750" y="13904"/>
                    <a:pt x="788" y="13789"/>
                    <a:pt x="807" y="13693"/>
                  </a:cubicBezTo>
                  <a:cubicBezTo>
                    <a:pt x="980" y="13309"/>
                    <a:pt x="1172" y="12925"/>
                    <a:pt x="1383" y="12560"/>
                  </a:cubicBezTo>
                  <a:cubicBezTo>
                    <a:pt x="1614" y="12195"/>
                    <a:pt x="1844" y="11830"/>
                    <a:pt x="2113" y="11523"/>
                  </a:cubicBezTo>
                  <a:cubicBezTo>
                    <a:pt x="2439" y="11100"/>
                    <a:pt x="2824" y="10678"/>
                    <a:pt x="3208" y="10275"/>
                  </a:cubicBezTo>
                  <a:cubicBezTo>
                    <a:pt x="3630" y="9871"/>
                    <a:pt x="4033" y="9468"/>
                    <a:pt x="4456" y="9084"/>
                  </a:cubicBezTo>
                  <a:cubicBezTo>
                    <a:pt x="4648" y="8911"/>
                    <a:pt x="4840" y="8719"/>
                    <a:pt x="5032" y="8546"/>
                  </a:cubicBezTo>
                  <a:cubicBezTo>
                    <a:pt x="5109" y="8508"/>
                    <a:pt x="5205" y="8469"/>
                    <a:pt x="5282" y="8431"/>
                  </a:cubicBezTo>
                  <a:cubicBezTo>
                    <a:pt x="5378" y="8373"/>
                    <a:pt x="5454" y="8354"/>
                    <a:pt x="5550" y="8316"/>
                  </a:cubicBezTo>
                  <a:lnTo>
                    <a:pt x="5512" y="8316"/>
                  </a:lnTo>
                  <a:cubicBezTo>
                    <a:pt x="5512" y="8316"/>
                    <a:pt x="5550" y="8316"/>
                    <a:pt x="5550" y="8277"/>
                  </a:cubicBezTo>
                  <a:cubicBezTo>
                    <a:pt x="5839" y="8162"/>
                    <a:pt x="6127" y="8066"/>
                    <a:pt x="6415" y="7989"/>
                  </a:cubicBezTo>
                  <a:cubicBezTo>
                    <a:pt x="6722" y="7932"/>
                    <a:pt x="7029" y="7855"/>
                    <a:pt x="7336" y="7836"/>
                  </a:cubicBezTo>
                  <a:lnTo>
                    <a:pt x="7375" y="7836"/>
                  </a:lnTo>
                  <a:cubicBezTo>
                    <a:pt x="7490" y="7797"/>
                    <a:pt x="7586" y="7797"/>
                    <a:pt x="7701" y="7797"/>
                  </a:cubicBezTo>
                  <a:cubicBezTo>
                    <a:pt x="7855" y="7797"/>
                    <a:pt x="7970" y="7778"/>
                    <a:pt x="8105" y="7778"/>
                  </a:cubicBezTo>
                  <a:lnTo>
                    <a:pt x="8930" y="7778"/>
                  </a:lnTo>
                  <a:cubicBezTo>
                    <a:pt x="9199" y="7778"/>
                    <a:pt x="9449" y="7797"/>
                    <a:pt x="9698" y="7836"/>
                  </a:cubicBezTo>
                  <a:cubicBezTo>
                    <a:pt x="9967" y="7855"/>
                    <a:pt x="10217" y="7874"/>
                    <a:pt x="10467" y="7932"/>
                  </a:cubicBezTo>
                  <a:cubicBezTo>
                    <a:pt x="10659" y="7951"/>
                    <a:pt x="10831" y="7970"/>
                    <a:pt x="11023" y="7989"/>
                  </a:cubicBezTo>
                  <a:cubicBezTo>
                    <a:pt x="11177" y="8028"/>
                    <a:pt x="11369" y="8066"/>
                    <a:pt x="11542" y="8085"/>
                  </a:cubicBezTo>
                  <a:lnTo>
                    <a:pt x="12560" y="8316"/>
                  </a:lnTo>
                  <a:cubicBezTo>
                    <a:pt x="12579" y="8316"/>
                    <a:pt x="12617" y="8316"/>
                    <a:pt x="12617" y="8258"/>
                  </a:cubicBezTo>
                  <a:cubicBezTo>
                    <a:pt x="12617" y="8239"/>
                    <a:pt x="12617" y="8181"/>
                    <a:pt x="12579" y="8181"/>
                  </a:cubicBezTo>
                  <a:cubicBezTo>
                    <a:pt x="12291" y="8124"/>
                    <a:pt x="12022" y="8047"/>
                    <a:pt x="11734" y="7970"/>
                  </a:cubicBezTo>
                  <a:cubicBezTo>
                    <a:pt x="11446" y="7893"/>
                    <a:pt x="11158" y="7836"/>
                    <a:pt x="10870" y="7778"/>
                  </a:cubicBezTo>
                  <a:cubicBezTo>
                    <a:pt x="10735" y="7759"/>
                    <a:pt x="10582" y="7701"/>
                    <a:pt x="10447" y="7682"/>
                  </a:cubicBezTo>
                  <a:cubicBezTo>
                    <a:pt x="10294" y="7663"/>
                    <a:pt x="10121" y="7605"/>
                    <a:pt x="9967" y="7586"/>
                  </a:cubicBezTo>
                  <a:lnTo>
                    <a:pt x="9526" y="7509"/>
                  </a:lnTo>
                  <a:cubicBezTo>
                    <a:pt x="9353" y="7490"/>
                    <a:pt x="9218" y="7471"/>
                    <a:pt x="9046" y="7452"/>
                  </a:cubicBezTo>
                  <a:cubicBezTo>
                    <a:pt x="8738" y="7413"/>
                    <a:pt x="8431" y="7394"/>
                    <a:pt x="8143" y="7375"/>
                  </a:cubicBezTo>
                  <a:lnTo>
                    <a:pt x="7682" y="7375"/>
                  </a:lnTo>
                  <a:cubicBezTo>
                    <a:pt x="7509" y="7375"/>
                    <a:pt x="7375" y="7375"/>
                    <a:pt x="7202" y="7394"/>
                  </a:cubicBezTo>
                  <a:cubicBezTo>
                    <a:pt x="6895" y="7413"/>
                    <a:pt x="6607" y="7471"/>
                    <a:pt x="6280" y="7548"/>
                  </a:cubicBezTo>
                  <a:cubicBezTo>
                    <a:pt x="6184" y="7567"/>
                    <a:pt x="6088" y="7586"/>
                    <a:pt x="5973" y="7605"/>
                  </a:cubicBezTo>
                  <a:cubicBezTo>
                    <a:pt x="6280" y="7317"/>
                    <a:pt x="6626" y="7029"/>
                    <a:pt x="6933" y="6741"/>
                  </a:cubicBezTo>
                  <a:cubicBezTo>
                    <a:pt x="7144" y="6549"/>
                    <a:pt x="7356" y="6357"/>
                    <a:pt x="7528" y="6146"/>
                  </a:cubicBezTo>
                  <a:cubicBezTo>
                    <a:pt x="7701" y="6031"/>
                    <a:pt x="7874" y="5935"/>
                    <a:pt x="8047" y="5839"/>
                  </a:cubicBezTo>
                  <a:cubicBezTo>
                    <a:pt x="8277" y="5685"/>
                    <a:pt x="8546" y="5589"/>
                    <a:pt x="8796" y="5474"/>
                  </a:cubicBezTo>
                  <a:lnTo>
                    <a:pt x="8757" y="5474"/>
                  </a:lnTo>
                  <a:cubicBezTo>
                    <a:pt x="8796" y="5474"/>
                    <a:pt x="8815" y="5454"/>
                    <a:pt x="8834" y="5454"/>
                  </a:cubicBezTo>
                  <a:cubicBezTo>
                    <a:pt x="9161" y="5301"/>
                    <a:pt x="9526" y="5205"/>
                    <a:pt x="9890" y="5109"/>
                  </a:cubicBezTo>
                  <a:cubicBezTo>
                    <a:pt x="10063" y="5070"/>
                    <a:pt x="10255" y="5051"/>
                    <a:pt x="10409" y="4994"/>
                  </a:cubicBezTo>
                  <a:cubicBezTo>
                    <a:pt x="10601" y="4974"/>
                    <a:pt x="10774" y="4917"/>
                    <a:pt x="10966" y="4898"/>
                  </a:cubicBezTo>
                  <a:cubicBezTo>
                    <a:pt x="11251" y="4870"/>
                    <a:pt x="11527" y="4843"/>
                    <a:pt x="11813" y="4843"/>
                  </a:cubicBezTo>
                  <a:cubicBezTo>
                    <a:pt x="11932" y="4843"/>
                    <a:pt x="12052" y="4848"/>
                    <a:pt x="12176" y="4859"/>
                  </a:cubicBezTo>
                  <a:cubicBezTo>
                    <a:pt x="12368" y="4859"/>
                    <a:pt x="12560" y="4859"/>
                    <a:pt x="12771" y="4878"/>
                  </a:cubicBezTo>
                  <a:cubicBezTo>
                    <a:pt x="12963" y="4898"/>
                    <a:pt x="13174" y="4917"/>
                    <a:pt x="13366" y="4955"/>
                  </a:cubicBezTo>
                  <a:cubicBezTo>
                    <a:pt x="13462" y="4974"/>
                    <a:pt x="13578" y="4974"/>
                    <a:pt x="13674" y="4994"/>
                  </a:cubicBezTo>
                  <a:cubicBezTo>
                    <a:pt x="13712" y="4994"/>
                    <a:pt x="13750" y="4994"/>
                    <a:pt x="13750" y="4955"/>
                  </a:cubicBezTo>
                  <a:cubicBezTo>
                    <a:pt x="13837" y="4974"/>
                    <a:pt x="13875" y="4979"/>
                    <a:pt x="13890" y="4979"/>
                  </a:cubicBezTo>
                  <a:cubicBezTo>
                    <a:pt x="13904" y="4979"/>
                    <a:pt x="13894" y="4974"/>
                    <a:pt x="13885" y="4974"/>
                  </a:cubicBezTo>
                  <a:cubicBezTo>
                    <a:pt x="13347" y="4878"/>
                    <a:pt x="12790" y="4802"/>
                    <a:pt x="12272" y="4782"/>
                  </a:cubicBezTo>
                  <a:lnTo>
                    <a:pt x="11408" y="4782"/>
                  </a:lnTo>
                  <a:cubicBezTo>
                    <a:pt x="11120" y="4782"/>
                    <a:pt x="10793" y="4802"/>
                    <a:pt x="10505" y="4859"/>
                  </a:cubicBezTo>
                  <a:cubicBezTo>
                    <a:pt x="10217" y="4878"/>
                    <a:pt x="9929" y="4936"/>
                    <a:pt x="9641" y="4994"/>
                  </a:cubicBezTo>
                  <a:cubicBezTo>
                    <a:pt x="9506" y="5032"/>
                    <a:pt x="9353" y="5070"/>
                    <a:pt x="9238" y="5090"/>
                  </a:cubicBezTo>
                  <a:lnTo>
                    <a:pt x="8815" y="5243"/>
                  </a:lnTo>
                  <a:cubicBezTo>
                    <a:pt x="8681" y="5282"/>
                    <a:pt x="8585" y="5339"/>
                    <a:pt x="8469" y="5378"/>
                  </a:cubicBezTo>
                  <a:cubicBezTo>
                    <a:pt x="8681" y="5147"/>
                    <a:pt x="8911" y="4898"/>
                    <a:pt x="9103" y="4648"/>
                  </a:cubicBezTo>
                  <a:cubicBezTo>
                    <a:pt x="9314" y="4379"/>
                    <a:pt x="9526" y="4091"/>
                    <a:pt x="9756" y="3803"/>
                  </a:cubicBezTo>
                  <a:cubicBezTo>
                    <a:pt x="9775" y="3784"/>
                    <a:pt x="9775" y="3745"/>
                    <a:pt x="9794" y="3745"/>
                  </a:cubicBezTo>
                  <a:cubicBezTo>
                    <a:pt x="9871" y="3649"/>
                    <a:pt x="9948" y="3553"/>
                    <a:pt x="10044" y="3457"/>
                  </a:cubicBezTo>
                  <a:cubicBezTo>
                    <a:pt x="10063" y="3457"/>
                    <a:pt x="10083" y="3438"/>
                    <a:pt x="10102" y="3438"/>
                  </a:cubicBezTo>
                  <a:cubicBezTo>
                    <a:pt x="10255" y="3323"/>
                    <a:pt x="10371" y="3227"/>
                    <a:pt x="10524" y="3112"/>
                  </a:cubicBezTo>
                  <a:lnTo>
                    <a:pt x="10524" y="3112"/>
                  </a:lnTo>
                  <a:lnTo>
                    <a:pt x="10486" y="3131"/>
                  </a:lnTo>
                  <a:cubicBezTo>
                    <a:pt x="10716" y="2958"/>
                    <a:pt x="10927" y="2824"/>
                    <a:pt x="11158" y="2670"/>
                  </a:cubicBezTo>
                  <a:cubicBezTo>
                    <a:pt x="11273" y="2593"/>
                    <a:pt x="11369" y="2555"/>
                    <a:pt x="11504" y="2478"/>
                  </a:cubicBezTo>
                  <a:cubicBezTo>
                    <a:pt x="11619" y="2401"/>
                    <a:pt x="11734" y="2363"/>
                    <a:pt x="11888" y="2305"/>
                  </a:cubicBezTo>
                  <a:cubicBezTo>
                    <a:pt x="12156" y="2190"/>
                    <a:pt x="12425" y="2113"/>
                    <a:pt x="12713" y="2094"/>
                  </a:cubicBezTo>
                  <a:cubicBezTo>
                    <a:pt x="12848" y="2075"/>
                    <a:pt x="12963" y="2075"/>
                    <a:pt x="13078" y="2075"/>
                  </a:cubicBezTo>
                  <a:cubicBezTo>
                    <a:pt x="13117" y="2075"/>
                    <a:pt x="13136" y="2055"/>
                    <a:pt x="13136" y="2017"/>
                  </a:cubicBezTo>
                  <a:cubicBezTo>
                    <a:pt x="13136" y="1998"/>
                    <a:pt x="13117" y="1979"/>
                    <a:pt x="13078" y="1979"/>
                  </a:cubicBezTo>
                  <a:lnTo>
                    <a:pt x="12982" y="1979"/>
                  </a:lnTo>
                  <a:cubicBezTo>
                    <a:pt x="12713" y="1979"/>
                    <a:pt x="12483" y="1998"/>
                    <a:pt x="12233" y="2036"/>
                  </a:cubicBezTo>
                  <a:cubicBezTo>
                    <a:pt x="12099" y="2075"/>
                    <a:pt x="11945" y="2113"/>
                    <a:pt x="11830" y="2132"/>
                  </a:cubicBezTo>
                  <a:cubicBezTo>
                    <a:pt x="11696" y="2190"/>
                    <a:pt x="11542" y="2228"/>
                    <a:pt x="11408" y="2305"/>
                  </a:cubicBezTo>
                  <a:cubicBezTo>
                    <a:pt x="11139" y="2401"/>
                    <a:pt x="10889" y="2555"/>
                    <a:pt x="10659" y="2689"/>
                  </a:cubicBezTo>
                  <a:cubicBezTo>
                    <a:pt x="10678" y="2670"/>
                    <a:pt x="10716" y="2632"/>
                    <a:pt x="10755" y="2593"/>
                  </a:cubicBezTo>
                  <a:cubicBezTo>
                    <a:pt x="10985" y="2305"/>
                    <a:pt x="11216" y="2017"/>
                    <a:pt x="11446" y="1729"/>
                  </a:cubicBezTo>
                  <a:cubicBezTo>
                    <a:pt x="11926" y="1191"/>
                    <a:pt x="12406" y="634"/>
                    <a:pt x="12944" y="116"/>
                  </a:cubicBezTo>
                  <a:cubicBezTo>
                    <a:pt x="12982" y="77"/>
                    <a:pt x="12944" y="1"/>
                    <a:pt x="128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2383200" y="7904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cubicBezTo>
                    <a:pt x="19" y="1"/>
                    <a:pt x="19" y="1"/>
                    <a:pt x="0" y="1"/>
                  </a:cubicBezTo>
                  <a:lnTo>
                    <a:pt x="0" y="1"/>
                  </a:lnTo>
                  <a:cubicBezTo>
                    <a:pt x="1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2429275" y="77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2569000" y="667500"/>
              <a:ext cx="14425" cy="14425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1"/>
                  </a:moveTo>
                  <a:cubicBezTo>
                    <a:pt x="154" y="1"/>
                    <a:pt x="0" y="116"/>
                    <a:pt x="0" y="289"/>
                  </a:cubicBezTo>
                  <a:cubicBezTo>
                    <a:pt x="0" y="423"/>
                    <a:pt x="115" y="577"/>
                    <a:pt x="288" y="577"/>
                  </a:cubicBezTo>
                  <a:cubicBezTo>
                    <a:pt x="442" y="577"/>
                    <a:pt x="576" y="442"/>
                    <a:pt x="576" y="289"/>
                  </a:cubicBezTo>
                  <a:cubicBezTo>
                    <a:pt x="576" y="135"/>
                    <a:pt x="461" y="1"/>
                    <a:pt x="28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2568500" y="648300"/>
              <a:ext cx="5800" cy="5775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116" y="1"/>
                  </a:moveTo>
                  <a:cubicBezTo>
                    <a:pt x="78" y="1"/>
                    <a:pt x="1" y="39"/>
                    <a:pt x="1" y="116"/>
                  </a:cubicBezTo>
                  <a:cubicBezTo>
                    <a:pt x="1" y="193"/>
                    <a:pt x="39" y="231"/>
                    <a:pt x="116" y="231"/>
                  </a:cubicBezTo>
                  <a:cubicBezTo>
                    <a:pt x="193" y="231"/>
                    <a:pt x="231" y="193"/>
                    <a:pt x="231" y="116"/>
                  </a:cubicBezTo>
                  <a:cubicBezTo>
                    <a:pt x="231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2582900" y="6555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20" y="1"/>
                    <a:pt x="1" y="39"/>
                    <a:pt x="1" y="97"/>
                  </a:cubicBezTo>
                  <a:cubicBezTo>
                    <a:pt x="1" y="135"/>
                    <a:pt x="39" y="193"/>
                    <a:pt x="97" y="193"/>
                  </a:cubicBezTo>
                  <a:cubicBezTo>
                    <a:pt x="135" y="193"/>
                    <a:pt x="193" y="135"/>
                    <a:pt x="193" y="97"/>
                  </a:cubicBezTo>
                  <a:cubicBezTo>
                    <a:pt x="193" y="3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578100" y="6363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20"/>
                    <a:pt x="1" y="3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35"/>
                    <a:pt x="193" y="96"/>
                  </a:cubicBezTo>
                  <a:cubicBezTo>
                    <a:pt x="193" y="39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2607875" y="705900"/>
              <a:ext cx="12025" cy="12050"/>
            </a:xfrm>
            <a:custGeom>
              <a:avLst/>
              <a:gdLst/>
              <a:ahLst/>
              <a:cxnLst/>
              <a:rect l="l" t="t" r="r" b="b"/>
              <a:pathLst>
                <a:path w="481" h="482" extrusionOk="0">
                  <a:moveTo>
                    <a:pt x="250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81"/>
                    <a:pt x="250" y="481"/>
                  </a:cubicBezTo>
                  <a:cubicBezTo>
                    <a:pt x="365" y="481"/>
                    <a:pt x="481" y="385"/>
                    <a:pt x="481" y="231"/>
                  </a:cubicBezTo>
                  <a:cubicBezTo>
                    <a:pt x="481" y="116"/>
                    <a:pt x="385" y="1"/>
                    <a:pt x="25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2569000" y="738075"/>
              <a:ext cx="13450" cy="13475"/>
            </a:xfrm>
            <a:custGeom>
              <a:avLst/>
              <a:gdLst/>
              <a:ahLst/>
              <a:cxnLst/>
              <a:rect l="l" t="t" r="r" b="b"/>
              <a:pathLst>
                <a:path w="538" h="539" extrusionOk="0">
                  <a:moveTo>
                    <a:pt x="269" y="1"/>
                  </a:moveTo>
                  <a:cubicBezTo>
                    <a:pt x="115" y="1"/>
                    <a:pt x="0" y="116"/>
                    <a:pt x="0" y="269"/>
                  </a:cubicBezTo>
                  <a:cubicBezTo>
                    <a:pt x="0" y="404"/>
                    <a:pt x="115" y="538"/>
                    <a:pt x="269" y="538"/>
                  </a:cubicBezTo>
                  <a:cubicBezTo>
                    <a:pt x="403" y="538"/>
                    <a:pt x="538" y="404"/>
                    <a:pt x="538" y="269"/>
                  </a:cubicBezTo>
                  <a:cubicBezTo>
                    <a:pt x="538" y="116"/>
                    <a:pt x="403" y="1"/>
                    <a:pt x="2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2593000" y="752950"/>
              <a:ext cx="8650" cy="86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77" y="347"/>
                    <a:pt x="173" y="347"/>
                  </a:cubicBezTo>
                  <a:cubicBezTo>
                    <a:pt x="269" y="347"/>
                    <a:pt x="346" y="270"/>
                    <a:pt x="346" y="174"/>
                  </a:cubicBezTo>
                  <a:cubicBezTo>
                    <a:pt x="346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2588200" y="7265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19" y="1"/>
                    <a:pt x="0" y="58"/>
                    <a:pt x="0" y="97"/>
                  </a:cubicBezTo>
                  <a:cubicBezTo>
                    <a:pt x="0" y="154"/>
                    <a:pt x="58" y="193"/>
                    <a:pt x="96" y="193"/>
                  </a:cubicBezTo>
                  <a:cubicBezTo>
                    <a:pt x="154" y="193"/>
                    <a:pt x="192" y="154"/>
                    <a:pt x="192" y="97"/>
                  </a:cubicBezTo>
                  <a:cubicBezTo>
                    <a:pt x="192" y="58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2607400" y="73472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2614600" y="754400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1"/>
                  </a:moveTo>
                  <a:cubicBezTo>
                    <a:pt x="58" y="1"/>
                    <a:pt x="0" y="77"/>
                    <a:pt x="0" y="116"/>
                  </a:cubicBezTo>
                  <a:cubicBezTo>
                    <a:pt x="0" y="193"/>
                    <a:pt x="58" y="231"/>
                    <a:pt x="116" y="231"/>
                  </a:cubicBezTo>
                  <a:cubicBezTo>
                    <a:pt x="192" y="231"/>
                    <a:pt x="250" y="193"/>
                    <a:pt x="250" y="116"/>
                  </a:cubicBezTo>
                  <a:cubicBezTo>
                    <a:pt x="250" y="39"/>
                    <a:pt x="192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2601625" y="776475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12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12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2575700" y="8125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0"/>
                  </a:moveTo>
                  <a:cubicBezTo>
                    <a:pt x="97" y="0"/>
                    <a:pt x="1" y="115"/>
                    <a:pt x="1" y="250"/>
                  </a:cubicBezTo>
                  <a:cubicBezTo>
                    <a:pt x="1" y="384"/>
                    <a:pt x="116" y="480"/>
                    <a:pt x="231" y="480"/>
                  </a:cubicBezTo>
                  <a:cubicBezTo>
                    <a:pt x="385" y="480"/>
                    <a:pt x="481" y="365"/>
                    <a:pt x="481" y="250"/>
                  </a:cubicBezTo>
                  <a:cubicBezTo>
                    <a:pt x="481" y="96"/>
                    <a:pt x="366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2576675" y="7913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54"/>
                    <a:pt x="58" y="192"/>
                    <a:pt x="96" y="192"/>
                  </a:cubicBezTo>
                  <a:cubicBezTo>
                    <a:pt x="154" y="192"/>
                    <a:pt x="192" y="154"/>
                    <a:pt x="192" y="96"/>
                  </a:cubicBezTo>
                  <a:cubicBezTo>
                    <a:pt x="192" y="58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2448475" y="600300"/>
              <a:ext cx="9650" cy="9625"/>
            </a:xfrm>
            <a:custGeom>
              <a:avLst/>
              <a:gdLst/>
              <a:ahLst/>
              <a:cxnLst/>
              <a:rect l="l" t="t" r="r" b="b"/>
              <a:pathLst>
                <a:path w="386" h="385" extrusionOk="0">
                  <a:moveTo>
                    <a:pt x="193" y="0"/>
                  </a:moveTo>
                  <a:cubicBezTo>
                    <a:pt x="78" y="19"/>
                    <a:pt x="1" y="96"/>
                    <a:pt x="1" y="192"/>
                  </a:cubicBezTo>
                  <a:cubicBezTo>
                    <a:pt x="1" y="288"/>
                    <a:pt x="78" y="384"/>
                    <a:pt x="193" y="384"/>
                  </a:cubicBezTo>
                  <a:cubicBezTo>
                    <a:pt x="289" y="384"/>
                    <a:pt x="385" y="307"/>
                    <a:pt x="385" y="192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2441275" y="582525"/>
              <a:ext cx="8200" cy="8675"/>
            </a:xfrm>
            <a:custGeom>
              <a:avLst/>
              <a:gdLst/>
              <a:ahLst/>
              <a:cxnLst/>
              <a:rect l="l" t="t" r="r" b="b"/>
              <a:pathLst>
                <a:path w="328" h="347" extrusionOk="0">
                  <a:moveTo>
                    <a:pt x="174" y="1"/>
                  </a:moveTo>
                  <a:cubicBezTo>
                    <a:pt x="78" y="1"/>
                    <a:pt x="1" y="97"/>
                    <a:pt x="1" y="173"/>
                  </a:cubicBezTo>
                  <a:cubicBezTo>
                    <a:pt x="1" y="270"/>
                    <a:pt x="78" y="346"/>
                    <a:pt x="174" y="346"/>
                  </a:cubicBezTo>
                  <a:cubicBezTo>
                    <a:pt x="270" y="346"/>
                    <a:pt x="327" y="270"/>
                    <a:pt x="327" y="173"/>
                  </a:cubicBezTo>
                  <a:cubicBezTo>
                    <a:pt x="327" y="77"/>
                    <a:pt x="270" y="1"/>
                    <a:pt x="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2465300" y="5935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115" y="0"/>
                  </a:moveTo>
                  <a:cubicBezTo>
                    <a:pt x="77" y="0"/>
                    <a:pt x="0" y="39"/>
                    <a:pt x="0" y="116"/>
                  </a:cubicBezTo>
                  <a:cubicBezTo>
                    <a:pt x="0" y="192"/>
                    <a:pt x="39" y="231"/>
                    <a:pt x="115" y="231"/>
                  </a:cubicBezTo>
                  <a:cubicBezTo>
                    <a:pt x="192" y="231"/>
                    <a:pt x="231" y="192"/>
                    <a:pt x="231" y="116"/>
                  </a:cubicBezTo>
                  <a:cubicBezTo>
                    <a:pt x="231" y="39"/>
                    <a:pt x="192" y="0"/>
                    <a:pt x="1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2477775" y="5791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77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2467700" y="615650"/>
              <a:ext cx="10575" cy="11075"/>
            </a:xfrm>
            <a:custGeom>
              <a:avLst/>
              <a:gdLst/>
              <a:ahLst/>
              <a:cxnLst/>
              <a:rect l="l" t="t" r="r" b="b"/>
              <a:pathLst>
                <a:path w="423" h="443" extrusionOk="0">
                  <a:moveTo>
                    <a:pt x="211" y="1"/>
                  </a:moveTo>
                  <a:cubicBezTo>
                    <a:pt x="96" y="1"/>
                    <a:pt x="0" y="97"/>
                    <a:pt x="0" y="212"/>
                  </a:cubicBezTo>
                  <a:cubicBezTo>
                    <a:pt x="0" y="346"/>
                    <a:pt x="96" y="442"/>
                    <a:pt x="211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7"/>
                    <a:pt x="327" y="1"/>
                    <a:pt x="2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2384150" y="6161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6" y="1"/>
                    <a:pt x="1" y="135"/>
                    <a:pt x="1" y="270"/>
                  </a:cubicBezTo>
                  <a:cubicBezTo>
                    <a:pt x="1" y="423"/>
                    <a:pt x="116" y="539"/>
                    <a:pt x="270" y="539"/>
                  </a:cubicBezTo>
                  <a:cubicBezTo>
                    <a:pt x="404" y="539"/>
                    <a:pt x="538" y="423"/>
                    <a:pt x="538" y="270"/>
                  </a:cubicBezTo>
                  <a:cubicBezTo>
                    <a:pt x="538" y="135"/>
                    <a:pt x="404" y="1"/>
                    <a:pt x="2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2366875" y="604125"/>
              <a:ext cx="8175" cy="8675"/>
            </a:xfrm>
            <a:custGeom>
              <a:avLst/>
              <a:gdLst/>
              <a:ahLst/>
              <a:cxnLst/>
              <a:rect l="l" t="t" r="r" b="b"/>
              <a:pathLst>
                <a:path w="327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58" y="346"/>
                    <a:pt x="173" y="346"/>
                  </a:cubicBezTo>
                  <a:cubicBezTo>
                    <a:pt x="269" y="346"/>
                    <a:pt x="327" y="270"/>
                    <a:pt x="327" y="174"/>
                  </a:cubicBezTo>
                  <a:cubicBezTo>
                    <a:pt x="327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2395675" y="60352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59"/>
                    <a:pt x="39" y="198"/>
                    <a:pt x="97" y="198"/>
                  </a:cubicBezTo>
                  <a:cubicBezTo>
                    <a:pt x="135" y="198"/>
                    <a:pt x="193" y="159"/>
                    <a:pt x="193" y="102"/>
                  </a:cubicBezTo>
                  <a:cubicBezTo>
                    <a:pt x="193" y="63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2402400" y="5863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35"/>
                  </a:cubicBezTo>
                  <a:cubicBezTo>
                    <a:pt x="0" y="212"/>
                    <a:pt x="58" y="288"/>
                    <a:pt x="135" y="288"/>
                  </a:cubicBezTo>
                  <a:cubicBezTo>
                    <a:pt x="212" y="288"/>
                    <a:pt x="288" y="212"/>
                    <a:pt x="288" y="135"/>
                  </a:cubicBezTo>
                  <a:cubicBezTo>
                    <a:pt x="288" y="77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2408650" y="624300"/>
              <a:ext cx="6250" cy="5775"/>
            </a:xfrm>
            <a:custGeom>
              <a:avLst/>
              <a:gdLst/>
              <a:ahLst/>
              <a:cxnLst/>
              <a:rect l="l" t="t" r="r" b="b"/>
              <a:pathLst>
                <a:path w="250" h="231" extrusionOk="0">
                  <a:moveTo>
                    <a:pt x="135" y="0"/>
                  </a:moveTo>
                  <a:cubicBezTo>
                    <a:pt x="58" y="0"/>
                    <a:pt x="0" y="39"/>
                    <a:pt x="0" y="116"/>
                  </a:cubicBezTo>
                  <a:cubicBezTo>
                    <a:pt x="0" y="154"/>
                    <a:pt x="58" y="231"/>
                    <a:pt x="135" y="231"/>
                  </a:cubicBezTo>
                  <a:cubicBezTo>
                    <a:pt x="192" y="231"/>
                    <a:pt x="250" y="192"/>
                    <a:pt x="250" y="116"/>
                  </a:cubicBezTo>
                  <a:cubicBezTo>
                    <a:pt x="250" y="39"/>
                    <a:pt x="19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2353425" y="6511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58" y="1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4" y="193"/>
                    <a:pt x="193" y="135"/>
                    <a:pt x="193" y="97"/>
                  </a:cubicBezTo>
                  <a:cubicBezTo>
                    <a:pt x="193" y="39"/>
                    <a:pt x="15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2568025" y="60845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12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93" name="Isosceles Triangle 9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94" name="quay dung"/>
          <p:cNvSpPr/>
          <p:nvPr/>
        </p:nvSpPr>
        <p:spPr>
          <a:xfrm>
            <a:off x="6779564" y="4231281"/>
            <a:ext cx="2027955" cy="6367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8453" y="1324686"/>
            <a:ext cx="3833418" cy="1454242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2" y="634199"/>
            <a:ext cx="371466" cy="32860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69" y="905648"/>
            <a:ext cx="371466" cy="3286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87" y="510263"/>
            <a:ext cx="371466" cy="328604"/>
          </a:xfrm>
          <a:prstGeom prst="rect">
            <a:avLst/>
          </a:prstGeom>
        </p:spPr>
      </p:pic>
      <p:pic>
        <p:nvPicPr>
          <p:cNvPr id="99" name="Picture 98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99" y="106408"/>
            <a:ext cx="535767" cy="89294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35" y="1666800"/>
            <a:ext cx="1015634" cy="866275"/>
          </a:xfrm>
          <a:prstGeom prst="rect">
            <a:avLst/>
          </a:prstGeom>
        </p:spPr>
      </p:pic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5543" y="-520286"/>
            <a:ext cx="457188" cy="457188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8513614" y="1939853"/>
            <a:ext cx="587813" cy="587813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11111E-6 L 1.45833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95" grpId="0"/>
      <p:bldP spid="1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835B-C55B-483D-95A0-C701F93B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4279" y="0"/>
            <a:ext cx="10345479" cy="5237898"/>
          </a:xfrm>
          <a:prstGeom prst="rect">
            <a:avLst/>
          </a:prstGeom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714500" y="57150"/>
            <a:ext cx="5538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</a:rPr>
              <a:t>PHÒNG GIÁO DỤC VÀ ĐÀO TẠO QUẬN </a:t>
            </a:r>
            <a:r>
              <a:rPr lang="en-US" sz="1200" b="1" dirty="0" smtClean="0">
                <a:solidFill>
                  <a:srgbClr val="00B050"/>
                </a:solidFill>
                <a:latin typeface="Times New Roman" pitchFamily="18" charset="0"/>
              </a:rPr>
              <a:t>ĐỐNG ĐA</a:t>
            </a:r>
            <a:endParaRPr lang="en-US" sz="12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B050"/>
                </a:solidFill>
                <a:latin typeface="Times New Roman" pitchFamily="18" charset="0"/>
              </a:rPr>
              <a:t>TRƯỜNG TIỂU HỌC </a:t>
            </a:r>
            <a:r>
              <a:rPr lang="en-US" sz="1200" b="1" dirty="0" smtClean="0">
                <a:solidFill>
                  <a:srgbClr val="00B050"/>
                </a:solidFill>
                <a:latin typeface="Times New Roman" pitchFamily="18" charset="0"/>
              </a:rPr>
              <a:t>TRUNG TỰ</a:t>
            </a:r>
            <a:endParaRPr lang="en-US" sz="12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------------------------</a:t>
            </a:r>
            <a:endParaRPr lang="en-US" sz="12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3080" name="Picture 5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20" y="-112408"/>
            <a:ext cx="444104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8" y="-55258"/>
            <a:ext cx="444104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137719"/>
            <a:ext cx="9881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 LỚP 2D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6" name="TextBox 3"/>
          <p:cNvSpPr txBox="1">
            <a:spLocks noChangeArrowheads="1"/>
          </p:cNvSpPr>
          <p:nvPr/>
        </p:nvSpPr>
        <p:spPr bwMode="auto">
          <a:xfrm>
            <a:off x="2041632" y="2023974"/>
            <a:ext cx="5244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 : TIẾNG </a:t>
            </a:r>
            <a:r>
              <a:rPr lang="en-US" sz="20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VIỆT 2</a:t>
            </a:r>
            <a:endParaRPr lang="en-US" sz="20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4" name="TextBox 4"/>
          <p:cNvSpPr txBox="1">
            <a:spLocks noChangeArrowheads="1"/>
          </p:cNvSpPr>
          <p:nvPr/>
        </p:nvSpPr>
        <p:spPr bwMode="auto">
          <a:xfrm>
            <a:off x="2067791" y="2947127"/>
            <a:ext cx="4914899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1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1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altLang="en-US" sz="21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: </a:t>
            </a:r>
            <a:r>
              <a:rPr lang="en-US" altLang="en-US" sz="21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altLang="en-US" sz="21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en-US" sz="21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Thu </a:t>
            </a:r>
            <a:r>
              <a:rPr lang="en-US" altLang="en-US" sz="21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Hiền</a:t>
            </a:r>
            <a:endParaRPr lang="en-US" altLang="en-US" sz="21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uaThuNgayKhaiTruong-V.A-3322477 (1)">
            <a:hlinkClick r:id="" action="ppaction://media"/>
            <a:extLst>
              <a:ext uri="{FF2B5EF4-FFF2-40B4-BE49-F238E27FC236}">
                <a16:creationId xmlns:a16="http://schemas.microsoft.com/office/drawing/2014/main" id="{00242D3A-8679-43D5-A99A-35717F4B3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0318" y="4704427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3303D-F68D-47EC-9B70-138C0BDBE415}"/>
              </a:ext>
            </a:extLst>
          </p:cNvPr>
          <p:cNvSpPr txBox="1"/>
          <p:nvPr/>
        </p:nvSpPr>
        <p:spPr>
          <a:xfrm>
            <a:off x="2801737" y="2424084"/>
            <a:ext cx="41809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2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2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305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55789" y="4720"/>
            <a:ext cx="4210642" cy="4206240"/>
            <a:chOff x="4155789" y="4720"/>
            <a:chExt cx="4210642" cy="4206240"/>
          </a:xfrm>
        </p:grpSpPr>
        <p:grpSp>
          <p:nvGrpSpPr>
            <p:cNvPr id="83" name="vong quay"/>
            <p:cNvGrpSpPr/>
            <p:nvPr/>
          </p:nvGrpSpPr>
          <p:grpSpPr>
            <a:xfrm>
              <a:off x="4155789" y="4720"/>
              <a:ext cx="4210642" cy="4206240"/>
              <a:chOff x="5126133" y="-235331"/>
              <a:chExt cx="6496501" cy="6489710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6133" y="-235331"/>
                <a:ext cx="6496501" cy="6489710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 rot="14949661">
                <a:off x="6682457" y="877083"/>
                <a:ext cx="2025649" cy="56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Đoàn</a:t>
                </a:r>
                <a:r>
                  <a:rPr lang="en-GB" sz="18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8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endParaRPr lang="vi-VN" sz="1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1859275">
                <a:off x="5454051" y="1875564"/>
                <a:ext cx="2025649" cy="617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Lễ</a:t>
                </a:r>
                <a:r>
                  <a:rPr lang="en-GB" sz="2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endParaRPr lang="vi-VN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17590276">
                <a:off x="7855088" y="443285"/>
                <a:ext cx="2025648" cy="109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GB" sz="2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Sáng</a:t>
                </a:r>
                <a:r>
                  <a:rPr lang="en-GB" sz="20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endParaRPr lang="vi-VN" sz="2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20155085">
                <a:off x="9233735" y="1834356"/>
                <a:ext cx="2025649" cy="712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Tự</a:t>
                </a:r>
                <a:r>
                  <a:rPr lang="en-GB" sz="24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tin</a:t>
                </a:r>
                <a:endParaRPr lang="vi-VN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9501114">
                <a:off x="5620518" y="3256455"/>
                <a:ext cx="2025649" cy="109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Thân</a:t>
                </a:r>
                <a:r>
                  <a:rPr lang="en-GB" sz="20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thiện</a:t>
                </a:r>
                <a:endParaRPr lang="vi-VN" sz="2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6703311">
                <a:off x="6660977" y="4593893"/>
                <a:ext cx="2025648" cy="474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Chăm</a:t>
                </a:r>
                <a:r>
                  <a:rPr lang="en-GB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ngoan</a:t>
                </a:r>
                <a:endParaRPr lang="vi-VN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 rot="3829829">
                <a:off x="8214839" y="4521627"/>
                <a:ext cx="2025648" cy="52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GB" sz="1600" b="1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600" b="1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động</a:t>
                </a:r>
                <a:endParaRPr lang="vi-VN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666007">
                <a:off x="9392057" y="3111954"/>
                <a:ext cx="2025649" cy="56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Vui</a:t>
                </a:r>
                <a:r>
                  <a:rPr lang="en-GB" sz="1800" b="1" dirty="0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1800" b="1" dirty="0" err="1" smtClean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vẻ</a:t>
                </a:r>
                <a:endParaRPr lang="vi-VN" sz="1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 rot="1874557">
              <a:off x="6801828" y="2620326"/>
              <a:ext cx="1312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Tích</a:t>
              </a:r>
              <a:r>
                <a:rPr lang="en-GB" sz="1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8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lang="vi-VN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73" name="Google Shape;1073;p38"/>
          <p:cNvSpPr/>
          <p:nvPr/>
        </p:nvSpPr>
        <p:spPr>
          <a:xfrm>
            <a:off x="3131563" y="3471437"/>
            <a:ext cx="2076" cy="2076"/>
          </a:xfrm>
          <a:custGeom>
            <a:avLst/>
            <a:gdLst/>
            <a:ahLst/>
            <a:cxnLst/>
            <a:rect l="l" t="t" r="r" b="b"/>
            <a:pathLst>
              <a:path w="28" h="28" extrusionOk="0">
                <a:moveTo>
                  <a:pt x="27" y="27"/>
                </a:moveTo>
                <a:lnTo>
                  <a:pt x="0" y="0"/>
                </a:lnTo>
                <a:cubicBezTo>
                  <a:pt x="14" y="14"/>
                  <a:pt x="14" y="14"/>
                  <a:pt x="27" y="27"/>
                </a:cubicBezTo>
                <a:close/>
              </a:path>
            </a:pathLst>
          </a:custGeom>
          <a:solidFill>
            <a:srgbClr val="D89500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4" name="Google Shape;1074;p38"/>
          <p:cNvSpPr/>
          <p:nvPr/>
        </p:nvSpPr>
        <p:spPr>
          <a:xfrm>
            <a:off x="2333151" y="2958855"/>
            <a:ext cx="1038" cy="2076"/>
          </a:xfrm>
          <a:custGeom>
            <a:avLst/>
            <a:gdLst/>
            <a:ahLst/>
            <a:cxnLst/>
            <a:rect l="l" t="t" r="r" b="b"/>
            <a:pathLst>
              <a:path w="14" h="28" extrusionOk="0">
                <a:moveTo>
                  <a:pt x="0" y="1"/>
                </a:moveTo>
                <a:lnTo>
                  <a:pt x="0" y="14"/>
                </a:lnTo>
                <a:lnTo>
                  <a:pt x="14" y="28"/>
                </a:lnTo>
                <a:lnTo>
                  <a:pt x="0" y="1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5" name="Google Shape;1075;p38"/>
          <p:cNvSpPr/>
          <p:nvPr/>
        </p:nvSpPr>
        <p:spPr>
          <a:xfrm>
            <a:off x="1123488" y="2544639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6" name="Google Shape;1076;p38"/>
          <p:cNvSpPr/>
          <p:nvPr/>
        </p:nvSpPr>
        <p:spPr>
          <a:xfrm>
            <a:off x="1123488" y="2544639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7" name="Google Shape;1077;p38"/>
          <p:cNvSpPr/>
          <p:nvPr/>
        </p:nvSpPr>
        <p:spPr>
          <a:xfrm>
            <a:off x="115158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sp>
        <p:nvSpPr>
          <p:cNvPr id="1078" name="Google Shape;1078;p38"/>
          <p:cNvSpPr/>
          <p:nvPr/>
        </p:nvSpPr>
        <p:spPr>
          <a:xfrm>
            <a:off x="115158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 sz="1800"/>
          </a:p>
        </p:txBody>
      </p:sp>
      <p:grpSp>
        <p:nvGrpSpPr>
          <p:cNvPr id="1079" name="Google Shape;1079;p38"/>
          <p:cNvGrpSpPr/>
          <p:nvPr/>
        </p:nvGrpSpPr>
        <p:grpSpPr>
          <a:xfrm>
            <a:off x="338544" y="2859824"/>
            <a:ext cx="1984172" cy="1936949"/>
            <a:chOff x="4828875" y="565650"/>
            <a:chExt cx="704675" cy="688075"/>
          </a:xfrm>
        </p:grpSpPr>
        <p:sp>
          <p:nvSpPr>
            <p:cNvPr id="1080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115" name="Google Shape;1115;p38"/>
          <p:cNvGrpSpPr/>
          <p:nvPr/>
        </p:nvGrpSpPr>
        <p:grpSpPr>
          <a:xfrm>
            <a:off x="2177395" y="4720"/>
            <a:ext cx="944089" cy="922003"/>
            <a:chOff x="2224775" y="535000"/>
            <a:chExt cx="430650" cy="420575"/>
          </a:xfrm>
        </p:grpSpPr>
        <p:sp>
          <p:nvSpPr>
            <p:cNvPr id="1116" name="Google Shape;1116;p38"/>
            <p:cNvSpPr/>
            <p:nvPr/>
          </p:nvSpPr>
          <p:spPr>
            <a:xfrm>
              <a:off x="2224775" y="535000"/>
              <a:ext cx="430650" cy="420575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2252600" y="553725"/>
              <a:ext cx="384100" cy="373525"/>
            </a:xfrm>
            <a:custGeom>
              <a:avLst/>
              <a:gdLst/>
              <a:ahLst/>
              <a:cxnLst/>
              <a:rect l="l" t="t" r="r" b="b"/>
              <a:pathLst>
                <a:path w="15364" h="14941" extrusionOk="0">
                  <a:moveTo>
                    <a:pt x="13328" y="0"/>
                  </a:moveTo>
                  <a:cubicBezTo>
                    <a:pt x="13309" y="0"/>
                    <a:pt x="13271" y="0"/>
                    <a:pt x="13251" y="39"/>
                  </a:cubicBezTo>
                  <a:cubicBezTo>
                    <a:pt x="13059" y="96"/>
                    <a:pt x="12848" y="192"/>
                    <a:pt x="12618" y="288"/>
                  </a:cubicBezTo>
                  <a:cubicBezTo>
                    <a:pt x="12426" y="365"/>
                    <a:pt x="12195" y="442"/>
                    <a:pt x="11984" y="481"/>
                  </a:cubicBezTo>
                  <a:lnTo>
                    <a:pt x="11926" y="481"/>
                  </a:lnTo>
                  <a:cubicBezTo>
                    <a:pt x="11389" y="615"/>
                    <a:pt x="10813" y="653"/>
                    <a:pt x="10083" y="653"/>
                  </a:cubicBezTo>
                  <a:lnTo>
                    <a:pt x="9948" y="653"/>
                  </a:lnTo>
                  <a:cubicBezTo>
                    <a:pt x="9622" y="653"/>
                    <a:pt x="9315" y="653"/>
                    <a:pt x="9007" y="634"/>
                  </a:cubicBezTo>
                  <a:cubicBezTo>
                    <a:pt x="8739" y="634"/>
                    <a:pt x="8450" y="615"/>
                    <a:pt x="8182" y="615"/>
                  </a:cubicBezTo>
                  <a:lnTo>
                    <a:pt x="8066" y="615"/>
                  </a:lnTo>
                  <a:cubicBezTo>
                    <a:pt x="7375" y="615"/>
                    <a:pt x="6818" y="653"/>
                    <a:pt x="6319" y="749"/>
                  </a:cubicBezTo>
                  <a:cubicBezTo>
                    <a:pt x="5992" y="807"/>
                    <a:pt x="5666" y="903"/>
                    <a:pt x="5378" y="999"/>
                  </a:cubicBezTo>
                  <a:cubicBezTo>
                    <a:pt x="5090" y="1095"/>
                    <a:pt x="4783" y="1229"/>
                    <a:pt x="4475" y="1422"/>
                  </a:cubicBezTo>
                  <a:cubicBezTo>
                    <a:pt x="4226" y="1575"/>
                    <a:pt x="3995" y="1729"/>
                    <a:pt x="3707" y="1978"/>
                  </a:cubicBezTo>
                  <a:cubicBezTo>
                    <a:pt x="3496" y="2151"/>
                    <a:pt x="3285" y="2343"/>
                    <a:pt x="3073" y="2516"/>
                  </a:cubicBezTo>
                  <a:cubicBezTo>
                    <a:pt x="2709" y="2881"/>
                    <a:pt x="2382" y="3303"/>
                    <a:pt x="2056" y="3745"/>
                  </a:cubicBezTo>
                  <a:cubicBezTo>
                    <a:pt x="1480" y="4590"/>
                    <a:pt x="1000" y="5569"/>
                    <a:pt x="654" y="6664"/>
                  </a:cubicBezTo>
                  <a:cubicBezTo>
                    <a:pt x="347" y="7663"/>
                    <a:pt x="155" y="8719"/>
                    <a:pt x="78" y="9852"/>
                  </a:cubicBezTo>
                  <a:cubicBezTo>
                    <a:pt x="1" y="10870"/>
                    <a:pt x="59" y="11945"/>
                    <a:pt x="193" y="13040"/>
                  </a:cubicBezTo>
                  <a:cubicBezTo>
                    <a:pt x="231" y="13136"/>
                    <a:pt x="231" y="13232"/>
                    <a:pt x="251" y="13328"/>
                  </a:cubicBezTo>
                  <a:cubicBezTo>
                    <a:pt x="231" y="13405"/>
                    <a:pt x="231" y="13462"/>
                    <a:pt x="251" y="13520"/>
                  </a:cubicBezTo>
                  <a:cubicBezTo>
                    <a:pt x="270" y="13597"/>
                    <a:pt x="327" y="13635"/>
                    <a:pt x="385" y="13693"/>
                  </a:cubicBezTo>
                  <a:cubicBezTo>
                    <a:pt x="1480" y="14269"/>
                    <a:pt x="2689" y="14653"/>
                    <a:pt x="4072" y="14826"/>
                  </a:cubicBezTo>
                  <a:cubicBezTo>
                    <a:pt x="4648" y="14883"/>
                    <a:pt x="5263" y="14941"/>
                    <a:pt x="5916" y="14941"/>
                  </a:cubicBezTo>
                  <a:lnTo>
                    <a:pt x="6031" y="14941"/>
                  </a:lnTo>
                  <a:cubicBezTo>
                    <a:pt x="6665" y="14941"/>
                    <a:pt x="7298" y="14883"/>
                    <a:pt x="7951" y="14787"/>
                  </a:cubicBezTo>
                  <a:cubicBezTo>
                    <a:pt x="8623" y="14691"/>
                    <a:pt x="9199" y="14576"/>
                    <a:pt x="9737" y="14403"/>
                  </a:cubicBezTo>
                  <a:cubicBezTo>
                    <a:pt x="10236" y="14269"/>
                    <a:pt x="10736" y="14038"/>
                    <a:pt x="11216" y="13808"/>
                  </a:cubicBezTo>
                  <a:cubicBezTo>
                    <a:pt x="12253" y="13270"/>
                    <a:pt x="13117" y="12598"/>
                    <a:pt x="13808" y="11811"/>
                  </a:cubicBezTo>
                  <a:cubicBezTo>
                    <a:pt x="14154" y="11427"/>
                    <a:pt x="14461" y="10985"/>
                    <a:pt x="14692" y="10505"/>
                  </a:cubicBezTo>
                  <a:cubicBezTo>
                    <a:pt x="14941" y="10044"/>
                    <a:pt x="15133" y="9545"/>
                    <a:pt x="15229" y="9007"/>
                  </a:cubicBezTo>
                  <a:cubicBezTo>
                    <a:pt x="15345" y="8508"/>
                    <a:pt x="15364" y="7951"/>
                    <a:pt x="15325" y="7394"/>
                  </a:cubicBezTo>
                  <a:cubicBezTo>
                    <a:pt x="15268" y="6837"/>
                    <a:pt x="15153" y="6299"/>
                    <a:pt x="14960" y="5781"/>
                  </a:cubicBezTo>
                  <a:cubicBezTo>
                    <a:pt x="14826" y="5435"/>
                    <a:pt x="14653" y="5051"/>
                    <a:pt x="14365" y="4590"/>
                  </a:cubicBezTo>
                  <a:cubicBezTo>
                    <a:pt x="14288" y="4475"/>
                    <a:pt x="14212" y="4321"/>
                    <a:pt x="14154" y="4206"/>
                  </a:cubicBezTo>
                  <a:cubicBezTo>
                    <a:pt x="14000" y="3956"/>
                    <a:pt x="13885" y="3745"/>
                    <a:pt x="13731" y="3515"/>
                  </a:cubicBezTo>
                  <a:cubicBezTo>
                    <a:pt x="13501" y="3073"/>
                    <a:pt x="13347" y="2689"/>
                    <a:pt x="13290" y="2324"/>
                  </a:cubicBezTo>
                  <a:lnTo>
                    <a:pt x="13290" y="2362"/>
                  </a:lnTo>
                  <a:cubicBezTo>
                    <a:pt x="13232" y="2094"/>
                    <a:pt x="13213" y="1825"/>
                    <a:pt x="13213" y="1556"/>
                  </a:cubicBezTo>
                  <a:cubicBezTo>
                    <a:pt x="13232" y="1249"/>
                    <a:pt x="13290" y="941"/>
                    <a:pt x="13347" y="653"/>
                  </a:cubicBezTo>
                  <a:cubicBezTo>
                    <a:pt x="13386" y="596"/>
                    <a:pt x="13386" y="557"/>
                    <a:pt x="13405" y="500"/>
                  </a:cubicBezTo>
                  <a:cubicBezTo>
                    <a:pt x="13424" y="481"/>
                    <a:pt x="13424" y="442"/>
                    <a:pt x="13443" y="423"/>
                  </a:cubicBezTo>
                  <a:cubicBezTo>
                    <a:pt x="13482" y="385"/>
                    <a:pt x="13482" y="365"/>
                    <a:pt x="13501" y="346"/>
                  </a:cubicBezTo>
                  <a:lnTo>
                    <a:pt x="13520" y="327"/>
                  </a:lnTo>
                  <a:cubicBezTo>
                    <a:pt x="13539" y="250"/>
                    <a:pt x="13539" y="154"/>
                    <a:pt x="13501" y="96"/>
                  </a:cubicBezTo>
                  <a:cubicBezTo>
                    <a:pt x="13482" y="39"/>
                    <a:pt x="13405" y="0"/>
                    <a:pt x="13328" y="0"/>
                  </a:cubicBezTo>
                  <a:close/>
                </a:path>
              </a:pathLst>
            </a:custGeom>
            <a:solidFill>
              <a:srgbClr val="FEC55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2559875" y="6339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3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2242525" y="582525"/>
              <a:ext cx="347625" cy="356175"/>
            </a:xfrm>
            <a:custGeom>
              <a:avLst/>
              <a:gdLst/>
              <a:ahLst/>
              <a:cxnLst/>
              <a:rect l="l" t="t" r="r" b="b"/>
              <a:pathLst>
                <a:path w="13905" h="14247" extrusionOk="0">
                  <a:moveTo>
                    <a:pt x="12886" y="1"/>
                  </a:moveTo>
                  <a:cubicBezTo>
                    <a:pt x="12867" y="1"/>
                    <a:pt x="12867" y="1"/>
                    <a:pt x="12848" y="20"/>
                  </a:cubicBezTo>
                  <a:cubicBezTo>
                    <a:pt x="12329" y="500"/>
                    <a:pt x="11888" y="980"/>
                    <a:pt x="11427" y="1499"/>
                  </a:cubicBezTo>
                  <a:cubicBezTo>
                    <a:pt x="11139" y="1825"/>
                    <a:pt x="10831" y="2151"/>
                    <a:pt x="10543" y="2478"/>
                  </a:cubicBezTo>
                  <a:cubicBezTo>
                    <a:pt x="10582" y="2305"/>
                    <a:pt x="10659" y="2113"/>
                    <a:pt x="10678" y="1921"/>
                  </a:cubicBezTo>
                  <a:cubicBezTo>
                    <a:pt x="10774" y="1422"/>
                    <a:pt x="10774" y="865"/>
                    <a:pt x="10601" y="366"/>
                  </a:cubicBezTo>
                  <a:cubicBezTo>
                    <a:pt x="10601" y="346"/>
                    <a:pt x="10582" y="308"/>
                    <a:pt x="10563" y="308"/>
                  </a:cubicBezTo>
                  <a:lnTo>
                    <a:pt x="10543" y="308"/>
                  </a:lnTo>
                  <a:cubicBezTo>
                    <a:pt x="10505" y="308"/>
                    <a:pt x="10486" y="366"/>
                    <a:pt x="10486" y="385"/>
                  </a:cubicBezTo>
                  <a:cubicBezTo>
                    <a:pt x="10543" y="500"/>
                    <a:pt x="10563" y="634"/>
                    <a:pt x="10582" y="750"/>
                  </a:cubicBezTo>
                  <a:cubicBezTo>
                    <a:pt x="10601" y="846"/>
                    <a:pt x="10601" y="961"/>
                    <a:pt x="10601" y="1057"/>
                  </a:cubicBezTo>
                  <a:cubicBezTo>
                    <a:pt x="10601" y="1172"/>
                    <a:pt x="10601" y="1307"/>
                    <a:pt x="10582" y="1422"/>
                  </a:cubicBezTo>
                  <a:cubicBezTo>
                    <a:pt x="10563" y="1537"/>
                    <a:pt x="10563" y="1691"/>
                    <a:pt x="10505" y="1806"/>
                  </a:cubicBezTo>
                  <a:cubicBezTo>
                    <a:pt x="10486" y="1940"/>
                    <a:pt x="10447" y="2094"/>
                    <a:pt x="10390" y="2209"/>
                  </a:cubicBezTo>
                  <a:cubicBezTo>
                    <a:pt x="10275" y="2516"/>
                    <a:pt x="10121" y="2804"/>
                    <a:pt x="9967" y="3112"/>
                  </a:cubicBezTo>
                  <a:cubicBezTo>
                    <a:pt x="9545" y="3592"/>
                    <a:pt x="9122" y="4072"/>
                    <a:pt x="8681" y="4514"/>
                  </a:cubicBezTo>
                  <a:cubicBezTo>
                    <a:pt x="8450" y="4763"/>
                    <a:pt x="8201" y="5032"/>
                    <a:pt x="7970" y="5243"/>
                  </a:cubicBezTo>
                  <a:lnTo>
                    <a:pt x="7893" y="5301"/>
                  </a:lnTo>
                  <a:cubicBezTo>
                    <a:pt x="7913" y="5205"/>
                    <a:pt x="7970" y="5090"/>
                    <a:pt x="7989" y="4994"/>
                  </a:cubicBezTo>
                  <a:cubicBezTo>
                    <a:pt x="8047" y="4763"/>
                    <a:pt x="8085" y="4514"/>
                    <a:pt x="8085" y="4283"/>
                  </a:cubicBezTo>
                  <a:cubicBezTo>
                    <a:pt x="8105" y="4014"/>
                    <a:pt x="8105" y="3765"/>
                    <a:pt x="8105" y="3515"/>
                  </a:cubicBezTo>
                  <a:cubicBezTo>
                    <a:pt x="8105" y="3265"/>
                    <a:pt x="8066" y="3035"/>
                    <a:pt x="8047" y="2785"/>
                  </a:cubicBezTo>
                  <a:cubicBezTo>
                    <a:pt x="7989" y="2555"/>
                    <a:pt x="7951" y="2286"/>
                    <a:pt x="7893" y="2036"/>
                  </a:cubicBezTo>
                  <a:cubicBezTo>
                    <a:pt x="7797" y="1556"/>
                    <a:pt x="7624" y="1076"/>
                    <a:pt x="7471" y="634"/>
                  </a:cubicBezTo>
                  <a:cubicBezTo>
                    <a:pt x="7471" y="596"/>
                    <a:pt x="7432" y="577"/>
                    <a:pt x="7413" y="577"/>
                  </a:cubicBezTo>
                  <a:lnTo>
                    <a:pt x="7394" y="577"/>
                  </a:lnTo>
                  <a:cubicBezTo>
                    <a:pt x="7375" y="577"/>
                    <a:pt x="7336" y="634"/>
                    <a:pt x="7336" y="654"/>
                  </a:cubicBezTo>
                  <a:cubicBezTo>
                    <a:pt x="7528" y="1172"/>
                    <a:pt x="7682" y="1729"/>
                    <a:pt x="7778" y="2286"/>
                  </a:cubicBezTo>
                  <a:cubicBezTo>
                    <a:pt x="7874" y="2862"/>
                    <a:pt x="7893" y="3438"/>
                    <a:pt x="7855" y="4014"/>
                  </a:cubicBezTo>
                  <a:cubicBezTo>
                    <a:pt x="7797" y="4417"/>
                    <a:pt x="7701" y="4821"/>
                    <a:pt x="7567" y="5205"/>
                  </a:cubicBezTo>
                  <a:cubicBezTo>
                    <a:pt x="7471" y="5454"/>
                    <a:pt x="7375" y="5666"/>
                    <a:pt x="7240" y="5877"/>
                  </a:cubicBezTo>
                  <a:lnTo>
                    <a:pt x="7202" y="5935"/>
                  </a:lnTo>
                  <a:cubicBezTo>
                    <a:pt x="6991" y="6127"/>
                    <a:pt x="6760" y="6319"/>
                    <a:pt x="6549" y="6491"/>
                  </a:cubicBezTo>
                  <a:cubicBezTo>
                    <a:pt x="6338" y="6645"/>
                    <a:pt x="6127" y="6837"/>
                    <a:pt x="5896" y="7010"/>
                  </a:cubicBezTo>
                  <a:cubicBezTo>
                    <a:pt x="5800" y="7087"/>
                    <a:pt x="5704" y="7183"/>
                    <a:pt x="5608" y="7260"/>
                  </a:cubicBezTo>
                  <a:cubicBezTo>
                    <a:pt x="5666" y="7087"/>
                    <a:pt x="5704" y="6895"/>
                    <a:pt x="5743" y="6722"/>
                  </a:cubicBezTo>
                  <a:cubicBezTo>
                    <a:pt x="5839" y="6242"/>
                    <a:pt x="5858" y="5743"/>
                    <a:pt x="5877" y="5262"/>
                  </a:cubicBezTo>
                  <a:cubicBezTo>
                    <a:pt x="5877" y="4994"/>
                    <a:pt x="5877" y="4763"/>
                    <a:pt x="5858" y="4494"/>
                  </a:cubicBezTo>
                  <a:lnTo>
                    <a:pt x="5781" y="3765"/>
                  </a:lnTo>
                  <a:cubicBezTo>
                    <a:pt x="5704" y="3342"/>
                    <a:pt x="5589" y="2900"/>
                    <a:pt x="5397" y="2497"/>
                  </a:cubicBezTo>
                  <a:cubicBezTo>
                    <a:pt x="5301" y="2305"/>
                    <a:pt x="5186" y="2132"/>
                    <a:pt x="5070" y="1979"/>
                  </a:cubicBezTo>
                  <a:cubicBezTo>
                    <a:pt x="5070" y="1979"/>
                    <a:pt x="5032" y="1940"/>
                    <a:pt x="5013" y="1940"/>
                  </a:cubicBezTo>
                  <a:cubicBezTo>
                    <a:pt x="4994" y="1940"/>
                    <a:pt x="4994" y="1940"/>
                    <a:pt x="4974" y="1979"/>
                  </a:cubicBezTo>
                  <a:cubicBezTo>
                    <a:pt x="4936" y="1998"/>
                    <a:pt x="4936" y="2017"/>
                    <a:pt x="4974" y="2036"/>
                  </a:cubicBezTo>
                  <a:cubicBezTo>
                    <a:pt x="4994" y="2075"/>
                    <a:pt x="4994" y="2094"/>
                    <a:pt x="5013" y="2113"/>
                  </a:cubicBezTo>
                  <a:cubicBezTo>
                    <a:pt x="5128" y="2267"/>
                    <a:pt x="5205" y="2401"/>
                    <a:pt x="5282" y="2574"/>
                  </a:cubicBezTo>
                  <a:cubicBezTo>
                    <a:pt x="5416" y="2881"/>
                    <a:pt x="5493" y="3188"/>
                    <a:pt x="5550" y="3534"/>
                  </a:cubicBezTo>
                  <a:cubicBezTo>
                    <a:pt x="5589" y="3822"/>
                    <a:pt x="5608" y="4129"/>
                    <a:pt x="5608" y="4417"/>
                  </a:cubicBezTo>
                  <a:cubicBezTo>
                    <a:pt x="5608" y="4725"/>
                    <a:pt x="5608" y="5051"/>
                    <a:pt x="5589" y="5358"/>
                  </a:cubicBezTo>
                  <a:cubicBezTo>
                    <a:pt x="5570" y="5685"/>
                    <a:pt x="5512" y="6050"/>
                    <a:pt x="5454" y="6395"/>
                  </a:cubicBezTo>
                  <a:cubicBezTo>
                    <a:pt x="5378" y="6703"/>
                    <a:pt x="5301" y="6991"/>
                    <a:pt x="5186" y="7298"/>
                  </a:cubicBezTo>
                  <a:cubicBezTo>
                    <a:pt x="5128" y="7452"/>
                    <a:pt x="5090" y="7586"/>
                    <a:pt x="5013" y="7740"/>
                  </a:cubicBezTo>
                  <a:cubicBezTo>
                    <a:pt x="4878" y="7855"/>
                    <a:pt x="4725" y="7970"/>
                    <a:pt x="4552" y="8085"/>
                  </a:cubicBezTo>
                  <a:cubicBezTo>
                    <a:pt x="4110" y="8450"/>
                    <a:pt x="3669" y="8834"/>
                    <a:pt x="3246" y="9218"/>
                  </a:cubicBezTo>
                  <a:cubicBezTo>
                    <a:pt x="2804" y="9602"/>
                    <a:pt x="2401" y="10006"/>
                    <a:pt x="2017" y="10447"/>
                  </a:cubicBezTo>
                  <a:cubicBezTo>
                    <a:pt x="1153" y="11427"/>
                    <a:pt x="385" y="12560"/>
                    <a:pt x="39" y="13827"/>
                  </a:cubicBezTo>
                  <a:cubicBezTo>
                    <a:pt x="1" y="14000"/>
                    <a:pt x="97" y="14192"/>
                    <a:pt x="289" y="14231"/>
                  </a:cubicBezTo>
                  <a:cubicBezTo>
                    <a:pt x="313" y="14242"/>
                    <a:pt x="338" y="14247"/>
                    <a:pt x="364" y="14247"/>
                  </a:cubicBezTo>
                  <a:cubicBezTo>
                    <a:pt x="421" y="14247"/>
                    <a:pt x="479" y="14225"/>
                    <a:pt x="519" y="14211"/>
                  </a:cubicBezTo>
                  <a:cubicBezTo>
                    <a:pt x="615" y="14173"/>
                    <a:pt x="654" y="14096"/>
                    <a:pt x="692" y="14000"/>
                  </a:cubicBezTo>
                  <a:cubicBezTo>
                    <a:pt x="750" y="13904"/>
                    <a:pt x="788" y="13789"/>
                    <a:pt x="807" y="13693"/>
                  </a:cubicBezTo>
                  <a:cubicBezTo>
                    <a:pt x="980" y="13309"/>
                    <a:pt x="1172" y="12925"/>
                    <a:pt x="1383" y="12560"/>
                  </a:cubicBezTo>
                  <a:cubicBezTo>
                    <a:pt x="1614" y="12195"/>
                    <a:pt x="1844" y="11830"/>
                    <a:pt x="2113" y="11523"/>
                  </a:cubicBezTo>
                  <a:cubicBezTo>
                    <a:pt x="2439" y="11100"/>
                    <a:pt x="2824" y="10678"/>
                    <a:pt x="3208" y="10275"/>
                  </a:cubicBezTo>
                  <a:cubicBezTo>
                    <a:pt x="3630" y="9871"/>
                    <a:pt x="4033" y="9468"/>
                    <a:pt x="4456" y="9084"/>
                  </a:cubicBezTo>
                  <a:cubicBezTo>
                    <a:pt x="4648" y="8911"/>
                    <a:pt x="4840" y="8719"/>
                    <a:pt x="5032" y="8546"/>
                  </a:cubicBezTo>
                  <a:cubicBezTo>
                    <a:pt x="5109" y="8508"/>
                    <a:pt x="5205" y="8469"/>
                    <a:pt x="5282" y="8431"/>
                  </a:cubicBezTo>
                  <a:cubicBezTo>
                    <a:pt x="5378" y="8373"/>
                    <a:pt x="5454" y="8354"/>
                    <a:pt x="5550" y="8316"/>
                  </a:cubicBezTo>
                  <a:lnTo>
                    <a:pt x="5512" y="8316"/>
                  </a:lnTo>
                  <a:cubicBezTo>
                    <a:pt x="5512" y="8316"/>
                    <a:pt x="5550" y="8316"/>
                    <a:pt x="5550" y="8277"/>
                  </a:cubicBezTo>
                  <a:cubicBezTo>
                    <a:pt x="5839" y="8162"/>
                    <a:pt x="6127" y="8066"/>
                    <a:pt x="6415" y="7989"/>
                  </a:cubicBezTo>
                  <a:cubicBezTo>
                    <a:pt x="6722" y="7932"/>
                    <a:pt x="7029" y="7855"/>
                    <a:pt x="7336" y="7836"/>
                  </a:cubicBezTo>
                  <a:lnTo>
                    <a:pt x="7375" y="7836"/>
                  </a:lnTo>
                  <a:cubicBezTo>
                    <a:pt x="7490" y="7797"/>
                    <a:pt x="7586" y="7797"/>
                    <a:pt x="7701" y="7797"/>
                  </a:cubicBezTo>
                  <a:cubicBezTo>
                    <a:pt x="7855" y="7797"/>
                    <a:pt x="7970" y="7778"/>
                    <a:pt x="8105" y="7778"/>
                  </a:cubicBezTo>
                  <a:lnTo>
                    <a:pt x="8930" y="7778"/>
                  </a:lnTo>
                  <a:cubicBezTo>
                    <a:pt x="9199" y="7778"/>
                    <a:pt x="9449" y="7797"/>
                    <a:pt x="9698" y="7836"/>
                  </a:cubicBezTo>
                  <a:cubicBezTo>
                    <a:pt x="9967" y="7855"/>
                    <a:pt x="10217" y="7874"/>
                    <a:pt x="10467" y="7932"/>
                  </a:cubicBezTo>
                  <a:cubicBezTo>
                    <a:pt x="10659" y="7951"/>
                    <a:pt x="10831" y="7970"/>
                    <a:pt x="11023" y="7989"/>
                  </a:cubicBezTo>
                  <a:cubicBezTo>
                    <a:pt x="11177" y="8028"/>
                    <a:pt x="11369" y="8066"/>
                    <a:pt x="11542" y="8085"/>
                  </a:cubicBezTo>
                  <a:lnTo>
                    <a:pt x="12560" y="8316"/>
                  </a:lnTo>
                  <a:cubicBezTo>
                    <a:pt x="12579" y="8316"/>
                    <a:pt x="12617" y="8316"/>
                    <a:pt x="12617" y="8258"/>
                  </a:cubicBezTo>
                  <a:cubicBezTo>
                    <a:pt x="12617" y="8239"/>
                    <a:pt x="12617" y="8181"/>
                    <a:pt x="12579" y="8181"/>
                  </a:cubicBezTo>
                  <a:cubicBezTo>
                    <a:pt x="12291" y="8124"/>
                    <a:pt x="12022" y="8047"/>
                    <a:pt x="11734" y="7970"/>
                  </a:cubicBezTo>
                  <a:cubicBezTo>
                    <a:pt x="11446" y="7893"/>
                    <a:pt x="11158" y="7836"/>
                    <a:pt x="10870" y="7778"/>
                  </a:cubicBezTo>
                  <a:cubicBezTo>
                    <a:pt x="10735" y="7759"/>
                    <a:pt x="10582" y="7701"/>
                    <a:pt x="10447" y="7682"/>
                  </a:cubicBezTo>
                  <a:cubicBezTo>
                    <a:pt x="10294" y="7663"/>
                    <a:pt x="10121" y="7605"/>
                    <a:pt x="9967" y="7586"/>
                  </a:cubicBezTo>
                  <a:lnTo>
                    <a:pt x="9526" y="7509"/>
                  </a:lnTo>
                  <a:cubicBezTo>
                    <a:pt x="9353" y="7490"/>
                    <a:pt x="9218" y="7471"/>
                    <a:pt x="9046" y="7452"/>
                  </a:cubicBezTo>
                  <a:cubicBezTo>
                    <a:pt x="8738" y="7413"/>
                    <a:pt x="8431" y="7394"/>
                    <a:pt x="8143" y="7375"/>
                  </a:cubicBezTo>
                  <a:lnTo>
                    <a:pt x="7682" y="7375"/>
                  </a:lnTo>
                  <a:cubicBezTo>
                    <a:pt x="7509" y="7375"/>
                    <a:pt x="7375" y="7375"/>
                    <a:pt x="7202" y="7394"/>
                  </a:cubicBezTo>
                  <a:cubicBezTo>
                    <a:pt x="6895" y="7413"/>
                    <a:pt x="6607" y="7471"/>
                    <a:pt x="6280" y="7548"/>
                  </a:cubicBezTo>
                  <a:cubicBezTo>
                    <a:pt x="6184" y="7567"/>
                    <a:pt x="6088" y="7586"/>
                    <a:pt x="5973" y="7605"/>
                  </a:cubicBezTo>
                  <a:cubicBezTo>
                    <a:pt x="6280" y="7317"/>
                    <a:pt x="6626" y="7029"/>
                    <a:pt x="6933" y="6741"/>
                  </a:cubicBezTo>
                  <a:cubicBezTo>
                    <a:pt x="7144" y="6549"/>
                    <a:pt x="7356" y="6357"/>
                    <a:pt x="7528" y="6146"/>
                  </a:cubicBezTo>
                  <a:cubicBezTo>
                    <a:pt x="7701" y="6031"/>
                    <a:pt x="7874" y="5935"/>
                    <a:pt x="8047" y="5839"/>
                  </a:cubicBezTo>
                  <a:cubicBezTo>
                    <a:pt x="8277" y="5685"/>
                    <a:pt x="8546" y="5589"/>
                    <a:pt x="8796" y="5474"/>
                  </a:cubicBezTo>
                  <a:lnTo>
                    <a:pt x="8757" y="5474"/>
                  </a:lnTo>
                  <a:cubicBezTo>
                    <a:pt x="8796" y="5474"/>
                    <a:pt x="8815" y="5454"/>
                    <a:pt x="8834" y="5454"/>
                  </a:cubicBezTo>
                  <a:cubicBezTo>
                    <a:pt x="9161" y="5301"/>
                    <a:pt x="9526" y="5205"/>
                    <a:pt x="9890" y="5109"/>
                  </a:cubicBezTo>
                  <a:cubicBezTo>
                    <a:pt x="10063" y="5070"/>
                    <a:pt x="10255" y="5051"/>
                    <a:pt x="10409" y="4994"/>
                  </a:cubicBezTo>
                  <a:cubicBezTo>
                    <a:pt x="10601" y="4974"/>
                    <a:pt x="10774" y="4917"/>
                    <a:pt x="10966" y="4898"/>
                  </a:cubicBezTo>
                  <a:cubicBezTo>
                    <a:pt x="11251" y="4870"/>
                    <a:pt x="11527" y="4843"/>
                    <a:pt x="11813" y="4843"/>
                  </a:cubicBezTo>
                  <a:cubicBezTo>
                    <a:pt x="11932" y="4843"/>
                    <a:pt x="12052" y="4848"/>
                    <a:pt x="12176" y="4859"/>
                  </a:cubicBezTo>
                  <a:cubicBezTo>
                    <a:pt x="12368" y="4859"/>
                    <a:pt x="12560" y="4859"/>
                    <a:pt x="12771" y="4878"/>
                  </a:cubicBezTo>
                  <a:cubicBezTo>
                    <a:pt x="12963" y="4898"/>
                    <a:pt x="13174" y="4917"/>
                    <a:pt x="13366" y="4955"/>
                  </a:cubicBezTo>
                  <a:cubicBezTo>
                    <a:pt x="13462" y="4974"/>
                    <a:pt x="13578" y="4974"/>
                    <a:pt x="13674" y="4994"/>
                  </a:cubicBezTo>
                  <a:cubicBezTo>
                    <a:pt x="13712" y="4994"/>
                    <a:pt x="13750" y="4994"/>
                    <a:pt x="13750" y="4955"/>
                  </a:cubicBezTo>
                  <a:cubicBezTo>
                    <a:pt x="13837" y="4974"/>
                    <a:pt x="13875" y="4979"/>
                    <a:pt x="13890" y="4979"/>
                  </a:cubicBezTo>
                  <a:cubicBezTo>
                    <a:pt x="13904" y="4979"/>
                    <a:pt x="13894" y="4974"/>
                    <a:pt x="13885" y="4974"/>
                  </a:cubicBezTo>
                  <a:cubicBezTo>
                    <a:pt x="13347" y="4878"/>
                    <a:pt x="12790" y="4802"/>
                    <a:pt x="12272" y="4782"/>
                  </a:cubicBezTo>
                  <a:lnTo>
                    <a:pt x="11408" y="4782"/>
                  </a:lnTo>
                  <a:cubicBezTo>
                    <a:pt x="11120" y="4782"/>
                    <a:pt x="10793" y="4802"/>
                    <a:pt x="10505" y="4859"/>
                  </a:cubicBezTo>
                  <a:cubicBezTo>
                    <a:pt x="10217" y="4878"/>
                    <a:pt x="9929" y="4936"/>
                    <a:pt x="9641" y="4994"/>
                  </a:cubicBezTo>
                  <a:cubicBezTo>
                    <a:pt x="9506" y="5032"/>
                    <a:pt x="9353" y="5070"/>
                    <a:pt x="9238" y="5090"/>
                  </a:cubicBezTo>
                  <a:lnTo>
                    <a:pt x="8815" y="5243"/>
                  </a:lnTo>
                  <a:cubicBezTo>
                    <a:pt x="8681" y="5282"/>
                    <a:pt x="8585" y="5339"/>
                    <a:pt x="8469" y="5378"/>
                  </a:cubicBezTo>
                  <a:cubicBezTo>
                    <a:pt x="8681" y="5147"/>
                    <a:pt x="8911" y="4898"/>
                    <a:pt x="9103" y="4648"/>
                  </a:cubicBezTo>
                  <a:cubicBezTo>
                    <a:pt x="9314" y="4379"/>
                    <a:pt x="9526" y="4091"/>
                    <a:pt x="9756" y="3803"/>
                  </a:cubicBezTo>
                  <a:cubicBezTo>
                    <a:pt x="9775" y="3784"/>
                    <a:pt x="9775" y="3745"/>
                    <a:pt x="9794" y="3745"/>
                  </a:cubicBezTo>
                  <a:cubicBezTo>
                    <a:pt x="9871" y="3649"/>
                    <a:pt x="9948" y="3553"/>
                    <a:pt x="10044" y="3457"/>
                  </a:cubicBezTo>
                  <a:cubicBezTo>
                    <a:pt x="10063" y="3457"/>
                    <a:pt x="10083" y="3438"/>
                    <a:pt x="10102" y="3438"/>
                  </a:cubicBezTo>
                  <a:cubicBezTo>
                    <a:pt x="10255" y="3323"/>
                    <a:pt x="10371" y="3227"/>
                    <a:pt x="10524" y="3112"/>
                  </a:cubicBezTo>
                  <a:lnTo>
                    <a:pt x="10524" y="3112"/>
                  </a:lnTo>
                  <a:lnTo>
                    <a:pt x="10486" y="3131"/>
                  </a:lnTo>
                  <a:cubicBezTo>
                    <a:pt x="10716" y="2958"/>
                    <a:pt x="10927" y="2824"/>
                    <a:pt x="11158" y="2670"/>
                  </a:cubicBezTo>
                  <a:cubicBezTo>
                    <a:pt x="11273" y="2593"/>
                    <a:pt x="11369" y="2555"/>
                    <a:pt x="11504" y="2478"/>
                  </a:cubicBezTo>
                  <a:cubicBezTo>
                    <a:pt x="11619" y="2401"/>
                    <a:pt x="11734" y="2363"/>
                    <a:pt x="11888" y="2305"/>
                  </a:cubicBezTo>
                  <a:cubicBezTo>
                    <a:pt x="12156" y="2190"/>
                    <a:pt x="12425" y="2113"/>
                    <a:pt x="12713" y="2094"/>
                  </a:cubicBezTo>
                  <a:cubicBezTo>
                    <a:pt x="12848" y="2075"/>
                    <a:pt x="12963" y="2075"/>
                    <a:pt x="13078" y="2075"/>
                  </a:cubicBezTo>
                  <a:cubicBezTo>
                    <a:pt x="13117" y="2075"/>
                    <a:pt x="13136" y="2055"/>
                    <a:pt x="13136" y="2017"/>
                  </a:cubicBezTo>
                  <a:cubicBezTo>
                    <a:pt x="13136" y="1998"/>
                    <a:pt x="13117" y="1979"/>
                    <a:pt x="13078" y="1979"/>
                  </a:cubicBezTo>
                  <a:lnTo>
                    <a:pt x="12982" y="1979"/>
                  </a:lnTo>
                  <a:cubicBezTo>
                    <a:pt x="12713" y="1979"/>
                    <a:pt x="12483" y="1998"/>
                    <a:pt x="12233" y="2036"/>
                  </a:cubicBezTo>
                  <a:cubicBezTo>
                    <a:pt x="12099" y="2075"/>
                    <a:pt x="11945" y="2113"/>
                    <a:pt x="11830" y="2132"/>
                  </a:cubicBezTo>
                  <a:cubicBezTo>
                    <a:pt x="11696" y="2190"/>
                    <a:pt x="11542" y="2228"/>
                    <a:pt x="11408" y="2305"/>
                  </a:cubicBezTo>
                  <a:cubicBezTo>
                    <a:pt x="11139" y="2401"/>
                    <a:pt x="10889" y="2555"/>
                    <a:pt x="10659" y="2689"/>
                  </a:cubicBezTo>
                  <a:cubicBezTo>
                    <a:pt x="10678" y="2670"/>
                    <a:pt x="10716" y="2632"/>
                    <a:pt x="10755" y="2593"/>
                  </a:cubicBezTo>
                  <a:cubicBezTo>
                    <a:pt x="10985" y="2305"/>
                    <a:pt x="11216" y="2017"/>
                    <a:pt x="11446" y="1729"/>
                  </a:cubicBezTo>
                  <a:cubicBezTo>
                    <a:pt x="11926" y="1191"/>
                    <a:pt x="12406" y="634"/>
                    <a:pt x="12944" y="116"/>
                  </a:cubicBezTo>
                  <a:cubicBezTo>
                    <a:pt x="12982" y="77"/>
                    <a:pt x="12944" y="1"/>
                    <a:pt x="128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2383200" y="7904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cubicBezTo>
                    <a:pt x="19" y="1"/>
                    <a:pt x="19" y="1"/>
                    <a:pt x="0" y="1"/>
                  </a:cubicBezTo>
                  <a:lnTo>
                    <a:pt x="0" y="1"/>
                  </a:lnTo>
                  <a:cubicBezTo>
                    <a:pt x="1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2429275" y="77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2569000" y="667500"/>
              <a:ext cx="14425" cy="14425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1"/>
                  </a:moveTo>
                  <a:cubicBezTo>
                    <a:pt x="154" y="1"/>
                    <a:pt x="0" y="116"/>
                    <a:pt x="0" y="289"/>
                  </a:cubicBezTo>
                  <a:cubicBezTo>
                    <a:pt x="0" y="423"/>
                    <a:pt x="115" y="577"/>
                    <a:pt x="288" y="577"/>
                  </a:cubicBezTo>
                  <a:cubicBezTo>
                    <a:pt x="442" y="577"/>
                    <a:pt x="576" y="442"/>
                    <a:pt x="576" y="289"/>
                  </a:cubicBezTo>
                  <a:cubicBezTo>
                    <a:pt x="576" y="135"/>
                    <a:pt x="461" y="1"/>
                    <a:pt x="28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2568500" y="648300"/>
              <a:ext cx="5800" cy="5775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116" y="1"/>
                  </a:moveTo>
                  <a:cubicBezTo>
                    <a:pt x="78" y="1"/>
                    <a:pt x="1" y="39"/>
                    <a:pt x="1" y="116"/>
                  </a:cubicBezTo>
                  <a:cubicBezTo>
                    <a:pt x="1" y="193"/>
                    <a:pt x="39" y="231"/>
                    <a:pt x="116" y="231"/>
                  </a:cubicBezTo>
                  <a:cubicBezTo>
                    <a:pt x="193" y="231"/>
                    <a:pt x="231" y="193"/>
                    <a:pt x="231" y="116"/>
                  </a:cubicBezTo>
                  <a:cubicBezTo>
                    <a:pt x="231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2582900" y="6555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20" y="1"/>
                    <a:pt x="1" y="39"/>
                    <a:pt x="1" y="97"/>
                  </a:cubicBezTo>
                  <a:cubicBezTo>
                    <a:pt x="1" y="135"/>
                    <a:pt x="39" y="193"/>
                    <a:pt x="97" y="193"/>
                  </a:cubicBezTo>
                  <a:cubicBezTo>
                    <a:pt x="135" y="193"/>
                    <a:pt x="193" y="135"/>
                    <a:pt x="193" y="97"/>
                  </a:cubicBezTo>
                  <a:cubicBezTo>
                    <a:pt x="193" y="3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578100" y="6363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20"/>
                    <a:pt x="1" y="3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35"/>
                    <a:pt x="193" y="96"/>
                  </a:cubicBezTo>
                  <a:cubicBezTo>
                    <a:pt x="193" y="39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2607875" y="705900"/>
              <a:ext cx="12025" cy="12050"/>
            </a:xfrm>
            <a:custGeom>
              <a:avLst/>
              <a:gdLst/>
              <a:ahLst/>
              <a:cxnLst/>
              <a:rect l="l" t="t" r="r" b="b"/>
              <a:pathLst>
                <a:path w="481" h="482" extrusionOk="0">
                  <a:moveTo>
                    <a:pt x="250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81"/>
                    <a:pt x="250" y="481"/>
                  </a:cubicBezTo>
                  <a:cubicBezTo>
                    <a:pt x="365" y="481"/>
                    <a:pt x="481" y="385"/>
                    <a:pt x="481" y="231"/>
                  </a:cubicBezTo>
                  <a:cubicBezTo>
                    <a:pt x="481" y="116"/>
                    <a:pt x="385" y="1"/>
                    <a:pt x="25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2569000" y="738075"/>
              <a:ext cx="13450" cy="13475"/>
            </a:xfrm>
            <a:custGeom>
              <a:avLst/>
              <a:gdLst/>
              <a:ahLst/>
              <a:cxnLst/>
              <a:rect l="l" t="t" r="r" b="b"/>
              <a:pathLst>
                <a:path w="538" h="539" extrusionOk="0">
                  <a:moveTo>
                    <a:pt x="269" y="1"/>
                  </a:moveTo>
                  <a:cubicBezTo>
                    <a:pt x="115" y="1"/>
                    <a:pt x="0" y="116"/>
                    <a:pt x="0" y="269"/>
                  </a:cubicBezTo>
                  <a:cubicBezTo>
                    <a:pt x="0" y="404"/>
                    <a:pt x="115" y="538"/>
                    <a:pt x="269" y="538"/>
                  </a:cubicBezTo>
                  <a:cubicBezTo>
                    <a:pt x="403" y="538"/>
                    <a:pt x="538" y="404"/>
                    <a:pt x="538" y="269"/>
                  </a:cubicBezTo>
                  <a:cubicBezTo>
                    <a:pt x="538" y="116"/>
                    <a:pt x="403" y="1"/>
                    <a:pt x="2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2593000" y="752950"/>
              <a:ext cx="8650" cy="86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77" y="347"/>
                    <a:pt x="173" y="347"/>
                  </a:cubicBezTo>
                  <a:cubicBezTo>
                    <a:pt x="269" y="347"/>
                    <a:pt x="346" y="270"/>
                    <a:pt x="346" y="174"/>
                  </a:cubicBezTo>
                  <a:cubicBezTo>
                    <a:pt x="346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2588200" y="7265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19" y="1"/>
                    <a:pt x="0" y="58"/>
                    <a:pt x="0" y="97"/>
                  </a:cubicBezTo>
                  <a:cubicBezTo>
                    <a:pt x="0" y="154"/>
                    <a:pt x="58" y="193"/>
                    <a:pt x="96" y="193"/>
                  </a:cubicBezTo>
                  <a:cubicBezTo>
                    <a:pt x="154" y="193"/>
                    <a:pt x="192" y="154"/>
                    <a:pt x="192" y="97"/>
                  </a:cubicBezTo>
                  <a:cubicBezTo>
                    <a:pt x="192" y="58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2607400" y="73472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2614600" y="754400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1"/>
                  </a:moveTo>
                  <a:cubicBezTo>
                    <a:pt x="58" y="1"/>
                    <a:pt x="0" y="77"/>
                    <a:pt x="0" y="116"/>
                  </a:cubicBezTo>
                  <a:cubicBezTo>
                    <a:pt x="0" y="193"/>
                    <a:pt x="58" y="231"/>
                    <a:pt x="116" y="231"/>
                  </a:cubicBezTo>
                  <a:cubicBezTo>
                    <a:pt x="192" y="231"/>
                    <a:pt x="250" y="193"/>
                    <a:pt x="250" y="116"/>
                  </a:cubicBezTo>
                  <a:cubicBezTo>
                    <a:pt x="250" y="39"/>
                    <a:pt x="192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2601625" y="776475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12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12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2575700" y="8125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0"/>
                  </a:moveTo>
                  <a:cubicBezTo>
                    <a:pt x="97" y="0"/>
                    <a:pt x="1" y="115"/>
                    <a:pt x="1" y="250"/>
                  </a:cubicBezTo>
                  <a:cubicBezTo>
                    <a:pt x="1" y="384"/>
                    <a:pt x="116" y="480"/>
                    <a:pt x="231" y="480"/>
                  </a:cubicBezTo>
                  <a:cubicBezTo>
                    <a:pt x="385" y="480"/>
                    <a:pt x="481" y="365"/>
                    <a:pt x="481" y="250"/>
                  </a:cubicBezTo>
                  <a:cubicBezTo>
                    <a:pt x="481" y="96"/>
                    <a:pt x="366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2576675" y="7913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54"/>
                    <a:pt x="58" y="192"/>
                    <a:pt x="96" y="192"/>
                  </a:cubicBezTo>
                  <a:cubicBezTo>
                    <a:pt x="154" y="192"/>
                    <a:pt x="192" y="154"/>
                    <a:pt x="192" y="96"/>
                  </a:cubicBezTo>
                  <a:cubicBezTo>
                    <a:pt x="192" y="58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2448475" y="600300"/>
              <a:ext cx="9650" cy="9625"/>
            </a:xfrm>
            <a:custGeom>
              <a:avLst/>
              <a:gdLst/>
              <a:ahLst/>
              <a:cxnLst/>
              <a:rect l="l" t="t" r="r" b="b"/>
              <a:pathLst>
                <a:path w="386" h="385" extrusionOk="0">
                  <a:moveTo>
                    <a:pt x="193" y="0"/>
                  </a:moveTo>
                  <a:cubicBezTo>
                    <a:pt x="78" y="19"/>
                    <a:pt x="1" y="96"/>
                    <a:pt x="1" y="192"/>
                  </a:cubicBezTo>
                  <a:cubicBezTo>
                    <a:pt x="1" y="288"/>
                    <a:pt x="78" y="384"/>
                    <a:pt x="193" y="384"/>
                  </a:cubicBezTo>
                  <a:cubicBezTo>
                    <a:pt x="289" y="384"/>
                    <a:pt x="385" y="307"/>
                    <a:pt x="385" y="192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2441275" y="582525"/>
              <a:ext cx="8200" cy="8675"/>
            </a:xfrm>
            <a:custGeom>
              <a:avLst/>
              <a:gdLst/>
              <a:ahLst/>
              <a:cxnLst/>
              <a:rect l="l" t="t" r="r" b="b"/>
              <a:pathLst>
                <a:path w="328" h="347" extrusionOk="0">
                  <a:moveTo>
                    <a:pt x="174" y="1"/>
                  </a:moveTo>
                  <a:cubicBezTo>
                    <a:pt x="78" y="1"/>
                    <a:pt x="1" y="97"/>
                    <a:pt x="1" y="173"/>
                  </a:cubicBezTo>
                  <a:cubicBezTo>
                    <a:pt x="1" y="270"/>
                    <a:pt x="78" y="346"/>
                    <a:pt x="174" y="346"/>
                  </a:cubicBezTo>
                  <a:cubicBezTo>
                    <a:pt x="270" y="346"/>
                    <a:pt x="327" y="270"/>
                    <a:pt x="327" y="173"/>
                  </a:cubicBezTo>
                  <a:cubicBezTo>
                    <a:pt x="327" y="77"/>
                    <a:pt x="270" y="1"/>
                    <a:pt x="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2465300" y="5935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115" y="0"/>
                  </a:moveTo>
                  <a:cubicBezTo>
                    <a:pt x="77" y="0"/>
                    <a:pt x="0" y="39"/>
                    <a:pt x="0" y="116"/>
                  </a:cubicBezTo>
                  <a:cubicBezTo>
                    <a:pt x="0" y="192"/>
                    <a:pt x="39" y="231"/>
                    <a:pt x="115" y="231"/>
                  </a:cubicBezTo>
                  <a:cubicBezTo>
                    <a:pt x="192" y="231"/>
                    <a:pt x="231" y="192"/>
                    <a:pt x="231" y="116"/>
                  </a:cubicBezTo>
                  <a:cubicBezTo>
                    <a:pt x="231" y="39"/>
                    <a:pt x="192" y="0"/>
                    <a:pt x="1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2477775" y="5791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77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2467700" y="615650"/>
              <a:ext cx="10575" cy="11075"/>
            </a:xfrm>
            <a:custGeom>
              <a:avLst/>
              <a:gdLst/>
              <a:ahLst/>
              <a:cxnLst/>
              <a:rect l="l" t="t" r="r" b="b"/>
              <a:pathLst>
                <a:path w="423" h="443" extrusionOk="0">
                  <a:moveTo>
                    <a:pt x="211" y="1"/>
                  </a:moveTo>
                  <a:cubicBezTo>
                    <a:pt x="96" y="1"/>
                    <a:pt x="0" y="97"/>
                    <a:pt x="0" y="212"/>
                  </a:cubicBezTo>
                  <a:cubicBezTo>
                    <a:pt x="0" y="346"/>
                    <a:pt x="96" y="442"/>
                    <a:pt x="211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7"/>
                    <a:pt x="327" y="1"/>
                    <a:pt x="2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2384150" y="6161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6" y="1"/>
                    <a:pt x="1" y="135"/>
                    <a:pt x="1" y="270"/>
                  </a:cubicBezTo>
                  <a:cubicBezTo>
                    <a:pt x="1" y="423"/>
                    <a:pt x="116" y="539"/>
                    <a:pt x="270" y="539"/>
                  </a:cubicBezTo>
                  <a:cubicBezTo>
                    <a:pt x="404" y="539"/>
                    <a:pt x="538" y="423"/>
                    <a:pt x="538" y="270"/>
                  </a:cubicBezTo>
                  <a:cubicBezTo>
                    <a:pt x="538" y="135"/>
                    <a:pt x="404" y="1"/>
                    <a:pt x="2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2366875" y="604125"/>
              <a:ext cx="8175" cy="8675"/>
            </a:xfrm>
            <a:custGeom>
              <a:avLst/>
              <a:gdLst/>
              <a:ahLst/>
              <a:cxnLst/>
              <a:rect l="l" t="t" r="r" b="b"/>
              <a:pathLst>
                <a:path w="327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58" y="346"/>
                    <a:pt x="173" y="346"/>
                  </a:cubicBezTo>
                  <a:cubicBezTo>
                    <a:pt x="269" y="346"/>
                    <a:pt x="327" y="270"/>
                    <a:pt x="327" y="174"/>
                  </a:cubicBezTo>
                  <a:cubicBezTo>
                    <a:pt x="327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2395675" y="60352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59"/>
                    <a:pt x="39" y="198"/>
                    <a:pt x="97" y="198"/>
                  </a:cubicBezTo>
                  <a:cubicBezTo>
                    <a:pt x="135" y="198"/>
                    <a:pt x="193" y="159"/>
                    <a:pt x="193" y="102"/>
                  </a:cubicBezTo>
                  <a:cubicBezTo>
                    <a:pt x="193" y="63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2402400" y="5863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35"/>
                  </a:cubicBezTo>
                  <a:cubicBezTo>
                    <a:pt x="0" y="212"/>
                    <a:pt x="58" y="288"/>
                    <a:pt x="135" y="288"/>
                  </a:cubicBezTo>
                  <a:cubicBezTo>
                    <a:pt x="212" y="288"/>
                    <a:pt x="288" y="212"/>
                    <a:pt x="288" y="135"/>
                  </a:cubicBezTo>
                  <a:cubicBezTo>
                    <a:pt x="288" y="77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2408650" y="624300"/>
              <a:ext cx="6250" cy="5775"/>
            </a:xfrm>
            <a:custGeom>
              <a:avLst/>
              <a:gdLst/>
              <a:ahLst/>
              <a:cxnLst/>
              <a:rect l="l" t="t" r="r" b="b"/>
              <a:pathLst>
                <a:path w="250" h="231" extrusionOk="0">
                  <a:moveTo>
                    <a:pt x="135" y="0"/>
                  </a:moveTo>
                  <a:cubicBezTo>
                    <a:pt x="58" y="0"/>
                    <a:pt x="0" y="39"/>
                    <a:pt x="0" y="116"/>
                  </a:cubicBezTo>
                  <a:cubicBezTo>
                    <a:pt x="0" y="154"/>
                    <a:pt x="58" y="231"/>
                    <a:pt x="135" y="231"/>
                  </a:cubicBezTo>
                  <a:cubicBezTo>
                    <a:pt x="192" y="231"/>
                    <a:pt x="250" y="192"/>
                    <a:pt x="250" y="116"/>
                  </a:cubicBezTo>
                  <a:cubicBezTo>
                    <a:pt x="250" y="39"/>
                    <a:pt x="19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2353425" y="6511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58" y="1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4" y="193"/>
                    <a:pt x="193" y="135"/>
                    <a:pt x="193" y="97"/>
                  </a:cubicBezTo>
                  <a:cubicBezTo>
                    <a:pt x="193" y="39"/>
                    <a:pt x="15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2568025" y="60845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12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93" name="Isosceles Triangle 9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94" name="quay dung"/>
          <p:cNvSpPr/>
          <p:nvPr/>
        </p:nvSpPr>
        <p:spPr>
          <a:xfrm>
            <a:off x="6779564" y="4231281"/>
            <a:ext cx="2027955" cy="6367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58453" y="1324686"/>
            <a:ext cx="3833418" cy="1454242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2" y="634199"/>
            <a:ext cx="371466" cy="32860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69" y="905648"/>
            <a:ext cx="371466" cy="32860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87" y="510263"/>
            <a:ext cx="371466" cy="328604"/>
          </a:xfrm>
          <a:prstGeom prst="rect">
            <a:avLst/>
          </a:prstGeom>
        </p:spPr>
      </p:pic>
      <p:pic>
        <p:nvPicPr>
          <p:cNvPr id="99" name="Picture 98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99" y="106408"/>
            <a:ext cx="535767" cy="89294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35" y="1666800"/>
            <a:ext cx="1015634" cy="866275"/>
          </a:xfrm>
          <a:prstGeom prst="rect">
            <a:avLst/>
          </a:prstGeom>
        </p:spPr>
      </p:pic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5543" y="-520286"/>
            <a:ext cx="457188" cy="457188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8130310" y="1748008"/>
            <a:ext cx="454275" cy="9900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8513614" y="1939853"/>
            <a:ext cx="587813" cy="587813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1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11111E-6 L 1.45833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95" grpId="0"/>
      <p:bldP spid="1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6187787" y="753440"/>
            <a:ext cx="3076185" cy="43381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179" y="1655104"/>
            <a:ext cx="2982602" cy="3000773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84570" y="1639088"/>
            <a:ext cx="2982602" cy="3000773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1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1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12890" y="4655877"/>
            <a:ext cx="11753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1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1500" b="1" dirty="0">
              <a:solidFill>
                <a:prstClr val="black"/>
              </a:solidFill>
            </a:endParaRPr>
          </a:p>
        </p:txBody>
      </p:sp>
      <p:grpSp>
        <p:nvGrpSpPr>
          <p:cNvPr id="11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199414" y="303279"/>
            <a:ext cx="1896515" cy="369332"/>
            <a:chOff x="2470108" y="1931246"/>
            <a:chExt cx="8325114" cy="1177624"/>
          </a:xfrm>
        </p:grpSpPr>
        <p:sp>
          <p:nvSpPr>
            <p:cNvPr id="12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8325114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15A8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50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3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53419" y="1931246"/>
              <a:ext cx="8041803" cy="117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altLang="zh-CN" sz="1800" b="1" dirty="0" smtClean="0">
                  <a:solidFill>
                    <a:prstClr val="black"/>
                  </a:solidFill>
                  <a:latin typeface="+mn-lt"/>
                  <a:ea typeface="Arial-Rounded" panose="020B0604020202020204" pitchFamily="34" charset="0"/>
                  <a:cs typeface="Arial-Rounded" panose="020B0604020202020204" pitchFamily="34" charset="0"/>
                </a:rPr>
                <a:t>ĐỌC TOÀN BÀI</a:t>
              </a:r>
              <a:endParaRPr lang="zh-CN" altLang="en-US" sz="1800" b="1" dirty="0">
                <a:solidFill>
                  <a:srgbClr val="FF0000"/>
                </a:solidFill>
                <a:latin typeface="+mn-lt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6004" y="886925"/>
            <a:ext cx="499010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36567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1598923"/>
            <a:ext cx="8977745" cy="2495095"/>
          </a:xfrm>
        </p:spPr>
        <p:txBody>
          <a:bodyPr/>
          <a:lstStyle/>
          <a:p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TRÂN TRỌNG CẢM ƠN THẦY CÔ VÀ CÁC CON HỌC SINH!</a:t>
            </a:r>
            <a:endParaRPr lang="en-US" sz="4800" dirty="0">
              <a:solidFill>
                <a:schemeClr val="bg2">
                  <a:lumMod val="75000"/>
                </a:schemeClr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03570" y="579041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5111244" y="2604496"/>
            <a:ext cx="3459263" cy="25390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6694041" y="3401594"/>
            <a:ext cx="2391797" cy="17555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361115" y="493688"/>
            <a:ext cx="2554712" cy="262174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5332671" y="1234430"/>
            <a:ext cx="1451419" cy="2155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992464" y="2316682"/>
            <a:ext cx="4676292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6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lang="en-US" sz="66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6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lang="en-US" sz="66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787404" y="1"/>
            <a:ext cx="2356597" cy="524435"/>
          </a:xfrm>
          <a:prstGeom prst="cloudCallout">
            <a:avLst>
              <a:gd name="adj1" fmla="val -11418"/>
              <a:gd name="adj2" fmla="val 3557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</p:spTree>
    <p:extLst>
      <p:ext uri="{BB962C8B-B14F-4D97-AF65-F5344CB8AC3E}">
        <p14:creationId xmlns:p14="http://schemas.microsoft.com/office/powerpoint/2010/main" val="20447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43" y="0"/>
            <a:ext cx="9151143" cy="51435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664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6" y="24824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4241923" y="1635348"/>
            <a:ext cx="4902077" cy="35081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83561" y="-2698"/>
            <a:ext cx="2628900" cy="1201772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256761" y="-598188"/>
            <a:ext cx="1196376" cy="1196376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44220" y="343184"/>
            <a:ext cx="4998899" cy="1197220"/>
          </a:xfrm>
          <a:prstGeom prst="ellipse">
            <a:avLst/>
          </a:prstGeom>
          <a:solidFill>
            <a:srgbClr val="FEBA02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altLang="zh-CN" sz="3000" b="1" kern="1200" dirty="0" smtClean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altLang="zh-CN" sz="3000" b="1" kern="1200" dirty="0" err="1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3000" b="1" kern="120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kern="1200" dirty="0" err="1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000" b="1" kern="120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kern="1200" dirty="0" err="1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000" b="1" kern="120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000" b="1" kern="1200" dirty="0" err="1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3000" b="1" kern="1200" dirty="0">
              <a:ln w="0"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69726" y="1440169"/>
            <a:ext cx="834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Con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clip?</a:t>
            </a:r>
            <a:endParaRPr lang="zh-CN" altLang="en-US" sz="3200" kern="120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F325C0E0-B8FD-4166-BD69-64BBF8EB861F}"/>
              </a:ext>
            </a:extLst>
          </p:cNvPr>
          <p:cNvSpPr txBox="1"/>
          <p:nvPr/>
        </p:nvSpPr>
        <p:spPr>
          <a:xfrm>
            <a:off x="381124" y="1983603"/>
            <a:ext cx="8129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2. Ở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altLang="zh-CN" sz="3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kern="120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575126" y="2934995"/>
            <a:ext cx="6854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kern="1200" dirty="0" smtClean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kern="120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1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vân\Lớp 2\Tiếng Việt\Vở HS_page-0001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 l="15648" t="10391" r="8537" b="47520"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10591" y="581891"/>
            <a:ext cx="62194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25"/>
              </a:lnSpc>
            </a:pPr>
            <a:r>
              <a:rPr lang="en-US" sz="2250" dirty="0">
                <a:solidFill>
                  <a:srgbClr val="7030A0"/>
                </a:solidFill>
                <a:latin typeface="+mj-lt"/>
              </a:rPr>
              <a:t>        </a:t>
            </a:r>
            <a:r>
              <a:rPr lang="en-US" sz="225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25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Sáu</a:t>
            </a:r>
            <a:r>
              <a:rPr 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225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14 </a:t>
            </a:r>
            <a:r>
              <a:rPr lang="en-US" sz="225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10 </a:t>
            </a:r>
            <a:r>
              <a:rPr lang="en-US" sz="225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2022</a:t>
            </a:r>
            <a:endParaRPr 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>
              <a:lnSpc>
                <a:spcPts val="3225"/>
              </a:lnSpc>
            </a:pPr>
            <a:r>
              <a:rPr 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		     </a:t>
            </a:r>
            <a:r>
              <a:rPr lang="en-US" sz="225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Đọc</a:t>
            </a:r>
            <a:endParaRPr 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>
              <a:lnSpc>
                <a:spcPts val="3225"/>
              </a:lnSpc>
            </a:pPr>
            <a:r>
              <a:rPr 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  	   </a:t>
            </a:r>
            <a:r>
              <a:rPr lang="en-US" sz="225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Cái</a:t>
            </a:r>
            <a:r>
              <a:rPr lang="en-US" sz="225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trống</a:t>
            </a:r>
            <a:r>
              <a:rPr lang="en-US" sz="225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225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endParaRPr lang="en-US" sz="225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>
              <a:lnSpc>
                <a:spcPts val="3225"/>
              </a:lnSpc>
            </a:pPr>
            <a:r>
              <a:rPr lang="en-US" sz="225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</a:t>
            </a:r>
            <a:r>
              <a:rPr lang="en-US" sz="225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</a:t>
            </a:r>
            <a:r>
              <a:rPr lang="en-US" sz="225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Thanh</a:t>
            </a:r>
            <a:r>
              <a:rPr lang="en-US" sz="225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25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Hào</a:t>
            </a:r>
            <a:endParaRPr 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>
              <a:lnSpc>
                <a:spcPts val="3225"/>
              </a:lnSpc>
            </a:pPr>
            <a:r>
              <a:rPr lang="en-US" sz="225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</a:t>
            </a:r>
            <a:endParaRPr lang="vi-VN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67AF58-E47A-4B0E-9B25-9C07E5D90B8D}"/>
              </a:ext>
            </a:extLst>
          </p:cNvPr>
          <p:cNvCxnSpPr/>
          <p:nvPr/>
        </p:nvCxnSpPr>
        <p:spPr>
          <a:xfrm>
            <a:off x="1939220" y="2571750"/>
            <a:ext cx="58908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11CA493-DD42-4C30-B52C-121978AC1DE7}"/>
              </a:ext>
            </a:extLst>
          </p:cNvPr>
          <p:cNvSpPr/>
          <p:nvPr/>
        </p:nvSpPr>
        <p:spPr>
          <a:xfrm>
            <a:off x="8001000" y="0"/>
            <a:ext cx="1143000" cy="23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81135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6500" y="946218"/>
            <a:ext cx="7818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ĐỌC</a:t>
            </a:r>
          </a:p>
          <a:p>
            <a:pPr algn="ctr"/>
            <a:endParaRPr lang="en-US" sz="1200" dirty="0"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  <a:p>
            <a:pPr algn="ctr"/>
            <a:r>
              <a:rPr lang="en-US" sz="5400" dirty="0" smtClean="0"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CÁI TRỐNG TRƯỜNG EM</a:t>
            </a:r>
          </a:p>
          <a:p>
            <a:pPr algn="r"/>
            <a:r>
              <a:rPr lang="en-US" sz="2800" dirty="0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Thanh</a:t>
            </a:r>
            <a:r>
              <a:rPr lang="en-US" sz="2800" dirty="0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Hào</a:t>
            </a:r>
            <a:r>
              <a:rPr lang="en-US" sz="2800" dirty="0" smtClean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-</a:t>
            </a:r>
            <a:endParaRPr lang="en-US" sz="2400" dirty="0">
              <a:solidFill>
                <a:srgbClr val="FF000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0862" y="2827918"/>
            <a:ext cx="2107665" cy="2364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83161" y="1462277"/>
            <a:ext cx="794563" cy="635201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74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378" eaLnBrk="0" hangingPunct="0">
                <a:buClrTx/>
                <a:defRPr/>
              </a:pP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2479" y="2586306"/>
            <a:ext cx="930971" cy="670547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38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378" eaLnBrk="0" hangingPunct="0">
                <a:buClrTx/>
                <a:defRPr/>
              </a:pP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9809" y="1335896"/>
            <a:ext cx="6626038" cy="821472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8956" y="2481133"/>
            <a:ext cx="7019365" cy="92182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686491" y="1462277"/>
            <a:ext cx="509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4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24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24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400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24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4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4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24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24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24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75140" y="2322313"/>
            <a:ext cx="4882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vi-VN" altLang="zh-CN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rõ r</a:t>
            </a:r>
            <a:r>
              <a:rPr lang="en-US" altLang="zh-CN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altLang="zh-CN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một bài thơ 4 chữ, </a:t>
            </a:r>
          </a:p>
          <a:p>
            <a:pPr defTabSz="914378"/>
            <a:r>
              <a:rPr lang="vi-VN" altLang="zh-CN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ngắt nhịp thơ.</a:t>
            </a:r>
            <a:endParaRPr lang="zh-CN" altLang="en-US" sz="24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94" y="23520"/>
            <a:ext cx="1925637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388961" y="436536"/>
            <a:ext cx="7140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5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5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5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kern="1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kern="120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4500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7098" y="229668"/>
            <a:ext cx="499010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272620" y="-301787"/>
            <a:ext cx="3194689" cy="5445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6496007" y="753440"/>
            <a:ext cx="3076185" cy="4338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1" y="3777915"/>
            <a:ext cx="1241597" cy="2117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7272" y="1125277"/>
            <a:ext cx="2982602" cy="3000773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2376" y="1109261"/>
            <a:ext cx="2982602" cy="3000773"/>
          </a:xfrm>
          <a:prstGeom prst="rect">
            <a:avLst/>
          </a:prstGeom>
          <a:noFill/>
        </p:spPr>
        <p:txBody>
          <a:bodyPr wrap="square" lIns="91391" tIns="45696" rIns="91391" bIns="45696" numCol="1" rtlCol="0">
            <a:spAutoFit/>
          </a:bodyPr>
          <a:lstStyle/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00716" y="4132466"/>
            <a:ext cx="11753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1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1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1250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6332</TotalTime>
  <Words>874</Words>
  <Application>Microsoft Office PowerPoint</Application>
  <PresentationFormat>On-screen Show (16:9)</PresentationFormat>
  <Paragraphs>223</Paragraphs>
  <Slides>22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</vt:lpstr>
      <vt:lpstr>Wingdings</vt:lpstr>
      <vt:lpstr>Arial</vt:lpstr>
      <vt:lpstr>HP001 4 hàng</vt:lpstr>
      <vt:lpstr>Raleway Thin</vt:lpstr>
      <vt:lpstr>等线</vt:lpstr>
      <vt:lpstr>Times New Roman</vt:lpstr>
      <vt:lpstr>Gloria Hallelujah</vt:lpstr>
      <vt:lpstr>Tahoma</vt:lpstr>
      <vt:lpstr>SimSun</vt:lpstr>
      <vt:lpstr>Arial-Rounded</vt:lpstr>
      <vt:lpstr>#9Slide03 Arima Madurai ExtraBo</vt:lpstr>
      <vt:lpstr>Fira Sans Extra Condensed</vt:lpstr>
      <vt:lpstr>Calibri Light</vt:lpstr>
      <vt:lpstr>Team Building Class for Elementary by Slidesgo</vt:lpstr>
      <vt:lpstr>Office Theme</vt:lpstr>
      <vt:lpstr>Chào mừng các Thầy, Cô giáo đã về dự giờ tiết học của  lớp 2D!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thơ:  Thanh Hào  (1931 – 2011)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CẢM ƠN THẦY CÔ VÀ CÁC CON HỌC SINH!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modified xsi:type="dcterms:W3CDTF">2022-10-22T02:54:33Z</dcterms:modified>
</cp:coreProperties>
</file>