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42" r:id="rId3"/>
    <p:sldId id="2687" r:id="rId4"/>
    <p:sldId id="293" r:id="rId5"/>
    <p:sldId id="2689" r:id="rId6"/>
    <p:sldId id="272" r:id="rId7"/>
    <p:sldId id="2690" r:id="rId8"/>
    <p:sldId id="267" r:id="rId9"/>
    <p:sldId id="2691" r:id="rId10"/>
    <p:sldId id="268" r:id="rId11"/>
    <p:sldId id="2713" r:id="rId13"/>
    <p:sldId id="2692" r:id="rId14"/>
    <p:sldId id="278" r:id="rId15"/>
    <p:sldId id="291" r:id="rId16"/>
    <p:sldId id="2693" r:id="rId17"/>
    <p:sldId id="2694" r:id="rId18"/>
    <p:sldId id="260" r:id="rId19"/>
    <p:sldId id="2695" r:id="rId20"/>
    <p:sldId id="2743" r:id="rId21"/>
    <p:sldId id="2731" r:id="rId22"/>
    <p:sldId id="261" r:id="rId23"/>
    <p:sldId id="2688" r:id="rId24"/>
    <p:sldId id="296" r:id="rId25"/>
    <p:sldId id="265" r:id="rId26"/>
    <p:sldId id="266" r:id="rId27"/>
    <p:sldId id="256" r:id="rId28"/>
    <p:sldId id="292" r:id="rId29"/>
    <p:sldId id="295" r:id="rId30"/>
    <p:sldId id="277" r:id="rId31"/>
    <p:sldId id="279" r:id="rId32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2753"/>
    <a:srgbClr val="CF2615"/>
    <a:srgbClr val="3C1A56"/>
    <a:srgbClr val="09AF40"/>
    <a:srgbClr val="318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246" autoAdjust="0"/>
    <p:restoredTop sz="94660"/>
  </p:normalViewPr>
  <p:slideViewPr>
    <p:cSldViewPr snapToGrid="0">
      <p:cViewPr varScale="1">
        <p:scale>
          <a:sx n="57" d="100"/>
          <a:sy n="57" d="100"/>
        </p:scale>
        <p:origin x="48" y="614"/>
      </p:cViewPr>
      <p:guideLst>
        <p:guide orient="horz" pos="2120"/>
        <p:guide pos="3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C4E21-15CC-46FF-A1FC-196185D736D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E4026-4004-4D5F-9B15-CD0D83B52B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790221-DDB8-468F-998B-08D651F8AC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5D2B-16C2-4DF0-B4D4-25F49F9709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4967-B60E-4C71-964B-015C3EAA08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264F-3F1E-4F67-B219-4B4FC19C8F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4F1D-1B19-4457-A369-E9A284A331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10.m4a"/><Relationship Id="rId7" Type="http://schemas.openxmlformats.org/officeDocument/2006/relationships/audio" Target="../media/media10.m4a"/><Relationship Id="rId6" Type="http://schemas.openxmlformats.org/officeDocument/2006/relationships/image" Target="../media/image6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13.GIF"/><Relationship Id="rId2" Type="http://schemas.openxmlformats.org/officeDocument/2006/relationships/image" Target="../media/image17.GIF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1.xml"/><Relationship Id="rId2" Type="http://schemas.microsoft.com/office/2007/relationships/media" Target="../media/media11.mp4"/><Relationship Id="rId1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microsoft.com/office/2007/relationships/media" Target="../media/media2.mp4"/><Relationship Id="rId6" Type="http://schemas.openxmlformats.org/officeDocument/2006/relationships/video" Target="NULL" TargetMode="External"/><Relationship Id="rId5" Type="http://schemas.microsoft.com/office/2007/relationships/media" Target="../media/media13.m4a"/><Relationship Id="rId4" Type="http://schemas.openxmlformats.org/officeDocument/2006/relationships/audio" Target="../media/media13.m4a"/><Relationship Id="rId3" Type="http://schemas.openxmlformats.org/officeDocument/2006/relationships/image" Target="../media/image6.png"/><Relationship Id="rId2" Type="http://schemas.microsoft.com/office/2007/relationships/media" Target="../media/media12.mp3"/><Relationship Id="rId1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14.m4a"/><Relationship Id="rId2" Type="http://schemas.openxmlformats.org/officeDocument/2006/relationships/audio" Target="../media/media14.m4a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6.mp3"/><Relationship Id="rId7" Type="http://schemas.openxmlformats.org/officeDocument/2006/relationships/audio" Target="../media/media6.mp3"/><Relationship Id="rId6" Type="http://schemas.openxmlformats.org/officeDocument/2006/relationships/image" Target="../media/image6.png"/><Relationship Id="rId5" Type="http://schemas.microsoft.com/office/2007/relationships/media" Target="../media/media15.m4a"/><Relationship Id="rId4" Type="http://schemas.openxmlformats.org/officeDocument/2006/relationships/audio" Target="../media/media15.m4a"/><Relationship Id="rId3" Type="http://schemas.openxmlformats.org/officeDocument/2006/relationships/image" Target="../media/image13.GIF"/><Relationship Id="rId2" Type="http://schemas.openxmlformats.org/officeDocument/2006/relationships/image" Target="../media/image19.GIF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8.m4a"/><Relationship Id="rId8" Type="http://schemas.openxmlformats.org/officeDocument/2006/relationships/image" Target="../media/image6.png"/><Relationship Id="rId7" Type="http://schemas.microsoft.com/office/2007/relationships/media" Target="../media/media17.m4a"/><Relationship Id="rId6" Type="http://schemas.openxmlformats.org/officeDocument/2006/relationships/audio" Target="../media/media17.m4a"/><Relationship Id="rId5" Type="http://schemas.openxmlformats.org/officeDocument/2006/relationships/image" Target="../media/image13.GIF"/><Relationship Id="rId4" Type="http://schemas.openxmlformats.org/officeDocument/2006/relationships/image" Target="../media/image21.png"/><Relationship Id="rId3" Type="http://schemas.microsoft.com/office/2007/relationships/media" Target="../media/media16.mp4"/><Relationship Id="rId2" Type="http://schemas.openxmlformats.org/officeDocument/2006/relationships/video" Target="../media/media16.mp4"/><Relationship Id="rId11" Type="http://schemas.openxmlformats.org/officeDocument/2006/relationships/slideLayout" Target="../slideLayouts/slideLayout2.xml"/><Relationship Id="rId10" Type="http://schemas.microsoft.com/office/2007/relationships/media" Target="../media/media18.m4a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23.GIF"/><Relationship Id="rId2" Type="http://schemas.openxmlformats.org/officeDocument/2006/relationships/image" Target="../media/image13.GIF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2.wav"/><Relationship Id="rId7" Type="http://schemas.openxmlformats.org/officeDocument/2006/relationships/image" Target="../media/image6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23.GIF"/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3.GIF"/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3.GIF"/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6.png"/><Relationship Id="rId4" Type="http://schemas.openxmlformats.org/officeDocument/2006/relationships/image" Target="../media/image23.GIF"/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23.GIF"/><Relationship Id="rId2" Type="http://schemas.openxmlformats.org/officeDocument/2006/relationships/image" Target="../media/image13.GIF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6.mp3"/><Relationship Id="rId8" Type="http://schemas.openxmlformats.org/officeDocument/2006/relationships/image" Target="../media/image6.png"/><Relationship Id="rId7" Type="http://schemas.microsoft.com/office/2007/relationships/media" Target="../media/media5.m4a"/><Relationship Id="rId6" Type="http://schemas.openxmlformats.org/officeDocument/2006/relationships/audio" Target="../media/media5.m4a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10" Type="http://schemas.microsoft.com/office/2007/relationships/media" Target="../media/media6.mp3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8.m4a"/><Relationship Id="rId7" Type="http://schemas.openxmlformats.org/officeDocument/2006/relationships/audio" Target="../media/media8.m4a"/><Relationship Id="rId6" Type="http://schemas.openxmlformats.org/officeDocument/2006/relationships/image" Target="../media/image6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13.GIF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352" y="303648"/>
            <a:ext cx="7389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 TẠO QUẬN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ĐỐNG ĐA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9046" y="682696"/>
            <a:ext cx="47478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 TIỂU HỌC TRUNG TỰ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145" y="2164080"/>
            <a:ext cx="11308080" cy="13011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6681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THẦY, CÔ GIÁO </a:t>
            </a:r>
            <a:endParaRPr kumimoji="0" lang="en-US" sz="4800" b="1" i="0" u="none" strike="noStrike" kern="1200" cap="none" spc="0" normalizeH="0" baseline="0" noProof="0" dirty="0" err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7115" y="2782570"/>
            <a:ext cx="791146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ĐẾN DỰ GIỜ MÔN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LỚP 1A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9409" y="3862113"/>
            <a:ext cx="8099435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Cao </a:t>
            </a:r>
            <a:r>
              <a:rPr kumimoji="0" lang="en-US" sz="280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ThịThu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</a:t>
            </a:r>
            <a:endParaRPr kumimoji="0" lang="en-US" sz="2800" b="1" i="1" u="none" strike="noStrike" kern="1200" cap="none" spc="0" normalizeH="0" baseline="0" noProof="0" dirty="0" err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869948" y="1"/>
            <a:ext cx="89504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400" b="1" u="sng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1334024" y="86477"/>
            <a:ext cx="805900" cy="1074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9103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360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00720" y="625736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40210" y="1070031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+ 3 - 7 =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9447" y="2161703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3 + 5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20886" y="997548"/>
            <a:ext cx="390741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2 – 3 =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13756" y="2050719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+ 6 – 8 =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721101" y="2084710"/>
            <a:ext cx="1184729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688740" y="20645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2310" y="791210"/>
            <a:ext cx="3499485" cy="452374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462" y="1938139"/>
            <a:ext cx="2080602" cy="1490861"/>
          </a:xfrm>
          <a:prstGeom prst="rect">
            <a:avLst/>
          </a:prstGeom>
        </p:spPr>
      </p:pic>
      <p:pic>
        <p:nvPicPr>
          <p:cNvPr id="5" name="Âm thanh về đích, chiến thắ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510" y="6375620"/>
            <a:ext cx="406400" cy="4064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45" y="637032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4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hào người bạn mới đế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8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vui nhộ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46250" y="1690689"/>
            <a:ext cx="406400" cy="406400"/>
          </a:xfrm>
          <a:prstGeom prst="rect">
            <a:avLst/>
          </a:prstGeom>
        </p:spPr>
      </p:pic>
      <p:pic>
        <p:nvPicPr>
          <p:cNvPr id="4" name="5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13" name="doan 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end="5024,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869948" y="1"/>
            <a:ext cx="89504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1334024" y="86477"/>
            <a:ext cx="805900" cy="1074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9103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360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00720" y="625736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52700" y="1258485"/>
            <a:ext cx="6908800" cy="673100"/>
            <a:chOff x="431800" y="1257300"/>
            <a:chExt cx="6908800" cy="673100"/>
          </a:xfrm>
        </p:grpSpPr>
        <p:sp>
          <p:nvSpPr>
            <p:cNvPr id="19" name="Rectangle 18"/>
            <p:cNvSpPr/>
            <p:nvPr/>
          </p:nvSpPr>
          <p:spPr>
            <a:xfrm>
              <a:off x="431800" y="1282700"/>
              <a:ext cx="673100" cy="647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/>
            <p:cNvCxnSpPr>
              <a:stCxn id="19" idx="3"/>
            </p:cNvCxnSpPr>
            <p:nvPr/>
          </p:nvCxnSpPr>
          <p:spPr>
            <a:xfrm flipV="1">
              <a:off x="1104900" y="16002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501900" y="1257300"/>
              <a:ext cx="673100" cy="647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572000" y="1282700"/>
              <a:ext cx="673100" cy="647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3175000" y="15748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245100" y="15748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667500" y="1257300"/>
              <a:ext cx="673100" cy="647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2634355" y="1284610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96355" y="9671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3755" y="9417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23855" y="9544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34140" y="12517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666140" y="13025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99740" y="12517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4065" y="1251585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64166" y="1269984"/>
            <a:ext cx="902335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45855" y="1251585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5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186" y="550719"/>
            <a:ext cx="4208779" cy="4747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82" y="1867578"/>
            <a:ext cx="2033156" cy="1644549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235" y="5996926"/>
            <a:ext cx="487363" cy="487363"/>
          </a:xfrm>
          <a:prstGeom prst="rect">
            <a:avLst/>
          </a:prstGeom>
        </p:spPr>
      </p:pic>
      <p:pic>
        <p:nvPicPr>
          <p:cNvPr id="6" name="Tiếng vỗ tay trả lời đúng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380" y="62984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463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524000" y="194072"/>
            <a:ext cx="9562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Quan sát tranh và viết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thích hợp: </a:t>
            </a:r>
            <a:endParaRPr lang="en-US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177594" y="2051614"/>
            <a:ext cx="3991168" cy="577287"/>
            <a:chOff x="2443794" y="3347013"/>
            <a:chExt cx="3991168" cy="577287"/>
          </a:xfrm>
        </p:grpSpPr>
        <p:sp>
          <p:nvSpPr>
            <p:cNvPr id="73" name="Rounded Rectangle 72"/>
            <p:cNvSpPr/>
            <p:nvPr/>
          </p:nvSpPr>
          <p:spPr bwMode="auto">
            <a:xfrm>
              <a:off x="2443794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3281994" y="3352800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 bwMode="auto">
            <a:xfrm>
              <a:off x="4128135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 bwMode="auto">
            <a:xfrm>
              <a:off x="4974276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5825362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4737100" y="3651250"/>
            <a:ext cx="267758" cy="311150"/>
          </a:xfrm>
          <a:custGeom>
            <a:avLst/>
            <a:gdLst>
              <a:gd name="connsiteX0" fmla="*/ 0 w 267758"/>
              <a:gd name="connsiteY0" fmla="*/ 0 h 311150"/>
              <a:gd name="connsiteX1" fmla="*/ 139700 w 267758"/>
              <a:gd name="connsiteY1" fmla="*/ 12700 h 311150"/>
              <a:gd name="connsiteX2" fmla="*/ 184150 w 267758"/>
              <a:gd name="connsiteY2" fmla="*/ 57150 h 311150"/>
              <a:gd name="connsiteX3" fmla="*/ 209550 w 267758"/>
              <a:gd name="connsiteY3" fmla="*/ 57150 h 311150"/>
              <a:gd name="connsiteX4" fmla="*/ 234950 w 267758"/>
              <a:gd name="connsiteY4" fmla="*/ 82550 h 311150"/>
              <a:gd name="connsiteX5" fmla="*/ 254000 w 267758"/>
              <a:gd name="connsiteY5" fmla="*/ 114300 h 311150"/>
              <a:gd name="connsiteX6" fmla="*/ 266700 w 267758"/>
              <a:gd name="connsiteY6" fmla="*/ 165100 h 311150"/>
              <a:gd name="connsiteX7" fmla="*/ 260350 w 267758"/>
              <a:gd name="connsiteY7" fmla="*/ 222250 h 311150"/>
              <a:gd name="connsiteX8" fmla="*/ 260350 w 267758"/>
              <a:gd name="connsiteY8" fmla="*/ 304800 h 311150"/>
              <a:gd name="connsiteX9" fmla="*/ 260350 w 267758"/>
              <a:gd name="connsiteY9" fmla="*/ 311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758" h="311150">
                <a:moveTo>
                  <a:pt x="0" y="0"/>
                </a:moveTo>
                <a:cubicBezTo>
                  <a:pt x="54504" y="1587"/>
                  <a:pt x="109008" y="3175"/>
                  <a:pt x="139700" y="12700"/>
                </a:cubicBezTo>
                <a:cubicBezTo>
                  <a:pt x="170392" y="22225"/>
                  <a:pt x="172508" y="49742"/>
                  <a:pt x="184150" y="57150"/>
                </a:cubicBezTo>
                <a:cubicBezTo>
                  <a:pt x="195792" y="64558"/>
                  <a:pt x="201083" y="52917"/>
                  <a:pt x="209550" y="57150"/>
                </a:cubicBezTo>
                <a:cubicBezTo>
                  <a:pt x="218017" y="61383"/>
                  <a:pt x="227542" y="73025"/>
                  <a:pt x="234950" y="82550"/>
                </a:cubicBezTo>
                <a:cubicBezTo>
                  <a:pt x="242358" y="92075"/>
                  <a:pt x="248708" y="100542"/>
                  <a:pt x="254000" y="114300"/>
                </a:cubicBezTo>
                <a:cubicBezTo>
                  <a:pt x="259292" y="128058"/>
                  <a:pt x="265642" y="147109"/>
                  <a:pt x="266700" y="165100"/>
                </a:cubicBezTo>
                <a:cubicBezTo>
                  <a:pt x="267758" y="183091"/>
                  <a:pt x="261408" y="198967"/>
                  <a:pt x="260350" y="222250"/>
                </a:cubicBezTo>
                <a:cubicBezTo>
                  <a:pt x="259292" y="245533"/>
                  <a:pt x="260350" y="304800"/>
                  <a:pt x="260350" y="304800"/>
                </a:cubicBezTo>
                <a:lnTo>
                  <a:pt x="260350" y="31115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78229" y="2057329"/>
            <a:ext cx="3991168" cy="577287"/>
            <a:chOff x="2443794" y="3347013"/>
            <a:chExt cx="3991168" cy="577287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2443794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8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281994" y="3352800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chemeClr val="tx1"/>
                  </a:solidFill>
                </a:rPr>
                <a:t>-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4128135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974276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/>
                <a:t>=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5825362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Content Placeholder 1" descr="8-3=5  quả dừ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7435" y="671195"/>
            <a:ext cx="4864100" cy="57556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71244" y="2983794"/>
            <a:ext cx="3991168" cy="577287"/>
            <a:chOff x="2443794" y="3347013"/>
            <a:chExt cx="3991168" cy="577287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443794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8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3281994" y="3352800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chemeClr val="tx1"/>
                  </a:solidFill>
                </a:rPr>
                <a:t>-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4128135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974276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/>
                <a:t>=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825362" y="3347013"/>
              <a:ext cx="609600" cy="57150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ph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852" y="1184564"/>
            <a:ext cx="5250295" cy="368877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424" y="1668549"/>
            <a:ext cx="1497774" cy="1497774"/>
          </a:xfrm>
          <a:prstGeom prst="rect">
            <a:avLst/>
          </a:prstGeom>
        </p:spPr>
      </p:pic>
      <p:pic>
        <p:nvPicPr>
          <p:cNvPr id="5" name="nhac (mp3cut (mp3cut.net) (3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817" y="6091173"/>
            <a:ext cx="487363" cy="487363"/>
          </a:xfrm>
          <a:prstGeom prst="rect">
            <a:avLst/>
          </a:prstGeom>
        </p:spPr>
      </p:pic>
      <p:pic>
        <p:nvPicPr>
          <p:cNvPr id="6" name="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61645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58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352" y="303648"/>
            <a:ext cx="7389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 TẠO QUẬN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ĐỐNG ĐA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9046" y="682696"/>
            <a:ext cx="47478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 TIỂU HỌC TRUNG TỰ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145" y="2164080"/>
            <a:ext cx="11308080" cy="13011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6681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THẦY, CÔ GIÁO </a:t>
            </a:r>
            <a:endParaRPr kumimoji="0" lang="en-US" sz="4800" b="1" i="0" u="none" strike="noStrike" kern="1200" cap="none" spc="0" normalizeH="0" baseline="0" noProof="0" dirty="0" err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7115" y="2782570"/>
            <a:ext cx="791146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ĐẾN DỰ GIỜ MÔN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LỚP 1A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9409" y="3862113"/>
            <a:ext cx="8099435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Cao </a:t>
            </a:r>
            <a:r>
              <a:rPr kumimoji="0" lang="en-US" sz="280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ThịThu</a:t>
            </a: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</a:t>
            </a:r>
            <a:endParaRPr kumimoji="0" lang="en-US" sz="2800" b="1" i="1" u="none" strike="noStrike" kern="1200" cap="none" spc="0" normalizeH="0" baseline="0" noProof="0" dirty="0" err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00880" y="2651121"/>
            <a:ext cx="3088640" cy="1084913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1">
              <a:avLst/>
            </a:prstTxWarp>
            <a:spAutoFit/>
          </a:bodyPr>
          <a:lstStyle/>
          <a:p>
            <a:pPr algn="ctr" defTabSz="685800"/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</a:rPr>
              <a:t>động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9218" name="Picture 2" descr="Tv, Televizyon, Televizyon Seti, Televizyon Şovu, Kırmızı, Teknoloji,  Medya, Satır, hat, medya, multimedya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9" b="91756" l="10000" r="90000">
                        <a14:foregroundMark x1="43370" y1="7939" x2="43370" y2="7939"/>
                        <a14:foregroundMark x1="47609" y1="19389" x2="47609" y2="19389"/>
                        <a14:foregroundMark x1="51304" y1="27023" x2="51304" y2="27023"/>
                        <a14:foregroundMark x1="61739" y1="3511" x2="61739" y2="3511"/>
                        <a14:foregroundMark x1="69674" y1="91756" x2="69674" y2="91756"/>
                        <a14:foregroundMark x1="32609" y1="90687" x2="32609" y2="90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22" y="4204363"/>
            <a:ext cx="2326459" cy="16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136" y="2249684"/>
            <a:ext cx="1351370" cy="802873"/>
          </a:xfrm>
          <a:prstGeom prst="rect">
            <a:avLst/>
          </a:prstGeom>
        </p:spPr>
      </p:pic>
      <p:pic>
        <p:nvPicPr>
          <p:cNvPr id="4" name="Beat bài Quả đã cắ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580" y="6177280"/>
            <a:ext cx="642620" cy="759460"/>
          </a:xfr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40741E-7 L -4.44444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6" y="453390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760887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49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377945" y="100584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vàng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995004" y="1733551"/>
            <a:ext cx="2388777" cy="192976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thông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66" y="3434718"/>
            <a:ext cx="1987529" cy="1996363"/>
          </a:xfrm>
          <a:prstGeom prst="rect">
            <a:avLst/>
          </a:prstGeom>
        </p:spPr>
      </p:pic>
      <p:sp>
        <p:nvSpPr>
          <p:cNvPr id="10" name="Hexagon 9"/>
          <p:cNvSpPr/>
          <p:nvPr/>
        </p:nvSpPr>
        <p:spPr>
          <a:xfrm>
            <a:off x="6763989" y="2775547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err="1">
                <a:solidFill>
                  <a:prstClr val="white"/>
                </a:solidFill>
                <a:latin typeface="Calibri" panose="020F0502020204030204"/>
              </a:rPr>
              <a:t>thái</a:t>
            </a:r>
            <a:endParaRPr lang="en-US" sz="495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93" y="3428448"/>
            <a:ext cx="1705018" cy="1705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8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3 + 2 =  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2" y="3453905"/>
            <a:ext cx="1705019" cy="1705019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14" y="3453906"/>
            <a:ext cx="1705019" cy="1705019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34" y="3394365"/>
            <a:ext cx="1773184" cy="177318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11340" y="1786890"/>
            <a:ext cx="449580" cy="411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823569" y="5153344"/>
            <a:ext cx="2080634" cy="6313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ếng vỗ tay trả lời đú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8820" y="636717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repeatCount="10000" fill="remove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" grpId="0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90" y="3206040"/>
            <a:ext cx="1705018" cy="1705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853854" y="1109810"/>
            <a:ext cx="4429601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7 &gt;    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707686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34" y="3258111"/>
            <a:ext cx="1618129" cy="1618129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0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46" y="3249483"/>
            <a:ext cx="1618130" cy="161813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08410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83" y="3162595"/>
            <a:ext cx="1705018" cy="170501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272387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1976" y="1580217"/>
            <a:ext cx="499734" cy="4793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988019" y="5150298"/>
            <a:ext cx="2080634" cy="6313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0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200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4" grpId="0" animBg="1"/>
      <p:bldP spid="6" grpId="2" animBg="1"/>
      <p:bldP spid="6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90" y="3206040"/>
            <a:ext cx="1705018" cy="1705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771671" y="754210"/>
            <a:ext cx="4429601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       -  6  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74" y="3239325"/>
            <a:ext cx="1618129" cy="1618129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82834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46" y="3249483"/>
            <a:ext cx="1618130" cy="161813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53" y="3027147"/>
            <a:ext cx="1705018" cy="170501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944433" y="515028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236" y="1255097"/>
            <a:ext cx="499734" cy="4793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291156" y="5150287"/>
            <a:ext cx="2080634" cy="6313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200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4" grpId="0" animBg="1"/>
      <p:bldP spid="2" grpId="2" animBg="1"/>
      <p:bldP spid="2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9" y="3665035"/>
            <a:ext cx="1485251" cy="148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64749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3 - 1 = 2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09" y="3670623"/>
            <a:ext cx="1411712" cy="141171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232764" y="5150286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 – 1 = 3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28" y="3670624"/>
            <a:ext cx="1372203" cy="1372203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488075" y="5134808"/>
            <a:ext cx="2179925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+ 1 = 4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47" y="3712209"/>
            <a:ext cx="1411712" cy="141171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944433" y="515028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 + 1 = 5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/>
          <p:cNvSpPr/>
          <p:nvPr/>
        </p:nvSpPr>
        <p:spPr>
          <a:xfrm>
            <a:off x="3227926" y="578810"/>
            <a:ext cx="4640501" cy="214312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76" y="938591"/>
            <a:ext cx="2054299" cy="15911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5141130" y="3184079"/>
            <a:ext cx="2080634" cy="6313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 – 1 = 3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200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" grpId="0" animBg="1"/>
      <p:bldP spid="4" grpId="1" animBg="1"/>
      <p:bldP spid="4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89" y="280670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760887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49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377945" y="100584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dirty="0" err="1">
                <a:solidFill>
                  <a:prstClr val="white"/>
                </a:solidFill>
                <a:latin typeface="Calibri" panose="020F0502020204030204"/>
              </a:rPr>
              <a:t>vàng</a:t>
            </a:r>
            <a:endParaRPr lang="en-US" sz="49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995004" y="1733551"/>
            <a:ext cx="2503077" cy="192976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dirty="0" err="1">
                <a:solidFill>
                  <a:prstClr val="white"/>
                </a:solidFill>
                <a:latin typeface="Calibri" panose="020F0502020204030204"/>
              </a:rPr>
              <a:t>thông</a:t>
            </a:r>
            <a:endParaRPr lang="en-US" sz="49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75" y="3855799"/>
            <a:ext cx="1987529" cy="1996363"/>
          </a:xfrm>
          <a:prstGeom prst="rect">
            <a:avLst/>
          </a:prstGeom>
        </p:spPr>
      </p:pic>
      <p:sp>
        <p:nvSpPr>
          <p:cNvPr id="10" name="Hexagon 9"/>
          <p:cNvSpPr/>
          <p:nvPr/>
        </p:nvSpPr>
        <p:spPr>
          <a:xfrm>
            <a:off x="6763989" y="2775547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dirty="0" err="1">
                <a:solidFill>
                  <a:prstClr val="white"/>
                </a:solidFill>
                <a:latin typeface="Calibri" panose="020F0502020204030204"/>
              </a:rPr>
              <a:t>thái</a:t>
            </a:r>
            <a:endParaRPr lang="en-US" sz="49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be 7"/>
          <p:cNvSpPr/>
          <p:nvPr/>
        </p:nvSpPr>
        <p:spPr>
          <a:xfrm>
            <a:off x="2654935" y="1181735"/>
            <a:ext cx="821690" cy="762000"/>
          </a:xfrm>
          <a:prstGeom prst="cub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1660" y="1323345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/>
          <p:cNvSpPr/>
          <p:nvPr/>
        </p:nvSpPr>
        <p:spPr>
          <a:xfrm>
            <a:off x="8857616" y="1181735"/>
            <a:ext cx="1125855" cy="726440"/>
          </a:xfrm>
          <a:prstGeom prst="cub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869948" y="1"/>
            <a:ext cx="89504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400" b="1" u="sng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44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400" b="1">
                <a:solidFill>
                  <a:srgbClr val="002060"/>
                </a:solidFill>
                <a:latin typeface="+mj-lt"/>
              </a:rPr>
              <a:t>:</a:t>
            </a:r>
            <a:r>
              <a:rPr lang="en-US" sz="4400" b="1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1369584" y="86477"/>
            <a:ext cx="805900" cy="1074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9103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360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00720" y="625736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307455" y="1584328"/>
            <a:ext cx="5549900" cy="31750"/>
            <a:chOff x="1104900" y="1574800"/>
            <a:chExt cx="5549900" cy="31750"/>
          </a:xfrm>
        </p:grpSpPr>
        <p:cxnSp>
          <p:nvCxnSpPr>
            <p:cNvPr id="24" name="Straight Arrow Connector 23"/>
            <p:cNvCxnSpPr>
              <a:stCxn id="19" idx="3"/>
            </p:cNvCxnSpPr>
            <p:nvPr/>
          </p:nvCxnSpPr>
          <p:spPr>
            <a:xfrm flipV="1">
              <a:off x="1104900" y="16002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175000" y="15748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245100" y="1574800"/>
              <a:ext cx="1409700" cy="63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3396355" y="9671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3755" y="9417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23855" y="954410"/>
            <a:ext cx="116294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99740" y="12517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09590" y="1321440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069445" y="1323345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87225" y="3983360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00271" y="1188720"/>
            <a:ext cx="847725" cy="8013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617970" y="1028065"/>
            <a:ext cx="996950" cy="88519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805670" y="1258575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87225" y="1282070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11770" y="1258575"/>
            <a:ext cx="645874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4" grpId="0" bldLvl="0" animBg="1"/>
      <p:bldP spid="5" grpId="0" bldLvl="0" animBg="1"/>
      <p:bldP spid="5" grpId="1" bldLvl="0" animBg="1"/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9;p23"/>
          <p:cNvSpPr txBox="1">
            <a:spLocks noGrp="1"/>
          </p:cNvSpPr>
          <p:nvPr/>
        </p:nvSpPr>
        <p:spPr>
          <a:xfrm>
            <a:off x="1881377" y="1420479"/>
            <a:ext cx="8532253" cy="210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61" y="5228824"/>
            <a:ext cx="3080377" cy="1629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40" y="4593336"/>
            <a:ext cx="2438400" cy="22646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37575" y="269378"/>
            <a:ext cx="2076055" cy="1231558"/>
            <a:chOff x="186743" y="0"/>
            <a:chExt cx="2076055" cy="12315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43" y="0"/>
              <a:ext cx="2076055" cy="123155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 rot="20790502">
              <a:off x="1488671" y="563095"/>
              <a:ext cx="476519" cy="261613"/>
            </a:xfrm>
            <a:prstGeom prst="ellipse">
              <a:avLst/>
            </a:prstGeom>
            <a:solidFill>
              <a:srgbClr val="09AF4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/>
          <a:stretch>
            <a:fillRect/>
          </a:stretch>
        </p:blipFill>
        <p:spPr>
          <a:xfrm>
            <a:off x="5014401" y="5311740"/>
            <a:ext cx="2828185" cy="15462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9;p23"/>
          <p:cNvSpPr txBox="1">
            <a:spLocks noGrp="1"/>
          </p:cNvSpPr>
          <p:nvPr/>
        </p:nvSpPr>
        <p:spPr>
          <a:xfrm>
            <a:off x="2079465" y="1994685"/>
            <a:ext cx="8532253" cy="210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000" dirty="0"/>
              <a:t>TOÁN</a:t>
            </a:r>
            <a:endParaRPr lang="en-US" sz="3000" dirty="0"/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46:  LUYỆN TẬP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61" y="5228824"/>
            <a:ext cx="3080377" cy="1629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40" y="4593336"/>
            <a:ext cx="2438400" cy="22646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45986" y="382394"/>
            <a:ext cx="2076055" cy="1231558"/>
            <a:chOff x="186743" y="0"/>
            <a:chExt cx="2076055" cy="12315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43" y="0"/>
              <a:ext cx="2076055" cy="123155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 rot="20790502">
              <a:off x="1488671" y="563095"/>
              <a:ext cx="476519" cy="261613"/>
            </a:xfrm>
            <a:prstGeom prst="ellipse">
              <a:avLst/>
            </a:prstGeom>
            <a:solidFill>
              <a:srgbClr val="09AF4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/>
          <a:stretch>
            <a:fillRect/>
          </a:stretch>
        </p:blipFill>
        <p:spPr>
          <a:xfrm>
            <a:off x="1822361" y="225043"/>
            <a:ext cx="2828185" cy="15462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an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3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69727"/>
          </a:xfrm>
          <a:prstGeom prst="rect">
            <a:avLst/>
          </a:prstGeom>
        </p:spPr>
      </p:pic>
      <p:pic>
        <p:nvPicPr>
          <p:cNvPr id="8" name="nhac (mp3cut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68" y="65026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95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2319" y="204811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nhẩm: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89100" y="907066"/>
            <a:ext cx="3086100" cy="2496535"/>
          </a:xfrm>
          <a:prstGeom prst="rect">
            <a:avLst/>
          </a:prstGeom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1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5 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21687" y="894366"/>
            <a:ext cx="2128235" cy="1048735"/>
          </a:xfrm>
          <a:prstGeom prst="rect">
            <a:avLst/>
          </a:prstGeom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6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0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208179" y="894366"/>
            <a:ext cx="2128235" cy="756635"/>
          </a:xfrm>
          <a:prstGeom prst="rect">
            <a:avLst/>
          </a:prstGeom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2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8 – 8 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2156" y="1173660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2156" y="2155333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9479" y="1168217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6226" y="2198513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46804" y="1217113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93464" y="2181137"/>
            <a:ext cx="132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9u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828" y="1641764"/>
            <a:ext cx="4695464" cy="265386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890" y="1284167"/>
            <a:ext cx="2980764" cy="2824427"/>
          </a:xfrm>
          <a:prstGeom prst="rect">
            <a:avLst/>
          </a:prstGeom>
        </p:spPr>
      </p:pic>
      <p:pic>
        <p:nvPicPr>
          <p:cNvPr id="8" name="2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43625"/>
            <a:ext cx="487363" cy="487363"/>
          </a:xfrm>
          <a:prstGeom prst="rect">
            <a:avLst/>
          </a:prstGeom>
        </p:spPr>
      </p:pic>
      <p:pic>
        <p:nvPicPr>
          <p:cNvPr id="9" name="Tiếng vỗ tay trả lời đúng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346" y="614377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08008" y="2284001"/>
            <a:ext cx="8859992" cy="14982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1469111" y="-62502"/>
            <a:ext cx="572021" cy="76269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080000" y="4476661"/>
            <a:ext cx="2324100" cy="707886"/>
            <a:chOff x="0" y="819061"/>
            <a:chExt cx="2324100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0" y="819061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– 3 &lt;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55238" y="863601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2328766" y="2754657"/>
            <a:ext cx="645610" cy="5632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92252" y="2754657"/>
            <a:ext cx="645610" cy="5632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943994" y="2754657"/>
            <a:ext cx="645610" cy="5632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795737" y="2754657"/>
            <a:ext cx="645610" cy="5632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9168963" y="2754657"/>
            <a:ext cx="1371599" cy="5632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242450" y="1388455"/>
            <a:ext cx="2324100" cy="707886"/>
            <a:chOff x="0" y="819061"/>
            <a:chExt cx="2324100" cy="707886"/>
          </a:xfrm>
        </p:grpSpPr>
        <p:sp>
          <p:nvSpPr>
            <p:cNvPr id="55" name="TextBox 54"/>
            <p:cNvSpPr txBox="1"/>
            <p:nvPr/>
          </p:nvSpPr>
          <p:spPr>
            <a:xfrm>
              <a:off x="0" y="819061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+ 2 &lt;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1655238" y="863601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359516" y="1414957"/>
            <a:ext cx="2324100" cy="707886"/>
            <a:chOff x="101600" y="1589935"/>
            <a:chExt cx="2324100" cy="707886"/>
          </a:xfrm>
        </p:grpSpPr>
        <p:sp>
          <p:nvSpPr>
            <p:cNvPr id="58" name="TextBox 57"/>
            <p:cNvSpPr txBox="1"/>
            <p:nvPr/>
          </p:nvSpPr>
          <p:spPr>
            <a:xfrm>
              <a:off x="101600" y="1589935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– 5 &gt;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1751051" y="1653077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901035" y="4366139"/>
            <a:ext cx="2324100" cy="707886"/>
            <a:chOff x="0" y="819061"/>
            <a:chExt cx="2324100" cy="707886"/>
          </a:xfrm>
        </p:grpSpPr>
        <p:sp>
          <p:nvSpPr>
            <p:cNvPr id="74" name="TextBox 73"/>
            <p:cNvSpPr txBox="1"/>
            <p:nvPr/>
          </p:nvSpPr>
          <p:spPr>
            <a:xfrm>
              <a:off x="0" y="819061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– 4 &gt;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655238" y="863601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74785" y="1402587"/>
            <a:ext cx="2324100" cy="707886"/>
            <a:chOff x="0" y="819061"/>
            <a:chExt cx="2324100" cy="707886"/>
          </a:xfrm>
        </p:grpSpPr>
        <p:sp>
          <p:nvSpPr>
            <p:cNvPr id="79" name="TextBox 78"/>
            <p:cNvSpPr txBox="1"/>
            <p:nvPr/>
          </p:nvSpPr>
          <p:spPr>
            <a:xfrm>
              <a:off x="0" y="819061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– 7 =    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1655238" y="863601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42300" y="4476661"/>
            <a:ext cx="2324100" cy="707886"/>
            <a:chOff x="0" y="819061"/>
            <a:chExt cx="2324100" cy="707886"/>
          </a:xfrm>
        </p:grpSpPr>
        <p:sp>
          <p:nvSpPr>
            <p:cNvPr id="83" name="TextBox 82"/>
            <p:cNvSpPr txBox="1"/>
            <p:nvPr/>
          </p:nvSpPr>
          <p:spPr>
            <a:xfrm>
              <a:off x="0" y="819061"/>
              <a:ext cx="2324100" cy="707886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+ 2 =    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655238" y="863601"/>
              <a:ext cx="592662" cy="5528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70738" y="474777"/>
            <a:ext cx="760956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</a:rPr>
              <a:t>Bài </a:t>
            </a:r>
            <a:r>
              <a:rPr lang="en-US" sz="3200" b="1" u="sng" dirty="0">
                <a:solidFill>
                  <a:srgbClr val="002060"/>
                </a:solidFill>
              </a:rPr>
              <a:t>2</a:t>
            </a:r>
            <a:r>
              <a:rPr lang="vi-VN" sz="3200" b="1" dirty="0">
                <a:solidFill>
                  <a:srgbClr val="002060"/>
                </a:solidFill>
              </a:rPr>
              <a:t>:</a:t>
            </a:r>
            <a:r>
              <a:rPr lang="en-US" sz="3200" b="1" dirty="0">
                <a:solidFill>
                  <a:srgbClr val="002060"/>
                </a:solidFill>
              </a:rPr>
              <a:t>            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3" name="Rounded Rectangle 1"/>
          <p:cNvSpPr/>
          <p:nvPr/>
        </p:nvSpPr>
        <p:spPr>
          <a:xfrm>
            <a:off x="3601642" y="1340410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9861422" y="1407361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"/>
          <p:cNvSpPr/>
          <p:nvPr/>
        </p:nvSpPr>
        <p:spPr>
          <a:xfrm>
            <a:off x="6754880" y="1380248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3395774" y="4386116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6596102" y="4463386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9736669" y="4486772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"/>
          <p:cNvSpPr/>
          <p:nvPr/>
        </p:nvSpPr>
        <p:spPr>
          <a:xfrm>
            <a:off x="8441347" y="-32936"/>
            <a:ext cx="914400" cy="661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stCxn id="3" idx="2"/>
          </p:cNvCxnSpPr>
          <p:nvPr/>
        </p:nvCxnSpPr>
        <p:spPr>
          <a:xfrm>
            <a:off x="4058842" y="2002080"/>
            <a:ext cx="310994" cy="7639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90350" y="1859973"/>
            <a:ext cx="2243634" cy="89252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88597" y="1950923"/>
            <a:ext cx="7020370" cy="104287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6" idx="0"/>
            <a:endCxn id="45" idx="4"/>
          </p:cNvCxnSpPr>
          <p:nvPr/>
        </p:nvCxnSpPr>
        <p:spPr>
          <a:xfrm flipV="1">
            <a:off x="3852604" y="3317956"/>
            <a:ext cx="562453" cy="109272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0"/>
          </p:cNvCxnSpPr>
          <p:nvPr/>
        </p:nvCxnSpPr>
        <p:spPr>
          <a:xfrm flipH="1" flipV="1">
            <a:off x="2846674" y="3317956"/>
            <a:ext cx="1006300" cy="106816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9" idx="4"/>
          </p:cNvCxnSpPr>
          <p:nvPr/>
        </p:nvCxnSpPr>
        <p:spPr>
          <a:xfrm flipH="1">
            <a:off x="7064113" y="3317956"/>
            <a:ext cx="1054429" cy="11688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27900" y="3290622"/>
            <a:ext cx="2156201" cy="1248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" idx="0"/>
          </p:cNvCxnSpPr>
          <p:nvPr/>
        </p:nvCxnSpPr>
        <p:spPr>
          <a:xfrm>
            <a:off x="6495058" y="3235461"/>
            <a:ext cx="3698811" cy="12513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2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8518" y="472511"/>
            <a:ext cx="760956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Nối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ô </a:t>
            </a:r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trống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với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số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thích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hợp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.</a:t>
            </a:r>
            <a:endParaRPr 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284" y="1745169"/>
            <a:ext cx="522367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54" y="1669908"/>
            <a:ext cx="3325091" cy="2443453"/>
          </a:xfrm>
          <a:prstGeom prst="rect">
            <a:avLst/>
          </a:prstGeom>
        </p:spPr>
      </p:pic>
      <p:pic>
        <p:nvPicPr>
          <p:cNvPr id="4" name="Tiếng vỗ tay trả lời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158" y="6451284"/>
            <a:ext cx="406400" cy="40640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44" y="5887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869948" y="1"/>
            <a:ext cx="89504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400" b="1" u="sng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1334024" y="86477"/>
            <a:ext cx="805900" cy="1074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9103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360" y="622621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00720" y="6257363"/>
            <a:ext cx="171450" cy="315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40210" y="1070031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+ 3 - 7 =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15816" y="1041400"/>
            <a:ext cx="1151484" cy="687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113262" y="2107093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3 + 5 =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20886" y="997548"/>
            <a:ext cx="3907415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2 – 3 =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13756" y="2050719"/>
            <a:ext cx="3391981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+ 6 – 8 =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721101" y="2084710"/>
            <a:ext cx="1184729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625240" y="9723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688740" y="2064577"/>
            <a:ext cx="839560" cy="661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20" grpId="0"/>
      <p:bldP spid="21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NKNOELEADERBOARD" val="377334986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1041</Words>
  <Application>WPS Presentation</Application>
  <PresentationFormat>Widescreen</PresentationFormat>
  <Paragraphs>244</Paragraphs>
  <Slides>29</Slides>
  <Notes>4</Notes>
  <HiddenSlides>0</HiddenSlides>
  <MMClips>22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SimSun</vt:lpstr>
      <vt:lpstr>Wingdings</vt:lpstr>
      <vt:lpstr>UTM Cookies</vt:lpstr>
      <vt:lpstr>Segoe Print</vt:lpstr>
      <vt:lpstr>Londrina Solid</vt:lpstr>
      <vt:lpstr>Times New Roman</vt:lpstr>
      <vt:lpstr>Microsoft YaHei</vt:lpstr>
      <vt:lpstr>Arial Unicode MS</vt:lpstr>
      <vt:lpstr>Calibri Light</vt:lpstr>
      <vt:lpstr>Calibri</vt:lpstr>
      <vt:lpstr>Calibri Light</vt:lpstr>
      <vt:lpstr>Calibri</vt:lpstr>
      <vt:lpstr>UTM Fleur</vt:lpstr>
      <vt:lpstr>Algerian</vt:lpstr>
      <vt:lpstr>HP001 4 hàng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Nhuong_IT</dc:creator>
  <cp:lastModifiedBy>PC</cp:lastModifiedBy>
  <cp:revision>108</cp:revision>
  <dcterms:created xsi:type="dcterms:W3CDTF">2020-08-14T13:10:00Z</dcterms:created>
  <dcterms:modified xsi:type="dcterms:W3CDTF">2022-12-21T12:00:27Z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A0B4203566B0404E83CF4FE8C2D87967</vt:lpwstr>
  </property>
  <property fmtid="{D5CDD505-2E9C-101B-9397-08002B2CF9AE}" pid="3" name="KSOProductBuildVer">
    <vt:lpwstr>1033-11.2.0.11440</vt:lpwstr>
  </property>
</Properties>
</file>