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710" r:id="rId3"/>
  </p:sldMasterIdLst>
  <p:notesMasterIdLst>
    <p:notesMasterId r:id="rId8"/>
  </p:notesMasterIdLst>
  <p:sldIdLst>
    <p:sldId id="2007577183" r:id="rId4"/>
    <p:sldId id="2007577191" r:id="rId5"/>
    <p:sldId id="2007577194" r:id="rId6"/>
    <p:sldId id="2007577196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B7B"/>
    <a:srgbClr val="A0D565"/>
    <a:srgbClr val="3C1A56"/>
    <a:srgbClr val="09AF40"/>
    <a:srgbClr val="3187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19" autoAdjust="0"/>
    <p:restoredTop sz="94660"/>
  </p:normalViewPr>
  <p:slideViewPr>
    <p:cSldViewPr snapToGrid="0">
      <p:cViewPr varScale="1">
        <p:scale>
          <a:sx n="99" d="100"/>
          <a:sy n="99" d="100"/>
        </p:scale>
        <p:origin x="38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heme" Target="theme/theme1.xml"/><Relationship Id="rId5" Type="http://schemas.openxmlformats.org/officeDocument/2006/relationships/slide" Target="slides/slide2.xml"/><Relationship Id="rId1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89AA3F-53C0-4CE9-AA58-25CC0AE46C35}" type="datetimeFigureOut">
              <a:rPr lang="en-US" smtClean="0"/>
              <a:t>12/23/2022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D1375-F53A-4139-8949-FD36D6AB5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596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264F-3F1E-4F67-B219-4B4FC19C8F7F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4F1D-1B19-4457-A369-E9A284A331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30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264F-3F1E-4F67-B219-4B4FC19C8F7F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4F1D-1B19-4457-A369-E9A284A331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531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264F-3F1E-4F67-B219-4B4FC19C8F7F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4F1D-1B19-4457-A369-E9A284A331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747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BA0AE-0C6C-EE6D-DECA-53B919837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48FA45-0D6D-D219-8889-D1EB1AEA60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112A71-AE07-46C4-E320-C77AC383C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0114E4-695D-6004-1043-6AE59B148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45C1D8-33B2-CA73-B2BB-E5111DAF7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D0D902-E3FD-41D4-B99A-597D73F1A13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9274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E763F-0C52-7FD2-B26F-51FF8535C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449B-5FF4-62CA-82F7-057D2AD4C7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003C9-34CE-46FB-D6CD-69CCE840C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F75D7-0D30-5582-3CDC-A6F51C9C6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2D226-BB83-2FDA-831F-5ADB8722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D2D8B6-A4AC-42E0-BA92-63F5808EFAB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579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ABA56A-7175-6857-1310-7E23C19F1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C6E362-C429-E860-8F94-7DF038D5D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12340-1D31-3656-6804-2FAF5FD4A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1543-9E87-FFE4-4404-06533F16E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2B790D-238F-EEE2-7D36-6DF0D783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E828-E5B7-4D4D-9B80-7E0F84246B1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886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A0484-1F74-820C-03A9-F2B08500C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1FD04-FBD6-F0A8-18E4-E4D557EE23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0EF6CC-62D8-1EF1-6BE3-F8583B8CA9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D6B28C-2821-A83E-CC62-560729BCA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2E4014-F9DE-2B47-DEFD-49874ECDA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D4FA1-0DAF-6B5E-D464-2F4BDA253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89393-D349-44D7-AD3D-BABF296EAA0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193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F82AD-1320-5966-494A-37A49849F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F0B871-0FA0-9485-D62D-9A66DA2F5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B927CB-4177-9056-B250-A3E96C21B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64CBBB-D8F0-A64E-716F-C9D28E3EE2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373128-5791-B0C5-8D45-3675487ADC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7D6429-92FE-93C4-4735-DB9985BD4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861800-22E6-3C4B-1B06-C492D7B49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2D50DF-7C2C-25F6-8BB8-1C302910E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B5BE1-1900-417B-AE8E-E6037FDDFC2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542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7F0A9-AB70-C71A-DBDB-133C1D932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0BF0D9-C0C9-CDB3-C8D6-EF29FD970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DC8E6-07BD-47AA-A67C-276BC8B7D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45778A-0603-F4C9-D118-EB8D157F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1BC497-F838-49E0-8278-72BCFF454F91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139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C70CEF-3AF3-6E93-C234-94C2A8665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E4688A-7114-4C0E-27F0-E8CA99998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7E083-2A99-8AFE-E5B8-E8F7B2495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6F88C-A493-4071-8513-6FE15AE74A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05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418FA-FE5F-EFD1-46DD-B5962F80E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416BB-1580-5889-5952-05CAD09C2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566D8C-7EF7-E06F-31A1-C2EAD4C971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41720-C671-72AC-5C33-00152556C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03169-6EE1-3EB0-26E9-1362415D4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A8816-FEA7-F808-AC24-0167E05E7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84FC0-1499-44A9-97CF-09119C7CF36E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08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264F-3F1E-4F67-B219-4B4FC19C8F7F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4F1D-1B19-4457-A369-E9A284A331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04386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2E93B-1CD5-EA49-247F-7E41206D1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CB7004-E9CA-987B-886E-0BCB08A655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9BF0AF-AF30-C301-975F-A88F259F4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1424F6-1B4C-70E6-7AF9-EE5AD11A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80121-DB6D-4ACA-1EAD-553F8F694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73DE7A-4C42-D552-FB03-E843F3997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74ED5-F850-4853-B39F-47DCA0B681F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745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EDE0D-4E61-A67D-8DA4-BC0D4FAEA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C6B93A-6C8A-013A-299E-19D80159C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69B9B-5750-C808-E3BC-9E41B2ADE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A34A4-387E-6AA7-8B39-E94002987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9102BC-FD6D-3880-18B9-12B0F83FE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9B0F0-6FB0-4512-B550-AF40F1A0DDF9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3368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C1247C-F09C-9A4A-E54E-3AAC9D00C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CD6E93-92A1-08B5-5144-20267382A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0CA914-65D0-5F3A-FCE4-8B820D83B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8213E-B0C0-C475-99AE-F994BA530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B69C1-79CD-9595-76FC-1A58D6030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313C44-666D-497D-9BA3-E1180D68CD38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663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5702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4217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036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7964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656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7478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59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264F-3F1E-4F67-B219-4B4FC19C8F7F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4F1D-1B19-4457-A369-E9A284A331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851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1841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1005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4627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6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264F-3F1E-4F67-B219-4B4FC19C8F7F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4F1D-1B19-4457-A369-E9A284A331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013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264F-3F1E-4F67-B219-4B4FC19C8F7F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4F1D-1B19-4457-A369-E9A284A331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122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264F-3F1E-4F67-B219-4B4FC19C8F7F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4F1D-1B19-4457-A369-E9A284A331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461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264F-3F1E-4F67-B219-4B4FC19C8F7F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4F1D-1B19-4457-A369-E9A284A331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692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264F-3F1E-4F67-B219-4B4FC19C8F7F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4F1D-1B19-4457-A369-E9A284A331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36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1264F-3F1E-4F67-B219-4B4FC19C8F7F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F4F1D-1B19-4457-A369-E9A284A331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83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1264F-3F1E-4F67-B219-4B4FC19C8F7F}" type="datetimeFigureOut">
              <a:rPr lang="en-US" smtClean="0"/>
              <a:pPr/>
              <a:t>12/23/2022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F4F1D-1B19-4457-A369-E9A284A331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15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A64336-262C-3DF0-B1AF-0BCA30D8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CF1BC5-18B5-A530-AB0A-1F2D1569E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194D6-2C2F-D837-9DA2-C612F21669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BE2C3-3F43-6919-424A-2A9361C811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AE881-A978-4DED-91F4-3A3218704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637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12/23/2022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905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1.wdp"/><Relationship Id="rId3" Type="http://schemas.microsoft.com/office/2007/relationships/media" Target="../media/media3.m4a"/><Relationship Id="rId7" Type="http://schemas.openxmlformats.org/officeDocument/2006/relationships/image" Target="../media/image2.gif"/><Relationship Id="rId12" Type="http://schemas.openxmlformats.org/officeDocument/2006/relationships/image" Target="../media/image7.png"/><Relationship Id="rId2" Type="http://schemas.openxmlformats.org/officeDocument/2006/relationships/audio" Target="../media/media2.m4a"/><Relationship Id="rId16" Type="http://schemas.microsoft.com/office/2007/relationships/hdphoto" Target="../media/hdphoto2.wdp"/><Relationship Id="rId1" Type="http://schemas.microsoft.com/office/2007/relationships/media" Target="../media/media2.m4a"/><Relationship Id="rId6" Type="http://schemas.openxmlformats.org/officeDocument/2006/relationships/audio" Target="../media/audio1.wav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9.png"/><Relationship Id="rId10" Type="http://schemas.openxmlformats.org/officeDocument/2006/relationships/image" Target="../media/image5.png"/><Relationship Id="rId4" Type="http://schemas.openxmlformats.org/officeDocument/2006/relationships/audio" Target="../media/media3.m4a"/><Relationship Id="rId9" Type="http://schemas.openxmlformats.org/officeDocument/2006/relationships/image" Target="../media/image4.gif"/><Relationship Id="rId1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OEL - cut-th">
            <a:hlinkClick r:id="" action="ppaction://media"/>
            <a:extLst>
              <a:ext uri="{FF2B5EF4-FFF2-40B4-BE49-F238E27FC236}">
                <a16:creationId xmlns:a16="http://schemas.microsoft.com/office/drawing/2014/main" id="{6F29AF0F-DB0D-8F86-3CF9-80864AFEE5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04191"/>
            <a:ext cx="9143894" cy="561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42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indoor&#10;&#10;Description automatically generated">
            <a:extLst>
              <a:ext uri="{FF2B5EF4-FFF2-40B4-BE49-F238E27FC236}">
                <a16:creationId xmlns:a16="http://schemas.microsoft.com/office/drawing/2014/main" id="{0BDD2BC9-2C46-E584-862F-403CDCE0DB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794" y="4634878"/>
            <a:ext cx="3039115" cy="2380142"/>
          </a:xfrm>
          <a:prstGeom prst="rect">
            <a:avLst/>
          </a:prstGeom>
        </p:spPr>
      </p:pic>
      <p:pic>
        <p:nvPicPr>
          <p:cNvPr id="25" name="Picture 24" descr="A picture containing indoor&#10;&#10;Description automatically generated">
            <a:extLst>
              <a:ext uri="{FF2B5EF4-FFF2-40B4-BE49-F238E27FC236}">
                <a16:creationId xmlns:a16="http://schemas.microsoft.com/office/drawing/2014/main" id="{5B4E2E84-5AC5-A476-AEB8-FB028EAF1C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46" y="2513984"/>
            <a:ext cx="3039115" cy="2380142"/>
          </a:xfrm>
          <a:prstGeom prst="rect">
            <a:avLst/>
          </a:prstGeom>
        </p:spPr>
      </p:pic>
      <p:pic>
        <p:nvPicPr>
          <p:cNvPr id="27" name="Picture 26" descr="A picture containing indoor&#10;&#10;Description automatically generated">
            <a:extLst>
              <a:ext uri="{FF2B5EF4-FFF2-40B4-BE49-F238E27FC236}">
                <a16:creationId xmlns:a16="http://schemas.microsoft.com/office/drawing/2014/main" id="{D441EE19-23C8-7E3D-8549-477A18DE4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492" y="4529449"/>
            <a:ext cx="3039115" cy="2380142"/>
          </a:xfrm>
          <a:prstGeom prst="rect">
            <a:avLst/>
          </a:prstGeom>
        </p:spPr>
      </p:pic>
      <p:pic>
        <p:nvPicPr>
          <p:cNvPr id="24" name="Picture 23" descr="A picture containing indoor&#10;&#10;Description automatically generated">
            <a:extLst>
              <a:ext uri="{FF2B5EF4-FFF2-40B4-BE49-F238E27FC236}">
                <a16:creationId xmlns:a16="http://schemas.microsoft.com/office/drawing/2014/main" id="{9381796B-ECFC-A23B-304F-076E36D7C7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9" y="2521584"/>
            <a:ext cx="3039115" cy="2380142"/>
          </a:xfrm>
          <a:prstGeom prst="rect">
            <a:avLst/>
          </a:prstGeom>
        </p:spPr>
      </p:pic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7937C524-B4CD-F0DA-FE32-2471207D6A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22" y="0"/>
            <a:ext cx="3039115" cy="2380142"/>
          </a:xfrm>
          <a:prstGeom prst="rect">
            <a:avLst/>
          </a:prstGeom>
        </p:spPr>
      </p:pic>
      <p:pic>
        <p:nvPicPr>
          <p:cNvPr id="6146" name="Picture 7" descr="A picture containing snow, outdoor&#10;&#10;Description automatically generated">
            <a:extLst>
              <a:ext uri="{FF2B5EF4-FFF2-40B4-BE49-F238E27FC236}">
                <a16:creationId xmlns:a16="http://schemas.microsoft.com/office/drawing/2014/main" id="{2996DBC5-44E5-810C-85D0-5798C9DD0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704850"/>
            <a:ext cx="9144000" cy="615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Content Placeholder 4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4F2562C9-C61F-DBEE-FCD7-7B1E6D5F95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1015" y="1033910"/>
            <a:ext cx="5615040" cy="561504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5DED3D1-25C7-5031-D05C-C84223E8874E}"/>
              </a:ext>
            </a:extLst>
          </p:cNvPr>
          <p:cNvSpPr/>
          <p:nvPr/>
        </p:nvSpPr>
        <p:spPr>
          <a:xfrm>
            <a:off x="752362" y="617426"/>
            <a:ext cx="5147884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Hộp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quà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bí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ẩn</a:t>
            </a:r>
            <a:endParaRPr kumimoji="0" lang="en-US" sz="6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 descr="A picture containing indoor&#10;&#10;Description automatically generated">
            <a:extLst>
              <a:ext uri="{FF2B5EF4-FFF2-40B4-BE49-F238E27FC236}">
                <a16:creationId xmlns:a16="http://schemas.microsoft.com/office/drawing/2014/main" id="{4C596C57-AEC6-2ED4-0AF6-2ED8306E4A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88" y="0"/>
            <a:ext cx="3039115" cy="2449425"/>
          </a:xfrm>
          <a:prstGeom prst="rect">
            <a:avLst/>
          </a:prstGeom>
        </p:spPr>
      </p:pic>
      <p:pic>
        <p:nvPicPr>
          <p:cNvPr id="20" name="Picture 19" descr="A picture containing indoor&#10;&#10;Description automatically generated">
            <a:extLst>
              <a:ext uri="{FF2B5EF4-FFF2-40B4-BE49-F238E27FC236}">
                <a16:creationId xmlns:a16="http://schemas.microsoft.com/office/drawing/2014/main" id="{B8B96346-88D8-1D84-4144-1C7F3D716C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779" y="-39601"/>
            <a:ext cx="3039115" cy="2702566"/>
          </a:xfrm>
          <a:prstGeom prst="rect">
            <a:avLst/>
          </a:prstGeom>
        </p:spPr>
      </p:pic>
      <p:pic>
        <p:nvPicPr>
          <p:cNvPr id="21" name="Picture 20" descr="A picture containing indoor&#10;&#10;Description automatically generated">
            <a:extLst>
              <a:ext uri="{FF2B5EF4-FFF2-40B4-BE49-F238E27FC236}">
                <a16:creationId xmlns:a16="http://schemas.microsoft.com/office/drawing/2014/main" id="{36FC3BA5-152F-6632-90D5-D6CB1B9306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4818" y="3946384"/>
            <a:ext cx="3039115" cy="2702566"/>
          </a:xfrm>
          <a:prstGeom prst="rect">
            <a:avLst/>
          </a:prstGeom>
        </p:spPr>
      </p:pic>
      <p:pic>
        <p:nvPicPr>
          <p:cNvPr id="22" name="Bản ghi Mới 2 (mp3cut.net)">
            <a:hlinkClick r:id="" action="ppaction://media"/>
            <a:extLst>
              <a:ext uri="{FF2B5EF4-FFF2-40B4-BE49-F238E27FC236}">
                <a16:creationId xmlns:a16="http://schemas.microsoft.com/office/drawing/2014/main" id="{A75FFF13-8E10-96E2-7C28-43A4DFB46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73217" y="6445750"/>
            <a:ext cx="406400" cy="406400"/>
          </a:xfrm>
          <a:prstGeom prst="rect">
            <a:avLst/>
          </a:prstGeom>
        </p:spPr>
      </p:pic>
      <p:pic>
        <p:nvPicPr>
          <p:cNvPr id="23" name="Bản ghi Mới">
            <a:hlinkClick r:id="" action="ppaction://media"/>
            <a:extLst>
              <a:ext uri="{FF2B5EF4-FFF2-40B4-BE49-F238E27FC236}">
                <a16:creationId xmlns:a16="http://schemas.microsoft.com/office/drawing/2014/main" id="{2BDA366C-863C-44BE-E308-CA2C1D25C9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6451600"/>
            <a:ext cx="406400" cy="4064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552B4B5-BB3C-AEE7-9F81-E5935E8C8DDE}"/>
              </a:ext>
            </a:extLst>
          </p:cNvPr>
          <p:cNvGrpSpPr/>
          <p:nvPr/>
        </p:nvGrpSpPr>
        <p:grpSpPr>
          <a:xfrm>
            <a:off x="381190" y="2462181"/>
            <a:ext cx="5519056" cy="4285991"/>
            <a:chOff x="330343" y="2451575"/>
            <a:chExt cx="5519056" cy="4285991"/>
          </a:xfrm>
        </p:grpSpPr>
        <p:pic>
          <p:nvPicPr>
            <p:cNvPr id="5" name="Picture 4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0B8BED4F-4F80-ED0B-91A8-D59F876F12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4" t="20768" r="15992" b="17279"/>
            <a:stretch/>
          </p:blipFill>
          <p:spPr>
            <a:xfrm>
              <a:off x="941247" y="2563760"/>
              <a:ext cx="1990819" cy="183334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6536295-953C-B8B1-A68F-F80514BAA2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-9000" contrast="5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66" t="20332" r="16679" b="15303"/>
            <a:stretch/>
          </p:blipFill>
          <p:spPr>
            <a:xfrm>
              <a:off x="3526891" y="2548647"/>
              <a:ext cx="2001207" cy="1872668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B63314-F976-918D-C6B7-2542FDFFB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6" t="21828" r="16822" b="12696"/>
            <a:stretch/>
          </p:blipFill>
          <p:spPr>
            <a:xfrm>
              <a:off x="3578576" y="4782230"/>
              <a:ext cx="1930786" cy="1899278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A66BF3A-AD8C-3D0C-9565-319C8DD7A9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bright="3000" contras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09" t="21828" r="13962" b="13911"/>
            <a:stretch/>
          </p:blipFill>
          <p:spPr>
            <a:xfrm>
              <a:off x="877871" y="4754058"/>
              <a:ext cx="2054198" cy="1884286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AD57B0-9A59-422D-C0FE-7263D2684A5A}"/>
                </a:ext>
              </a:extLst>
            </p:cNvPr>
            <p:cNvSpPr>
              <a:spLocks/>
            </p:cNvSpPr>
            <p:nvPr/>
          </p:nvSpPr>
          <p:spPr>
            <a:xfrm>
              <a:off x="3088045" y="4591332"/>
              <a:ext cx="2761354" cy="2146234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H" panose="020B7200000000000000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H" panose="020B7200000000000000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H" panose="020B7200000000000000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H" panose="020B7200000000000000" pitchFamily="34" charset="0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DF1C1ED-422D-6BA6-0CE9-9A45A60BF486}"/>
                </a:ext>
              </a:extLst>
            </p:cNvPr>
            <p:cNvSpPr>
              <a:spLocks/>
            </p:cNvSpPr>
            <p:nvPr/>
          </p:nvSpPr>
          <p:spPr>
            <a:xfrm>
              <a:off x="3088045" y="2451575"/>
              <a:ext cx="2761354" cy="2146234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H" panose="020B7200000000000000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H" panose="020B7200000000000000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H" panose="020B7200000000000000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H" panose="020B7200000000000000" pitchFamily="34" charset="0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7956500-3DC6-B0AA-B3B1-367253831CD1}"/>
                </a:ext>
              </a:extLst>
            </p:cNvPr>
            <p:cNvSpPr>
              <a:spLocks/>
            </p:cNvSpPr>
            <p:nvPr/>
          </p:nvSpPr>
          <p:spPr>
            <a:xfrm>
              <a:off x="330343" y="4591332"/>
              <a:ext cx="2761354" cy="2146234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H" panose="020B7200000000000000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H" panose="020B7200000000000000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H" panose="020B7200000000000000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H" panose="020B7200000000000000" pitchFamily="34" charset="0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4FFB57-4E53-B5F2-81F5-A77EF765E72E}"/>
                </a:ext>
              </a:extLst>
            </p:cNvPr>
            <p:cNvSpPr>
              <a:spLocks/>
            </p:cNvSpPr>
            <p:nvPr/>
          </p:nvSpPr>
          <p:spPr>
            <a:xfrm>
              <a:off x="330343" y="2451575"/>
              <a:ext cx="2761354" cy="2146234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.VnArialH" panose="020B7200000000000000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H" panose="020B7200000000000000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alH" panose="020B7200000000000000" pitchFamily="34" charset="0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rialH" panose="020B7200000000000000" pitchFamily="34" charset="0"/>
                  <a:ea typeface="+mn-ea"/>
                  <a:cs typeface="+mn-cs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0207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2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83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1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3000" fill="hold" grpId="1" nodeType="withEffect">
                                  <p:stCondLst>
                                    <p:cond delay="16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72222E-6 1.48148E-6 L 4.72222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1C878-2DD0-4338-9980-77C8B6F49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6" name="Content Placeholder 5" descr="A picture containing shape&#10;&#10;Description automatically generated">
            <a:extLst>
              <a:ext uri="{FF2B5EF4-FFF2-40B4-BE49-F238E27FC236}">
                <a16:creationId xmlns:a16="http://schemas.microsoft.com/office/drawing/2014/main" id="{753941A2-34DC-A2A9-4D09-1913CF73E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 t="21928" r="17722" b="19736"/>
          <a:stretch/>
        </p:blipFill>
        <p:spPr>
          <a:xfrm>
            <a:off x="540048" y="3496249"/>
            <a:ext cx="3399940" cy="2942850"/>
          </a:xfrm>
        </p:spPr>
      </p:pic>
      <p:pic>
        <p:nvPicPr>
          <p:cNvPr id="8" name="Picture 7" descr="Diagram&#10;&#10;Description automatically generated with low confidence">
            <a:extLst>
              <a:ext uri="{FF2B5EF4-FFF2-40B4-BE49-F238E27FC236}">
                <a16:creationId xmlns:a16="http://schemas.microsoft.com/office/drawing/2014/main" id="{7EA254C6-59C9-69B5-F413-4DDD8E990B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4" t="22265" r="19542" b="19141"/>
          <a:stretch/>
        </p:blipFill>
        <p:spPr>
          <a:xfrm>
            <a:off x="5263979" y="80639"/>
            <a:ext cx="3329427" cy="3079420"/>
          </a:xfrm>
          <a:prstGeom prst="rect">
            <a:avLst/>
          </a:prstGeom>
        </p:spPr>
      </p:pic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B29AA7B1-4B27-EA80-0861-43B51D3676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6" t="23632" r="18302" b="19724"/>
          <a:stretch/>
        </p:blipFill>
        <p:spPr>
          <a:xfrm>
            <a:off x="5272315" y="3496249"/>
            <a:ext cx="3295518" cy="29428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2700384-4139-7493-561E-BDB66DDFA99D}"/>
              </a:ext>
            </a:extLst>
          </p:cNvPr>
          <p:cNvSpPr txBox="1"/>
          <p:nvPr/>
        </p:nvSpPr>
        <p:spPr>
          <a:xfrm>
            <a:off x="221141" y="2634557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  <a:endParaRPr lang="en-NZ" sz="36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97F540-867B-2C19-729C-248F0BD2CA36}"/>
              </a:ext>
            </a:extLst>
          </p:cNvPr>
          <p:cNvSpPr txBox="1"/>
          <p:nvPr/>
        </p:nvSpPr>
        <p:spPr>
          <a:xfrm>
            <a:off x="4858136" y="2565430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  <a:endParaRPr lang="en-NZ" sz="36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4B4D44-A922-13B6-5AAA-815DDF931AA4}"/>
              </a:ext>
            </a:extLst>
          </p:cNvPr>
          <p:cNvSpPr txBox="1"/>
          <p:nvPr/>
        </p:nvSpPr>
        <p:spPr>
          <a:xfrm>
            <a:off x="210594" y="5846543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  <a:endParaRPr lang="en-NZ" sz="36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14EDC6-4C26-9ABB-F8B1-B181D71E20CA}"/>
              </a:ext>
            </a:extLst>
          </p:cNvPr>
          <p:cNvSpPr txBox="1"/>
          <p:nvPr/>
        </p:nvSpPr>
        <p:spPr>
          <a:xfrm>
            <a:off x="4858136" y="5846543"/>
            <a:ext cx="658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  <a:endParaRPr lang="en-NZ" sz="3600" b="1" dirty="0">
              <a:solidFill>
                <a:srgbClr val="FF0000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2288872-4A27-EED2-4789-5AC87C84A466}"/>
              </a:ext>
            </a:extLst>
          </p:cNvPr>
          <p:cNvGrpSpPr/>
          <p:nvPr/>
        </p:nvGrpSpPr>
        <p:grpSpPr>
          <a:xfrm>
            <a:off x="574198" y="80639"/>
            <a:ext cx="3331640" cy="3131123"/>
            <a:chOff x="540047" y="80638"/>
            <a:chExt cx="3331640" cy="3131123"/>
          </a:xfrm>
        </p:grpSpPr>
        <p:pic>
          <p:nvPicPr>
            <p:cNvPr id="10" name="Picture 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3F564CE4-F595-3E13-0984-7028A33268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43" t="22163" r="19396" b="18572"/>
            <a:stretch/>
          </p:blipFill>
          <p:spPr>
            <a:xfrm>
              <a:off x="540047" y="80638"/>
              <a:ext cx="3331640" cy="3131123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C7EA1D7-40CD-C8CE-A8D1-5BDC59C1BEB9}"/>
                </a:ext>
              </a:extLst>
            </p:cNvPr>
            <p:cNvSpPr txBox="1"/>
            <p:nvPr/>
          </p:nvSpPr>
          <p:spPr>
            <a:xfrm>
              <a:off x="831344" y="1203396"/>
              <a:ext cx="2767929" cy="175432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1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err="1"/>
                <a:t>Câu</a:t>
              </a:r>
              <a:r>
                <a:rPr lang="en-US" dirty="0"/>
                <a:t> 1</a:t>
              </a:r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C7EFD4A-0FF5-26DE-A2D1-7BEAD5354FF7}"/>
              </a:ext>
            </a:extLst>
          </p:cNvPr>
          <p:cNvSpPr txBox="1"/>
          <p:nvPr/>
        </p:nvSpPr>
        <p:spPr>
          <a:xfrm>
            <a:off x="821902" y="4529480"/>
            <a:ext cx="2767929" cy="175432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Cây</a:t>
            </a:r>
            <a:r>
              <a:rPr lang="en-US" dirty="0"/>
              <a:t> 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NZ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15F8132-36EC-D1A7-317A-38E66C72E424}"/>
              </a:ext>
            </a:extLst>
          </p:cNvPr>
          <p:cNvSpPr txBox="1"/>
          <p:nvPr/>
        </p:nvSpPr>
        <p:spPr>
          <a:xfrm>
            <a:off x="5544727" y="1210297"/>
            <a:ext cx="2767929" cy="175432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Cây</a:t>
            </a:r>
            <a:r>
              <a:rPr lang="en-US" dirty="0"/>
              <a:t> 2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NZ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9D071C3-A72C-BC99-120C-AEF33424CBD5}"/>
              </a:ext>
            </a:extLst>
          </p:cNvPr>
          <p:cNvSpPr txBox="1"/>
          <p:nvPr/>
        </p:nvSpPr>
        <p:spPr>
          <a:xfrm>
            <a:off x="5510307" y="4526048"/>
            <a:ext cx="2767929" cy="1754326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/>
              <a:t>Cây</a:t>
            </a:r>
            <a:r>
              <a:rPr lang="en-US" dirty="0"/>
              <a:t> 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693439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2BBA7-1789-022E-9036-40080715D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5" name="Content Placeholder 4" descr="A group of pink roses&#10;&#10;Description automatically generated with low confidence">
            <a:extLst>
              <a:ext uri="{FF2B5EF4-FFF2-40B4-BE49-F238E27FC236}">
                <a16:creationId xmlns:a16="http://schemas.microsoft.com/office/drawing/2014/main" id="{6FF4790C-DBDE-D3F5-EB6A-26FCFAF77C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1627657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771</TotalTime>
  <Words>24</Words>
  <Application>Microsoft Office PowerPoint</Application>
  <PresentationFormat>On-screen Show (4:3)</PresentationFormat>
  <Paragraphs>37</Paragraphs>
  <Slides>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</vt:i4>
      </vt:variant>
    </vt:vector>
  </HeadingPairs>
  <TitlesOfParts>
    <vt:vector size="12" baseType="lpstr">
      <vt:lpstr>.VnArialH</vt:lpstr>
      <vt:lpstr>Arial</vt:lpstr>
      <vt:lpstr>Calibri</vt:lpstr>
      <vt:lpstr>Calibri Light</vt:lpstr>
      <vt:lpstr>UTM Cookies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Nhuong_IT</dc:creator>
  <cp:lastModifiedBy>Brendan Ninh</cp:lastModifiedBy>
  <cp:revision>56</cp:revision>
  <dcterms:created xsi:type="dcterms:W3CDTF">2020-08-14T13:10:48Z</dcterms:created>
  <dcterms:modified xsi:type="dcterms:W3CDTF">2022-12-23T04:07:17Z</dcterms:modified>
</cp:coreProperties>
</file>