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5"/>
  </p:notesMasterIdLst>
  <p:sldIdLst>
    <p:sldId id="277" r:id="rId6"/>
    <p:sldId id="662" r:id="rId7"/>
    <p:sldId id="663" r:id="rId8"/>
    <p:sldId id="359" r:id="rId9"/>
    <p:sldId id="280" r:id="rId10"/>
    <p:sldId id="360" r:id="rId11"/>
    <p:sldId id="260" r:id="rId12"/>
    <p:sldId id="415" r:id="rId13"/>
    <p:sldId id="664" r:id="rId14"/>
    <p:sldId id="295" r:id="rId15"/>
    <p:sldId id="353" r:id="rId16"/>
    <p:sldId id="665" r:id="rId17"/>
    <p:sldId id="350" r:id="rId18"/>
    <p:sldId id="666" r:id="rId19"/>
    <p:sldId id="351" r:id="rId20"/>
    <p:sldId id="667" r:id="rId21"/>
    <p:sldId id="352" r:id="rId22"/>
    <p:sldId id="301" r:id="rId23"/>
    <p:sldId id="265" r:id="rId24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/>
    <p:restoredTop sz="94660"/>
  </p:normalViewPr>
  <p:slideViewPr>
    <p:cSldViewPr snapToGrid="0" showGuides="1">
      <p:cViewPr>
        <p:scale>
          <a:sx n="47" d="100"/>
          <a:sy n="47" d="100"/>
        </p:scale>
        <p:origin x="1192" y="1192"/>
      </p:cViewPr>
      <p:guideLst>
        <p:guide orient="horz" pos="214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A42342-0723-4CB0-8453-D03EDA205F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1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A0BE7E-95EA-4598-850D-E6F2A4EF7C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842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A0BE7E-95EA-4598-850D-E6F2A4EF7C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AF85AF-52E2-4B5B-984D-0B3DBCA531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AF85AF-52E2-4B5B-984D-0B3DBCA531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AF85AF-52E2-4B5B-984D-0B3DBCA531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latin typeface="Times New Roman" panose="02020603050405020304" pitchFamily="18" charset="0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</a:r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391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latin typeface="Times New Roman" panose="02020603050405020304" pitchFamily="18" charset="0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</a:r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60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latin typeface="Times New Roman" panose="02020603050405020304" pitchFamily="18" charset="0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</a:r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0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latin typeface="Times New Roman" panose="02020603050405020304" pitchFamily="18" charset="0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</a:r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latin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latin typeface="Times New Roman" panose="02020603050405020304" pitchFamily="18" charset="0"/>
              </a:rPr>
              <a:t>Nguyễn Thị Thủy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</a:r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749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latin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latin typeface="Times New Roman" panose="02020603050405020304" pitchFamily="18" charset="0"/>
              </a:rPr>
              <a:t>Nguyễn Thị Thủy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</a:r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50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latin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latin typeface="Times New Roman" panose="02020603050405020304" pitchFamily="18" charset="0"/>
              </a:rPr>
              <a:t>Nguyễn Thị Thủy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</a:r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72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latin typeface="Times New Roman" panose="02020603050405020304" pitchFamily="18" charset="0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</a:r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48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AF85AF-52E2-4B5B-984D-0B3DBCA531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latin typeface="Times New Roman" panose="02020603050405020304" pitchFamily="18" charset="0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</a:r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15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latin typeface="Times New Roman" panose="02020603050405020304" pitchFamily="18" charset="0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</a:r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37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latin typeface="Times New Roman" panose="02020603050405020304" pitchFamily="18" charset="0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</a:r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054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790E-B7CF-4945-84BD-5E8866C002B2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8B82-2802-4FDC-8FD9-97A1A694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69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790E-B7CF-4945-84BD-5E8866C002B2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8B82-2802-4FDC-8FD9-97A1A694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35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790E-B7CF-4945-84BD-5E8866C002B2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8B82-2802-4FDC-8FD9-97A1A694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70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790E-B7CF-4945-84BD-5E8866C002B2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8B82-2802-4FDC-8FD9-97A1A694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0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790E-B7CF-4945-84BD-5E8866C002B2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8B82-2802-4FDC-8FD9-97A1A694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23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790E-B7CF-4945-84BD-5E8866C002B2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8B82-2802-4FDC-8FD9-97A1A694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93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790E-B7CF-4945-84BD-5E8866C002B2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8B82-2802-4FDC-8FD9-97A1A694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00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AF85AF-52E2-4B5B-984D-0B3DBCA531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790E-B7CF-4945-84BD-5E8866C002B2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8B82-2802-4FDC-8FD9-97A1A694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70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790E-B7CF-4945-84BD-5E8866C002B2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8B82-2802-4FDC-8FD9-97A1A694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36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790E-B7CF-4945-84BD-5E8866C002B2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8B82-2802-4FDC-8FD9-97A1A694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08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790E-B7CF-4945-84BD-5E8866C002B2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8B82-2802-4FDC-8FD9-97A1A694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91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54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94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54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93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74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9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AF85AF-52E2-4B5B-984D-0B3DBCA531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6031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00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275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510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73793-5B4B-4F61-A275-F22251478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506E99-EDC7-4E6F-BD8A-9AECB60B9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F2B38-BEB7-4F6B-AEF2-336AD1DF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32757-D870-4FE8-8C11-13D43CEAD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C0DC7-573B-447C-BEDE-D03D2D76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8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1A4C3-CB9B-44EC-A3B9-4E84FE29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A121D-5A2D-49BA-8552-CB2CCC058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19F0E-C8A4-4CA3-8B2C-81F22967F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F79DA-D6C5-4614-A912-80C365E9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FFE1F-9F63-4481-B7BD-9E322E76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82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F8F3D-0DE4-4EFC-939A-70E771BB7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70385-A365-4C74-9E0D-593C3B0A7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E92FB-66C6-48B5-A900-7E98215B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C0CE5-DDAC-4964-8AF2-90D05A6E7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36A93-5719-4265-AECF-1387145AD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185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E99AB-1457-4CF4-85A3-AFE8E33C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EEABA-7792-4310-BA9A-F977DD00A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79F854-33AF-4FEC-973D-5E6CFD568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FFF06-1A82-480C-9223-7B1D661D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D8B61-13A1-43D7-A6C3-BAB38491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EFD97-840C-4FE1-B4D6-94D2B61EF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577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8812F-19C0-40AF-AC2E-24CDC266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FB5B9-21F8-43AE-8A0A-DC832CEE0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CCADF-212C-4047-A7D0-DB63F4EE4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4F7324-160B-4C1C-BE45-174401390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5211B0-11DE-48CC-88A5-E5B00AA572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20DC59-1D57-45AA-821B-872CF148D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72D82-CE47-47ED-A72E-9DC6F81A6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4D5257-0A36-487D-B10F-75AF822AF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AF85AF-52E2-4B5B-984D-0B3DBCA531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AA38-74FE-4987-8F18-074FFA9A0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DB8F3-7077-4CC5-BED0-6E2FA902A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B4F7F-4C8D-4030-8C24-70D00DB9B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3BE2C-8025-44FD-B844-D732F745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37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B03C11-3253-43AE-A150-AC11B83A9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21E4D-BA3F-49FF-A0A5-A3351C0B3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29ED4-841E-49B3-AB9A-BD30F0EF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003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725D9-9A06-4DD2-AA19-F664CFB3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B726C-92C2-421D-959F-355C5688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8B0C3-540B-415A-9DA9-971DE01F0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0E873-87E1-43D1-B16A-FD4641B53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12344-3715-4558-AC35-AD6AB18F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AD996-A849-47FB-81F7-434BE0046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06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15F36-2200-41AE-8F56-007EE51F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E93B41-DF87-4977-9C20-DB8B72370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075AB4-C02A-46CF-BD83-ADADA9F0C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32331-16F0-4459-B254-53DD90DBE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8E0EE-BDC1-40C0-A4B1-205D71F4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0D81D-91BD-46AE-A4B1-CCC39190B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09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C012-DB26-4F17-8A5C-15F186779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D0488-71EE-4BA6-B7C0-58504DF9C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B35F7-9E14-483D-928E-5928174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22143-55F0-4C22-AB6A-40AC48BD8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9D0C5-04C5-45CB-AB38-B8C106EE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746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83EEFD-8254-402D-8E12-9E28147ED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964917-140E-4566-A129-599FD8F1D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93E7A-EB71-44DC-8713-FD5993AE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BDA97-408F-4919-B5FF-2C9EA437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B60F9-5190-440F-B65B-542810C7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45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AF85AF-52E2-4B5B-984D-0B3DBCA531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AF85AF-52E2-4B5B-984D-0B3DBCA531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AF85AF-52E2-4B5B-984D-0B3DBCA531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AF85AF-52E2-4B5B-984D-0B3DBCA531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AF85AF-52E2-4B5B-984D-0B3DBCA531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latin typeface="Times New Roman" panose="02020603050405020304" pitchFamily="18" charset="0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pitchFamily="18" charset="0"/>
              </a:r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7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4790E-B7CF-4945-84BD-5E8866C002B2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8B82-2802-4FDC-8FD9-97A1A694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10/21/2022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2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14A955-5D7B-4504-8AA4-EB789D21F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C532A-AA73-4D32-8A6F-3C1D3735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CA460-97EA-4BAD-84BB-D0636ADF1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80D02-6601-4BBE-9E70-328CAC654BD9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C291B-1935-43B3-AE1B-7E06601CD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9E2E7-F15A-4ADC-B0B9-C729650BE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2A087-8512-4403-8258-D7CEC96B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9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audio" Target="../media/media3.mp3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17" Type="http://schemas.openxmlformats.org/officeDocument/2006/relationships/image" Target="../media/image27.png"/><Relationship Id="rId2" Type="http://schemas.microsoft.com/office/2007/relationships/media" Target="../media/media3.mp3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19" Type="http://schemas.microsoft.com/office/2007/relationships/hdphoto" Target="../media/hdphoto2.wdp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0.png"/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microsoft.com/office/2007/relationships/hdphoto" Target="../media/hdphoto1.wdp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0.png"/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microsoft.com/office/2007/relationships/hdphoto" Target="../media/hdphoto1.wdp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0.png"/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microsoft.com/office/2007/relationships/hdphoto" Target="../media/hdphoto1.wdp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image" Target="../media/image46.png"/><Relationship Id="rId2" Type="http://schemas.openxmlformats.org/officeDocument/2006/relationships/audio" Target="../media/media5.mp3"/><Relationship Id="rId16" Type="http://schemas.openxmlformats.org/officeDocument/2006/relationships/image" Target="../media/image41.png"/><Relationship Id="rId20" Type="http://schemas.openxmlformats.org/officeDocument/2006/relationships/image" Target="../media/image29.png"/><Relationship Id="rId1" Type="http://schemas.microsoft.com/office/2007/relationships/media" Target="../media/media5.mp3"/><Relationship Id="rId6" Type="http://schemas.openxmlformats.org/officeDocument/2006/relationships/image" Target="../media/image33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5" Type="http://schemas.openxmlformats.org/officeDocument/2006/relationships/image" Target="../media/image40.png"/><Relationship Id="rId10" Type="http://schemas.openxmlformats.org/officeDocument/2006/relationships/image" Target="../media/image22.png"/><Relationship Id="rId19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54EFCB-110A-4897-9A9E-77177E114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3" y="-519440"/>
            <a:ext cx="11755532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B4B7C1-4ECC-44A5-BA70-95355438F827}"/>
              </a:ext>
            </a:extLst>
          </p:cNvPr>
          <p:cNvSpPr/>
          <p:nvPr/>
        </p:nvSpPr>
        <p:spPr>
          <a:xfrm>
            <a:off x="2983765" y="2084781"/>
            <a:ext cx="5334000" cy="2988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Chào </a:t>
            </a:r>
            <a:r>
              <a:rPr lang="en-US" sz="4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mừng</a:t>
            </a:r>
            <a:r>
              <a:rPr lang="en-US" sz="4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thầy</a:t>
            </a:r>
            <a:r>
              <a:rPr lang="en-US" sz="4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cô</a:t>
            </a:r>
            <a:r>
              <a:rPr lang="en-US" sz="4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đến dự </a:t>
            </a:r>
            <a:r>
              <a:rPr lang="en-US" sz="4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giờ</a:t>
            </a:r>
            <a:r>
              <a:rPr lang="en-US" sz="4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lớp 1G</a:t>
            </a:r>
            <a:endParaRPr lang="en-US" sz="4400" b="1" baseline="30000" dirty="0">
              <a:solidFill>
                <a:srgbClr val="0000FF"/>
              </a:solidFill>
              <a:latin typeface="Goudy Stout" panose="0202090407030B020401" pitchFamily="18" charset="0"/>
            </a:endParaRPr>
          </a:p>
          <a:p>
            <a:pPr algn="ctr" defTabSz="914377"/>
            <a:endParaRPr lang="en-US" sz="44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577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5FD224C-DECB-4752-A84E-84B9B0633E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/>
        </p:blipFill>
        <p:spPr>
          <a:xfrm rot="10800000">
            <a:off x="5558896" y="5523636"/>
            <a:ext cx="5086355" cy="1004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C2A539-2975-427D-81F5-99E3C76BEC6A}"/>
              </a:ext>
            </a:extLst>
          </p:cNvPr>
          <p:cNvGrpSpPr/>
          <p:nvPr/>
        </p:nvGrpSpPr>
        <p:grpSpPr>
          <a:xfrm>
            <a:off x="0" y="-291475"/>
            <a:ext cx="12382150" cy="7338227"/>
            <a:chOff x="-57150" y="-2007221"/>
            <a:chExt cx="13430250" cy="951302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C8797F-92D0-4BA4-9795-F99E37415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AFDB5-CDCB-403D-8259-F5753F6CCD3D}"/>
                </a:ext>
              </a:extLst>
            </p:cNvPr>
            <p:cNvGrpSpPr/>
            <p:nvPr/>
          </p:nvGrpSpPr>
          <p:grpSpPr>
            <a:xfrm>
              <a:off x="-57150" y="-2007221"/>
              <a:ext cx="13430250" cy="8236571"/>
              <a:chOff x="-38100" y="-1340471"/>
              <a:chExt cx="13430250" cy="823657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3731BAB-9121-49C6-8921-F7DD691B1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E1C2259-5278-4B12-9380-C7FC88F9B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23D181B-5DE5-4BDB-ACD5-EA72772C9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0" y="2088529"/>
                <a:ext cx="12344400" cy="4807571"/>
              </a:xfrm>
              <a:prstGeom prst="rect">
                <a:avLst/>
              </a:prstGeom>
            </p:spPr>
          </p:pic>
        </p:grpSp>
        <p:pic>
          <p:nvPicPr>
            <p:cNvPr id="12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ED18F548-3797-4E59-8B7A-97F0D0F5DE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5328886" y="5642077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7E5C4222-24A8-4B44-B02A-60B454C4C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777863" y="5410555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D1525D-EB69-461D-812F-77A464851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5FD224C-DECB-4752-A84E-84B9B063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19056" y="6166028"/>
              <a:ext cx="6781805" cy="133977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97B7B5E-BD81-4ED3-933B-0CB60D64D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3463D23-15FF-41D6-AE92-F23E4C8CB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15545A-B29E-4C2E-8684-95E51796A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AAA5830-8070-4826-A5FD-E68FFC419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47C213-D432-4214-8A7A-2FB13B69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355" y="5783027"/>
              <a:ext cx="6370381" cy="16178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586E19-46AC-405E-B958-8906B915E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7983032" y="6471008"/>
              <a:ext cx="1696133" cy="947725"/>
            </a:xfrm>
            <a:prstGeom prst="rect">
              <a:avLst/>
            </a:prstGeom>
          </p:spPr>
        </p:pic>
      </p:grpSp>
      <p:pic>
        <p:nvPicPr>
          <p:cNvPr id="21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ED18F548-3797-4E59-8B7A-97F0D0F5D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3972177" y="5717823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47C213-D432-4214-8A7A-2FB13B699B7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7"/>
          <a:stretch/>
        </p:blipFill>
        <p:spPr>
          <a:xfrm>
            <a:off x="4648573" y="3987875"/>
            <a:ext cx="1461716" cy="121337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6C19330-9007-31C1-44CA-87729506A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64" y="4022168"/>
            <a:ext cx="1214336" cy="169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3086711591857783681 (1)">
            <a:hlinkClick r:id="" action="ppaction://media"/>
            <a:extLst>
              <a:ext uri="{FF2B5EF4-FFF2-40B4-BE49-F238E27FC236}">
                <a16:creationId xmlns:a16="http://schemas.microsoft.com/office/drawing/2014/main" id="{449CF917-3F1B-0078-E2B1-789350FDBB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443798" y="663219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750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54 -0.04399 L 0.03854 -0.04375 C 0.03684 -0.04468 0.03515 -0.04491 0.03346 -0.04607 C 0.03294 -0.0463 0.03229 -0.04746 0.03177 -0.04792 C 0.02578 -0.05255 0.03606 -0.04237 0.02747 -0.0507 C 0.02643 -0.05163 0.02552 -0.05325 0.02448 -0.05417 C 0.02291 -0.05556 0.02122 -0.05625 0.01966 -0.05741 C 0.01927 -0.05788 0.01302 -0.0632 0.01106 -0.06482 L 0.0095 -0.06621 C 0.00703 -0.06852 0.00638 -0.06875 0.00833 -0.0676 C 0.00937 -0.06482 0.00846 -0.06806 0.00898 -0.06204 C 0.00989 -0.05232 0.00963 -0.06297 0.00963 -0.05139 L 0.00625 -0.04468 L 0.01067 -0.04329 L 4.16667E-6 -0.04607 L -0.01094 -0.14144 L -0.00352 -0.14098 L 4.16667E-6 4.81481E-6 " pathEditMode="relative" rAng="0" ptsTypes="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" y="-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2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Kết quả hình ảnh cho hình ĐỘNG TRANG TRÍ Powerpi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62638"/>
            <a:ext cx="2492375" cy="954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10" descr="Kết quả hình ảnh cho hình ĐỘNG TRANG TRÍ Powerpi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375" y="5862638"/>
            <a:ext cx="2492375" cy="954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10" descr="Kết quả hình ảnh cho hình ĐỘNG TRANG TRÍ Powerpi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50" y="5862638"/>
            <a:ext cx="2492375" cy="954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0" descr="Kết quả hình ảnh cho hình ĐỘNG TRANG TRÍ Powerpi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5" y="5862638"/>
            <a:ext cx="2492375" cy="954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0" descr="Kết quả hình ảnh cho hình ĐỘNG TRANG TRÍ Powerpi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9500" y="5862638"/>
            <a:ext cx="2222500" cy="954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1" name="TextBox 7"/>
          <p:cNvSpPr txBox="1"/>
          <p:nvPr/>
        </p:nvSpPr>
        <p:spPr>
          <a:xfrm>
            <a:off x="384174" y="317500"/>
            <a:ext cx="308886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3200" b="1" dirty="0">
                <a:solidFill>
                  <a:srgbClr val="00B050"/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B</a:t>
            </a:r>
            <a:r>
              <a:rPr sz="3200" b="1" dirty="0">
                <a:solidFill>
                  <a:srgbClr val="00B050"/>
                </a:solidFill>
                <a:latin typeface="HP-222" panose="020B0803050302020204" pitchFamily="34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00B050"/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i 1. Tính</a:t>
            </a:r>
            <a:endParaRPr sz="3200" b="1" dirty="0">
              <a:solidFill>
                <a:srgbClr val="00B050"/>
              </a:solidFill>
              <a:latin typeface="HP-222" panose="020B08030503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A061A17-5D2B-69B8-879F-928B8AAE1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50" y="3777185"/>
            <a:ext cx="10287699" cy="2160662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1557470F-F49A-6FCE-F610-9A29AB331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137" y="357432"/>
            <a:ext cx="1214336" cy="169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1E7AE3A6-0940-BFC6-F140-235F1673E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64105" y="6402781"/>
            <a:ext cx="406400" cy="4064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CF044161-C7A2-A142-70BA-386C65BE44C0}"/>
              </a:ext>
            </a:extLst>
          </p:cNvPr>
          <p:cNvSpPr txBox="1"/>
          <p:nvPr/>
        </p:nvSpPr>
        <p:spPr>
          <a:xfrm>
            <a:off x="1286281" y="2724646"/>
            <a:ext cx="1574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2 - 1 = 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AA4B607-73C7-59B6-2F2C-95FC635321C1}"/>
              </a:ext>
            </a:extLst>
          </p:cNvPr>
          <p:cNvSpPr txBox="1"/>
          <p:nvPr/>
        </p:nvSpPr>
        <p:spPr>
          <a:xfrm>
            <a:off x="8512185" y="2705225"/>
            <a:ext cx="129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=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0271420-D524-71E4-105F-7313915FA12C}"/>
              </a:ext>
            </a:extLst>
          </p:cNvPr>
          <p:cNvSpPr txBox="1"/>
          <p:nvPr/>
        </p:nvSpPr>
        <p:spPr>
          <a:xfrm>
            <a:off x="3673206" y="2724646"/>
            <a:ext cx="1324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3 - 2 =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43E20A4-46EE-7F1D-F49E-86E42B054E38}"/>
              </a:ext>
            </a:extLst>
          </p:cNvPr>
          <p:cNvSpPr txBox="1"/>
          <p:nvPr/>
        </p:nvSpPr>
        <p:spPr>
          <a:xfrm>
            <a:off x="6089938" y="2705225"/>
            <a:ext cx="2055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4 –  2 =             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406642B-C5A0-FB3C-2D36-EBF498347BF4}"/>
              </a:ext>
            </a:extLst>
          </p:cNvPr>
          <p:cNvSpPr txBox="1"/>
          <p:nvPr/>
        </p:nvSpPr>
        <p:spPr>
          <a:xfrm>
            <a:off x="9466554" y="2705225"/>
            <a:ext cx="70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BA50DE48-9D2C-BF28-67A0-6CF6914B0152}"/>
              </a:ext>
            </a:extLst>
          </p:cNvPr>
          <p:cNvSpPr txBox="1"/>
          <p:nvPr/>
        </p:nvSpPr>
        <p:spPr>
          <a:xfrm>
            <a:off x="4782508" y="2705225"/>
            <a:ext cx="574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1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707BCA0C-7F07-4531-0546-060DE8012C97}"/>
              </a:ext>
            </a:extLst>
          </p:cNvPr>
          <p:cNvSpPr txBox="1"/>
          <p:nvPr/>
        </p:nvSpPr>
        <p:spPr>
          <a:xfrm>
            <a:off x="7323658" y="2705225"/>
            <a:ext cx="70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2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06BEE12-6EDA-BDBF-BC52-8361C5CAF4D4}"/>
              </a:ext>
            </a:extLst>
          </p:cNvPr>
          <p:cNvSpPr txBox="1"/>
          <p:nvPr/>
        </p:nvSpPr>
        <p:spPr>
          <a:xfrm>
            <a:off x="2388924" y="2724646"/>
            <a:ext cx="1178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 1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46 0.00348 L 0.03646 0.00371 C 0.03476 0.00278 0.03307 0.00255 0.03138 0.00139 C 0.03086 0.00116 0.03021 -4.44444E-6 0.02969 -0.00046 C 0.0237 -0.00509 0.03398 0.0051 0.02539 -0.00324 C 0.02435 -0.00416 0.02344 -0.00578 0.0224 -0.00671 C 0.02083 -0.0081 0.01914 -0.00879 0.01758 -0.00995 C 0.01719 -0.01041 0.01094 -0.01574 0.00898 -0.01736 L 0.00742 -0.01875 C 0.00495 -0.02106 0.0043 -0.02129 0.00625 -0.02013 C 0.00729 -0.01736 0.00638 -0.0206 0.0069 -0.01458 C 0.00781 -0.00486 0.00755 -0.0155 0.00755 -0.00393 L 0.00417 0.00278 L 0.00859 0.00417 L -0.00208 0.00139 L -0.01302 -0.09398 L -0.0056 -0.09351 L -0.00208 0.04746 " pathEditMode="relative" rAng="0" ptsTypes="AAAAAAAAAAAAAAAAAA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" y="-26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151" grpId="0"/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5FD224C-DECB-4752-A84E-84B9B0633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/>
        </p:blipFill>
        <p:spPr>
          <a:xfrm rot="10800000">
            <a:off x="7173452" y="5436539"/>
            <a:ext cx="5086354" cy="1004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C2A539-2975-427D-81F5-99E3C76BEC6A}"/>
              </a:ext>
            </a:extLst>
          </p:cNvPr>
          <p:cNvGrpSpPr/>
          <p:nvPr/>
        </p:nvGrpSpPr>
        <p:grpSpPr>
          <a:xfrm>
            <a:off x="-58723" y="-606301"/>
            <a:ext cx="11144250" cy="7464301"/>
            <a:chOff x="-57150" y="-2007221"/>
            <a:chExt cx="13430250" cy="951302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C8797F-92D0-4BA4-9795-F99E37415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AFDB5-CDCB-403D-8259-F5753F6CCD3D}"/>
                </a:ext>
              </a:extLst>
            </p:cNvPr>
            <p:cNvGrpSpPr/>
            <p:nvPr/>
          </p:nvGrpSpPr>
          <p:grpSpPr>
            <a:xfrm>
              <a:off x="-57150" y="-2007221"/>
              <a:ext cx="13430250" cy="8236571"/>
              <a:chOff x="-38100" y="-1340471"/>
              <a:chExt cx="13430250" cy="823657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3731BAB-9121-49C6-8921-F7DD691B1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E1C2259-5278-4B12-9380-C7FC88F9B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23D181B-5DE5-4BDB-ACD5-EA72772C9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0" y="2088529"/>
                <a:ext cx="12344400" cy="4807571"/>
              </a:xfrm>
              <a:prstGeom prst="rect">
                <a:avLst/>
              </a:prstGeom>
            </p:spPr>
          </p:pic>
        </p:grpSp>
        <p:pic>
          <p:nvPicPr>
            <p:cNvPr id="12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ED18F548-3797-4E59-8B7A-97F0D0F5DE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5328886" y="5642077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7E5C4222-24A8-4B44-B02A-60B454C4C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777863" y="5410555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D1525D-EB69-461D-812F-77A464851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5FD224C-DECB-4752-A84E-84B9B063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19056" y="6166028"/>
              <a:ext cx="6781805" cy="133977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97B7B5E-BD81-4ED3-933B-0CB60D64D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3463D23-15FF-41D6-AE92-F23E4C8CB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15545A-B29E-4C2E-8684-95E51796A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AAA5830-8070-4826-A5FD-E68FFC419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47C213-D432-4214-8A7A-2FB13B69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355" y="5783027"/>
              <a:ext cx="6370381" cy="16178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586E19-46AC-405E-B958-8906B915E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7983032" y="6471008"/>
              <a:ext cx="1696133" cy="947725"/>
            </a:xfrm>
            <a:prstGeom prst="rect">
              <a:avLst/>
            </a:prstGeom>
          </p:spPr>
        </p:pic>
      </p:grpSp>
      <p:pic>
        <p:nvPicPr>
          <p:cNvPr id="21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ED18F548-3797-4E59-8B7A-97F0D0F5D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3374242" y="5447177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47C213-D432-4214-8A7A-2FB13B699B7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7"/>
          <a:stretch/>
        </p:blipFill>
        <p:spPr>
          <a:xfrm>
            <a:off x="4648572" y="3987875"/>
            <a:ext cx="1461716" cy="121337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7FF5EBBB-91E9-6277-E6DF-816B5A768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91" y="4040703"/>
            <a:ext cx="1214336" cy="169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36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04635 -0.06319 C 0.05599 -0.07801 0.07044 -0.08634 0.08581 -0.08634 C 0.10299 -0.08634 0.11693 -0.07801 0.12656 -0.06319 L 0.17344 -3.33333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-4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175" y="317500"/>
            <a:ext cx="10536238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latin typeface="HP-222" panose="020B0803050302020204" pitchFamily="34" charset="0"/>
                <a:cs typeface="Times New Roman" panose="02020603050405020304" pitchFamily="18" charset="0"/>
              </a:rPr>
              <a:t>B</a:t>
            </a:r>
            <a:r>
              <a:rPr sz="3200" dirty="0">
                <a:latin typeface="HP-222" panose="020B0803050302020204" pitchFamily="34" charset="0"/>
                <a:ea typeface="Times New Roman" panose="02020603050405020304" pitchFamily="18" charset="0"/>
              </a:rPr>
              <a:t>à</a:t>
            </a:r>
            <a:r>
              <a:rPr sz="3200" dirty="0">
                <a:latin typeface="HP-222" panose="020B0803050302020204" pitchFamily="34" charset="0"/>
                <a:cs typeface="Times New Roman" panose="02020603050405020304" pitchFamily="18" charset="0"/>
              </a:rPr>
              <a:t>i 2. Chọn phép tính phù hợp với mỗi tranh sau:</a:t>
            </a:r>
          </a:p>
          <a:p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374668" y="5496994"/>
            <a:ext cx="2398713" cy="109081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ts val="38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8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a</a:t>
            </a:r>
            <a:endParaRPr lang="en-US" sz="3200" b="1" noProof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8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Times New Roman" panose="02020603050405020304" pitchFamily="18" charset="0"/>
              </a:rPr>
              <a:t>3 – 1 =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8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896643" y="5326088"/>
            <a:ext cx="2398713" cy="109081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– 1 =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Hình ảnh 19">
            <a:extLst>
              <a:ext uri="{FF2B5EF4-FFF2-40B4-BE49-F238E27FC236}">
                <a16:creationId xmlns:a16="http://schemas.microsoft.com/office/drawing/2014/main" id="{29D324E8-2B63-608A-C9F6-5F1171B8CD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52" r="25820"/>
          <a:stretch/>
        </p:blipFill>
        <p:spPr>
          <a:xfrm rot="5400000">
            <a:off x="5094061" y="575129"/>
            <a:ext cx="2373999" cy="3333750"/>
          </a:xfrm>
          <a:prstGeom prst="rect">
            <a:avLst/>
          </a:prstGeom>
        </p:spPr>
      </p:pic>
      <p:pic>
        <p:nvPicPr>
          <p:cNvPr id="3" name="Hình ảnh 21">
            <a:extLst>
              <a:ext uri="{FF2B5EF4-FFF2-40B4-BE49-F238E27FC236}">
                <a16:creationId xmlns:a16="http://schemas.microsoft.com/office/drawing/2014/main" id="{9D02CCC3-E827-991C-2712-2DC180E4FA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7" r="14402"/>
          <a:stretch/>
        </p:blipFill>
        <p:spPr>
          <a:xfrm rot="5400000">
            <a:off x="1512863" y="575127"/>
            <a:ext cx="2373995" cy="3333750"/>
          </a:xfrm>
          <a:prstGeom prst="rect">
            <a:avLst/>
          </a:prstGeom>
        </p:spPr>
      </p:pic>
      <p:pic>
        <p:nvPicPr>
          <p:cNvPr id="5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26338F1-C624-2340-91C1-FE6C0DB53F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69" r="18803"/>
          <a:stretch/>
        </p:blipFill>
        <p:spPr>
          <a:xfrm rot="5400000">
            <a:off x="8675260" y="575129"/>
            <a:ext cx="2374000" cy="3333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A78B7B-D7BF-1267-9F55-12342BE20BDF}"/>
              </a:ext>
            </a:extLst>
          </p:cNvPr>
          <p:cNvSpPr txBox="1"/>
          <p:nvPr/>
        </p:nvSpPr>
        <p:spPr>
          <a:xfrm>
            <a:off x="2492222" y="3434487"/>
            <a:ext cx="595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-222" panose="020B0803050302020204" pitchFamily="34" charset="0"/>
              </a:rPr>
              <a:t>1</a:t>
            </a:r>
            <a:endParaRPr lang="en-NZ" sz="32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107A87-FA59-9E6B-5B27-95D41910C399}"/>
              </a:ext>
            </a:extLst>
          </p:cNvPr>
          <p:cNvSpPr txBox="1"/>
          <p:nvPr/>
        </p:nvSpPr>
        <p:spPr>
          <a:xfrm>
            <a:off x="6096000" y="3434487"/>
            <a:ext cx="595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-222" panose="020B0803050302020204" pitchFamily="34" charset="0"/>
              </a:rPr>
              <a:t>2</a:t>
            </a:r>
            <a:endParaRPr lang="en-NZ" sz="32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0C1114-EC61-5946-EBB3-EF9996B82BE9}"/>
              </a:ext>
            </a:extLst>
          </p:cNvPr>
          <p:cNvSpPr txBox="1"/>
          <p:nvPr/>
        </p:nvSpPr>
        <p:spPr>
          <a:xfrm>
            <a:off x="9740230" y="3434487"/>
            <a:ext cx="595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-222" panose="020B0803050302020204" pitchFamily="34" charset="0"/>
              </a:rPr>
              <a:t>3</a:t>
            </a:r>
            <a:endParaRPr lang="en-NZ" sz="32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9081F90-3FEB-A928-1A47-A1DE1B964D04}"/>
              </a:ext>
            </a:extLst>
          </p:cNvPr>
          <p:cNvSpPr/>
          <p:nvPr/>
        </p:nvSpPr>
        <p:spPr>
          <a:xfrm>
            <a:off x="8540873" y="5326088"/>
            <a:ext cx="2398713" cy="109081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2 – 2 = 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1875 C 0.00299 -0.09815 0.00442 -0.17639 0.00495 -0.2078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48148E-6 C 0.13073 -0.08264 0.26211 -0.16458 0.31484 -0.196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48148E-6 C -0.11875 -0.08264 -0.23828 -0.16458 -0.2862 -0.1967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9" grpId="0" animBg="1"/>
      <p:bldP spid="9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5FD224C-DECB-4752-A84E-84B9B0633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/>
        </p:blipFill>
        <p:spPr>
          <a:xfrm rot="10800000">
            <a:off x="7173452" y="5436539"/>
            <a:ext cx="5086354" cy="1004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C2A539-2975-427D-81F5-99E3C76BEC6A}"/>
              </a:ext>
            </a:extLst>
          </p:cNvPr>
          <p:cNvGrpSpPr/>
          <p:nvPr/>
        </p:nvGrpSpPr>
        <p:grpSpPr>
          <a:xfrm>
            <a:off x="-58723" y="-606301"/>
            <a:ext cx="11144250" cy="7464301"/>
            <a:chOff x="-57150" y="-2007221"/>
            <a:chExt cx="13430250" cy="951302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C8797F-92D0-4BA4-9795-F99E37415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AFDB5-CDCB-403D-8259-F5753F6CCD3D}"/>
                </a:ext>
              </a:extLst>
            </p:cNvPr>
            <p:cNvGrpSpPr/>
            <p:nvPr/>
          </p:nvGrpSpPr>
          <p:grpSpPr>
            <a:xfrm>
              <a:off x="-57150" y="-2007221"/>
              <a:ext cx="13430250" cy="8236571"/>
              <a:chOff x="-38100" y="-1340471"/>
              <a:chExt cx="13430250" cy="823657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3731BAB-9121-49C6-8921-F7DD691B1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E1C2259-5278-4B12-9380-C7FC88F9B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23D181B-5DE5-4BDB-ACD5-EA72772C9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0" y="2088529"/>
                <a:ext cx="12344400" cy="4807571"/>
              </a:xfrm>
              <a:prstGeom prst="rect">
                <a:avLst/>
              </a:prstGeom>
            </p:spPr>
          </p:pic>
        </p:grpSp>
        <p:pic>
          <p:nvPicPr>
            <p:cNvPr id="12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ED18F548-3797-4E59-8B7A-97F0D0F5DE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5328886" y="5642077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7E5C4222-24A8-4B44-B02A-60B454C4C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777863" y="5410555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D1525D-EB69-461D-812F-77A464851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5FD224C-DECB-4752-A84E-84B9B063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19056" y="6166028"/>
              <a:ext cx="6781805" cy="133977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97B7B5E-BD81-4ED3-933B-0CB60D64D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3463D23-15FF-41D6-AE92-F23E4C8CB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15545A-B29E-4C2E-8684-95E51796A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AAA5830-8070-4826-A5FD-E68FFC419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47C213-D432-4214-8A7A-2FB13B69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355" y="5783027"/>
              <a:ext cx="6370381" cy="16178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586E19-46AC-405E-B958-8906B915E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7983032" y="6471008"/>
              <a:ext cx="1696133" cy="947725"/>
            </a:xfrm>
            <a:prstGeom prst="rect">
              <a:avLst/>
            </a:prstGeom>
          </p:spPr>
        </p:pic>
      </p:grpSp>
      <p:pic>
        <p:nvPicPr>
          <p:cNvPr id="21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ED18F548-3797-4E59-8B7A-97F0D0F5D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3374242" y="5447177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47C213-D432-4214-8A7A-2FB13B699B7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7"/>
          <a:stretch/>
        </p:blipFill>
        <p:spPr>
          <a:xfrm>
            <a:off x="4547848" y="3986482"/>
            <a:ext cx="1461716" cy="121337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7FF5EBBB-91E9-6277-E6DF-816B5A768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185" y="4110662"/>
            <a:ext cx="1214336" cy="169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44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695 L 0.02356 -0.06528 C 0.02851 -0.07871 0.03593 -0.08635 0.04375 -0.08635 C 0.05247 -0.08635 0.05963 -0.07871 0.06458 -0.06528 L 0.08854 -0.0069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-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175" y="317500"/>
            <a:ext cx="10536238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solidFill>
                  <a:srgbClr val="FF0000"/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B</a:t>
            </a:r>
            <a:r>
              <a:rPr sz="3200" dirty="0">
                <a:solidFill>
                  <a:srgbClr val="FF0000"/>
                </a:solidFill>
                <a:latin typeface="HP-222" panose="020B0803050302020204" pitchFamily="34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FF0000"/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i 3. Số ?</a:t>
            </a:r>
          </a:p>
          <a:p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6588" y="1762125"/>
            <a:ext cx="2424113" cy="1073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-222" panose="020B0803050302020204" pitchFamily="34" charset="0"/>
                <a:cs typeface="Times New Roman" panose="02020603050405020304" pitchFamily="18" charset="0"/>
              </a:rPr>
              <a:t>3 -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-222" panose="020B0803050302020204" pitchFamily="34" charset="0"/>
                <a:cs typeface="Times New Roman" panose="02020603050405020304" pitchFamily="18" charset="0"/>
              </a:rPr>
              <a:t>  =  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97013" y="2054225"/>
            <a:ext cx="438150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175125" y="1722438"/>
            <a:ext cx="2424113" cy="1073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-222" panose="020B0803050302020204" pitchFamily="34" charset="0"/>
                <a:cs typeface="Times New Roman" panose="02020603050405020304" pitchFamily="18" charset="0"/>
              </a:rPr>
              <a:t>4 -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-222" panose="020B0803050302020204" pitchFamily="34" charset="0"/>
                <a:cs typeface="Times New Roman" panose="02020603050405020304" pitchFamily="18" charset="0"/>
              </a:rPr>
              <a:t>  =  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75238" y="2001838"/>
            <a:ext cx="438150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885113" y="1776413"/>
            <a:ext cx="2425700" cy="1073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-222" panose="020B0803050302020204" pitchFamily="34" charset="0"/>
                <a:cs typeface="Times New Roman" panose="02020603050405020304" pitchFamily="18" charset="0"/>
              </a:rPr>
              <a:t>1 -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-222" panose="020B0803050302020204" pitchFamily="34" charset="0"/>
                <a:cs typeface="Times New Roman" panose="02020603050405020304" pitchFamily="18" charset="0"/>
              </a:rPr>
              <a:t>  =  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772525" y="2054225"/>
            <a:ext cx="438150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5FD224C-DECB-4752-A84E-84B9B0633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/>
        </p:blipFill>
        <p:spPr>
          <a:xfrm rot="10800000">
            <a:off x="7173452" y="5436539"/>
            <a:ext cx="5086354" cy="1004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C2A539-2975-427D-81F5-99E3C76BEC6A}"/>
              </a:ext>
            </a:extLst>
          </p:cNvPr>
          <p:cNvGrpSpPr/>
          <p:nvPr/>
        </p:nvGrpSpPr>
        <p:grpSpPr>
          <a:xfrm>
            <a:off x="-58723" y="-606301"/>
            <a:ext cx="11144250" cy="7464301"/>
            <a:chOff x="-57150" y="-2007221"/>
            <a:chExt cx="13430250" cy="951302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C8797F-92D0-4BA4-9795-F99E37415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AFDB5-CDCB-403D-8259-F5753F6CCD3D}"/>
                </a:ext>
              </a:extLst>
            </p:cNvPr>
            <p:cNvGrpSpPr/>
            <p:nvPr/>
          </p:nvGrpSpPr>
          <p:grpSpPr>
            <a:xfrm>
              <a:off x="-57150" y="-2007221"/>
              <a:ext cx="13430250" cy="8236571"/>
              <a:chOff x="-38100" y="-1340471"/>
              <a:chExt cx="13430250" cy="823657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3731BAB-9121-49C6-8921-F7DD691B1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E1C2259-5278-4B12-9380-C7FC88F9B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23D181B-5DE5-4BDB-ACD5-EA72772C9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0" y="2088529"/>
                <a:ext cx="12344400" cy="4807571"/>
              </a:xfrm>
              <a:prstGeom prst="rect">
                <a:avLst/>
              </a:prstGeom>
            </p:spPr>
          </p:pic>
        </p:grpSp>
        <p:pic>
          <p:nvPicPr>
            <p:cNvPr id="12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ED18F548-3797-4E59-8B7A-97F0D0F5DE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5328886" y="5642077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7E5C4222-24A8-4B44-B02A-60B454C4C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777863" y="5410555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D1525D-EB69-461D-812F-77A464851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5FD224C-DECB-4752-A84E-84B9B063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19056" y="6166028"/>
              <a:ext cx="6781805" cy="133977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97B7B5E-BD81-4ED3-933B-0CB60D64D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3463D23-15FF-41D6-AE92-F23E4C8CB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15545A-B29E-4C2E-8684-95E51796A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AAA5830-8070-4826-A5FD-E68FFC419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47C213-D432-4214-8A7A-2FB13B69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355" y="5783027"/>
              <a:ext cx="6370381" cy="16178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586E19-46AC-405E-B958-8906B915E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7983032" y="6471008"/>
              <a:ext cx="1696133" cy="947725"/>
            </a:xfrm>
            <a:prstGeom prst="rect">
              <a:avLst/>
            </a:prstGeom>
          </p:spPr>
        </p:pic>
      </p:grpSp>
      <p:pic>
        <p:nvPicPr>
          <p:cNvPr id="21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ED18F548-3797-4E59-8B7A-97F0D0F5D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3374242" y="5447177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47C213-D432-4214-8A7A-2FB13B699B7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7"/>
          <a:stretch/>
        </p:blipFill>
        <p:spPr>
          <a:xfrm>
            <a:off x="4547848" y="3986482"/>
            <a:ext cx="1461716" cy="121337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7FF5EBBB-91E9-6277-E6DF-816B5A768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281" y="4052708"/>
            <a:ext cx="1214336" cy="169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0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694 L 0.02356 -0.06527 C 0.02851 -0.0787 0.03593 -0.08634 0.04375 -0.08634 C 0.05247 -0.08634 0.05963 -0.0787 0.06458 -0.06527 L 0.08854 -0.0069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-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444" y="417354"/>
            <a:ext cx="10536238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solidFill>
                  <a:srgbClr val="0070C0"/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B</a:t>
            </a:r>
            <a:r>
              <a:rPr sz="3200" dirty="0">
                <a:solidFill>
                  <a:srgbClr val="0070C0"/>
                </a:solidFill>
                <a:latin typeface="HP-222" panose="020B0803050302020204" pitchFamily="34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70C0"/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i 4. Quan sát tranh v</a:t>
            </a:r>
            <a:r>
              <a:rPr sz="3200" dirty="0">
                <a:solidFill>
                  <a:srgbClr val="0070C0"/>
                </a:solidFill>
                <a:latin typeface="HP-222" panose="020B0803050302020204" pitchFamily="34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70C0"/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nêu phép trừ thích hợp:</a:t>
            </a:r>
          </a:p>
          <a:p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7180" y="3416300"/>
            <a:ext cx="793750" cy="741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7737605" y="3429000"/>
            <a:ext cx="795338" cy="741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8585330" y="3429000"/>
            <a:ext cx="795338" cy="741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9434643" y="3441700"/>
            <a:ext cx="795338" cy="7429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82368" y="3441700"/>
            <a:ext cx="795338" cy="7429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89880" y="3416300"/>
            <a:ext cx="795338" cy="741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51893" y="3429000"/>
            <a:ext cx="793750" cy="741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99618" y="3429000"/>
            <a:ext cx="795338" cy="741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447343" y="3441700"/>
            <a:ext cx="795338" cy="7429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295068" y="3441700"/>
            <a:ext cx="795338" cy="7429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8" name="Content Placeholder 1" descr="7">
            <a:extLst>
              <a:ext uri="{FF2B5EF4-FFF2-40B4-BE49-F238E27FC236}">
                <a16:creationId xmlns:a16="http://schemas.microsoft.com/office/drawing/2014/main" id="{B14E94B2-A7C3-E452-5221-BD188593F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1564"/>
          <a:stretch/>
        </p:blipFill>
        <p:spPr>
          <a:xfrm>
            <a:off x="1073921" y="2197916"/>
            <a:ext cx="4529506" cy="3123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Content Placeholder 1" descr="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8489"/>
          <a:stretch/>
        </p:blipFill>
        <p:spPr>
          <a:xfrm>
            <a:off x="1073920" y="2080470"/>
            <a:ext cx="3425893" cy="3355142"/>
          </a:xfrm>
          <a:prstGeom prst="rect">
            <a:avLst/>
          </a:prstGeom>
        </p:spPr>
      </p:pic>
      <p:pic>
        <p:nvPicPr>
          <p:cNvPr id="17" name="Content Placeholder 1" descr="7">
            <a:extLst>
              <a:ext uri="{FF2B5EF4-FFF2-40B4-BE49-F238E27FC236}">
                <a16:creationId xmlns:a16="http://schemas.microsoft.com/office/drawing/2014/main" id="{8DFCDB46-319E-1F42-3663-C36DB60CF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11" t="1677" r="1" b="84914"/>
          <a:stretch/>
        </p:blipFill>
        <p:spPr>
          <a:xfrm>
            <a:off x="4902290" y="2080470"/>
            <a:ext cx="868273" cy="63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1" descr="7">
            <a:extLst>
              <a:ext uri="{FF2B5EF4-FFF2-40B4-BE49-F238E27FC236}">
                <a16:creationId xmlns:a16="http://schemas.microsoft.com/office/drawing/2014/main" id="{785CB566-51F7-E511-D78E-C3DB64EF3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17" t="4522" r="14232" b="78435"/>
          <a:stretch/>
        </p:blipFill>
        <p:spPr>
          <a:xfrm>
            <a:off x="3840201" y="1885058"/>
            <a:ext cx="917067" cy="69939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08997 0.04768 C 0.10885 0.05879 0.13711 0.06504 0.1668 0.06504 C 0.20039 0.06504 0.22773 0.05879 0.24622 0.04768 L 0.33724 2.59259E-6 " pathEditMode="relative" rAng="0" ptsTypes="AAAAA">
                                      <p:cBhvr>
                                        <p:cTn id="4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324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6759 L 0.09271 -0.13356 C 0.11211 -0.14861 0.14128 -0.15671 0.17162 -0.15671 C 0.20651 -0.15671 0.23451 -0.14861 0.25378 -0.13356 L 0.34727 -0.06759 " pathEditMode="relative" rAng="0" ptsTypes="AAAAA">
                                      <p:cBhvr>
                                        <p:cTn id="4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-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5FD224C-DECB-4752-A84E-84B9B0633E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/>
        </p:blipFill>
        <p:spPr>
          <a:xfrm rot="10800000">
            <a:off x="5558896" y="5523634"/>
            <a:ext cx="5086354" cy="1004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C2A539-2975-427D-81F5-99E3C76BEC6A}"/>
              </a:ext>
            </a:extLst>
          </p:cNvPr>
          <p:cNvGrpSpPr/>
          <p:nvPr/>
        </p:nvGrpSpPr>
        <p:grpSpPr>
          <a:xfrm>
            <a:off x="1447800" y="-740582"/>
            <a:ext cx="10072688" cy="7134769"/>
            <a:chOff x="-57150" y="-2007221"/>
            <a:chExt cx="13430250" cy="951302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C8797F-92D0-4BA4-9795-F99E37415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AFDB5-CDCB-403D-8259-F5753F6CCD3D}"/>
                </a:ext>
              </a:extLst>
            </p:cNvPr>
            <p:cNvGrpSpPr/>
            <p:nvPr/>
          </p:nvGrpSpPr>
          <p:grpSpPr>
            <a:xfrm>
              <a:off x="-57150" y="-2007221"/>
              <a:ext cx="13430250" cy="8236571"/>
              <a:chOff x="-38100" y="-1340471"/>
              <a:chExt cx="13430250" cy="823657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3731BAB-9121-49C6-8921-F7DD691B1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E1C2259-5278-4B12-9380-C7FC88F9B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23D181B-5DE5-4BDB-ACD5-EA72772C9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0" y="2088529"/>
                <a:ext cx="12344400" cy="4807571"/>
              </a:xfrm>
              <a:prstGeom prst="rect">
                <a:avLst/>
              </a:prstGeom>
            </p:spPr>
          </p:pic>
        </p:grpSp>
        <p:pic>
          <p:nvPicPr>
            <p:cNvPr id="12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ED18F548-3797-4E59-8B7A-97F0D0F5DE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5328886" y="5642077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7E5C4222-24A8-4B44-B02A-60B454C4C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777863" y="5410555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D1525D-EB69-461D-812F-77A464851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5FD224C-DECB-4752-A84E-84B9B063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19056" y="6166028"/>
              <a:ext cx="6781805" cy="133977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97B7B5E-BD81-4ED3-933B-0CB60D64D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3463D23-15FF-41D6-AE92-F23E4C8CB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15545A-B29E-4C2E-8684-95E51796A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AAA5830-8070-4826-A5FD-E68FFC419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47C213-D432-4214-8A7A-2FB13B69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355" y="5783027"/>
              <a:ext cx="6370381" cy="16178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586E19-46AC-405E-B958-8906B915E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7983032" y="6471008"/>
              <a:ext cx="1696133" cy="947725"/>
            </a:xfrm>
            <a:prstGeom prst="rect">
              <a:avLst/>
            </a:prstGeom>
          </p:spPr>
        </p:pic>
      </p:grpSp>
      <p:pic>
        <p:nvPicPr>
          <p:cNvPr id="21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ED18F548-3797-4E59-8B7A-97F0D0F5D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4311685" y="5223060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47C213-D432-4214-8A7A-2FB13B699B7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7"/>
          <a:stretch/>
        </p:blipFill>
        <p:spPr>
          <a:xfrm>
            <a:off x="4648572" y="3987875"/>
            <a:ext cx="1461716" cy="12133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91458" y="133814"/>
            <a:ext cx="4676037" cy="237155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B0E0317-2B51-AA3E-E60E-DCB5F24A7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82" y="3481705"/>
            <a:ext cx="1214336" cy="169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737378943191266589">
            <a:hlinkClick r:id="" action="ppaction://media"/>
            <a:extLst>
              <a:ext uri="{FF2B5EF4-FFF2-40B4-BE49-F238E27FC236}">
                <a16:creationId xmlns:a16="http://schemas.microsoft.com/office/drawing/2014/main" id="{F6EBDCBA-CA33-E2E1-1916-F18BBF1F1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97587" y="60542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7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7644 -0.02708 C 0.09258 -0.0331 0.11667 -0.03657 0.14206 -0.03657 C 0.17032 -0.03657 0.19362 -0.0331 0.20964 -0.02708 L 0.2875 -1.48148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-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239030" y="0"/>
            <a:ext cx="543433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picture containing Teams&#10;&#10;Description automatically generated">
            <a:extLst>
              <a:ext uri="{FF2B5EF4-FFF2-40B4-BE49-F238E27FC236}">
                <a16:creationId xmlns:a16="http://schemas.microsoft.com/office/drawing/2014/main" id="{876F9ADA-C6E9-76DB-97F1-1FB16CEB47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8"/>
          <a:stretch/>
        </p:blipFill>
        <p:spPr>
          <a:xfrm>
            <a:off x="1810187" y="1304843"/>
            <a:ext cx="8705850" cy="52630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8"/>
          <a:stretch/>
        </p:blipFill>
        <p:spPr>
          <a:xfrm>
            <a:off x="1219200" y="60435"/>
            <a:ext cx="9375747" cy="67371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45004" y="2967335"/>
            <a:ext cx="59218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043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71C7-CE9B-708A-BC49-16D0BA872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hoạt hình chú gà nhảy chicken dance">
            <a:hlinkClick r:id="" action="ppaction://media"/>
            <a:extLst>
              <a:ext uri="{FF2B5EF4-FFF2-40B4-BE49-F238E27FC236}">
                <a16:creationId xmlns:a16="http://schemas.microsoft.com/office/drawing/2014/main" id="{E713101A-6D34-F39D-7BAD-513397B0FB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240520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F_327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2584480"/>
            <a:ext cx="5162550" cy="21717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18438" y="4903788"/>
            <a:ext cx="423862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878888" y="4889500"/>
            <a:ext cx="530225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9465" y="4922520"/>
            <a:ext cx="3847465" cy="9956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3 - 1 = 2</a:t>
            </a:r>
          </a:p>
        </p:txBody>
      </p:sp>
      <p:pic>
        <p:nvPicPr>
          <p:cNvPr id="6" name="Picture 5" descr="A green frog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624565F-04F3-AE49-7A90-24C9CE399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75" y="-156949"/>
            <a:ext cx="2854493" cy="2854493"/>
          </a:xfrm>
          <a:prstGeom prst="rect">
            <a:avLst/>
          </a:prstGeom>
        </p:spPr>
      </p:pic>
      <p:pic>
        <p:nvPicPr>
          <p:cNvPr id="9" name="Picture 8" descr="A picture containing circle&#10;&#10;Description automatically generated">
            <a:extLst>
              <a:ext uri="{FF2B5EF4-FFF2-40B4-BE49-F238E27FC236}">
                <a16:creationId xmlns:a16="http://schemas.microsoft.com/office/drawing/2014/main" id="{1BB153A5-2D3C-38F0-64E1-987B309A10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t="13118" r="7435" b="23729"/>
          <a:stretch/>
        </p:blipFill>
        <p:spPr>
          <a:xfrm>
            <a:off x="402298" y="123203"/>
            <a:ext cx="3811165" cy="2347772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D81B23C4-3A23-C491-9D77-565A16C31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436" y="232260"/>
            <a:ext cx="1672205" cy="2219262"/>
          </a:xfrm>
          <a:prstGeom prst="rect">
            <a:avLst/>
          </a:prstGeom>
        </p:spPr>
      </p:pic>
      <p:pic>
        <p:nvPicPr>
          <p:cNvPr id="3" name="Picture 2" descr="HF_32790">
            <a:extLst>
              <a:ext uri="{FF2B5EF4-FFF2-40B4-BE49-F238E27FC236}">
                <a16:creationId xmlns:a16="http://schemas.microsoft.com/office/drawing/2014/main" id="{5E33ACC5-0826-D7A5-49DF-53DAEF02F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97" r="34341"/>
          <a:stretch/>
        </p:blipFill>
        <p:spPr>
          <a:xfrm>
            <a:off x="3552286" y="2543815"/>
            <a:ext cx="1645333" cy="2171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A77E22-AE72-D88F-72B8-098C8974D93B}"/>
              </a:ext>
            </a:extLst>
          </p:cNvPr>
          <p:cNvSpPr txBox="1"/>
          <p:nvPr/>
        </p:nvSpPr>
        <p:spPr>
          <a:xfrm>
            <a:off x="978180" y="6102520"/>
            <a:ext cx="5377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lang="en-US" sz="2800" dirty="0" err="1"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sz="2800" dirty="0"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một </a:t>
            </a:r>
            <a:r>
              <a:rPr lang="en-US" sz="2800" dirty="0" err="1"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dirty="0"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endParaRPr lang="en-NZ" sz="2800" dirty="0">
              <a:latin typeface="HP-222" panose="020B08030503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68D1B4-5B89-DEBF-AECC-F6BF1197202B}"/>
              </a:ext>
            </a:extLst>
          </p:cNvPr>
          <p:cNvSpPr/>
          <p:nvPr/>
        </p:nvSpPr>
        <p:spPr>
          <a:xfrm>
            <a:off x="195580" y="2655295"/>
            <a:ext cx="1064911" cy="5840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6375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02721 0.04004 C 0.03294 0.04907 0.04153 0.05393 0.05052 0.05393 C 0.06067 0.05393 0.06875 0.04907 0.07448 0.04004 L 0.10195 4.81481E-6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  <p:bldP spid="19" grpId="1" animBg="1"/>
      <p:bldP spid="19" grpId="2" animBg="1"/>
      <p:bldP spid="7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7818438" y="4903788"/>
            <a:ext cx="423862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878888" y="4889500"/>
            <a:ext cx="530225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HF_327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828" y="2484173"/>
            <a:ext cx="5172075" cy="2114550"/>
          </a:xfrm>
          <a:prstGeom prst="rect">
            <a:avLst/>
          </a:prstGeom>
        </p:spPr>
      </p:pic>
      <p:sp>
        <p:nvSpPr>
          <p:cNvPr id="20" name="Rounded Rectangle 19"/>
          <p:cNvSpPr/>
          <p:nvPr>
            <p:custDataLst>
              <p:tags r:id="rId1"/>
            </p:custDataLst>
          </p:nvPr>
        </p:nvSpPr>
        <p:spPr>
          <a:xfrm>
            <a:off x="2248535" y="4759325"/>
            <a:ext cx="3847465" cy="995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3 - 2 =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473E8F-38AB-46EF-E4CF-0EC3529C6CD5}"/>
              </a:ext>
            </a:extLst>
          </p:cNvPr>
          <p:cNvSpPr txBox="1"/>
          <p:nvPr/>
        </p:nvSpPr>
        <p:spPr>
          <a:xfrm>
            <a:off x="2248535" y="5969897"/>
            <a:ext cx="5377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lang="en-US" sz="2800" dirty="0" err="1"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sz="2800" dirty="0"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dirty="0"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dirty="0"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một</a:t>
            </a:r>
            <a:endParaRPr lang="en-NZ" sz="2800" dirty="0">
              <a:latin typeface="HP-222" panose="020B08030503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98FB8D-CFD3-017E-CA87-EADA67670896}"/>
              </a:ext>
            </a:extLst>
          </p:cNvPr>
          <p:cNvGrpSpPr/>
          <p:nvPr/>
        </p:nvGrpSpPr>
        <p:grpSpPr>
          <a:xfrm>
            <a:off x="1893661" y="0"/>
            <a:ext cx="1568495" cy="2544445"/>
            <a:chOff x="1893661" y="0"/>
            <a:chExt cx="1568495" cy="2544445"/>
          </a:xfrm>
        </p:grpSpPr>
        <p:pic>
          <p:nvPicPr>
            <p:cNvPr id="8" name="Content Placeholder 7" descr="HF_32791"/>
            <p:cNvPicPr>
              <a:picLocks noGrp="1" noChangeAspect="1"/>
            </p:cNvPicPr>
            <p:nvPr>
              <p:ph sz="half" idx="2"/>
            </p:nvPr>
          </p:nvPicPr>
          <p:blipFill rotWithShape="1">
            <a:blip r:embed="rId4"/>
            <a:srcRect l="12884" r="63690"/>
            <a:stretch/>
          </p:blipFill>
          <p:spPr>
            <a:xfrm>
              <a:off x="2170828" y="97790"/>
              <a:ext cx="1291328" cy="244665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AF5797-2BA1-DDC6-8E17-8F071FF0C418}"/>
                </a:ext>
              </a:extLst>
            </p:cNvPr>
            <p:cNvSpPr>
              <a:spLocks/>
            </p:cNvSpPr>
            <p:nvPr/>
          </p:nvSpPr>
          <p:spPr>
            <a:xfrm>
              <a:off x="1893661" y="0"/>
              <a:ext cx="486571" cy="921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61983C-5A51-74A5-2AB6-51980A3FE9AB}"/>
              </a:ext>
            </a:extLst>
          </p:cNvPr>
          <p:cNvGrpSpPr/>
          <p:nvPr/>
        </p:nvGrpSpPr>
        <p:grpSpPr>
          <a:xfrm>
            <a:off x="3426120" y="0"/>
            <a:ext cx="1568495" cy="2544445"/>
            <a:chOff x="1893661" y="0"/>
            <a:chExt cx="1568495" cy="2544445"/>
          </a:xfrm>
        </p:grpSpPr>
        <p:pic>
          <p:nvPicPr>
            <p:cNvPr id="18" name="Content Placeholder 7" descr="HF_32791">
              <a:extLst>
                <a:ext uri="{FF2B5EF4-FFF2-40B4-BE49-F238E27FC236}">
                  <a16:creationId xmlns:a16="http://schemas.microsoft.com/office/drawing/2014/main" id="{E21B52F2-D956-86DE-9B36-1BB03F784277}"/>
                </a:ext>
              </a:extLst>
            </p:cNvPr>
            <p:cNvPicPr>
              <a:picLocks noGrp="1" noChangeAspect="1"/>
            </p:cNvPicPr>
            <p:nvPr>
              <p:ph sz="half" idx="2"/>
            </p:nvPr>
          </p:nvPicPr>
          <p:blipFill rotWithShape="1">
            <a:blip r:embed="rId4"/>
            <a:srcRect l="12884" r="63690"/>
            <a:stretch/>
          </p:blipFill>
          <p:spPr>
            <a:xfrm>
              <a:off x="2170828" y="97790"/>
              <a:ext cx="1291328" cy="2446655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0D57E82-7DAC-6519-D17F-1804D3E98CEB}"/>
                </a:ext>
              </a:extLst>
            </p:cNvPr>
            <p:cNvSpPr>
              <a:spLocks/>
            </p:cNvSpPr>
            <p:nvPr/>
          </p:nvSpPr>
          <p:spPr>
            <a:xfrm>
              <a:off x="1893661" y="0"/>
              <a:ext cx="486571" cy="921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7EA8B4D-85A7-A36F-91C8-23E536401EE7}"/>
              </a:ext>
            </a:extLst>
          </p:cNvPr>
          <p:cNvGrpSpPr/>
          <p:nvPr/>
        </p:nvGrpSpPr>
        <p:grpSpPr>
          <a:xfrm>
            <a:off x="4892799" y="7038"/>
            <a:ext cx="1568495" cy="2544445"/>
            <a:chOff x="1893661" y="0"/>
            <a:chExt cx="1568495" cy="2544445"/>
          </a:xfrm>
        </p:grpSpPr>
        <p:pic>
          <p:nvPicPr>
            <p:cNvPr id="26" name="Content Placeholder 7" descr="HF_32791">
              <a:extLst>
                <a:ext uri="{FF2B5EF4-FFF2-40B4-BE49-F238E27FC236}">
                  <a16:creationId xmlns:a16="http://schemas.microsoft.com/office/drawing/2014/main" id="{24007B79-A7B2-1D51-C5AA-51D17F5E2956}"/>
                </a:ext>
              </a:extLst>
            </p:cNvPr>
            <p:cNvPicPr>
              <a:picLocks noGrp="1" noChangeAspect="1"/>
            </p:cNvPicPr>
            <p:nvPr>
              <p:ph sz="half" idx="2"/>
            </p:nvPr>
          </p:nvPicPr>
          <p:blipFill rotWithShape="1">
            <a:blip r:embed="rId4"/>
            <a:srcRect l="12884" r="63690"/>
            <a:stretch/>
          </p:blipFill>
          <p:spPr>
            <a:xfrm>
              <a:off x="2170828" y="97790"/>
              <a:ext cx="1291328" cy="2446655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343490-7F15-ACB2-4E38-3BF3992621A1}"/>
                </a:ext>
              </a:extLst>
            </p:cNvPr>
            <p:cNvSpPr>
              <a:spLocks/>
            </p:cNvSpPr>
            <p:nvPr/>
          </p:nvSpPr>
          <p:spPr>
            <a:xfrm>
              <a:off x="1893661" y="0"/>
              <a:ext cx="486571" cy="921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6" name="Content Placeholder 7" descr="HF_32791">
            <a:extLst>
              <a:ext uri="{FF2B5EF4-FFF2-40B4-BE49-F238E27FC236}">
                <a16:creationId xmlns:a16="http://schemas.microsoft.com/office/drawing/2014/main" id="{BE1B792A-396F-9457-DBE0-AC4A99CF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84"/>
          <a:stretch/>
        </p:blipFill>
        <p:spPr>
          <a:xfrm>
            <a:off x="2170828" y="-90654"/>
            <a:ext cx="5172075" cy="26350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29" descr="HF_32790">
            <a:extLst>
              <a:ext uri="{FF2B5EF4-FFF2-40B4-BE49-F238E27FC236}">
                <a16:creationId xmlns:a16="http://schemas.microsoft.com/office/drawing/2014/main" id="{4779AD67-FB22-2EA8-B7E6-3BF3E7AC54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97" r="34341"/>
          <a:stretch/>
        </p:blipFill>
        <p:spPr>
          <a:xfrm>
            <a:off x="3780591" y="2480179"/>
            <a:ext cx="1645333" cy="2171700"/>
          </a:xfrm>
          <a:prstGeom prst="rect">
            <a:avLst/>
          </a:prstGeom>
        </p:spPr>
      </p:pic>
      <p:pic>
        <p:nvPicPr>
          <p:cNvPr id="31" name="Picture 30" descr="HF_32790">
            <a:extLst>
              <a:ext uri="{FF2B5EF4-FFF2-40B4-BE49-F238E27FC236}">
                <a16:creationId xmlns:a16="http://schemas.microsoft.com/office/drawing/2014/main" id="{8C43797A-D884-38AE-5183-F1B0D820CF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97" r="34341"/>
          <a:stretch/>
        </p:blipFill>
        <p:spPr>
          <a:xfrm>
            <a:off x="5314244" y="2480179"/>
            <a:ext cx="1645333" cy="21717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922AFD3-D123-BE1B-ED08-6D17F22051E7}"/>
              </a:ext>
            </a:extLst>
          </p:cNvPr>
          <p:cNvSpPr/>
          <p:nvPr/>
        </p:nvSpPr>
        <p:spPr>
          <a:xfrm>
            <a:off x="2248535" y="2480179"/>
            <a:ext cx="1064911" cy="7411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F05A3F2-AB36-C12E-5A4C-B6806D4DE93E}"/>
              </a:ext>
            </a:extLst>
          </p:cNvPr>
          <p:cNvSpPr/>
          <p:nvPr/>
        </p:nvSpPr>
        <p:spPr>
          <a:xfrm>
            <a:off x="2080470" y="-92279"/>
            <a:ext cx="263726" cy="921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  <p:bldP spid="20" grpId="1" animBg="1"/>
      <p:bldP spid="20" grpId="2" animBg="1"/>
      <p:bldP spid="5" grpId="0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18438" y="4903788"/>
            <a:ext cx="423862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878888" y="4889500"/>
            <a:ext cx="530225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 descr="HF_32789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-577"/>
          <a:stretch/>
        </p:blipFill>
        <p:spPr>
          <a:xfrm>
            <a:off x="374016" y="209821"/>
            <a:ext cx="5645785" cy="2325370"/>
          </a:xfrm>
          <a:prstGeom prst="rect">
            <a:avLst/>
          </a:prstGeom>
        </p:spPr>
      </p:pic>
      <p:pic>
        <p:nvPicPr>
          <p:cNvPr id="8" name="Content Placeholder 7" descr="HF_32791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365760"/>
            <a:ext cx="5512435" cy="2446655"/>
          </a:xfrm>
          <a:prstGeom prst="rect">
            <a:avLst/>
          </a:prstGeom>
        </p:spPr>
      </p:pic>
      <p:pic>
        <p:nvPicPr>
          <p:cNvPr id="16" name="Picture 15" descr="HF_327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80" y="2560955"/>
            <a:ext cx="5162550" cy="2171700"/>
          </a:xfrm>
          <a:prstGeom prst="rect">
            <a:avLst/>
          </a:prstGeom>
        </p:spPr>
      </p:pic>
      <p:pic>
        <p:nvPicPr>
          <p:cNvPr id="17" name="Picture 16" descr="HF_327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725" y="2560955"/>
            <a:ext cx="5172075" cy="211455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99465" y="4922520"/>
            <a:ext cx="3847465" cy="9956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3 - 1 = 2</a:t>
            </a:r>
          </a:p>
        </p:txBody>
      </p:sp>
      <p:sp>
        <p:nvSpPr>
          <p:cNvPr id="20" name="Rounded Rectangle 19"/>
          <p:cNvSpPr/>
          <p:nvPr>
            <p:custDataLst>
              <p:tags r:id="rId1"/>
            </p:custDataLst>
          </p:nvPr>
        </p:nvSpPr>
        <p:spPr>
          <a:xfrm>
            <a:off x="6584315" y="4922520"/>
            <a:ext cx="3847465" cy="995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3 - 2 =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9F6EFD-7FB4-4917-4190-919B8ADD3EE0}"/>
              </a:ext>
            </a:extLst>
          </p:cNvPr>
          <p:cNvSpPr/>
          <p:nvPr/>
        </p:nvSpPr>
        <p:spPr>
          <a:xfrm>
            <a:off x="267009" y="2625755"/>
            <a:ext cx="1064911" cy="6506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586F0-C7F0-D8B2-FA2C-D9E3A6C6D469}"/>
              </a:ext>
            </a:extLst>
          </p:cNvPr>
          <p:cNvSpPr/>
          <p:nvPr/>
        </p:nvSpPr>
        <p:spPr>
          <a:xfrm>
            <a:off x="6181725" y="2625755"/>
            <a:ext cx="1064911" cy="6959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6087E9-10F6-3B21-3073-3EC5D6D0E33F}"/>
              </a:ext>
            </a:extLst>
          </p:cNvPr>
          <p:cNvSpPr/>
          <p:nvPr/>
        </p:nvSpPr>
        <p:spPr>
          <a:xfrm>
            <a:off x="422075" y="106525"/>
            <a:ext cx="718828" cy="665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38D899-45E7-F935-93ED-44759B493EAA}"/>
              </a:ext>
            </a:extLst>
          </p:cNvPr>
          <p:cNvSpPr/>
          <p:nvPr/>
        </p:nvSpPr>
        <p:spPr>
          <a:xfrm>
            <a:off x="6172200" y="380911"/>
            <a:ext cx="891330" cy="826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19095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Kết quả hình ảnh cho hình ĐỘNG TRANG TRÍ Powerp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9025" y="6221413"/>
            <a:ext cx="2203450" cy="623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850" y="1516063"/>
            <a:ext cx="2203450" cy="4705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D4027AB-3E6B-7A04-51A0-C7DE9A7C13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E568C0F5-2FD4-B3B7-BB81-8539B0B7F7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/>
          <p:nvPr/>
        </p:nvSpPr>
        <p:spPr>
          <a:xfrm>
            <a:off x="688428" y="230324"/>
            <a:ext cx="5064425" cy="12695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“Hái táo”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099" name="Picture 4" descr="HÃ¬nh áº£nh cÃ³ liÃªn qu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867" y="1314450"/>
            <a:ext cx="3838575" cy="46863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4"/>
          <p:cNvGrpSpPr/>
          <p:nvPr/>
        </p:nvGrpSpPr>
        <p:grpSpPr>
          <a:xfrm>
            <a:off x="3034904" y="1568054"/>
            <a:ext cx="1138238" cy="1017984"/>
            <a:chOff x="1190174" y="1185469"/>
            <a:chExt cx="1400626" cy="1357183"/>
          </a:xfrm>
        </p:grpSpPr>
        <p:pic>
          <p:nvPicPr>
            <p:cNvPr id="4129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1752769" y="1515638"/>
              <a:ext cx="609477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5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405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579394" y="461083"/>
            <a:ext cx="2487215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2 - 1 =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6563" y="453802"/>
            <a:ext cx="8001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</a:t>
            </a:r>
          </a:p>
        </p:txBody>
      </p:sp>
      <p:grpSp>
        <p:nvGrpSpPr>
          <p:cNvPr id="4" name="Group 31"/>
          <p:cNvGrpSpPr/>
          <p:nvPr/>
        </p:nvGrpSpPr>
        <p:grpSpPr>
          <a:xfrm>
            <a:off x="4339830" y="1749029"/>
            <a:ext cx="1137047" cy="1017984"/>
            <a:chOff x="1190174" y="1185469"/>
            <a:chExt cx="1400626" cy="1357183"/>
          </a:xfrm>
        </p:grpSpPr>
        <p:pic>
          <p:nvPicPr>
            <p:cNvPr id="4127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1751891" y="1515638"/>
              <a:ext cx="610116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5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405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289188" y="1121867"/>
            <a:ext cx="2487215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3 - 1  =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430407" y="1101985"/>
            <a:ext cx="8001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</a:p>
        </p:txBody>
      </p:sp>
      <p:grpSp>
        <p:nvGrpSpPr>
          <p:cNvPr id="5" name="Group 36"/>
          <p:cNvGrpSpPr/>
          <p:nvPr/>
        </p:nvGrpSpPr>
        <p:grpSpPr>
          <a:xfrm>
            <a:off x="4993482" y="2976564"/>
            <a:ext cx="1137047" cy="1017985"/>
            <a:chOff x="1190174" y="1185469"/>
            <a:chExt cx="1400626" cy="1357183"/>
          </a:xfrm>
        </p:grpSpPr>
        <p:pic>
          <p:nvPicPr>
            <p:cNvPr id="4125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751891" y="1515637"/>
              <a:ext cx="610115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50" b="1" i="0" u="none" strike="noStrike" kern="1200" cap="none" spc="0" normalizeH="0" baseline="0" noProof="0">
                  <a:ln>
                    <a:noFill/>
                  </a:ln>
                  <a:solidFill>
                    <a:srgbClr val="9BBB5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4050" b="1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579394" y="1758282"/>
            <a:ext cx="238125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3 - 2  =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448866" y="1739727"/>
            <a:ext cx="801291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</a:t>
            </a:r>
          </a:p>
        </p:txBody>
      </p:sp>
      <p:grpSp>
        <p:nvGrpSpPr>
          <p:cNvPr id="7" name="Group 41"/>
          <p:cNvGrpSpPr/>
          <p:nvPr/>
        </p:nvGrpSpPr>
        <p:grpSpPr>
          <a:xfrm>
            <a:off x="3658792" y="2767014"/>
            <a:ext cx="1137047" cy="1017985"/>
            <a:chOff x="1190174" y="1185469"/>
            <a:chExt cx="1400626" cy="1357183"/>
          </a:xfrm>
        </p:grpSpPr>
        <p:pic>
          <p:nvPicPr>
            <p:cNvPr id="4123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1751891" y="1515637"/>
              <a:ext cx="610116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50" b="1" i="0" u="none" strike="noStrike" kern="1200" cap="none" spc="0" normalizeH="0" baseline="0" noProof="0">
                  <a:ln>
                    <a:noFill/>
                  </a:ln>
                  <a:solidFill>
                    <a:srgbClr val="9BBB5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vi-VN" sz="4050" b="1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568680" y="3263912"/>
            <a:ext cx="2440781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4 - 1 =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418239" y="3199269"/>
            <a:ext cx="801291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</a:t>
            </a:r>
          </a:p>
        </p:txBody>
      </p:sp>
      <p:grpSp>
        <p:nvGrpSpPr>
          <p:cNvPr id="8" name="Group 46"/>
          <p:cNvGrpSpPr/>
          <p:nvPr/>
        </p:nvGrpSpPr>
        <p:grpSpPr>
          <a:xfrm>
            <a:off x="2381250" y="2525316"/>
            <a:ext cx="1138238" cy="1017984"/>
            <a:chOff x="1190174" y="1185469"/>
            <a:chExt cx="1400626" cy="1357183"/>
          </a:xfrm>
        </p:grpSpPr>
        <p:pic>
          <p:nvPicPr>
            <p:cNvPr id="4121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9" name="TextBox 48"/>
            <p:cNvSpPr txBox="1"/>
            <p:nvPr/>
          </p:nvSpPr>
          <p:spPr>
            <a:xfrm>
              <a:off x="1752769" y="1515638"/>
              <a:ext cx="609477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50" b="1" i="0" u="none" strike="noStrike" kern="1200" cap="none" spc="0" normalizeH="0" baseline="0" noProof="0">
                  <a:ln>
                    <a:noFill/>
                  </a:ln>
                  <a:solidFill>
                    <a:srgbClr val="9BBB5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vi-VN" sz="4050" b="1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555039" y="3849177"/>
            <a:ext cx="2331244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4 - 2 =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364176" y="3817597"/>
            <a:ext cx="8001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</a:p>
        </p:txBody>
      </p:sp>
      <p:grpSp>
        <p:nvGrpSpPr>
          <p:cNvPr id="9" name="Group 51"/>
          <p:cNvGrpSpPr/>
          <p:nvPr/>
        </p:nvGrpSpPr>
        <p:grpSpPr>
          <a:xfrm>
            <a:off x="2764632" y="3782616"/>
            <a:ext cx="1137047" cy="1017984"/>
            <a:chOff x="1190174" y="1185469"/>
            <a:chExt cx="1400626" cy="1357183"/>
          </a:xfrm>
        </p:grpSpPr>
        <p:pic>
          <p:nvPicPr>
            <p:cNvPr id="4119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1751891" y="1515638"/>
              <a:ext cx="610115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50" b="1" i="0" u="none" strike="noStrike" kern="1200" cap="none" spc="0" normalizeH="0" baseline="0" noProof="0">
                  <a:ln>
                    <a:noFill/>
                  </a:ln>
                  <a:solidFill>
                    <a:srgbClr val="9BBB5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  <a:endParaRPr kumimoji="0" lang="vi-VN" sz="4050" b="1" i="0" u="none" strike="noStrike" kern="1200" cap="none" spc="0" normalizeH="0" baseline="0" noProof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544959" y="4402862"/>
            <a:ext cx="2207419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4 - 3 =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340769" y="4410683"/>
            <a:ext cx="80129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</a:t>
            </a:r>
          </a:p>
        </p:txBody>
      </p:sp>
      <p:pic>
        <p:nvPicPr>
          <p:cNvPr id="4102" name="Picture 10" descr="HÃ¬nh áº£nh cÃ³ liÃªn quan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5839" y="6042974"/>
            <a:ext cx="7189835" cy="9217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2961229-E7AD-4BDA-A496-1CDE3B9C1173}"/>
              </a:ext>
            </a:extLst>
          </p:cNvPr>
          <p:cNvSpPr/>
          <p:nvPr/>
        </p:nvSpPr>
        <p:spPr>
          <a:xfrm>
            <a:off x="6452588" y="477078"/>
            <a:ext cx="2817220" cy="2637065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id="{DEF9F936-DAD8-49CE-915B-CCBB24BC379C}"/>
              </a:ext>
            </a:extLst>
          </p:cNvPr>
          <p:cNvSpPr/>
          <p:nvPr/>
        </p:nvSpPr>
        <p:spPr>
          <a:xfrm>
            <a:off x="6462042" y="3304431"/>
            <a:ext cx="2817220" cy="2344928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0A8E5-D986-2B8F-803E-F5FF40D48647}"/>
              </a:ext>
            </a:extLst>
          </p:cNvPr>
          <p:cNvSpPr txBox="1"/>
          <p:nvPr/>
        </p:nvSpPr>
        <p:spPr>
          <a:xfrm>
            <a:off x="6568680" y="2431209"/>
            <a:ext cx="238125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3 - 3  =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38A003-B652-6C0D-832C-BDFF21374C8A}"/>
              </a:ext>
            </a:extLst>
          </p:cNvPr>
          <p:cNvSpPr txBox="1"/>
          <p:nvPr/>
        </p:nvSpPr>
        <p:spPr>
          <a:xfrm>
            <a:off x="8458691" y="2400639"/>
            <a:ext cx="801291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20CC72-948A-4BAD-668D-8A8A007B8ED2}"/>
              </a:ext>
            </a:extLst>
          </p:cNvPr>
          <p:cNvSpPr txBox="1"/>
          <p:nvPr/>
        </p:nvSpPr>
        <p:spPr>
          <a:xfrm>
            <a:off x="6544959" y="4966691"/>
            <a:ext cx="2207419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4 - 4 =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74545C-D5D6-5B59-38AB-B49C87BB07FB}"/>
              </a:ext>
            </a:extLst>
          </p:cNvPr>
          <p:cNvSpPr txBox="1"/>
          <p:nvPr/>
        </p:nvSpPr>
        <p:spPr>
          <a:xfrm>
            <a:off x="8329722" y="4961764"/>
            <a:ext cx="80129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2429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2 -0.08056 L 0.19154 0.6182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3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49 -0.14005 L 0.16342 0.5898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3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69 -0.13102 L 0.18346 0.4129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2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69 -0.30139 L 0.37487 0.43935 " pathEditMode="relative" rAng="0" ptsTypes="AA">
                                      <p:cBhvr>
                                        <p:cTn id="126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3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62 -0.15116 L 0.56276 0.4787 " pathEditMode="relative" rAng="0" ptsTypes="AA">
                                      <p:cBhvr>
                                        <p:cTn id="149" dur="1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69" y="3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32 -0.01273 L 0.6138 0.28704 " pathEditMode="relative" rAng="0" ptsTypes="AA">
                                      <p:cBhvr>
                                        <p:cTn id="172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68" y="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" grpId="0"/>
      <p:bldP spid="6" grpId="1"/>
      <p:bldP spid="35" grpId="0"/>
      <p:bldP spid="35" grpId="1"/>
      <p:bldP spid="36" grpId="0"/>
      <p:bldP spid="36" grpId="1"/>
      <p:bldP spid="40" grpId="0"/>
      <p:bldP spid="40" grpId="1"/>
      <p:bldP spid="41" grpId="0"/>
      <p:bldP spid="41" grpId="1"/>
      <p:bldP spid="45" grpId="0"/>
      <p:bldP spid="45" grpId="1"/>
      <p:bldP spid="46" grpId="0"/>
      <p:bldP spid="46" grpId="1"/>
      <p:bldP spid="50" grpId="0"/>
      <p:bldP spid="50" grpId="1"/>
      <p:bldP spid="51" grpId="0"/>
      <p:bldP spid="51" grpId="1"/>
      <p:bldP spid="55" grpId="0"/>
      <p:bldP spid="55" grpId="1"/>
      <p:bldP spid="56" grpId="0"/>
      <p:bldP spid="56" grpId="1"/>
      <p:bldP spid="10" grpId="0" animBg="1"/>
      <p:bldP spid="37" grpId="0" animBg="1"/>
      <p:bldP spid="11" grpId="0"/>
      <p:bldP spid="12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-Vào rừng ho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815C370-BD39-5FD3-D419-F2DF21704F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461521927,C:\Users\Admin\Desktop\TOÁN_các phép tính dạng 10+4, 14-4 đã chỉnh_pptx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461521927,C:\Users\Admin\Desktop\TOÁN_các phép tính dạng 10+4, 14-4 đã chỉnh_pptx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00660559415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00660559415_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461521927,C:\Users\Admin\Desktop\TOÁN_các phép tính dạng 10+4, 14-4 đã chỉnh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214</Words>
  <Application>Microsoft Office PowerPoint</Application>
  <PresentationFormat>Widescreen</PresentationFormat>
  <Paragraphs>81</Paragraphs>
  <Slides>19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.VnAvant</vt:lpstr>
      <vt:lpstr>Arial</vt:lpstr>
      <vt:lpstr>Calibri</vt:lpstr>
      <vt:lpstr>Calibri Light</vt:lpstr>
      <vt:lpstr>Goudy Stout</vt:lpstr>
      <vt:lpstr>HP001 4 hàng</vt:lpstr>
      <vt:lpstr>HP-222</vt:lpstr>
      <vt:lpstr>Times New Roman</vt:lpstr>
      <vt:lpstr>VNI-Avo</vt:lpstr>
      <vt:lpstr>Office Theme</vt:lpstr>
      <vt:lpstr>5_Office Theme</vt:lpstr>
      <vt:lpstr>6_Office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Dao</dc:creator>
  <cp:lastModifiedBy>Brendan Ninh</cp:lastModifiedBy>
  <cp:revision>72</cp:revision>
  <dcterms:created xsi:type="dcterms:W3CDTF">2020-07-17T03:35:34Z</dcterms:created>
  <dcterms:modified xsi:type="dcterms:W3CDTF">2022-10-20T23:33:49Z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1033-11.2.0.9665</vt:lpwstr>
  </property>
</Properties>
</file>