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549" r:id="rId2"/>
    <p:sldId id="1571" r:id="rId3"/>
    <p:sldId id="1606" r:id="rId4"/>
    <p:sldId id="1575" r:id="rId5"/>
    <p:sldId id="1574" r:id="rId6"/>
    <p:sldId id="1619" r:id="rId7"/>
    <p:sldId id="1576" r:id="rId8"/>
    <p:sldId id="1588" r:id="rId9"/>
    <p:sldId id="1582" r:id="rId10"/>
    <p:sldId id="1622" r:id="rId11"/>
    <p:sldId id="1620" r:id="rId12"/>
    <p:sldId id="1621" r:id="rId13"/>
    <p:sldId id="1601" r:id="rId14"/>
    <p:sldId id="1607" r:id="rId15"/>
    <p:sldId id="1604" r:id="rId16"/>
    <p:sldId id="1602" r:id="rId17"/>
    <p:sldId id="1583" r:id="rId18"/>
    <p:sldId id="1609" r:id="rId19"/>
    <p:sldId id="1584" r:id="rId20"/>
    <p:sldId id="1610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009A46"/>
    <a:srgbClr val="9F5FCF"/>
    <a:srgbClr val="2796CB"/>
    <a:srgbClr val="FD8620"/>
    <a:srgbClr val="E1F8FC"/>
    <a:srgbClr val="312997"/>
    <a:srgbClr val="008A3E"/>
    <a:srgbClr val="C66F54"/>
    <a:srgbClr val="FB9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6" autoAdjust="0"/>
    <p:restoredTop sz="96314" autoAdjust="0"/>
  </p:normalViewPr>
  <p:slideViewPr>
    <p:cSldViewPr>
      <p:cViewPr varScale="1">
        <p:scale>
          <a:sx n="50" d="100"/>
          <a:sy n="50" d="100"/>
        </p:scale>
        <p:origin x="16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9A07-FA1B-49FE-8CB5-773258BEA88D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6E94-69E9-4129-8C72-1C52CC308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0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gt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hnay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BGH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K2.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56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810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35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107000"/>
              </a:lnSpc>
              <a:buFontTx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lnSpc>
                <a:spcPct val="107000"/>
              </a:lnSpc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…”	……………………..</a:t>
            </a:r>
          </a:p>
          <a:p>
            <a:pPr marL="0" lvl="0" indent="0">
              <a:lnSpc>
                <a:spcPct val="107000"/>
              </a:lnSpc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7000"/>
              </a:lnSpc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tick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680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xh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đó</a:t>
            </a:r>
            <a:r>
              <a:rPr lang="en-US" dirty="0"/>
              <a:t>. </a:t>
            </a:r>
          </a:p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con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r>
              <a:rPr lang="en-US" dirty="0"/>
              <a:t>? Qua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Câu</a:t>
            </a:r>
            <a:r>
              <a:rPr lang="en-US" dirty="0"/>
              <a:t> 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884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HSTL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YC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…. Thanh </a:t>
            </a:r>
            <a:r>
              <a:rPr lang="en-US" dirty="0" err="1"/>
              <a:t>Trúc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TLCH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…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? (</a:t>
            </a:r>
            <a:r>
              <a:rPr lang="en-US" dirty="0" err="1"/>
              <a:t>Thảo</a:t>
            </a:r>
            <a:r>
              <a:rPr lang="en-US" dirty="0"/>
              <a:t> My)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38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63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TĐK,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Hoài</a:t>
            </a:r>
            <a:r>
              <a:rPr lang="en-US" dirty="0"/>
              <a:t>,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nhi</a:t>
            </a:r>
            <a:r>
              <a:rPr lang="en-US" dirty="0"/>
              <a:t>.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. </a:t>
            </a:r>
          </a:p>
          <a:p>
            <a:r>
              <a:rPr lang="en-US" dirty="0"/>
              <a:t>1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1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3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94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ts val="2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457200">
              <a:lnSpc>
                <a:spcPts val="2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–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88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ta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1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con: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indent="0">
              <a:buFontTx/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hn.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đọc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74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đb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giòn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54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ts val="2000"/>
              </a:lnSpc>
              <a:buFont typeface="Times New Roman" panose="02020603050405020304" pitchFamily="18" charset="0"/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ntn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(HS: to,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0" lvl="0" indent="0">
              <a:lnSpc>
                <a:spcPts val="2000"/>
              </a:lnSpc>
              <a:buFont typeface="Times New Roman" panose="02020603050405020304" pitchFamily="18" charset="0"/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22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2E.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Hnay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882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6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8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7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YC (</a:t>
            </a:r>
            <a:r>
              <a:rPr lang="en-US" dirty="0" err="1"/>
              <a:t>Hạnh</a:t>
            </a:r>
            <a:r>
              <a:rPr lang="en-US" dirty="0"/>
              <a:t>),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A, B (</a:t>
            </a:r>
            <a:r>
              <a:rPr lang="en-US" dirty="0" err="1"/>
              <a:t>nhóm</a:t>
            </a:r>
            <a:r>
              <a:rPr lang="en-US" dirty="0"/>
              <a:t> Trang)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TL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,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ở </a:t>
            </a:r>
            <a:r>
              <a:rPr lang="en-US" dirty="0" err="1"/>
              <a:t>cột</a:t>
            </a:r>
            <a:r>
              <a:rPr lang="en-US" dirty="0"/>
              <a:t> A </a:t>
            </a:r>
            <a:r>
              <a:rPr lang="en-US" dirty="0" err="1"/>
              <a:t>với</a:t>
            </a:r>
            <a:r>
              <a:rPr lang="en-US" dirty="0"/>
              <a:t> ND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ở </a:t>
            </a:r>
            <a:r>
              <a:rPr lang="en-US" dirty="0" err="1"/>
              <a:t>cộtB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. TG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2’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 4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?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đ/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27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>
              <a:lnSpc>
                <a:spcPct val="107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nôi</a:t>
            </a:r>
            <a:r>
              <a:rPr lang="en-US" dirty="0"/>
              <a:t> dung,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: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... (GV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B)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4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CH2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8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Để</a:t>
            </a:r>
            <a:r>
              <a:rPr lang="en-US" dirty="0"/>
              <a:t> TLCH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“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, </a:t>
            </a:r>
            <a:r>
              <a:rPr lang="en-US" dirty="0" err="1"/>
              <a:t>lẹ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”.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E6E94-69E9-4129-8C72-1C52CC308EA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27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AE67326-1BCB-49F4-A1D4-D5FAA9004C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8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ENGLISH LESSON</a:t>
              </a:r>
              <a:endParaRPr lang="zh-CN" altLang="en-US" sz="55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TV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love</a:t>
            </a:r>
            <a:endParaRPr lang="zh-CN" altLang="en-US" sz="550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645251"/>
            <a:ext cx="3046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one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>
                <a:solidFill>
                  <a:schemeClr val="bg1">
                    <a:alpha val="14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2596330" y="727421"/>
            <a:ext cx="7292824" cy="4195483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C78B0F9-A4D2-439F-A959-E7E70C615EFD}"/>
              </a:ext>
            </a:extLst>
          </p:cNvPr>
          <p:cNvSpPr txBox="1"/>
          <p:nvPr/>
        </p:nvSpPr>
        <p:spPr>
          <a:xfrm>
            <a:off x="3265989" y="2720205"/>
            <a:ext cx="159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rPr>
              <a:t>CÁC</a:t>
            </a:r>
            <a:endParaRPr lang="zh-CN" altLang="en-US" sz="4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字体视界-熊孩子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sky</a:t>
            </a:r>
            <a:endParaRPr lang="zh-CN" altLang="en-US" sz="550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3304746" y="4560913"/>
            <a:ext cx="1356202" cy="157986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BF272ED-DA85-46CE-AFED-ACDFB783E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6569486" y="4615767"/>
            <a:ext cx="1781505" cy="21715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E410B0-D787-4C40-B191-E2D0BE4B7A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7517270" y="-62911"/>
            <a:ext cx="1597248" cy="2039830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D027596A-2D24-479C-8D93-5FE4A4DD2707}"/>
              </a:ext>
            </a:extLst>
          </p:cNvPr>
          <p:cNvGrpSpPr/>
          <p:nvPr/>
        </p:nvGrpSpPr>
        <p:grpSpPr>
          <a:xfrm rot="21012600">
            <a:off x="4319164" y="1572617"/>
            <a:ext cx="1763427" cy="769441"/>
            <a:chOff x="4346467" y="1875803"/>
            <a:chExt cx="1980122" cy="769441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B3280A0-ADDD-4521-A6FF-7CA13F1B043D}"/>
                </a:ext>
              </a:extLst>
            </p:cNvPr>
            <p:cNvSpPr txBox="1"/>
            <p:nvPr/>
          </p:nvSpPr>
          <p:spPr>
            <a:xfrm>
              <a:off x="4388179" y="1875803"/>
              <a:ext cx="18730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体视界-熊孩子体" panose="02000500000000000000" pitchFamily="2" charset="-122"/>
                  <a:ea typeface="字体视界-熊孩子体" panose="02000500000000000000" pitchFamily="2" charset="-122"/>
                </a:rPr>
                <a:t>Hello 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30E923EB-6B5D-41EE-AB93-C50417168AE9}"/>
                </a:ext>
              </a:extLst>
            </p:cNvPr>
            <p:cNvSpPr txBox="1"/>
            <p:nvPr/>
          </p:nvSpPr>
          <p:spPr>
            <a:xfrm>
              <a:off x="4346467" y="1875803"/>
              <a:ext cx="19801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err="1">
                  <a:solidFill>
                    <a:srgbClr val="0070C0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Chào</a:t>
              </a:r>
              <a:endParaRPr lang="en-US" altLang="zh-CN" sz="4400" b="1" dirty="0">
                <a:solidFill>
                  <a:srgbClr val="215968"/>
                </a:solidFill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82B7C69-2AA0-4A60-AFC1-A3142681D297}"/>
              </a:ext>
            </a:extLst>
          </p:cNvPr>
          <p:cNvGrpSpPr/>
          <p:nvPr/>
        </p:nvGrpSpPr>
        <p:grpSpPr>
          <a:xfrm rot="679728">
            <a:off x="5967085" y="1597396"/>
            <a:ext cx="2233797" cy="775022"/>
            <a:chOff x="4272311" y="1164637"/>
            <a:chExt cx="2597083" cy="775022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8B99905E-D6A9-46FD-A3B4-81BF708970D2}"/>
                </a:ext>
              </a:extLst>
            </p:cNvPr>
            <p:cNvSpPr txBox="1"/>
            <p:nvPr/>
          </p:nvSpPr>
          <p:spPr>
            <a:xfrm>
              <a:off x="4272311" y="1170218"/>
              <a:ext cx="25970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体视界-熊孩子体" panose="02000500000000000000" pitchFamily="2" charset="-122"/>
                  <a:ea typeface="字体视界-熊孩子体" panose="02000500000000000000" pitchFamily="2" charset="-122"/>
                </a:rPr>
                <a:t> </a:t>
              </a:r>
              <a:r>
                <a:rPr lang="en-US" altLang="zh-CN" sz="4400" b="1" err="1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字体视界-熊孩子体" panose="02000500000000000000" pitchFamily="2" charset="-122"/>
                  <a:ea typeface="字体视界-熊孩子体" panose="02000500000000000000" pitchFamily="2" charset="-122"/>
                </a:rPr>
                <a:t>Englis</a:t>
              </a:r>
              <a:endParaRPr lang="en-US" altLang="zh-CN" sz="4400" b="1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CAE039F4-5D23-4653-A11D-0BC6B2ECF770}"/>
                </a:ext>
              </a:extLst>
            </p:cNvPr>
            <p:cNvSpPr txBox="1"/>
            <p:nvPr/>
          </p:nvSpPr>
          <p:spPr>
            <a:xfrm>
              <a:off x="4468120" y="1164637"/>
              <a:ext cx="22109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err="1">
                  <a:solidFill>
                    <a:srgbClr val="E12354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mừng</a:t>
              </a:r>
              <a:endParaRPr lang="en-US" altLang="zh-CN" sz="4400" b="1">
                <a:solidFill>
                  <a:srgbClr val="215968"/>
                </a:solidFill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6AB239CF-A8EF-483F-A1F8-43B0F156C585}"/>
              </a:ext>
            </a:extLst>
          </p:cNvPr>
          <p:cNvSpPr txBox="1"/>
          <p:nvPr/>
        </p:nvSpPr>
        <p:spPr>
          <a:xfrm>
            <a:off x="4638798" y="2733657"/>
            <a:ext cx="1866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rPr>
              <a:t>THẦY</a:t>
            </a:r>
            <a:endParaRPr lang="zh-CN" altLang="en-US" sz="4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字体视界-熊孩子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F19AE01-669D-4CD9-B845-07C8F284A7FC}"/>
              </a:ext>
            </a:extLst>
          </p:cNvPr>
          <p:cNvSpPr txBox="1"/>
          <p:nvPr/>
        </p:nvSpPr>
        <p:spPr>
          <a:xfrm>
            <a:off x="6449515" y="2731670"/>
            <a:ext cx="159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rPr>
              <a:t>CÔ</a:t>
            </a:r>
            <a:endParaRPr lang="zh-CN" altLang="en-US" sz="4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字体视界-熊孩子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A9BDE1E-8DFE-4C1E-8971-6FF2ED8AE5CA}"/>
              </a:ext>
            </a:extLst>
          </p:cNvPr>
          <p:cNvSpPr txBox="1"/>
          <p:nvPr/>
        </p:nvSpPr>
        <p:spPr>
          <a:xfrm>
            <a:off x="7585298" y="2715384"/>
            <a:ext cx="1823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rPr>
              <a:t>GIÁO</a:t>
            </a:r>
            <a:endParaRPr lang="zh-CN" altLang="en-US" sz="44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字体视界-熊孩子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0CA007AA-9EEB-4772-BCFA-4D4B8B0F3D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946765" y="2828611"/>
            <a:ext cx="2062184" cy="1631214"/>
          </a:xfrm>
          <a:prstGeom prst="rect">
            <a:avLst/>
          </a:prstGeom>
        </p:spPr>
      </p:pic>
      <p:grpSp>
        <p:nvGrpSpPr>
          <p:cNvPr id="76" name="组合 75">
            <a:extLst>
              <a:ext uri="{FF2B5EF4-FFF2-40B4-BE49-F238E27FC236}">
                <a16:creationId xmlns:a16="http://schemas.microsoft.com/office/drawing/2014/main" id="{066D861E-3A72-485A-BD07-F261CA1A14B8}"/>
              </a:ext>
            </a:extLst>
          </p:cNvPr>
          <p:cNvGrpSpPr/>
          <p:nvPr/>
        </p:nvGrpSpPr>
        <p:grpSpPr>
          <a:xfrm>
            <a:off x="3557735" y="3554753"/>
            <a:ext cx="4871963" cy="882359"/>
            <a:chOff x="4081032" y="4221088"/>
            <a:chExt cx="4401720" cy="882359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50CC35C-B2F3-4175-A3DB-71E3E7234886}"/>
                </a:ext>
              </a:extLst>
            </p:cNvPr>
            <p:cNvGrpSpPr/>
            <p:nvPr/>
          </p:nvGrpSpPr>
          <p:grpSpPr>
            <a:xfrm>
              <a:off x="4081032" y="4221088"/>
              <a:ext cx="4307656" cy="882359"/>
              <a:chOff x="3672114" y="4355743"/>
              <a:chExt cx="4307656" cy="882359"/>
            </a:xfrm>
          </p:grpSpPr>
          <p:sp>
            <p:nvSpPr>
              <p:cNvPr id="81" name="任意多边形: 形状 16">
                <a:extLst>
                  <a:ext uri="{FF2B5EF4-FFF2-40B4-BE49-F238E27FC236}">
                    <a16:creationId xmlns:a16="http://schemas.microsoft.com/office/drawing/2014/main" id="{80F85EFB-6A6C-466A-9F70-84A7F8979798}"/>
                  </a:ext>
                </a:extLst>
              </p:cNvPr>
              <p:cNvSpPr/>
              <p:nvPr/>
            </p:nvSpPr>
            <p:spPr bwMode="auto">
              <a:xfrm flipH="1">
                <a:off x="3672114" y="4355743"/>
                <a:ext cx="2176552" cy="441279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noFill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方正小标宋简体" panose="02010601030101010101" pitchFamily="2" charset="-122"/>
                  <a:ea typeface="方正小标宋简体" panose="02010601030101010101" pitchFamily="2" charset="-122"/>
                </a:endParaRPr>
              </a:p>
            </p:txBody>
          </p:sp>
          <p:sp>
            <p:nvSpPr>
              <p:cNvPr id="82" name="PA_文本框 13">
                <a:extLst>
                  <a:ext uri="{FF2B5EF4-FFF2-40B4-BE49-F238E27FC236}">
                    <a16:creationId xmlns:a16="http://schemas.microsoft.com/office/drawing/2014/main" id="{FDE5F7FB-6A4F-467E-BCE9-B231F54C3152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3954189" y="4407105"/>
                <a:ext cx="40255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TRƯỜNG</a:t>
                </a:r>
                <a:r>
                  <a:rPr lang="en-US" altLang="zh-CN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 </a:t>
                </a:r>
                <a:r>
                  <a:rPr lang="en-US" altLang="zh-CN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TIỂU</a:t>
                </a:r>
                <a:r>
                  <a:rPr lang="en-US" altLang="zh-CN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 </a:t>
                </a:r>
                <a:r>
                  <a:rPr lang="en-US" altLang="zh-CN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HỌC</a:t>
                </a:r>
                <a:r>
                  <a:rPr lang="en-US" altLang="zh-CN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 </a:t>
                </a:r>
                <a:r>
                  <a:rPr lang="en-US" altLang="zh-CN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TRUNG</a:t>
                </a:r>
                <a:r>
                  <a:rPr lang="en-US" altLang="zh-CN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 </a:t>
                </a:r>
                <a:r>
                  <a:rPr lang="en-US" altLang="zh-CN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微软雅黑" panose="020B0503020204020204" pitchFamily="34" charset="-122"/>
                    <a:cs typeface="Tahoma" panose="020B0604030504040204" pitchFamily="34" charset="0"/>
                  </a:rPr>
                  <a:t>TỰ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微软雅黑" panose="020B0503020204020204" pitchFamily="34" charset="-122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79" name="任意多边形: 形状 16">
              <a:extLst>
                <a:ext uri="{FF2B5EF4-FFF2-40B4-BE49-F238E27FC236}">
                  <a16:creationId xmlns:a16="http://schemas.microsoft.com/office/drawing/2014/main" id="{9F19AFCB-D4AA-4DA3-AF0E-7EBE75AA7439}"/>
                </a:ext>
              </a:extLst>
            </p:cNvPr>
            <p:cNvSpPr/>
            <p:nvPr/>
          </p:nvSpPr>
          <p:spPr bwMode="auto">
            <a:xfrm flipH="1">
              <a:off x="6306200" y="4221088"/>
              <a:ext cx="2176552" cy="441279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小标宋简体" panose="02010601030101010101" pitchFamily="2" charset="-122"/>
                <a:ea typeface="方正小标宋简体" panose="02010601030101010101" pitchFamily="2" charset="-122"/>
              </a:endParaRPr>
            </a:p>
          </p:txBody>
        </p:sp>
      </p:grpSp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367793" y="3922701"/>
            <a:ext cx="1315485" cy="1322988"/>
          </a:xfrm>
          <a:prstGeom prst="rect">
            <a:avLst/>
          </a:prstGeom>
          <a:blipFill dpi="0" rotWithShape="1">
            <a:blip r:embed="rId10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885017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chemeClr val="lt1">
                    <a:alpha val="5000"/>
                  </a:schemeClr>
                </a:solidFill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chemeClr val="lt1">
                    <a:alpha val="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E57D3C-80CA-4633-B2E0-F76DA8FF1582}"/>
              </a:ext>
            </a:extLst>
          </p:cNvPr>
          <p:cNvGrpSpPr/>
          <p:nvPr/>
        </p:nvGrpSpPr>
        <p:grpSpPr>
          <a:xfrm>
            <a:off x="8364251" y="3732442"/>
            <a:ext cx="3427740" cy="3117931"/>
            <a:chOff x="8350991" y="3688783"/>
            <a:chExt cx="3427740" cy="3117931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E8CF3AFA-B852-4537-AE91-C283D701A1B3}"/>
                </a:ext>
              </a:extLst>
            </p:cNvPr>
            <p:cNvSpPr txBox="1"/>
            <p:nvPr/>
          </p:nvSpPr>
          <p:spPr>
            <a:xfrm>
              <a:off x="9915065" y="3690763"/>
              <a:ext cx="145061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0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two</a:t>
              </a:r>
              <a:endParaRPr lang="zh-CN" altLang="en-US" sz="50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D7B93B9D-BE27-4EC5-8C0A-2E001CDE4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4" t="16916" r="10867" b="12780"/>
            <a:stretch/>
          </p:blipFill>
          <p:spPr>
            <a:xfrm>
              <a:off x="8350991" y="3688783"/>
              <a:ext cx="3427740" cy="311793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2886DE-BB60-44F1-80B5-AFFA63635C4D}"/>
                </a:ext>
              </a:extLst>
            </p:cNvPr>
            <p:cNvSpPr txBox="1"/>
            <p:nvPr/>
          </p:nvSpPr>
          <p:spPr>
            <a:xfrm>
              <a:off x="10237199" y="5221649"/>
              <a:ext cx="848188" cy="1015663"/>
            </a:xfrm>
            <a:prstGeom prst="rect">
              <a:avLst/>
            </a:prstGeom>
            <a:solidFill>
              <a:srgbClr val="FFC94A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err="1">
                  <a:solidFill>
                    <a:srgbClr val="002060"/>
                  </a:solidFill>
                </a:rPr>
                <a:t>Tiếng</a:t>
              </a:r>
              <a:r>
                <a:rPr lang="en-US" sz="2200">
                  <a:solidFill>
                    <a:srgbClr val="002060"/>
                  </a:solidFill>
                </a:rPr>
                <a:t> </a:t>
              </a:r>
              <a:r>
                <a:rPr lang="en-US" sz="2200" err="1">
                  <a:solidFill>
                    <a:srgbClr val="002060"/>
                  </a:solidFill>
                </a:rPr>
                <a:t>Việt</a:t>
              </a:r>
              <a:endParaRPr lang="en-US" sz="2200">
                <a:solidFill>
                  <a:srgbClr val="002060"/>
                </a:solidFill>
              </a:endParaRPr>
            </a:p>
            <a:p>
              <a:pPr algn="ctr">
                <a:lnSpc>
                  <a:spcPts val="2400"/>
                </a:lnSpc>
              </a:pPr>
              <a:r>
                <a:rPr lang="en-US" sz="2200">
                  <a:solidFill>
                    <a:srgbClr val="002060"/>
                  </a:solidFill>
                </a:rPr>
                <a:t>Lớp 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6B8373F-7F59-49DA-B26E-1989AD840033}"/>
                </a:ext>
              </a:extLst>
            </p:cNvPr>
            <p:cNvSpPr txBox="1"/>
            <p:nvPr/>
          </p:nvSpPr>
          <p:spPr>
            <a:xfrm>
              <a:off x="9164943" y="5156985"/>
              <a:ext cx="760834" cy="400110"/>
            </a:xfrm>
            <a:prstGeom prst="rect">
              <a:avLst/>
            </a:prstGeom>
            <a:solidFill>
              <a:srgbClr val="FFC94A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endParaRPr lang="en-US" sz="220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3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7" grpId="0"/>
      <p:bldP spid="68" grpId="0"/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16A65F-0A81-8EF3-C01E-81914D67C592}"/>
              </a:ext>
            </a:extLst>
          </p:cNvPr>
          <p:cNvSpPr txBox="1"/>
          <p:nvPr/>
        </p:nvSpPr>
        <p:spPr>
          <a:xfrm>
            <a:off x="119336" y="1905697"/>
            <a:ext cx="4680520" cy="3046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C000"/>
                </a:solidFill>
                <a:latin typeface="Lucida Handwriting" panose="03010101010101010101" pitchFamily="66" charset="0"/>
              </a:rPr>
              <a:t>TINH MẮT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92D050"/>
                </a:solidFill>
                <a:latin typeface="Lucida Handwriting" panose="03010101010101010101" pitchFamily="66" charset="0"/>
              </a:rPr>
              <a:t>LẸ TAY</a:t>
            </a:r>
          </a:p>
        </p:txBody>
      </p:sp>
      <p:pic>
        <p:nvPicPr>
          <p:cNvPr id="1026" name="Picture 2" descr="Hơn 79.600 Cú Mèo Hình Minh Họa ảnh, hình chụp &amp; hình ảnh trả phí bản quyền  một lần sẵn có - iStock">
            <a:extLst>
              <a:ext uri="{FF2B5EF4-FFF2-40B4-BE49-F238E27FC236}">
                <a16:creationId xmlns:a16="http://schemas.microsoft.com/office/drawing/2014/main" id="{62D56F0C-C457-1633-36A1-7B5708D1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76672"/>
            <a:ext cx="6621388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D3167-2BF2-4BD0-A549-DCDD66E697DB}"/>
              </a:ext>
            </a:extLst>
          </p:cNvPr>
          <p:cNvSpPr txBox="1"/>
          <p:nvPr/>
        </p:nvSpPr>
        <p:spPr>
          <a:xfrm>
            <a:off x="1847528" y="1080871"/>
            <a:ext cx="9792674" cy="604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				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9B5BAD7-306B-2F98-6035-DA19F8BAA7C6}"/>
              </a:ext>
            </a:extLst>
          </p:cNvPr>
          <p:cNvSpPr/>
          <p:nvPr/>
        </p:nvSpPr>
        <p:spPr>
          <a:xfrm>
            <a:off x="255723" y="1584928"/>
            <a:ext cx="1735821" cy="427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6CE1E9-7D18-6273-5480-B1A25EDFFC7E}"/>
              </a:ext>
            </a:extLst>
          </p:cNvPr>
          <p:cNvSpPr/>
          <p:nvPr/>
        </p:nvSpPr>
        <p:spPr>
          <a:xfrm>
            <a:off x="255723" y="2978639"/>
            <a:ext cx="1735821" cy="4275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BF2047C-1864-11D6-B72D-34185C4CD6B1}"/>
              </a:ext>
            </a:extLst>
          </p:cNvPr>
          <p:cNvSpPr/>
          <p:nvPr/>
        </p:nvSpPr>
        <p:spPr>
          <a:xfrm>
            <a:off x="255723" y="3889943"/>
            <a:ext cx="1735821" cy="4275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5B9A7180-7AFD-36AA-3649-8FBA534038C7}"/>
              </a:ext>
            </a:extLst>
          </p:cNvPr>
          <p:cNvSpPr/>
          <p:nvPr/>
        </p:nvSpPr>
        <p:spPr>
          <a:xfrm>
            <a:off x="255723" y="4801247"/>
            <a:ext cx="1735821" cy="4275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BFD77CD3-D1DE-E3F4-058A-E1CB13418D24}"/>
              </a:ext>
            </a:extLst>
          </p:cNvPr>
          <p:cNvSpPr/>
          <p:nvPr/>
        </p:nvSpPr>
        <p:spPr>
          <a:xfrm>
            <a:off x="255723" y="6169801"/>
            <a:ext cx="1735821" cy="42755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996BFC-B3D2-CCBC-D76C-02D9CD160500}"/>
              </a:ext>
            </a:extLst>
          </p:cNvPr>
          <p:cNvGrpSpPr/>
          <p:nvPr/>
        </p:nvGrpSpPr>
        <p:grpSpPr>
          <a:xfrm>
            <a:off x="911424" y="238802"/>
            <a:ext cx="2115011" cy="774747"/>
            <a:chOff x="1263105" y="523824"/>
            <a:chExt cx="2115011" cy="621277"/>
          </a:xfrm>
        </p:grpSpPr>
        <p:pic>
          <p:nvPicPr>
            <p:cNvPr id="1026" name="Picture 2" descr="Giấy In Decal Đế Xanh A4 – Giấy In Tem Nhãn Sản Phẩm Giá Rẻ">
              <a:extLst>
                <a:ext uri="{FF2B5EF4-FFF2-40B4-BE49-F238E27FC236}">
                  <a16:creationId xmlns:a16="http://schemas.microsoft.com/office/drawing/2014/main" id="{05B019D5-0DA4-E0D5-849D-C3477F8EF2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9" t="4751" r="18249" b="3669"/>
            <a:stretch/>
          </p:blipFill>
          <p:spPr bwMode="auto">
            <a:xfrm rot="16200000">
              <a:off x="2009972" y="-223043"/>
              <a:ext cx="621277" cy="2115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id="{AEB2BA06-434F-8973-5A5C-E1C5B7384EDC}"/>
                </a:ext>
              </a:extLst>
            </p:cNvPr>
            <p:cNvSpPr/>
            <p:nvPr/>
          </p:nvSpPr>
          <p:spPr>
            <a:xfrm>
              <a:off x="1716136" y="611436"/>
              <a:ext cx="1589178" cy="4275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Tác</a:t>
              </a:r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giả</a:t>
              </a:r>
              <a:endPara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4BDA42-33E9-A6E3-8832-4E9D6C08EE51}"/>
              </a:ext>
            </a:extLst>
          </p:cNvPr>
          <p:cNvGrpSpPr/>
          <p:nvPr/>
        </p:nvGrpSpPr>
        <p:grpSpPr>
          <a:xfrm>
            <a:off x="3423749" y="234181"/>
            <a:ext cx="2312211" cy="774747"/>
            <a:chOff x="1263105" y="523824"/>
            <a:chExt cx="2115011" cy="621277"/>
          </a:xfrm>
        </p:grpSpPr>
        <p:pic>
          <p:nvPicPr>
            <p:cNvPr id="16" name="Picture 2" descr="Giấy In Decal Đế Xanh A4 – Giấy In Tem Nhãn Sản Phẩm Giá Rẻ">
              <a:extLst>
                <a:ext uri="{FF2B5EF4-FFF2-40B4-BE49-F238E27FC236}">
                  <a16:creationId xmlns:a16="http://schemas.microsoft.com/office/drawing/2014/main" id="{6C0DD18B-EA15-BB43-2898-797CE80BA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9" t="4751" r="18249" b="3669"/>
            <a:stretch/>
          </p:blipFill>
          <p:spPr bwMode="auto">
            <a:xfrm rot="16200000">
              <a:off x="2009972" y="-223043"/>
              <a:ext cx="621277" cy="2115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8">
              <a:extLst>
                <a:ext uri="{FF2B5EF4-FFF2-40B4-BE49-F238E27FC236}">
                  <a16:creationId xmlns:a16="http://schemas.microsoft.com/office/drawing/2014/main" id="{46CA3B3D-924E-CEC7-9EE2-E89132470F32}"/>
                </a:ext>
              </a:extLst>
            </p:cNvPr>
            <p:cNvSpPr/>
            <p:nvPr/>
          </p:nvSpPr>
          <p:spPr>
            <a:xfrm>
              <a:off x="1642910" y="592488"/>
              <a:ext cx="1589178" cy="4275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b.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mục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lục</a:t>
              </a:r>
              <a:endPara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C80FB6-1309-4D13-60A3-66C79E84EBAA}"/>
              </a:ext>
            </a:extLst>
          </p:cNvPr>
          <p:cNvGrpSpPr/>
          <p:nvPr/>
        </p:nvGrpSpPr>
        <p:grpSpPr>
          <a:xfrm>
            <a:off x="6065894" y="205981"/>
            <a:ext cx="2478378" cy="774747"/>
            <a:chOff x="1263105" y="523824"/>
            <a:chExt cx="2115011" cy="621277"/>
          </a:xfrm>
        </p:grpSpPr>
        <p:pic>
          <p:nvPicPr>
            <p:cNvPr id="19" name="Picture 2" descr="Giấy In Decal Đế Xanh A4 – Giấy In Tem Nhãn Sản Phẩm Giá Rẻ">
              <a:extLst>
                <a:ext uri="{FF2B5EF4-FFF2-40B4-BE49-F238E27FC236}">
                  <a16:creationId xmlns:a16="http://schemas.microsoft.com/office/drawing/2014/main" id="{630F4DE6-02EB-34B7-4EEA-F65EDF348B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9" t="4751" r="18249" b="3669"/>
            <a:stretch/>
          </p:blipFill>
          <p:spPr bwMode="auto">
            <a:xfrm rot="16200000">
              <a:off x="2009972" y="-223043"/>
              <a:ext cx="621277" cy="2115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1F5C2439-02A7-76A7-1575-5A5FDF413336}"/>
                </a:ext>
              </a:extLst>
            </p:cNvPr>
            <p:cNvSpPr/>
            <p:nvPr/>
          </p:nvSpPr>
          <p:spPr>
            <a:xfrm>
              <a:off x="1615361" y="620688"/>
              <a:ext cx="1714795" cy="4275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c.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Tên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sách</a:t>
              </a:r>
              <a:endPara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6DA619-D0E8-143A-AD09-993BB7E5799C}"/>
              </a:ext>
            </a:extLst>
          </p:cNvPr>
          <p:cNvGrpSpPr/>
          <p:nvPr/>
        </p:nvGrpSpPr>
        <p:grpSpPr>
          <a:xfrm>
            <a:off x="8840664" y="188640"/>
            <a:ext cx="2717469" cy="774747"/>
            <a:chOff x="1218383" y="523824"/>
            <a:chExt cx="2115012" cy="621277"/>
          </a:xfrm>
        </p:grpSpPr>
        <p:pic>
          <p:nvPicPr>
            <p:cNvPr id="22" name="Picture 2" descr="Giấy In Decal Đế Xanh A4 – Giấy In Tem Nhãn Sản Phẩm Giá Rẻ">
              <a:extLst>
                <a:ext uri="{FF2B5EF4-FFF2-40B4-BE49-F238E27FC236}">
                  <a16:creationId xmlns:a16="http://schemas.microsoft.com/office/drawing/2014/main" id="{FE988EE7-E733-DFAA-360B-92FA5526CF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9" t="4751" r="18249" b="3669"/>
            <a:stretch/>
          </p:blipFill>
          <p:spPr bwMode="auto">
            <a:xfrm rot="16200000">
              <a:off x="1965250" y="-223043"/>
              <a:ext cx="621277" cy="2115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9A3DD650-EC02-E91F-BA98-2B91AD98BA90}"/>
                </a:ext>
              </a:extLst>
            </p:cNvPr>
            <p:cNvSpPr/>
            <p:nvPr/>
          </p:nvSpPr>
          <p:spPr>
            <a:xfrm>
              <a:off x="1464863" y="620688"/>
              <a:ext cx="1868532" cy="4275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d. </a:t>
              </a:r>
              <a:r>
                <a:rPr lang="en-US" sz="22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Nhà</a:t>
              </a:r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xuất</a:t>
              </a:r>
              <a:r>
                <a:rPr lang="en-US" sz="2200" b="1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bản</a:t>
              </a:r>
              <a:endPara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3" name="moi_doi_choi_gom_4_nguoi_nhiem_vu_cua_cac_ban_la_a736afab-56d3-4570-bc19-dabfd0665035">
            <a:hlinkClick r:id="" action="ppaction://media"/>
            <a:extLst>
              <a:ext uri="{FF2B5EF4-FFF2-40B4-BE49-F238E27FC236}">
                <a16:creationId xmlns:a16="http://schemas.microsoft.com/office/drawing/2014/main" id="{B75270E5-7301-2344-AB1C-7433A0704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754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D3167-2BF2-4BD0-A549-DCDD66E697DB}"/>
              </a:ext>
            </a:extLst>
          </p:cNvPr>
          <p:cNvSpPr txBox="1"/>
          <p:nvPr/>
        </p:nvSpPr>
        <p:spPr>
          <a:xfrm>
            <a:off x="1991958" y="1080871"/>
            <a:ext cx="9792674" cy="604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>
              <a:lnSpc>
                <a:spcPts val="3600"/>
              </a:lnSpc>
            </a:pPr>
            <a:r>
              <a:rPr lang="en-US" sz="2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				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9B5BAD7-306B-2F98-6035-DA19F8BAA7C6}"/>
              </a:ext>
            </a:extLst>
          </p:cNvPr>
          <p:cNvSpPr/>
          <p:nvPr/>
        </p:nvSpPr>
        <p:spPr>
          <a:xfrm>
            <a:off x="119337" y="1584928"/>
            <a:ext cx="2251398" cy="427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6CE1E9-7D18-6273-5480-B1A25EDFFC7E}"/>
              </a:ext>
            </a:extLst>
          </p:cNvPr>
          <p:cNvSpPr/>
          <p:nvPr/>
        </p:nvSpPr>
        <p:spPr>
          <a:xfrm>
            <a:off x="119337" y="2978639"/>
            <a:ext cx="2251398" cy="4275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BF2047C-1864-11D6-B72D-34185C4CD6B1}"/>
              </a:ext>
            </a:extLst>
          </p:cNvPr>
          <p:cNvSpPr/>
          <p:nvPr/>
        </p:nvSpPr>
        <p:spPr>
          <a:xfrm>
            <a:off x="119337" y="3889943"/>
            <a:ext cx="2251398" cy="427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5B9A7180-7AFD-36AA-3649-8FBA534038C7}"/>
              </a:ext>
            </a:extLst>
          </p:cNvPr>
          <p:cNvSpPr/>
          <p:nvPr/>
        </p:nvSpPr>
        <p:spPr>
          <a:xfrm>
            <a:off x="119337" y="4801247"/>
            <a:ext cx="2251398" cy="4275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BFD77CD3-D1DE-E3F4-058A-E1CB13418D24}"/>
              </a:ext>
            </a:extLst>
          </p:cNvPr>
          <p:cNvSpPr/>
          <p:nvPr/>
        </p:nvSpPr>
        <p:spPr>
          <a:xfrm>
            <a:off x="119337" y="6169801"/>
            <a:ext cx="2251398" cy="42755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26" name="Picture 2" descr="Giấy In Decal Đế Xanh A4 – Giấy In Tem Nhãn Sản Phẩm Giá Rẻ">
            <a:extLst>
              <a:ext uri="{FF2B5EF4-FFF2-40B4-BE49-F238E27FC236}">
                <a16:creationId xmlns:a16="http://schemas.microsoft.com/office/drawing/2014/main" id="{05B019D5-0DA4-E0D5-849D-C3477F8EF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751" r="18249" b="3669"/>
          <a:stretch/>
        </p:blipFill>
        <p:spPr bwMode="auto">
          <a:xfrm rot="16200000">
            <a:off x="1581556" y="-431330"/>
            <a:ext cx="774747" cy="21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AEB2BA06-434F-8973-5A5C-E1C5B7384EDC}"/>
              </a:ext>
            </a:extLst>
          </p:cNvPr>
          <p:cNvSpPr/>
          <p:nvPr/>
        </p:nvSpPr>
        <p:spPr>
          <a:xfrm>
            <a:off x="1364455" y="348056"/>
            <a:ext cx="1589178" cy="5331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2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Tác</a:t>
            </a:r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giả</a:t>
            </a:r>
            <a:endParaRPr lang="en-US" sz="2200" b="1" dirty="0">
              <a:solidFill>
                <a:srgbClr val="00206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6" name="Picture 2" descr="Giấy In Decal Đế Xanh A4 – Giấy In Tem Nhãn Sản Phẩm Giá Rẻ">
            <a:extLst>
              <a:ext uri="{FF2B5EF4-FFF2-40B4-BE49-F238E27FC236}">
                <a16:creationId xmlns:a16="http://schemas.microsoft.com/office/drawing/2014/main" id="{6C0DD18B-EA15-BB43-2898-797CE80BA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751" r="18249" b="3669"/>
          <a:stretch/>
        </p:blipFill>
        <p:spPr bwMode="auto">
          <a:xfrm rot="16200000">
            <a:off x="4192481" y="-534551"/>
            <a:ext cx="774747" cy="23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46CA3B3D-924E-CEC7-9EE2-E89132470F32}"/>
              </a:ext>
            </a:extLst>
          </p:cNvPr>
          <p:cNvSpPr/>
          <p:nvPr/>
        </p:nvSpPr>
        <p:spPr>
          <a:xfrm>
            <a:off x="3838966" y="319807"/>
            <a:ext cx="1737350" cy="5331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lục</a:t>
            </a:r>
            <a:endParaRPr lang="en-US" sz="2200" b="1" dirty="0">
              <a:solidFill>
                <a:srgbClr val="00206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9" name="Picture 2" descr="Giấy In Decal Đế Xanh A4 – Giấy In Tem Nhãn Sản Phẩm Giá Rẻ">
            <a:extLst>
              <a:ext uri="{FF2B5EF4-FFF2-40B4-BE49-F238E27FC236}">
                <a16:creationId xmlns:a16="http://schemas.microsoft.com/office/drawing/2014/main" id="{630F4DE6-02EB-34B7-4EEA-F65EDF348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751" r="18249" b="3669"/>
          <a:stretch/>
        </p:blipFill>
        <p:spPr bwMode="auto">
          <a:xfrm rot="16200000">
            <a:off x="6917710" y="-645834"/>
            <a:ext cx="774747" cy="24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1F5C2439-02A7-76A7-1575-5A5FDF413336}"/>
              </a:ext>
            </a:extLst>
          </p:cNvPr>
          <p:cNvSpPr/>
          <p:nvPr/>
        </p:nvSpPr>
        <p:spPr>
          <a:xfrm>
            <a:off x="6478669" y="326773"/>
            <a:ext cx="2009403" cy="5331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200" b="1" dirty="0">
              <a:solidFill>
                <a:srgbClr val="00206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2" name="Picture 2" descr="Giấy In Decal Đế Xanh A4 – Giấy In Tem Nhãn Sản Phẩm Giá Rẻ">
            <a:extLst>
              <a:ext uri="{FF2B5EF4-FFF2-40B4-BE49-F238E27FC236}">
                <a16:creationId xmlns:a16="http://schemas.microsoft.com/office/drawing/2014/main" id="{FE988EE7-E733-DFAA-360B-92FA5526C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751" r="18249" b="3669"/>
          <a:stretch/>
        </p:blipFill>
        <p:spPr bwMode="auto">
          <a:xfrm rot="16200000">
            <a:off x="9812024" y="-782720"/>
            <a:ext cx="774747" cy="271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9A3DD650-EC02-E91F-BA98-2B91AD98BA90}"/>
              </a:ext>
            </a:extLst>
          </p:cNvPr>
          <p:cNvSpPr/>
          <p:nvPr/>
        </p:nvSpPr>
        <p:spPr>
          <a:xfrm>
            <a:off x="9157353" y="309432"/>
            <a:ext cx="2400780" cy="5331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d. </a:t>
            </a:r>
            <a:r>
              <a:rPr lang="en-US" sz="2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xuất</a:t>
            </a:r>
            <a:r>
              <a:rPr lang="en-US" sz="2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200" b="1" dirty="0">
              <a:solidFill>
                <a:srgbClr val="00206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BetterTogether-PianoTributePlayers-3502101">
            <a:hlinkClick r:id="" action="ppaction://media"/>
            <a:extLst>
              <a:ext uri="{FF2B5EF4-FFF2-40B4-BE49-F238E27FC236}">
                <a16:creationId xmlns:a16="http://schemas.microsoft.com/office/drawing/2014/main" id="{C793B6DE-3B8C-15DE-2235-036ECA2FD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035" y="1080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-4.07407E-6 L -0.50521 0.1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67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0347 L -0.07122 0.3754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0416 L -0.74388 0.5145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2" y="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3.33333E-6 L -0.27891 0.645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7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54D0D157-062C-4A00-BC67-6AA6D1FDCED5}"/>
              </a:ext>
            </a:extLst>
          </p:cNvPr>
          <p:cNvSpPr/>
          <p:nvPr/>
        </p:nvSpPr>
        <p:spPr>
          <a:xfrm>
            <a:off x="119335" y="1328643"/>
            <a:ext cx="1916467" cy="42755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747411C7-ACC9-4189-B20E-B0F5FF8A0CFE}"/>
              </a:ext>
            </a:extLst>
          </p:cNvPr>
          <p:cNvSpPr/>
          <p:nvPr/>
        </p:nvSpPr>
        <p:spPr>
          <a:xfrm>
            <a:off x="83956" y="2737657"/>
            <a:ext cx="1951845" cy="427551"/>
          </a:xfrm>
          <a:prstGeom prst="roundRect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22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Tác</a:t>
            </a:r>
            <a:r>
              <a:rPr lang="en-US" sz="2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giả</a:t>
            </a:r>
            <a:endParaRPr lang="en-US" sz="220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7B07C2D0-2848-4A5C-8479-CEDC7C0B2656}"/>
              </a:ext>
            </a:extLst>
          </p:cNvPr>
          <p:cNvSpPr/>
          <p:nvPr/>
        </p:nvSpPr>
        <p:spPr>
          <a:xfrm>
            <a:off x="0" y="3735965"/>
            <a:ext cx="2319992" cy="42755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d. </a:t>
            </a:r>
            <a:r>
              <a:rPr lang="en-US" sz="22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2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xuất</a:t>
            </a:r>
            <a:r>
              <a:rPr lang="en-US" sz="2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2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20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C50977B8-FB27-4C27-918E-D5F3C2A3A570}"/>
              </a:ext>
            </a:extLst>
          </p:cNvPr>
          <p:cNvSpPr/>
          <p:nvPr/>
        </p:nvSpPr>
        <p:spPr>
          <a:xfrm>
            <a:off x="111707" y="4585625"/>
            <a:ext cx="1951845" cy="427551"/>
          </a:xfrm>
          <a:prstGeom prst="roundRect">
            <a:avLst/>
          </a:prstGeom>
          <a:solidFill>
            <a:srgbClr val="312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4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4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lục</a:t>
            </a:r>
            <a:endParaRPr lang="en-US" sz="240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9" name="组合 6">
            <a:extLst>
              <a:ext uri="{FF2B5EF4-FFF2-40B4-BE49-F238E27FC236}">
                <a16:creationId xmlns:a16="http://schemas.microsoft.com/office/drawing/2014/main" id="{65512F21-32F6-F1C0-8E96-BACB48A69244}"/>
              </a:ext>
            </a:extLst>
          </p:cNvPr>
          <p:cNvGrpSpPr/>
          <p:nvPr/>
        </p:nvGrpSpPr>
        <p:grpSpPr>
          <a:xfrm>
            <a:off x="1206304" y="116632"/>
            <a:ext cx="10938368" cy="576000"/>
            <a:chOff x="616392" y="548466"/>
            <a:chExt cx="10938368" cy="576000"/>
          </a:xfrm>
        </p:grpSpPr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B21489F1-36E4-3AAC-4B08-E2491515E021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Sắp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xếp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các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thông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tin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theo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đúng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trình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tự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2800" dirty="0" err="1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altLang="zh-CN" sz="2800" dirty="0">
                  <a:solidFill>
                    <a:srgbClr val="00206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  <a:endParaRPr lang="zh-CN" altLang="en-US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11" name="组合 1">
              <a:extLst>
                <a:ext uri="{FF2B5EF4-FFF2-40B4-BE49-F238E27FC236}">
                  <a16:creationId xmlns:a16="http://schemas.microsoft.com/office/drawing/2014/main" id="{121B4A86-CD70-FCC9-9C1C-15B528E989D7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2" name="组合 15">
                <a:extLst>
                  <a:ext uri="{FF2B5EF4-FFF2-40B4-BE49-F238E27FC236}">
                    <a16:creationId xmlns:a16="http://schemas.microsoft.com/office/drawing/2014/main" id="{182FA948-C4B4-D893-5BB9-553F47D130E7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14" name="任意多边形: 形状 45">
                  <a:extLst>
                    <a:ext uri="{FF2B5EF4-FFF2-40B4-BE49-F238E27FC236}">
                      <a16:creationId xmlns:a16="http://schemas.microsoft.com/office/drawing/2014/main" id="{031058FC-CF51-BE8D-6624-614F64E577FD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15" name="任意多边形: 形状 44">
                  <a:extLst>
                    <a:ext uri="{FF2B5EF4-FFF2-40B4-BE49-F238E27FC236}">
                      <a16:creationId xmlns:a16="http://schemas.microsoft.com/office/drawing/2014/main" id="{DF5B948A-1562-26DC-F6EC-5F92751AB4B9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13" name="文本框 18">
                <a:extLst>
                  <a:ext uri="{FF2B5EF4-FFF2-40B4-BE49-F238E27FC236}">
                    <a16:creationId xmlns:a16="http://schemas.microsoft.com/office/drawing/2014/main" id="{A2C6A2A0-3E3B-9A0B-84AC-7C93832A7186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2</a:t>
                </a:r>
                <a:endParaRPr lang="zh-CN" altLang="en-US" sz="2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E81031E-407C-E795-EF8C-C555A0104F86}"/>
              </a:ext>
            </a:extLst>
          </p:cNvPr>
          <p:cNvSpPr txBox="1"/>
          <p:nvPr/>
        </p:nvSpPr>
        <p:spPr>
          <a:xfrm>
            <a:off x="1775520" y="810320"/>
            <a:ext cx="10036863" cy="604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737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F52198-A208-41C7-B9A5-C5B77E339A43}"/>
              </a:ext>
            </a:extLst>
          </p:cNvPr>
          <p:cNvGrpSpPr/>
          <p:nvPr/>
        </p:nvGrpSpPr>
        <p:grpSpPr>
          <a:xfrm>
            <a:off x="7154334" y="2395900"/>
            <a:ext cx="3804398" cy="4355993"/>
            <a:chOff x="7764774" y="2679116"/>
            <a:chExt cx="3885270" cy="4159957"/>
          </a:xfrm>
        </p:grpSpPr>
        <p:pic>
          <p:nvPicPr>
            <p:cNvPr id="52" name="Picture 6" descr="Thế giới động vật kì diệu quanh bé – Chúng tớ được sinh ra và lớn lên như  thế nào?">
              <a:extLst>
                <a:ext uri="{FF2B5EF4-FFF2-40B4-BE49-F238E27FC236}">
                  <a16:creationId xmlns:a16="http://schemas.microsoft.com/office/drawing/2014/main" id="{B6BE1518-D796-4A23-8C98-EB279E2E0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774" y="2679116"/>
              <a:ext cx="3842279" cy="415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E6645F-C935-41D7-A659-8D489C530E62}"/>
                </a:ext>
              </a:extLst>
            </p:cNvPr>
            <p:cNvSpPr txBox="1"/>
            <p:nvPr/>
          </p:nvSpPr>
          <p:spPr>
            <a:xfrm>
              <a:off x="9768408" y="6537745"/>
              <a:ext cx="1881636" cy="264533"/>
            </a:xfrm>
            <a:prstGeom prst="rect">
              <a:avLst/>
            </a:prstGeom>
            <a:solidFill>
              <a:srgbClr val="C66F54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GD</a:t>
              </a:r>
              <a:r>
                <a:rPr lang="en-US" sz="1200" dirty="0"/>
                <a:t> </a:t>
              </a:r>
              <a:r>
                <a:rPr lang="en-US" sz="1200" dirty="0" err="1"/>
                <a:t>Nhà</a:t>
              </a:r>
              <a:r>
                <a:rPr lang="en-US" sz="1200" dirty="0"/>
                <a:t> </a:t>
              </a:r>
              <a:r>
                <a:rPr lang="en-US" sz="1200" dirty="0" err="1"/>
                <a:t>xuất</a:t>
              </a:r>
              <a:r>
                <a:rPr lang="en-US" sz="1200" dirty="0"/>
                <a:t> </a:t>
              </a:r>
              <a:r>
                <a:rPr lang="en-US" sz="1200" dirty="0" err="1"/>
                <a:t>bản</a:t>
              </a:r>
              <a:r>
                <a:rPr lang="en-US" sz="1200" dirty="0"/>
                <a:t> </a:t>
              </a:r>
              <a:r>
                <a:rPr lang="en-US" sz="1200" dirty="0" err="1"/>
                <a:t>Giáo</a:t>
              </a:r>
              <a:r>
                <a:rPr lang="en-US" sz="1200" dirty="0"/>
                <a:t> </a:t>
              </a:r>
              <a:r>
                <a:rPr lang="en-US" sz="1200" dirty="0" err="1"/>
                <a:t>dục</a:t>
              </a:r>
              <a:endParaRPr lang="en-US" sz="12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9A0BA5-7AFB-4A9D-80AC-4ED62E96E217}"/>
                </a:ext>
              </a:extLst>
            </p:cNvPr>
            <p:cNvSpPr txBox="1"/>
            <p:nvPr/>
          </p:nvSpPr>
          <p:spPr>
            <a:xfrm>
              <a:off x="10507955" y="2690885"/>
              <a:ext cx="1099097" cy="264533"/>
            </a:xfrm>
            <a:prstGeom prst="rect">
              <a:avLst/>
            </a:prstGeom>
            <a:solidFill>
              <a:srgbClr val="FB925B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Trần</a:t>
              </a:r>
              <a:r>
                <a:rPr lang="en-US" sz="1200" dirty="0"/>
                <a:t> </a:t>
              </a:r>
              <a:r>
                <a:rPr lang="en-US" sz="1200" dirty="0" err="1"/>
                <a:t>Diệu</a:t>
              </a:r>
              <a:r>
                <a:rPr lang="en-US" sz="1200" dirty="0"/>
                <a:t> Linh</a:t>
              </a:r>
            </a:p>
          </p:txBody>
        </p:sp>
      </p:grpSp>
      <p:grpSp>
        <p:nvGrpSpPr>
          <p:cNvPr id="31" name="组合 6">
            <a:extLst>
              <a:ext uri="{FF2B5EF4-FFF2-40B4-BE49-F238E27FC236}">
                <a16:creationId xmlns:a16="http://schemas.microsoft.com/office/drawing/2014/main" id="{15D0F358-CDF5-4291-B800-37B054787A27}"/>
              </a:ext>
            </a:extLst>
          </p:cNvPr>
          <p:cNvGrpSpPr/>
          <p:nvPr/>
        </p:nvGrpSpPr>
        <p:grpSpPr>
          <a:xfrm>
            <a:off x="616392" y="188640"/>
            <a:ext cx="10938368" cy="584989"/>
            <a:chOff x="616392" y="548466"/>
            <a:chExt cx="10938368" cy="584989"/>
          </a:xfrm>
        </p:grpSpPr>
        <p:sp>
          <p:nvSpPr>
            <p:cNvPr id="32" name="文本框 4">
              <a:extLst>
                <a:ext uri="{FF2B5EF4-FFF2-40B4-BE49-F238E27FC236}">
                  <a16:creationId xmlns:a16="http://schemas.microsoft.com/office/drawing/2014/main" id="{D9BD25D9-3FB3-420A-8A7F-8D7B782EFAA5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Qua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tên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sách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,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em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có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thể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biết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được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điều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b="1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gì</a:t>
              </a:r>
              <a:r>
                <a:rPr lang="en-US" altLang="zh-CN" sz="3200" b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?</a:t>
              </a:r>
              <a:endParaRPr lang="zh-CN" altLang="en-US" sz="3200" b="1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33" name="组合 1">
              <a:extLst>
                <a:ext uri="{FF2B5EF4-FFF2-40B4-BE49-F238E27FC236}">
                  <a16:creationId xmlns:a16="http://schemas.microsoft.com/office/drawing/2014/main" id="{E089BCC4-EDF1-4C06-A64B-EE315D1F881C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34" name="组合 15">
                <a:extLst>
                  <a:ext uri="{FF2B5EF4-FFF2-40B4-BE49-F238E27FC236}">
                    <a16:creationId xmlns:a16="http://schemas.microsoft.com/office/drawing/2014/main" id="{06D0FBA0-277D-43E8-8280-2C1DE3867509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36" name="任意多边形: 形状 45">
                  <a:extLst>
                    <a:ext uri="{FF2B5EF4-FFF2-40B4-BE49-F238E27FC236}">
                      <a16:creationId xmlns:a16="http://schemas.microsoft.com/office/drawing/2014/main" id="{A5B104D7-E08C-44DF-92D3-7E7D815F4AA6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37" name="任意多边形: 形状 44">
                  <a:extLst>
                    <a:ext uri="{FF2B5EF4-FFF2-40B4-BE49-F238E27FC236}">
                      <a16:creationId xmlns:a16="http://schemas.microsoft.com/office/drawing/2014/main" id="{CB4F7F53-E2D0-4936-8D7C-9E9B69D7FD94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35" name="文本框 18">
                <a:extLst>
                  <a:ext uri="{FF2B5EF4-FFF2-40B4-BE49-F238E27FC236}">
                    <a16:creationId xmlns:a16="http://schemas.microsoft.com/office/drawing/2014/main" id="{0FC6A33E-C4A9-41CB-9BB5-EE3193B87F90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3</a:t>
                </a:r>
                <a:endParaRPr lang="zh-CN" altLang="en-US" sz="2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5E304B5-AB7C-4B8D-B3FF-B43083E1375D}"/>
              </a:ext>
            </a:extLst>
          </p:cNvPr>
          <p:cNvSpPr txBox="1"/>
          <p:nvPr/>
        </p:nvSpPr>
        <p:spPr>
          <a:xfrm>
            <a:off x="847474" y="942461"/>
            <a:ext cx="10433101" cy="144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0F75E-E651-4B45-B465-D5FCC80923C3}"/>
              </a:ext>
            </a:extLst>
          </p:cNvPr>
          <p:cNvCxnSpPr>
            <a:cxnSpLocks/>
          </p:cNvCxnSpPr>
          <p:nvPr/>
        </p:nvCxnSpPr>
        <p:spPr>
          <a:xfrm>
            <a:off x="9984432" y="1844824"/>
            <a:ext cx="125393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CB8503-4449-4A9F-9267-82BD05C0826C}"/>
              </a:ext>
            </a:extLst>
          </p:cNvPr>
          <p:cNvCxnSpPr>
            <a:cxnSpLocks/>
          </p:cNvCxnSpPr>
          <p:nvPr/>
        </p:nvCxnSpPr>
        <p:spPr>
          <a:xfrm>
            <a:off x="911424" y="2276872"/>
            <a:ext cx="6768752" cy="1266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104">
            <a:extLst>
              <a:ext uri="{FF2B5EF4-FFF2-40B4-BE49-F238E27FC236}">
                <a16:creationId xmlns:a16="http://schemas.microsoft.com/office/drawing/2014/main" id="{11F543B0-FC72-4160-A3F2-BE0731664AA1}"/>
              </a:ext>
            </a:extLst>
          </p:cNvPr>
          <p:cNvGrpSpPr/>
          <p:nvPr/>
        </p:nvGrpSpPr>
        <p:grpSpPr>
          <a:xfrm>
            <a:off x="2638264" y="5199993"/>
            <a:ext cx="4248472" cy="974370"/>
            <a:chOff x="6595396" y="1327445"/>
            <a:chExt cx="4372210" cy="643859"/>
          </a:xfrm>
        </p:grpSpPr>
        <p:grpSp>
          <p:nvGrpSpPr>
            <p:cNvPr id="45" name="组合 105">
              <a:extLst>
                <a:ext uri="{FF2B5EF4-FFF2-40B4-BE49-F238E27FC236}">
                  <a16:creationId xmlns:a16="http://schemas.microsoft.com/office/drawing/2014/main" id="{0B4487AB-8CA3-41D1-AD9F-3864F5490236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47" name="任意多边形: 形状 45">
                <a:extLst>
                  <a:ext uri="{FF2B5EF4-FFF2-40B4-BE49-F238E27FC236}">
                    <a16:creationId xmlns:a16="http://schemas.microsoft.com/office/drawing/2014/main" id="{128B3CEC-C1D0-4281-B535-231FDE3A759B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任意多边形: 形状 44">
                <a:extLst>
                  <a:ext uri="{FF2B5EF4-FFF2-40B4-BE49-F238E27FC236}">
                    <a16:creationId xmlns:a16="http://schemas.microsoft.com/office/drawing/2014/main" id="{53E615B5-0005-4741-AB19-1EACA572AC1D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文本框 106">
              <a:extLst>
                <a:ext uri="{FF2B5EF4-FFF2-40B4-BE49-F238E27FC236}">
                  <a16:creationId xmlns:a16="http://schemas.microsoft.com/office/drawing/2014/main" id="{8A34B617-9ABF-4CB4-A508-83CAE54980D1}"/>
                </a:ext>
              </a:extLst>
            </p:cNvPr>
            <p:cNvSpPr txBox="1"/>
            <p:nvPr/>
          </p:nvSpPr>
          <p:spPr>
            <a:xfrm>
              <a:off x="6734745" y="1381839"/>
              <a:ext cx="4088999" cy="50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Đọc tên sách và đoán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xem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sách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viết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về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điều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gì</a:t>
              </a:r>
              <a:r>
                <a:rPr lang="en-US" altLang="zh-CN" sz="22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?</a:t>
              </a:r>
              <a:endParaRPr lang="zh-CN" altLang="en-US" sz="220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8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260648"/>
            <a:ext cx="11593288" cy="6336704"/>
            <a:chOff x="263352" y="335799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335799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2" name="Picture 3">
            <a:extLst>
              <a:ext uri="{FF2B5EF4-FFF2-40B4-BE49-F238E27FC236}">
                <a16:creationId xmlns:a16="http://schemas.microsoft.com/office/drawing/2014/main" id="{0A8B3D19-4F97-4A58-9BD7-80DB7FE4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9" y="565443"/>
            <a:ext cx="8800803" cy="133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923E4B9-25B1-49E8-9494-924AEB644FC2}"/>
              </a:ext>
            </a:extLst>
          </p:cNvPr>
          <p:cNvGrpSpPr/>
          <p:nvPr/>
        </p:nvGrpSpPr>
        <p:grpSpPr>
          <a:xfrm>
            <a:off x="1493870" y="304795"/>
            <a:ext cx="1714909" cy="1559694"/>
            <a:chOff x="1212273" y="1084984"/>
            <a:chExt cx="992332" cy="992332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820FAF1-0943-4599-BEA3-7619EFFCC9C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5289F70-1EA1-45C8-AD20-DFCF411DFFC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C0CD430-FCC2-486F-9340-EEB9D14844CB}"/>
              </a:ext>
            </a:extLst>
          </p:cNvPr>
          <p:cNvSpPr txBox="1"/>
          <p:nvPr/>
        </p:nvSpPr>
        <p:spPr>
          <a:xfrm>
            <a:off x="1543772" y="336685"/>
            <a:ext cx="1579625" cy="147711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4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5CADBFB-1B8C-4391-9BE8-20F62867A5B7}"/>
              </a:ext>
            </a:extLst>
          </p:cNvPr>
          <p:cNvSpPr txBox="1"/>
          <p:nvPr/>
        </p:nvSpPr>
        <p:spPr>
          <a:xfrm>
            <a:off x="2366930" y="739519"/>
            <a:ext cx="7924172" cy="83078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CUỐN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</a:t>
            </a:r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SÁCH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</a:t>
            </a:r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CỦA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B19CFF-FAD8-4444-AAEA-F14A8C54D25F}"/>
              </a:ext>
            </a:extLst>
          </p:cNvPr>
          <p:cNvGrpSpPr/>
          <p:nvPr/>
        </p:nvGrpSpPr>
        <p:grpSpPr>
          <a:xfrm>
            <a:off x="4079776" y="1916832"/>
            <a:ext cx="4121689" cy="4475021"/>
            <a:chOff x="7764774" y="2679116"/>
            <a:chExt cx="3862408" cy="4159957"/>
          </a:xfrm>
        </p:grpSpPr>
        <p:pic>
          <p:nvPicPr>
            <p:cNvPr id="14" name="Picture 6" descr="Thế giới động vật kì diệu quanh bé – Chúng tớ được sinh ra và lớn lên như  thế nào?">
              <a:extLst>
                <a:ext uri="{FF2B5EF4-FFF2-40B4-BE49-F238E27FC236}">
                  <a16:creationId xmlns:a16="http://schemas.microsoft.com/office/drawing/2014/main" id="{F6B7B263-E298-4C26-8B46-FB727DBC7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774" y="2679116"/>
              <a:ext cx="3842279" cy="4159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8D87A2-4B4A-4A16-BE27-BAAE9E8FEB6C}"/>
                </a:ext>
              </a:extLst>
            </p:cNvPr>
            <p:cNvSpPr txBox="1"/>
            <p:nvPr/>
          </p:nvSpPr>
          <p:spPr>
            <a:xfrm>
              <a:off x="9768408" y="6537745"/>
              <a:ext cx="1858774" cy="257497"/>
            </a:xfrm>
            <a:prstGeom prst="rect">
              <a:avLst/>
            </a:prstGeom>
            <a:solidFill>
              <a:srgbClr val="C66F54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GD</a:t>
              </a:r>
              <a:r>
                <a:rPr lang="en-US" sz="1200" dirty="0"/>
                <a:t> </a:t>
              </a:r>
              <a:r>
                <a:rPr lang="en-US" sz="1200" dirty="0" err="1"/>
                <a:t>Nhà</a:t>
              </a:r>
              <a:r>
                <a:rPr lang="en-US" sz="1200" dirty="0"/>
                <a:t> </a:t>
              </a:r>
              <a:r>
                <a:rPr lang="en-US" sz="1200" dirty="0" err="1"/>
                <a:t>xuất</a:t>
              </a:r>
              <a:r>
                <a:rPr lang="en-US" sz="1200" dirty="0"/>
                <a:t> </a:t>
              </a:r>
              <a:r>
                <a:rPr lang="en-US" sz="1200" dirty="0" err="1"/>
                <a:t>bản</a:t>
              </a:r>
              <a:r>
                <a:rPr lang="en-US" sz="1200" dirty="0"/>
                <a:t> </a:t>
              </a:r>
              <a:r>
                <a:rPr lang="en-US" sz="1200" dirty="0" err="1"/>
                <a:t>Giáo</a:t>
              </a:r>
              <a:r>
                <a:rPr lang="en-US" sz="1200" dirty="0"/>
                <a:t> </a:t>
              </a:r>
              <a:r>
                <a:rPr lang="en-US" sz="1200" dirty="0" err="1"/>
                <a:t>dục</a:t>
              </a:r>
              <a:endParaRPr lang="en-US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5FAF8B-EEE9-42E3-8ACF-7FEC010843DC}"/>
                </a:ext>
              </a:extLst>
            </p:cNvPr>
            <p:cNvSpPr txBox="1"/>
            <p:nvPr/>
          </p:nvSpPr>
          <p:spPr>
            <a:xfrm>
              <a:off x="10544761" y="2690885"/>
              <a:ext cx="1066272" cy="276999"/>
            </a:xfrm>
            <a:prstGeom prst="rect">
              <a:avLst/>
            </a:prstGeom>
            <a:solidFill>
              <a:srgbClr val="FB925B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/>
                <a:t>Trần </a:t>
              </a:r>
              <a:r>
                <a:rPr lang="en-US" sz="1200" err="1"/>
                <a:t>Diệu</a:t>
              </a:r>
              <a:r>
                <a:rPr lang="en-US" sz="1200"/>
                <a:t> Linh</a:t>
              </a:r>
            </a:p>
          </p:txBody>
        </p:sp>
      </p:grpSp>
      <p:pic>
        <p:nvPicPr>
          <p:cNvPr id="3" name="Picture 10" descr="Commonly Confused Words | Baamboozle - Baamboozle | The Most Fun Classroom  Games!">
            <a:extLst>
              <a:ext uri="{FF2B5EF4-FFF2-40B4-BE49-F238E27FC236}">
                <a16:creationId xmlns:a16="http://schemas.microsoft.com/office/drawing/2014/main" id="{EA712FD8-300B-F28F-5BC3-69E26CE1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55" y="141186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y_vong_nhung_thong_tin_to_mang_den_se_giup_92cbeeb4-95b8-467e-b30f-f3bfa4c2cada">
            <a:hlinkClick r:id="" action="ppaction://media"/>
            <a:extLst>
              <a:ext uri="{FF2B5EF4-FFF2-40B4-BE49-F238E27FC236}">
                <a16:creationId xmlns:a16="http://schemas.microsoft.com/office/drawing/2014/main" id="{236BE91C-0D4C-5862-B409-167727E4D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669" y="5199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óc sân và khoảng trời">
            <a:extLst>
              <a:ext uri="{FF2B5EF4-FFF2-40B4-BE49-F238E27FC236}">
                <a16:creationId xmlns:a16="http://schemas.microsoft.com/office/drawing/2014/main" id="{87E1A59A-1954-CB00-2C25-81ED6F9D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41" y="344630"/>
            <a:ext cx="2804442" cy="310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iới thiệu tác phẩm: Dế Mèn phiêu lưu kí">
            <a:extLst>
              <a:ext uri="{FF2B5EF4-FFF2-40B4-BE49-F238E27FC236}">
                <a16:creationId xmlns:a16="http://schemas.microsoft.com/office/drawing/2014/main" id="{1F63D816-375C-4691-D769-F7DE75BD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37" y="332656"/>
            <a:ext cx="2789483" cy="310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ch Nói Chú Bò Tìm Bạn - Phạm Hổ - Audio Books SACHNOI.VIP">
            <a:extLst>
              <a:ext uri="{FF2B5EF4-FFF2-40B4-BE49-F238E27FC236}">
                <a16:creationId xmlns:a16="http://schemas.microsoft.com/office/drawing/2014/main" id="{28CCEB63-A203-BA6E-43BF-652CD41A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32656"/>
            <a:ext cx="278948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ách giáo khoa (SGK) - Tiếng Việt lớp 2 Tập 1 - Kết nối tri thức với cuộc  sống - Bản PDF + Drive - Sách mới 2024">
            <a:extLst>
              <a:ext uri="{FF2B5EF4-FFF2-40B4-BE49-F238E27FC236}">
                <a16:creationId xmlns:a16="http://schemas.microsoft.com/office/drawing/2014/main" id="{2CB29140-9683-4A0E-63F9-5B54E96A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3573016"/>
            <a:ext cx="2789483" cy="312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ách giáo khoa (SGK) - Toán lớp 2 Tập 1 - Kết nối tri thức với cuộc sống -  Bản PDF + Drive - Sách mới 2024">
            <a:extLst>
              <a:ext uri="{FF2B5EF4-FFF2-40B4-BE49-F238E27FC236}">
                <a16:creationId xmlns:a16="http://schemas.microsoft.com/office/drawing/2014/main" id="{D5A073BA-2568-04A9-9E83-1F99A940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79" y="3573016"/>
            <a:ext cx="2781319" cy="312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3DD67-6424-4739-BD06-1A9C20903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57" y="941552"/>
            <a:ext cx="11161239" cy="5424954"/>
          </a:xfrm>
          <a:prstGeom prst="rect">
            <a:avLst/>
          </a:prstGeom>
        </p:spPr>
      </p:pic>
      <p:grpSp>
        <p:nvGrpSpPr>
          <p:cNvPr id="42" name="组合 6">
            <a:extLst>
              <a:ext uri="{FF2B5EF4-FFF2-40B4-BE49-F238E27FC236}">
                <a16:creationId xmlns:a16="http://schemas.microsoft.com/office/drawing/2014/main" id="{2A9E0F46-6505-4F49-BB73-810E3A1980E2}"/>
              </a:ext>
            </a:extLst>
          </p:cNvPr>
          <p:cNvGrpSpPr/>
          <p:nvPr/>
        </p:nvGrpSpPr>
        <p:grpSpPr>
          <a:xfrm>
            <a:off x="263352" y="332656"/>
            <a:ext cx="10938368" cy="584989"/>
            <a:chOff x="616392" y="548466"/>
            <a:chExt cx="10938368" cy="584989"/>
          </a:xfrm>
        </p:grpSpPr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id="{D9EEBAD4-ADE3-4945-8994-5B3F8F8BEB24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mục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lục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tranh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bên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và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cho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biết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:</a:t>
              </a:r>
              <a:endParaRPr lang="zh-CN" altLang="en-US" sz="320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44" name="组合 1">
              <a:extLst>
                <a:ext uri="{FF2B5EF4-FFF2-40B4-BE49-F238E27FC236}">
                  <a16:creationId xmlns:a16="http://schemas.microsoft.com/office/drawing/2014/main" id="{F4BEBE38-0201-4411-8B62-D60849CDAB30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45" name="组合 15">
                <a:extLst>
                  <a:ext uri="{FF2B5EF4-FFF2-40B4-BE49-F238E27FC236}">
                    <a16:creationId xmlns:a16="http://schemas.microsoft.com/office/drawing/2014/main" id="{E55B32DE-BC77-4E9B-A0FC-67D7AC733561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47" name="任意多边形: 形状 45">
                  <a:extLst>
                    <a:ext uri="{FF2B5EF4-FFF2-40B4-BE49-F238E27FC236}">
                      <a16:creationId xmlns:a16="http://schemas.microsoft.com/office/drawing/2014/main" id="{6D91E865-5ECC-400D-9A9B-FB1781B1CA58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48" name="任意多边形: 形状 44">
                  <a:extLst>
                    <a:ext uri="{FF2B5EF4-FFF2-40B4-BE49-F238E27FC236}">
                      <a16:creationId xmlns:a16="http://schemas.microsoft.com/office/drawing/2014/main" id="{E3E66437-9B56-4634-903F-25DCEA953989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46" name="文本框 18">
                <a:extLst>
                  <a:ext uri="{FF2B5EF4-FFF2-40B4-BE49-F238E27FC236}">
                    <a16:creationId xmlns:a16="http://schemas.microsoft.com/office/drawing/2014/main" id="{DA26B2E0-55AC-4E40-A2ED-00139934D544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4</a:t>
                </a:r>
                <a:endParaRPr lang="zh-CN" altLang="en-US" sz="2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6CA162-681E-4B20-8E4F-1BB8E32F6E9F}"/>
              </a:ext>
            </a:extLst>
          </p:cNvPr>
          <p:cNvSpPr/>
          <p:nvPr/>
        </p:nvSpPr>
        <p:spPr>
          <a:xfrm>
            <a:off x="2279576" y="1268760"/>
            <a:ext cx="3456384" cy="37444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组合 2">
            <a:extLst>
              <a:ext uri="{FF2B5EF4-FFF2-40B4-BE49-F238E27FC236}">
                <a16:creationId xmlns:a16="http://schemas.microsoft.com/office/drawing/2014/main" id="{F8DC0B1E-29C1-42E9-8621-2B8E371DF6AA}"/>
              </a:ext>
            </a:extLst>
          </p:cNvPr>
          <p:cNvGrpSpPr/>
          <p:nvPr/>
        </p:nvGrpSpPr>
        <p:grpSpPr>
          <a:xfrm>
            <a:off x="1343472" y="3209178"/>
            <a:ext cx="4536504" cy="792088"/>
            <a:chOff x="6595396" y="1327445"/>
            <a:chExt cx="4372210" cy="643859"/>
          </a:xfrm>
        </p:grpSpPr>
        <p:grpSp>
          <p:nvGrpSpPr>
            <p:cNvPr id="24" name="组合 48">
              <a:extLst>
                <a:ext uri="{FF2B5EF4-FFF2-40B4-BE49-F238E27FC236}">
                  <a16:creationId xmlns:a16="http://schemas.microsoft.com/office/drawing/2014/main" id="{3C7DC5C1-A42B-48B8-8EEC-653D1F904B8C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6" name="任意多边形: 形状 45">
                <a:extLst>
                  <a:ext uri="{FF2B5EF4-FFF2-40B4-BE49-F238E27FC236}">
                    <a16:creationId xmlns:a16="http://schemas.microsoft.com/office/drawing/2014/main" id="{057B2C7C-0130-4094-9ABE-24B717957411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215968"/>
                  </a:solidFill>
                </a:endParaRPr>
              </a:p>
            </p:txBody>
          </p:sp>
          <p:sp>
            <p:nvSpPr>
              <p:cNvPr id="27" name="任意多边形: 形状 44">
                <a:extLst>
                  <a:ext uri="{FF2B5EF4-FFF2-40B4-BE49-F238E27FC236}">
                    <a16:creationId xmlns:a16="http://schemas.microsoft.com/office/drawing/2014/main" id="{16289F0D-10B8-4575-B932-35DF065E08AF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25" name="文本框 69">
              <a:extLst>
                <a:ext uri="{FF2B5EF4-FFF2-40B4-BE49-F238E27FC236}">
                  <a16:creationId xmlns:a16="http://schemas.microsoft.com/office/drawing/2014/main" id="{9221B58F-0F46-4E38-A35A-E867F5596AE6}"/>
                </a:ext>
              </a:extLst>
            </p:cNvPr>
            <p:cNvSpPr txBox="1"/>
            <p:nvPr/>
          </p:nvSpPr>
          <p:spPr>
            <a:xfrm>
              <a:off x="6727768" y="1420255"/>
              <a:ext cx="4190154" cy="35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a.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Phần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2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có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những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mục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nào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?</a:t>
              </a:r>
              <a:endParaRPr lang="zh-CN" altLang="en-US" sz="2200">
                <a:solidFill>
                  <a:srgbClr val="215968"/>
                </a:solidFill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F0AED-5054-462F-A65A-74A1FB79E1D5}"/>
              </a:ext>
            </a:extLst>
          </p:cNvPr>
          <p:cNvSpPr/>
          <p:nvPr/>
        </p:nvSpPr>
        <p:spPr>
          <a:xfrm>
            <a:off x="6168008" y="4365104"/>
            <a:ext cx="2952328" cy="1210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3DD67-6424-4739-BD06-1A9C20903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57" y="941552"/>
            <a:ext cx="11161239" cy="5424954"/>
          </a:xfrm>
          <a:prstGeom prst="rect">
            <a:avLst/>
          </a:prstGeom>
        </p:spPr>
      </p:pic>
      <p:grpSp>
        <p:nvGrpSpPr>
          <p:cNvPr id="42" name="组合 6">
            <a:extLst>
              <a:ext uri="{FF2B5EF4-FFF2-40B4-BE49-F238E27FC236}">
                <a16:creationId xmlns:a16="http://schemas.microsoft.com/office/drawing/2014/main" id="{2A9E0F46-6505-4F49-BB73-810E3A1980E2}"/>
              </a:ext>
            </a:extLst>
          </p:cNvPr>
          <p:cNvGrpSpPr/>
          <p:nvPr/>
        </p:nvGrpSpPr>
        <p:grpSpPr>
          <a:xfrm>
            <a:off x="263352" y="332656"/>
            <a:ext cx="10938368" cy="584989"/>
            <a:chOff x="616392" y="548466"/>
            <a:chExt cx="10938368" cy="584989"/>
          </a:xfrm>
        </p:grpSpPr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id="{D9EEBAD4-ADE3-4945-8994-5B3F8F8BEB24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mục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lục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tranh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bên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và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cho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biết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:</a:t>
              </a:r>
              <a:endParaRPr lang="zh-CN" altLang="en-US" sz="320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44" name="组合 1">
              <a:extLst>
                <a:ext uri="{FF2B5EF4-FFF2-40B4-BE49-F238E27FC236}">
                  <a16:creationId xmlns:a16="http://schemas.microsoft.com/office/drawing/2014/main" id="{F4BEBE38-0201-4411-8B62-D60849CDAB30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45" name="组合 15">
                <a:extLst>
                  <a:ext uri="{FF2B5EF4-FFF2-40B4-BE49-F238E27FC236}">
                    <a16:creationId xmlns:a16="http://schemas.microsoft.com/office/drawing/2014/main" id="{E55B32DE-BC77-4E9B-A0FC-67D7AC733561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47" name="任意多边形: 形状 45">
                  <a:extLst>
                    <a:ext uri="{FF2B5EF4-FFF2-40B4-BE49-F238E27FC236}">
                      <a16:creationId xmlns:a16="http://schemas.microsoft.com/office/drawing/2014/main" id="{6D91E865-5ECC-400D-9A9B-FB1781B1CA58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48" name="任意多边形: 形状 44">
                  <a:extLst>
                    <a:ext uri="{FF2B5EF4-FFF2-40B4-BE49-F238E27FC236}">
                      <a16:creationId xmlns:a16="http://schemas.microsoft.com/office/drawing/2014/main" id="{E3E66437-9B56-4634-903F-25DCEA953989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46" name="文本框 18">
                <a:extLst>
                  <a:ext uri="{FF2B5EF4-FFF2-40B4-BE49-F238E27FC236}">
                    <a16:creationId xmlns:a16="http://schemas.microsoft.com/office/drawing/2014/main" id="{DA26B2E0-55AC-4E40-A2ED-00139934D544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4</a:t>
                </a:r>
                <a:endParaRPr lang="zh-CN" altLang="en-US" sz="2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D3C2A1C-36D5-454F-8A50-315F7F64DEEB}"/>
              </a:ext>
            </a:extLst>
          </p:cNvPr>
          <p:cNvSpPr/>
          <p:nvPr/>
        </p:nvSpPr>
        <p:spPr>
          <a:xfrm>
            <a:off x="6168008" y="4378236"/>
            <a:ext cx="4536504" cy="404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6CA162-681E-4B20-8E4F-1BB8E32F6E9F}"/>
              </a:ext>
            </a:extLst>
          </p:cNvPr>
          <p:cNvSpPr/>
          <p:nvPr/>
        </p:nvSpPr>
        <p:spPr>
          <a:xfrm>
            <a:off x="2279576" y="1268760"/>
            <a:ext cx="3456384" cy="37444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7274F4DB-9631-4F16-9DEB-B09E41F07A14}"/>
              </a:ext>
            </a:extLst>
          </p:cNvPr>
          <p:cNvGrpSpPr/>
          <p:nvPr/>
        </p:nvGrpSpPr>
        <p:grpSpPr>
          <a:xfrm>
            <a:off x="1343472" y="4234688"/>
            <a:ext cx="4536504" cy="1066520"/>
            <a:chOff x="6595396" y="1327445"/>
            <a:chExt cx="4372210" cy="643859"/>
          </a:xfrm>
        </p:grpSpPr>
        <p:grpSp>
          <p:nvGrpSpPr>
            <p:cNvPr id="29" name="组合 48">
              <a:extLst>
                <a:ext uri="{FF2B5EF4-FFF2-40B4-BE49-F238E27FC236}">
                  <a16:creationId xmlns:a16="http://schemas.microsoft.com/office/drawing/2014/main" id="{68ADC2AE-5A52-4D19-860E-EB6DA4FAC9CE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39" name="任意多边形: 形状 45">
                <a:extLst>
                  <a:ext uri="{FF2B5EF4-FFF2-40B4-BE49-F238E27FC236}">
                    <a16:creationId xmlns:a16="http://schemas.microsoft.com/office/drawing/2014/main" id="{E8919593-1F6D-4940-B836-395AA857767A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215968"/>
                  </a:solidFill>
                </a:endParaRPr>
              </a:p>
            </p:txBody>
          </p:sp>
          <p:sp>
            <p:nvSpPr>
              <p:cNvPr id="50" name="任意多边形: 形状 44">
                <a:extLst>
                  <a:ext uri="{FF2B5EF4-FFF2-40B4-BE49-F238E27FC236}">
                    <a16:creationId xmlns:a16="http://schemas.microsoft.com/office/drawing/2014/main" id="{BD606B63-C850-42D9-BA45-20A302D5DCF4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30" name="文本框 69">
              <a:extLst>
                <a:ext uri="{FF2B5EF4-FFF2-40B4-BE49-F238E27FC236}">
                  <a16:creationId xmlns:a16="http://schemas.microsoft.com/office/drawing/2014/main" id="{988A6975-29C7-4763-B64E-71C9495FDAE7}"/>
                </a:ext>
              </a:extLst>
            </p:cNvPr>
            <p:cNvSpPr txBox="1"/>
            <p:nvPr/>
          </p:nvSpPr>
          <p:spPr>
            <a:xfrm>
              <a:off x="6727768" y="1387903"/>
              <a:ext cx="4190154" cy="464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b.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Để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về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cây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xương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rồng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,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em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đọc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trang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2200" err="1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nào</a:t>
              </a:r>
              <a:r>
                <a:rPr lang="en-US" altLang="zh-CN" sz="2200">
                  <a:solidFill>
                    <a:srgbClr val="215968"/>
                  </a:solidFill>
                  <a:latin typeface="Tahoma" panose="020B0604030504040204" pitchFamily="34" charset="0"/>
                  <a:ea typeface="字体视界-熊孩子体" panose="02000500000000000000" pitchFamily="2" charset="-122"/>
                  <a:cs typeface="Tahoma" panose="020B0604030504040204" pitchFamily="34" charset="0"/>
                </a:rPr>
                <a:t> ?</a:t>
              </a:r>
              <a:endParaRPr lang="zh-CN" altLang="en-US" sz="2200">
                <a:solidFill>
                  <a:srgbClr val="215968"/>
                </a:solidFill>
                <a:latin typeface="Tahoma" panose="020B0604030504040204" pitchFamily="34" charset="0"/>
                <a:ea typeface="字体视界-熊孩子体" panose="02000500000000000000" pitchFamily="2" charset="-122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7591BC-E9C7-40EB-BCD0-38F9D692F5B8}"/>
              </a:ext>
            </a:extLst>
          </p:cNvPr>
          <p:cNvSpPr txBox="1"/>
          <p:nvPr/>
        </p:nvSpPr>
        <p:spPr>
          <a:xfrm>
            <a:off x="424992" y="914400"/>
            <a:ext cx="113420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vi-VN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C384A6-6775-41DE-ADD8-B497A488C930}"/>
              </a:ext>
            </a:extLst>
          </p:cNvPr>
          <p:cNvSpPr txBox="1"/>
          <p:nvPr/>
        </p:nvSpPr>
        <p:spPr>
          <a:xfrm>
            <a:off x="895358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</p:txBody>
      </p:sp>
      <p:grpSp>
        <p:nvGrpSpPr>
          <p:cNvPr id="9" name="组合 104">
            <a:extLst>
              <a:ext uri="{FF2B5EF4-FFF2-40B4-BE49-F238E27FC236}">
                <a16:creationId xmlns:a16="http://schemas.microsoft.com/office/drawing/2014/main" id="{C5618C6A-CB17-44D7-BBAB-32DE71ACB068}"/>
              </a:ext>
            </a:extLst>
          </p:cNvPr>
          <p:cNvGrpSpPr/>
          <p:nvPr/>
        </p:nvGrpSpPr>
        <p:grpSpPr>
          <a:xfrm>
            <a:off x="103744" y="5810945"/>
            <a:ext cx="12616992" cy="965462"/>
            <a:chOff x="6595396" y="1327445"/>
            <a:chExt cx="4598370" cy="720278"/>
          </a:xfrm>
        </p:grpSpPr>
        <p:grpSp>
          <p:nvGrpSpPr>
            <p:cNvPr id="10" name="组合 105">
              <a:extLst>
                <a:ext uri="{FF2B5EF4-FFF2-40B4-BE49-F238E27FC236}">
                  <a16:creationId xmlns:a16="http://schemas.microsoft.com/office/drawing/2014/main" id="{73ACCEF8-0ED2-4EC4-9E8D-D55505915A08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2" name="任意多边形: 形状 45">
                <a:extLst>
                  <a:ext uri="{FF2B5EF4-FFF2-40B4-BE49-F238E27FC236}">
                    <a16:creationId xmlns:a16="http://schemas.microsoft.com/office/drawing/2014/main" id="{D4361248-D96B-43FF-8083-CD6D83A97943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任意多边形: 形状 44">
                <a:extLst>
                  <a:ext uri="{FF2B5EF4-FFF2-40B4-BE49-F238E27FC236}">
                    <a16:creationId xmlns:a16="http://schemas.microsoft.com/office/drawing/2014/main" id="{11F41AD6-7535-4BC8-BE17-CA6E5DEB9FAD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06">
              <a:extLst>
                <a:ext uri="{FF2B5EF4-FFF2-40B4-BE49-F238E27FC236}">
                  <a16:creationId xmlns:a16="http://schemas.microsoft.com/office/drawing/2014/main" id="{7E784AE5-F3E8-4A9B-AAED-B6E20A316484}"/>
                </a:ext>
              </a:extLst>
            </p:cNvPr>
            <p:cNvSpPr txBox="1"/>
            <p:nvPr/>
          </p:nvSpPr>
          <p:spPr>
            <a:xfrm>
              <a:off x="6657227" y="1381839"/>
              <a:ext cx="4536539" cy="665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6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26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dung: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cuốn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ghi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lục</a:t>
              </a:r>
              <a:r>
                <a:rPr lang="en-US" sz="2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zh-CN" altLang="en-US" sz="26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2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Đọc Sách Nha _ Tập Thể Dục Buổi Sáng (Parody Lyric)">
            <a:hlinkClick r:id="" action="ppaction://media"/>
            <a:extLst>
              <a:ext uri="{FF2B5EF4-FFF2-40B4-BE49-F238E27FC236}">
                <a16:creationId xmlns:a16="http://schemas.microsoft.com/office/drawing/2014/main" id="{0490B00F-0365-4E66-98AA-269EAAD8D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" y="15754"/>
            <a:ext cx="12163992" cy="68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7591BC-E9C7-40EB-BCD0-38F9D692F5B8}"/>
              </a:ext>
            </a:extLst>
          </p:cNvPr>
          <p:cNvSpPr txBox="1"/>
          <p:nvPr/>
        </p:nvSpPr>
        <p:spPr>
          <a:xfrm>
            <a:off x="424992" y="914400"/>
            <a:ext cx="113420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vi-VN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>
              <a:lnSpc>
                <a:spcPts val="3000"/>
              </a:lnSpc>
            </a:pP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C384A6-6775-41DE-ADD8-B497A488C930}"/>
              </a:ext>
            </a:extLst>
          </p:cNvPr>
          <p:cNvSpPr txBox="1"/>
          <p:nvPr/>
        </p:nvSpPr>
        <p:spPr>
          <a:xfrm>
            <a:off x="895358" y="20651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4070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ải background PowerPoint lớp học đẹp cho thầy cô - Thư viện Đại học An  Giang">
            <a:extLst>
              <a:ext uri="{FF2B5EF4-FFF2-40B4-BE49-F238E27FC236}">
                <a16:creationId xmlns:a16="http://schemas.microsoft.com/office/drawing/2014/main" id="{E6B862EA-24CE-47D2-8A9C-163D6A19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97"/>
            <a:ext cx="12215417" cy="69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monly Confused Words | Baamboozle - Baamboozle | The Most Fun Classroom  Games!">
            <a:extLst>
              <a:ext uri="{FF2B5EF4-FFF2-40B4-BE49-F238E27FC236}">
                <a16:creationId xmlns:a16="http://schemas.microsoft.com/office/drawing/2014/main" id="{3A5E543D-2FDF-42CB-8D5B-9B65E57AB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48478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in_chao_cac_ban_hoc_sinh_lop_2e_hom_nay_minh_51a4553f-91bf-4c7e-8e51-9f3366328fe6">
            <a:hlinkClick r:id="" action="ppaction://media"/>
            <a:extLst>
              <a:ext uri="{FF2B5EF4-FFF2-40B4-BE49-F238E27FC236}">
                <a16:creationId xmlns:a16="http://schemas.microsoft.com/office/drawing/2014/main" id="{0E5A7DA3-5E73-1628-150E-991FAFB6A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76" y="5641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260648"/>
            <a:ext cx="11593288" cy="6336704"/>
            <a:chOff x="263352" y="335799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335799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2" name="Picture 3">
            <a:extLst>
              <a:ext uri="{FF2B5EF4-FFF2-40B4-BE49-F238E27FC236}">
                <a16:creationId xmlns:a16="http://schemas.microsoft.com/office/drawing/2014/main" id="{0A8B3D19-4F97-4A58-9BD7-80DB7FE4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9" y="565443"/>
            <a:ext cx="8800803" cy="133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923E4B9-25B1-49E8-9494-924AEB644FC2}"/>
              </a:ext>
            </a:extLst>
          </p:cNvPr>
          <p:cNvGrpSpPr/>
          <p:nvPr/>
        </p:nvGrpSpPr>
        <p:grpSpPr>
          <a:xfrm>
            <a:off x="1493870" y="304795"/>
            <a:ext cx="1714909" cy="1559694"/>
            <a:chOff x="1212273" y="1084984"/>
            <a:chExt cx="992332" cy="992332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820FAF1-0943-4599-BEA3-7619EFFCC9C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5289F70-1EA1-45C8-AD20-DFCF411DFFC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C0CD430-FCC2-486F-9340-EEB9D14844CB}"/>
              </a:ext>
            </a:extLst>
          </p:cNvPr>
          <p:cNvSpPr txBox="1"/>
          <p:nvPr/>
        </p:nvSpPr>
        <p:spPr>
          <a:xfrm>
            <a:off x="1543772" y="336685"/>
            <a:ext cx="1579625" cy="147711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40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5CADBFB-1B8C-4391-9BE8-20F62867A5B7}"/>
              </a:ext>
            </a:extLst>
          </p:cNvPr>
          <p:cNvSpPr txBox="1"/>
          <p:nvPr/>
        </p:nvSpPr>
        <p:spPr>
          <a:xfrm>
            <a:off x="2366930" y="739519"/>
            <a:ext cx="7924172" cy="83078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CUỐN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</a:t>
            </a:r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SÁCH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</a:t>
            </a:r>
            <a:r>
              <a:rPr lang="en-US" sz="4600" b="1" err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CỦA</a:t>
            </a:r>
            <a:r>
              <a:rPr lang="en-US" sz="4600" b="1">
                <a:solidFill>
                  <a:srgbClr val="0070C0"/>
                </a:solidFill>
                <a:latin typeface="Tahoma" panose="020B0604030504040204" pitchFamily="34" charset="0"/>
                <a:ea typeface="Arial-Rounded" pitchFamily="34" charset="0"/>
                <a:cs typeface="Tahoma" panose="020B0604030504040204" pitchFamily="34" charset="0"/>
              </a:rPr>
              <a:t> EM</a:t>
            </a:r>
          </a:p>
        </p:txBody>
      </p:sp>
      <p:pic>
        <p:nvPicPr>
          <p:cNvPr id="52" name="Picture 6" descr="Thế giới động vật kì diệu quanh bé – Chúng tớ được sinh ra và lớn lên như  thế nào?">
            <a:extLst>
              <a:ext uri="{FF2B5EF4-FFF2-40B4-BE49-F238E27FC236}">
                <a16:creationId xmlns:a16="http://schemas.microsoft.com/office/drawing/2014/main" id="{B6BE1518-D796-4A23-8C98-EB279E2E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42" y="1881642"/>
            <a:ext cx="4969754" cy="4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D3B01-A76D-4E81-972B-380147F26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680DF0-54CF-45AD-5A67-D650F9E0D7DF}"/>
              </a:ext>
            </a:extLst>
          </p:cNvPr>
          <p:cNvGrpSpPr/>
          <p:nvPr/>
        </p:nvGrpSpPr>
        <p:grpSpPr>
          <a:xfrm>
            <a:off x="9790502" y="4509120"/>
            <a:ext cx="2498186" cy="1914516"/>
            <a:chOff x="8350991" y="3688783"/>
            <a:chExt cx="3427740" cy="3117931"/>
          </a:xfrm>
        </p:grpSpPr>
        <p:sp>
          <p:nvSpPr>
            <p:cNvPr id="9" name="文本框 47">
              <a:extLst>
                <a:ext uri="{FF2B5EF4-FFF2-40B4-BE49-F238E27FC236}">
                  <a16:creationId xmlns:a16="http://schemas.microsoft.com/office/drawing/2014/main" id="{A53A7C45-4FD8-106A-D82D-A668BF98D23E}"/>
                </a:ext>
              </a:extLst>
            </p:cNvPr>
            <p:cNvSpPr txBox="1"/>
            <p:nvPr/>
          </p:nvSpPr>
          <p:spPr>
            <a:xfrm>
              <a:off x="9915065" y="3690763"/>
              <a:ext cx="145061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00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two</a:t>
              </a:r>
              <a:endParaRPr lang="zh-CN" altLang="en-US" sz="500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pic>
          <p:nvPicPr>
            <p:cNvPr id="10" name="图片 50">
              <a:extLst>
                <a:ext uri="{FF2B5EF4-FFF2-40B4-BE49-F238E27FC236}">
                  <a16:creationId xmlns:a16="http://schemas.microsoft.com/office/drawing/2014/main" id="{5477ABAF-5443-DB01-ADC5-0D469FC91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4" t="16916" r="10867" b="12780"/>
            <a:stretch/>
          </p:blipFill>
          <p:spPr>
            <a:xfrm>
              <a:off x="8350991" y="3688783"/>
              <a:ext cx="3427740" cy="31179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8C2C8A-98F4-7A1A-C771-CAFE3A335561}"/>
                </a:ext>
              </a:extLst>
            </p:cNvPr>
            <p:cNvSpPr txBox="1"/>
            <p:nvPr/>
          </p:nvSpPr>
          <p:spPr>
            <a:xfrm>
              <a:off x="9978760" y="5015292"/>
              <a:ext cx="1170321" cy="1654082"/>
            </a:xfrm>
            <a:prstGeom prst="rect">
              <a:avLst/>
            </a:prstGeom>
            <a:solidFill>
              <a:srgbClr val="FFC94A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200" dirty="0" err="1">
                  <a:solidFill>
                    <a:srgbClr val="002060"/>
                  </a:solidFill>
                </a:rPr>
                <a:t>Đọc</a:t>
              </a:r>
              <a:r>
                <a:rPr lang="en-US" sz="2200" dirty="0">
                  <a:solidFill>
                    <a:srgbClr val="002060"/>
                  </a:solidFill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</a:rPr>
                <a:t>nối</a:t>
              </a:r>
              <a:r>
                <a:rPr lang="en-US" sz="2200" dirty="0">
                  <a:solidFill>
                    <a:srgbClr val="002060"/>
                  </a:solidFill>
                </a:rPr>
                <a:t> </a:t>
              </a:r>
              <a:r>
                <a:rPr lang="en-US" sz="2200" dirty="0" err="1">
                  <a:solidFill>
                    <a:srgbClr val="002060"/>
                  </a:solidFill>
                </a:rPr>
                <a:t>tiếp</a:t>
              </a:r>
              <a:endParaRPr lang="en-US" sz="2200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3E2EA-4FA8-0B50-828D-2F33D2FAAE34}"/>
                </a:ext>
              </a:extLst>
            </p:cNvPr>
            <p:cNvSpPr txBox="1"/>
            <p:nvPr/>
          </p:nvSpPr>
          <p:spPr>
            <a:xfrm>
              <a:off x="9164943" y="5156985"/>
              <a:ext cx="760834" cy="400110"/>
            </a:xfrm>
            <a:prstGeom prst="rect">
              <a:avLst/>
            </a:prstGeom>
            <a:solidFill>
              <a:srgbClr val="FFC94A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endParaRPr lang="en-US" sz="2200">
                <a:solidFill>
                  <a:srgbClr val="00206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5D3167-2BF2-4BD0-A549-DCDD66E697DB}"/>
              </a:ext>
            </a:extLst>
          </p:cNvPr>
          <p:cNvSpPr txBox="1"/>
          <p:nvPr/>
        </p:nvSpPr>
        <p:spPr>
          <a:xfrm>
            <a:off x="672292" y="636472"/>
            <a:ext cx="10036863" cy="5585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vi-VN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Qua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3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008A3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đời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bìa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solidFill>
                  <a:srgbClr val="3129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>
              <a:lnSpc>
                <a:spcPts val="3600"/>
              </a:lnSpc>
            </a:pP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				(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AA750-6CE4-4BE5-A792-52CA9B3A3B3B}"/>
              </a:ext>
            </a:extLst>
          </p:cNvPr>
          <p:cNvSpPr txBox="1"/>
          <p:nvPr/>
        </p:nvSpPr>
        <p:spPr>
          <a:xfrm>
            <a:off x="527165" y="127544"/>
            <a:ext cx="1032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42899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6700335-AE1A-4F31-A9DD-FE8EBA7EB486}"/>
              </a:ext>
            </a:extLst>
          </p:cNvPr>
          <p:cNvGrpSpPr/>
          <p:nvPr/>
        </p:nvGrpSpPr>
        <p:grpSpPr>
          <a:xfrm>
            <a:off x="616392" y="548466"/>
            <a:ext cx="10938368" cy="584989"/>
            <a:chOff x="616392" y="548466"/>
            <a:chExt cx="10938368" cy="58498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2F45442-F419-49BC-BEC8-52A0C1CA30CA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Chọn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từ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ngữ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cột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A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với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nội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dung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thích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hợp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dirty="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cột</a:t>
              </a:r>
              <a:r>
                <a:rPr lang="en-US" altLang="zh-CN" sz="3200" dirty="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B</a:t>
              </a:r>
              <a:endParaRPr lang="zh-CN" altLang="en-US" sz="3200" dirty="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962781F-E963-4750-B847-2A0CD01A4B9E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B719774-18F7-4D0C-982B-95CC67943C90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17" name="任意多边形: 形状 45">
                  <a:extLst>
                    <a:ext uri="{FF2B5EF4-FFF2-40B4-BE49-F238E27FC236}">
                      <a16:creationId xmlns:a16="http://schemas.microsoft.com/office/drawing/2014/main" id="{4759855D-1495-4A2F-9D68-B4641E3EB7AC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18" name="任意多边形: 形状 44">
                  <a:extLst>
                    <a:ext uri="{FF2B5EF4-FFF2-40B4-BE49-F238E27FC236}">
                      <a16:creationId xmlns:a16="http://schemas.microsoft.com/office/drawing/2014/main" id="{2248853F-A677-4D06-AD09-2C799E2B2304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CE70E34-D90D-44E8-8B52-C3BBFFD8F8CF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1</a:t>
                </a:r>
                <a:endParaRPr lang="zh-CN" altLang="en-US" sz="220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7DEEC955-07F6-4026-80CC-8E907BADDB9A}"/>
              </a:ext>
            </a:extLst>
          </p:cNvPr>
          <p:cNvSpPr/>
          <p:nvPr/>
        </p:nvSpPr>
        <p:spPr>
          <a:xfrm>
            <a:off x="1338546" y="2979157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tác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giả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2B569F2B-C756-4B1E-82E1-5D09F33D827F}"/>
              </a:ext>
            </a:extLst>
          </p:cNvPr>
          <p:cNvSpPr/>
          <p:nvPr/>
        </p:nvSpPr>
        <p:spPr>
          <a:xfrm>
            <a:off x="1338546" y="4053744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xuất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D467D817-0087-44AA-96C5-DADB79E57713}"/>
              </a:ext>
            </a:extLst>
          </p:cNvPr>
          <p:cNvSpPr/>
          <p:nvPr/>
        </p:nvSpPr>
        <p:spPr>
          <a:xfrm>
            <a:off x="1338304" y="1920143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075A25C-E1C8-4B00-9CD7-4FF6AC860EF9}"/>
              </a:ext>
            </a:extLst>
          </p:cNvPr>
          <p:cNvSpPr/>
          <p:nvPr/>
        </p:nvSpPr>
        <p:spPr>
          <a:xfrm>
            <a:off x="5375920" y="1920143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cuốn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đời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2" name="Rounded Rectangle 12">
            <a:extLst>
              <a:ext uri="{FF2B5EF4-FFF2-40B4-BE49-F238E27FC236}">
                <a16:creationId xmlns:a16="http://schemas.microsoft.com/office/drawing/2014/main" id="{B56BDBD5-3D12-437F-ABBB-8124DA3A442A}"/>
              </a:ext>
            </a:extLst>
          </p:cNvPr>
          <p:cNvSpPr/>
          <p:nvPr/>
        </p:nvSpPr>
        <p:spPr>
          <a:xfrm>
            <a:off x="5375920" y="2979157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chứa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đựng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nhiều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ý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nghĩa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3EBF12BB-D5D5-47ED-A63F-5F95A64979AE}"/>
              </a:ext>
            </a:extLst>
          </p:cNvPr>
          <p:cNvSpPr/>
          <p:nvPr/>
        </p:nvSpPr>
        <p:spPr>
          <a:xfrm>
            <a:off x="5375920" y="4053743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người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viết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993F15-4886-4512-B1A4-3B081B2CCAA0}"/>
              </a:ext>
            </a:extLst>
          </p:cNvPr>
          <p:cNvSpPr txBox="1"/>
          <p:nvPr/>
        </p:nvSpPr>
        <p:spPr>
          <a:xfrm>
            <a:off x="2109836" y="1204458"/>
            <a:ext cx="95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58852C-619B-4B10-8DF2-81B5FC2367E1}"/>
              </a:ext>
            </a:extLst>
          </p:cNvPr>
          <p:cNvSpPr txBox="1"/>
          <p:nvPr/>
        </p:nvSpPr>
        <p:spPr>
          <a:xfrm>
            <a:off x="7434967" y="1204457"/>
            <a:ext cx="97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1B1C78FB-EE86-4536-871E-F555895BCC19}"/>
              </a:ext>
            </a:extLst>
          </p:cNvPr>
          <p:cNvSpPr/>
          <p:nvPr/>
        </p:nvSpPr>
        <p:spPr>
          <a:xfrm>
            <a:off x="1352494" y="5169858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lục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0" name="Rounded Rectangle 21">
            <a:extLst>
              <a:ext uri="{FF2B5EF4-FFF2-40B4-BE49-F238E27FC236}">
                <a16:creationId xmlns:a16="http://schemas.microsoft.com/office/drawing/2014/main" id="{51800849-1C9C-4ECB-A042-1E0B0C1E96DF}"/>
              </a:ext>
            </a:extLst>
          </p:cNvPr>
          <p:cNvSpPr/>
          <p:nvPr/>
        </p:nvSpPr>
        <p:spPr>
          <a:xfrm>
            <a:off x="5386239" y="5130686"/>
            <a:ext cx="5760640" cy="989858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chính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vị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trí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cuốn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6700335-AE1A-4F31-A9DD-FE8EBA7EB486}"/>
              </a:ext>
            </a:extLst>
          </p:cNvPr>
          <p:cNvGrpSpPr/>
          <p:nvPr/>
        </p:nvGrpSpPr>
        <p:grpSpPr>
          <a:xfrm>
            <a:off x="616392" y="548466"/>
            <a:ext cx="10938368" cy="584989"/>
            <a:chOff x="616392" y="548466"/>
            <a:chExt cx="10938368" cy="58498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2F45442-F419-49BC-BEC8-52A0C1CA30CA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Chọn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từ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ngữ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cột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A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với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nội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dung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thích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hợp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ở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cột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B</a:t>
              </a:r>
              <a:endParaRPr lang="zh-CN" altLang="en-US" sz="320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962781F-E963-4750-B847-2A0CD01A4B9E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B719774-18F7-4D0C-982B-95CC67943C90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17" name="任意多边形: 形状 45">
                  <a:extLst>
                    <a:ext uri="{FF2B5EF4-FFF2-40B4-BE49-F238E27FC236}">
                      <a16:creationId xmlns:a16="http://schemas.microsoft.com/office/drawing/2014/main" id="{4759855D-1495-4A2F-9D68-B4641E3EB7AC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18" name="任意多边形: 形状 44">
                  <a:extLst>
                    <a:ext uri="{FF2B5EF4-FFF2-40B4-BE49-F238E27FC236}">
                      <a16:creationId xmlns:a16="http://schemas.microsoft.com/office/drawing/2014/main" id="{2248853F-A677-4D06-AD09-2C799E2B2304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CE70E34-D90D-44E8-8B52-C3BBFFD8F8CF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1</a:t>
                </a:r>
                <a:endParaRPr lang="zh-CN" altLang="en-US" sz="220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7DEEC955-07F6-4026-80CC-8E907BADDB9A}"/>
              </a:ext>
            </a:extLst>
          </p:cNvPr>
          <p:cNvSpPr/>
          <p:nvPr/>
        </p:nvSpPr>
        <p:spPr>
          <a:xfrm>
            <a:off x="1338546" y="2979157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tác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giả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2B569F2B-C756-4B1E-82E1-5D09F33D827F}"/>
              </a:ext>
            </a:extLst>
          </p:cNvPr>
          <p:cNvSpPr/>
          <p:nvPr/>
        </p:nvSpPr>
        <p:spPr>
          <a:xfrm>
            <a:off x="1338546" y="4053744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xuất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D467D817-0087-44AA-96C5-DADB79E57713}"/>
              </a:ext>
            </a:extLst>
          </p:cNvPr>
          <p:cNvSpPr/>
          <p:nvPr/>
        </p:nvSpPr>
        <p:spPr>
          <a:xfrm>
            <a:off x="1338304" y="1920143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2075A25C-E1C8-4B00-9CD7-4FF6AC860EF9}"/>
              </a:ext>
            </a:extLst>
          </p:cNvPr>
          <p:cNvSpPr/>
          <p:nvPr/>
        </p:nvSpPr>
        <p:spPr>
          <a:xfrm>
            <a:off x="5375920" y="1920143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cuốn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đời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2" name="Rounded Rectangle 12">
            <a:extLst>
              <a:ext uri="{FF2B5EF4-FFF2-40B4-BE49-F238E27FC236}">
                <a16:creationId xmlns:a16="http://schemas.microsoft.com/office/drawing/2014/main" id="{B56BDBD5-3D12-437F-ABBB-8124DA3A442A}"/>
              </a:ext>
            </a:extLst>
          </p:cNvPr>
          <p:cNvSpPr/>
          <p:nvPr/>
        </p:nvSpPr>
        <p:spPr>
          <a:xfrm>
            <a:off x="5375920" y="2979157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chứa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đựng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nhiều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ý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nghĩa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3EBF12BB-D5D5-47ED-A63F-5F95A64979AE}"/>
              </a:ext>
            </a:extLst>
          </p:cNvPr>
          <p:cNvSpPr/>
          <p:nvPr/>
        </p:nvSpPr>
        <p:spPr>
          <a:xfrm>
            <a:off x="5375920" y="4053743"/>
            <a:ext cx="5760640" cy="576200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người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viết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993F15-4886-4512-B1A4-3B081B2CCAA0}"/>
              </a:ext>
            </a:extLst>
          </p:cNvPr>
          <p:cNvSpPr txBox="1"/>
          <p:nvPr/>
        </p:nvSpPr>
        <p:spPr>
          <a:xfrm>
            <a:off x="2109836" y="1204458"/>
            <a:ext cx="95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58852C-619B-4B10-8DF2-81B5FC2367E1}"/>
              </a:ext>
            </a:extLst>
          </p:cNvPr>
          <p:cNvSpPr txBox="1"/>
          <p:nvPr/>
        </p:nvSpPr>
        <p:spPr>
          <a:xfrm>
            <a:off x="7434967" y="1204457"/>
            <a:ext cx="97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1B1C78FB-EE86-4536-871E-F555895BCC19}"/>
              </a:ext>
            </a:extLst>
          </p:cNvPr>
          <p:cNvSpPr/>
          <p:nvPr/>
        </p:nvSpPr>
        <p:spPr>
          <a:xfrm>
            <a:off x="1352494" y="5169858"/>
            <a:ext cx="243924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lục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0" name="Rounded Rectangle 21">
            <a:extLst>
              <a:ext uri="{FF2B5EF4-FFF2-40B4-BE49-F238E27FC236}">
                <a16:creationId xmlns:a16="http://schemas.microsoft.com/office/drawing/2014/main" id="{51800849-1C9C-4ECB-A042-1E0B0C1E96DF}"/>
              </a:ext>
            </a:extLst>
          </p:cNvPr>
          <p:cNvSpPr/>
          <p:nvPr/>
        </p:nvSpPr>
        <p:spPr>
          <a:xfrm>
            <a:off x="5386239" y="5130686"/>
            <a:ext cx="5760640" cy="989858"/>
          </a:xfrm>
          <a:prstGeom prst="roundRect">
            <a:avLst/>
          </a:prstGeom>
          <a:solidFill>
            <a:srgbClr val="B9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chính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vị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trí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cuốn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2923E2-9EE7-43D5-A0AE-66080C8FFF02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777554" y="2208243"/>
            <a:ext cx="1598366" cy="1059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C03401-3C22-4F46-88BC-2A34AB1B9785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3777796" y="3267257"/>
            <a:ext cx="1598124" cy="1074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7CC986-E28C-43D7-8355-9F33E5CF6A04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3769597" y="2208243"/>
            <a:ext cx="1606323" cy="2125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B62A824-B0F6-42F0-98CF-DE8723D3872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3791744" y="5457958"/>
            <a:ext cx="1594495" cy="167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83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6700335-AE1A-4F31-A9DD-FE8EBA7EB486}"/>
              </a:ext>
            </a:extLst>
          </p:cNvPr>
          <p:cNvGrpSpPr/>
          <p:nvPr/>
        </p:nvGrpSpPr>
        <p:grpSpPr>
          <a:xfrm>
            <a:off x="616392" y="548466"/>
            <a:ext cx="10938368" cy="584989"/>
            <a:chOff x="616392" y="548466"/>
            <a:chExt cx="10938368" cy="58498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2F45442-F419-49BC-BEC8-52A0C1CA30CA}"/>
                </a:ext>
              </a:extLst>
            </p:cNvPr>
            <p:cNvSpPr txBox="1"/>
            <p:nvPr/>
          </p:nvSpPr>
          <p:spPr>
            <a:xfrm>
              <a:off x="1338547" y="548680"/>
              <a:ext cx="1021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Sắp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xếp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các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thông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tin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theo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đúng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trình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tự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altLang="zh-CN" sz="3200" err="1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altLang="zh-CN" sz="3200">
                  <a:solidFill>
                    <a:srgbClr val="FFC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.</a:t>
              </a:r>
              <a:endParaRPr lang="zh-CN" altLang="en-US" sz="320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962781F-E963-4750-B847-2A0CD01A4B9E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B719774-18F7-4D0C-982B-95CC67943C90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1"/>
                <a:chExt cx="6335998" cy="3420002"/>
              </a:xfrm>
            </p:grpSpPr>
            <p:sp>
              <p:nvSpPr>
                <p:cNvPr id="17" name="任意多边形: 形状 45">
                  <a:extLst>
                    <a:ext uri="{FF2B5EF4-FFF2-40B4-BE49-F238E27FC236}">
                      <a16:creationId xmlns:a16="http://schemas.microsoft.com/office/drawing/2014/main" id="{4759855D-1495-4A2F-9D68-B4641E3EB7AC}"/>
                    </a:ext>
                  </a:extLst>
                </p:cNvPr>
                <p:cNvSpPr/>
                <p:nvPr/>
              </p:nvSpPr>
              <p:spPr>
                <a:xfrm>
                  <a:off x="2900496" y="1028111"/>
                  <a:ext cx="6335998" cy="3420002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  <p:sp>
              <p:nvSpPr>
                <p:cNvPr id="18" name="任意多边形: 形状 44">
                  <a:extLst>
                    <a:ext uri="{FF2B5EF4-FFF2-40B4-BE49-F238E27FC236}">
                      <a16:creationId xmlns:a16="http://schemas.microsoft.com/office/drawing/2014/main" id="{2248853F-A677-4D06-AD09-2C799E2B2304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endParaRPr>
                </a:p>
              </p:txBody>
            </p: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CE70E34-D90D-44E8-8B52-C3BBFFD8F8CF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schemeClr val="bg1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2</a:t>
                </a:r>
                <a:endParaRPr lang="zh-CN" altLang="en-US" sz="22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</p:grpSp>
      </p:grp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7DEEC955-07F6-4026-80CC-8E907BADDB9A}"/>
              </a:ext>
            </a:extLst>
          </p:cNvPr>
          <p:cNvSpPr/>
          <p:nvPr/>
        </p:nvSpPr>
        <p:spPr>
          <a:xfrm>
            <a:off x="2739969" y="1480106"/>
            <a:ext cx="2075653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Tác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giả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2B569F2B-C756-4B1E-82E1-5D09F33D827F}"/>
              </a:ext>
            </a:extLst>
          </p:cNvPr>
          <p:cNvSpPr/>
          <p:nvPr/>
        </p:nvSpPr>
        <p:spPr>
          <a:xfrm>
            <a:off x="6484176" y="2516156"/>
            <a:ext cx="2780176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bản</a:t>
            </a:r>
            <a:endParaRPr lang="en-US" sz="2800" dirty="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D467D817-0087-44AA-96C5-DADB79E57713}"/>
              </a:ext>
            </a:extLst>
          </p:cNvPr>
          <p:cNvSpPr/>
          <p:nvPr/>
        </p:nvSpPr>
        <p:spPr>
          <a:xfrm>
            <a:off x="6503533" y="1480106"/>
            <a:ext cx="2760819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Tên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sách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1B1C78FB-EE86-4536-871E-F555895BCC19}"/>
              </a:ext>
            </a:extLst>
          </p:cNvPr>
          <p:cNvSpPr/>
          <p:nvPr/>
        </p:nvSpPr>
        <p:spPr>
          <a:xfrm>
            <a:off x="2739968" y="2516156"/>
            <a:ext cx="2075653" cy="576200"/>
          </a:xfrm>
          <a:prstGeom prst="roundRect">
            <a:avLst/>
          </a:prstGeom>
          <a:solidFill>
            <a:srgbClr val="FF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Mục</a:t>
            </a:r>
            <a:r>
              <a:rPr lang="en-US" sz="280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lục</a:t>
            </a:r>
            <a:endParaRPr lang="en-US" sz="2800">
              <a:solidFill>
                <a:srgbClr val="00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4158</TotalTime>
  <Words>2194</Words>
  <Application>Microsoft Office PowerPoint</Application>
  <PresentationFormat>Widescreen</PresentationFormat>
  <Paragraphs>205</Paragraphs>
  <Slides>20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微软雅黑</vt:lpstr>
      <vt:lpstr>Arial</vt:lpstr>
      <vt:lpstr>Arial Rounded MT Bold</vt:lpstr>
      <vt:lpstr>Arial-Rounded</vt:lpstr>
      <vt:lpstr>Calibri</vt:lpstr>
      <vt:lpstr>Lucida Handwriting</vt:lpstr>
      <vt:lpstr>Tahoma</vt:lpstr>
      <vt:lpstr>Times New Roman</vt:lpstr>
      <vt:lpstr>字体视界-熊孩子体</vt:lpstr>
      <vt:lpstr>字体视界-遇见字体</vt:lpstr>
      <vt:lpstr>方正小标宋简体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Administrator</cp:lastModifiedBy>
  <cp:revision>183</cp:revision>
  <dcterms:created xsi:type="dcterms:W3CDTF">2020-02-01T02:54:32Z</dcterms:created>
  <dcterms:modified xsi:type="dcterms:W3CDTF">2024-10-21T08:47:29Z</dcterms:modified>
  <cp:category>9Slide.vn</cp:category>
</cp:coreProperties>
</file>