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</p:sldMasterIdLst>
  <p:notesMasterIdLst>
    <p:notesMasterId r:id="rId34"/>
  </p:notesMasterIdLst>
  <p:sldIdLst>
    <p:sldId id="335" r:id="rId5"/>
    <p:sldId id="336" r:id="rId6"/>
    <p:sldId id="337" r:id="rId7"/>
    <p:sldId id="338" r:id="rId8"/>
    <p:sldId id="340" r:id="rId9"/>
    <p:sldId id="339" r:id="rId10"/>
    <p:sldId id="341" r:id="rId11"/>
    <p:sldId id="343" r:id="rId12"/>
    <p:sldId id="344" r:id="rId13"/>
    <p:sldId id="264" r:id="rId14"/>
    <p:sldId id="346" r:id="rId15"/>
    <p:sldId id="347" r:id="rId16"/>
    <p:sldId id="326" r:id="rId17"/>
    <p:sldId id="348" r:id="rId18"/>
    <p:sldId id="311" r:id="rId19"/>
    <p:sldId id="353" r:id="rId20"/>
    <p:sldId id="319" r:id="rId21"/>
    <p:sldId id="314" r:id="rId22"/>
    <p:sldId id="327" r:id="rId23"/>
    <p:sldId id="328" r:id="rId24"/>
    <p:sldId id="355" r:id="rId25"/>
    <p:sldId id="356" r:id="rId26"/>
    <p:sldId id="357" r:id="rId27"/>
    <p:sldId id="358" r:id="rId28"/>
    <p:sldId id="359" r:id="rId29"/>
    <p:sldId id="360" r:id="rId30"/>
    <p:sldId id="321" r:id="rId31"/>
    <p:sldId id="322" r:id="rId32"/>
    <p:sldId id="351" r:id="rId33"/>
  </p:sldIdLst>
  <p:sldSz cx="12192000" cy="6858000"/>
  <p:notesSz cx="6858000" cy="9144000"/>
  <p:defaultTextStyle>
    <a:defPPr>
      <a:defRPr lang="en-US"/>
    </a:defPPr>
    <a:lvl1pPr marL="0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2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7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89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5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8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565"/>
    <a:srgbClr val="215968"/>
    <a:srgbClr val="F7E4CD"/>
    <a:srgbClr val="4883CB"/>
    <a:srgbClr val="F49398"/>
    <a:srgbClr val="A3AD8F"/>
    <a:srgbClr val="F8B8B6"/>
    <a:srgbClr val="B9B8B1"/>
    <a:srgbClr val="FFCCBD"/>
    <a:srgbClr val="F4C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83984" autoAdjust="0"/>
  </p:normalViewPr>
  <p:slideViewPr>
    <p:cSldViewPr snapToGrid="0">
      <p:cViewPr>
        <p:scale>
          <a:sx n="50" d="100"/>
          <a:sy n="50" d="100"/>
        </p:scale>
        <p:origin x="-91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56080-CADA-4060-8714-F97522DDA1F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882B1-8159-4A3F-989B-E1BD7207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4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2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7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9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15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8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882B1-8159-4A3F-989B-E1BD72070B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64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6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356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48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48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48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012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7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680" indent="0">
              <a:buNone/>
              <a:defRPr sz="800"/>
            </a:lvl2pPr>
            <a:lvl3pPr marL="609356" indent="0">
              <a:buNone/>
              <a:defRPr sz="700"/>
            </a:lvl3pPr>
            <a:lvl4pPr marL="914036" indent="0">
              <a:buNone/>
              <a:defRPr sz="600"/>
            </a:lvl4pPr>
            <a:lvl5pPr marL="1218712" indent="0">
              <a:buNone/>
              <a:defRPr sz="600"/>
            </a:lvl5pPr>
            <a:lvl6pPr marL="1523392" indent="0">
              <a:buNone/>
              <a:defRPr sz="600"/>
            </a:lvl6pPr>
            <a:lvl7pPr marL="1828069" indent="0">
              <a:buNone/>
              <a:defRPr sz="600"/>
            </a:lvl7pPr>
            <a:lvl8pPr marL="2132748" indent="0">
              <a:buNone/>
              <a:defRPr sz="600"/>
            </a:lvl8pPr>
            <a:lvl9pPr marL="243742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0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3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680" indent="0">
              <a:buNone/>
              <a:defRPr sz="1900"/>
            </a:lvl2pPr>
            <a:lvl3pPr marL="609356" indent="0">
              <a:buNone/>
              <a:defRPr sz="1600"/>
            </a:lvl3pPr>
            <a:lvl4pPr marL="914036" indent="0">
              <a:buNone/>
              <a:defRPr sz="1300"/>
            </a:lvl4pPr>
            <a:lvl5pPr marL="1218712" indent="0">
              <a:buNone/>
              <a:defRPr sz="1300"/>
            </a:lvl5pPr>
            <a:lvl6pPr marL="1523392" indent="0">
              <a:buNone/>
              <a:defRPr sz="1300"/>
            </a:lvl6pPr>
            <a:lvl7pPr marL="1828069" indent="0">
              <a:buNone/>
              <a:defRPr sz="1300"/>
            </a:lvl7pPr>
            <a:lvl8pPr marL="2132748" indent="0">
              <a:buNone/>
              <a:defRPr sz="1300"/>
            </a:lvl8pPr>
            <a:lvl9pPr marL="2437424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8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680" indent="0">
              <a:buNone/>
              <a:defRPr sz="800"/>
            </a:lvl2pPr>
            <a:lvl3pPr marL="609356" indent="0">
              <a:buNone/>
              <a:defRPr sz="700"/>
            </a:lvl3pPr>
            <a:lvl4pPr marL="914036" indent="0">
              <a:buNone/>
              <a:defRPr sz="600"/>
            </a:lvl4pPr>
            <a:lvl5pPr marL="1218712" indent="0">
              <a:buNone/>
              <a:defRPr sz="600"/>
            </a:lvl5pPr>
            <a:lvl6pPr marL="1523392" indent="0">
              <a:buNone/>
              <a:defRPr sz="600"/>
            </a:lvl6pPr>
            <a:lvl7pPr marL="1828069" indent="0">
              <a:buNone/>
              <a:defRPr sz="600"/>
            </a:lvl7pPr>
            <a:lvl8pPr marL="2132748" indent="0">
              <a:buNone/>
              <a:defRPr sz="600"/>
            </a:lvl8pPr>
            <a:lvl9pPr marL="243742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356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48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48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48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01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7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356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48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48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48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7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36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46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1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1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12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83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5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25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296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766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36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417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0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0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0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0852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10" indent="0">
              <a:buNone/>
              <a:defRPr sz="1300" b="1"/>
            </a:lvl2pPr>
            <a:lvl3pPr marL="609417" indent="0">
              <a:buNone/>
              <a:defRPr sz="1200" b="1"/>
            </a:lvl3pPr>
            <a:lvl4pPr marL="914127" indent="0">
              <a:buNone/>
              <a:defRPr sz="1100" b="1"/>
            </a:lvl4pPr>
            <a:lvl5pPr marL="1218834" indent="0">
              <a:buNone/>
              <a:defRPr sz="1100" b="1"/>
            </a:lvl5pPr>
            <a:lvl6pPr marL="1523544" indent="0">
              <a:buNone/>
              <a:defRPr sz="1100" b="1"/>
            </a:lvl6pPr>
            <a:lvl7pPr marL="1828251" indent="0">
              <a:buNone/>
              <a:defRPr sz="1100" b="1"/>
            </a:lvl7pPr>
            <a:lvl8pPr marL="2132961" indent="0">
              <a:buNone/>
              <a:defRPr sz="1100" b="1"/>
            </a:lvl8pPr>
            <a:lvl9pPr marL="243766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10" indent="0">
              <a:buNone/>
              <a:defRPr sz="1300" b="1"/>
            </a:lvl2pPr>
            <a:lvl3pPr marL="609417" indent="0">
              <a:buNone/>
              <a:defRPr sz="1200" b="1"/>
            </a:lvl3pPr>
            <a:lvl4pPr marL="914127" indent="0">
              <a:buNone/>
              <a:defRPr sz="1100" b="1"/>
            </a:lvl4pPr>
            <a:lvl5pPr marL="1218834" indent="0">
              <a:buNone/>
              <a:defRPr sz="1100" b="1"/>
            </a:lvl5pPr>
            <a:lvl6pPr marL="1523544" indent="0">
              <a:buNone/>
              <a:defRPr sz="1100" b="1"/>
            </a:lvl6pPr>
            <a:lvl7pPr marL="1828251" indent="0">
              <a:buNone/>
              <a:defRPr sz="1100" b="1"/>
            </a:lvl7pPr>
            <a:lvl8pPr marL="2132961" indent="0">
              <a:buNone/>
              <a:defRPr sz="1100" b="1"/>
            </a:lvl8pPr>
            <a:lvl9pPr marL="2437668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417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0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0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0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0198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98" tIns="91398" rIns="91398" bIns="913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98" tIns="91398" rIns="91398" bIns="913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517936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1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417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0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0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0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92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6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10" indent="0">
              <a:buNone/>
              <a:defRPr sz="800"/>
            </a:lvl2pPr>
            <a:lvl3pPr marL="609417" indent="0">
              <a:buNone/>
              <a:defRPr sz="700"/>
            </a:lvl3pPr>
            <a:lvl4pPr marL="914127" indent="0">
              <a:buNone/>
              <a:defRPr sz="600"/>
            </a:lvl4pPr>
            <a:lvl5pPr marL="1218834" indent="0">
              <a:buNone/>
              <a:defRPr sz="600"/>
            </a:lvl5pPr>
            <a:lvl6pPr marL="1523544" indent="0">
              <a:buNone/>
              <a:defRPr sz="600"/>
            </a:lvl6pPr>
            <a:lvl7pPr marL="1828251" indent="0">
              <a:buNone/>
              <a:defRPr sz="600"/>
            </a:lvl7pPr>
            <a:lvl8pPr marL="2132961" indent="0">
              <a:buNone/>
              <a:defRPr sz="600"/>
            </a:lvl8pPr>
            <a:lvl9pPr marL="2437668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33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10" indent="0">
              <a:buNone/>
              <a:defRPr sz="1900"/>
            </a:lvl2pPr>
            <a:lvl3pPr marL="609417" indent="0">
              <a:buNone/>
              <a:defRPr sz="1600"/>
            </a:lvl3pPr>
            <a:lvl4pPr marL="914127" indent="0">
              <a:buNone/>
              <a:defRPr sz="1300"/>
            </a:lvl4pPr>
            <a:lvl5pPr marL="1218834" indent="0">
              <a:buNone/>
              <a:defRPr sz="1300"/>
            </a:lvl5pPr>
            <a:lvl6pPr marL="1523544" indent="0">
              <a:buNone/>
              <a:defRPr sz="1300"/>
            </a:lvl6pPr>
            <a:lvl7pPr marL="1828251" indent="0">
              <a:buNone/>
              <a:defRPr sz="1300"/>
            </a:lvl7pPr>
            <a:lvl8pPr marL="2132961" indent="0">
              <a:buNone/>
              <a:defRPr sz="1300"/>
            </a:lvl8pPr>
            <a:lvl9pPr marL="2437668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10" indent="0">
              <a:buNone/>
              <a:defRPr sz="800"/>
            </a:lvl2pPr>
            <a:lvl3pPr marL="609417" indent="0">
              <a:buNone/>
              <a:defRPr sz="700"/>
            </a:lvl3pPr>
            <a:lvl4pPr marL="914127" indent="0">
              <a:buNone/>
              <a:defRPr sz="600"/>
            </a:lvl4pPr>
            <a:lvl5pPr marL="1218834" indent="0">
              <a:buNone/>
              <a:defRPr sz="600"/>
            </a:lvl5pPr>
            <a:lvl6pPr marL="1523544" indent="0">
              <a:buNone/>
              <a:defRPr sz="600"/>
            </a:lvl6pPr>
            <a:lvl7pPr marL="1828251" indent="0">
              <a:buNone/>
              <a:defRPr sz="600"/>
            </a:lvl7pPr>
            <a:lvl8pPr marL="2132961" indent="0">
              <a:buNone/>
              <a:defRPr sz="600"/>
            </a:lvl8pPr>
            <a:lvl9pPr marL="2437668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417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0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0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0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290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42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417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0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0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0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573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27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97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01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539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4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4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4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569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lIns="91413" tIns="45707" rIns="91413" bIns="4570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lIns="91413" tIns="45707" rIns="91413" bIns="4570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lIns="91413" tIns="45707" rIns="91413" bIns="45707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7C2797-7C98-4776-B650-210E0049D4D7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lIns="91413" tIns="45707" rIns="91413" bIns="45707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lIns="91413" tIns="45707" rIns="91413" bIns="45707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CA3FA6-A6DD-4564-9C54-DAEAD0D93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95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00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100" b="1"/>
            </a:lvl4pPr>
            <a:lvl5pPr marL="1219078" indent="0">
              <a:buNone/>
              <a:defRPr sz="1100" b="1"/>
            </a:lvl5pPr>
            <a:lvl6pPr marL="1523848" indent="0">
              <a:buNone/>
              <a:defRPr sz="1100" b="1"/>
            </a:lvl6pPr>
            <a:lvl7pPr marL="1828617" indent="0">
              <a:buNone/>
              <a:defRPr sz="1100" b="1"/>
            </a:lvl7pPr>
            <a:lvl8pPr marL="2133387" indent="0">
              <a:buNone/>
              <a:defRPr sz="1100" b="1"/>
            </a:lvl8pPr>
            <a:lvl9pPr marL="24381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539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4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4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4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27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54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539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4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4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4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64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11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70" indent="0">
              <a:buNone/>
              <a:defRPr sz="1900"/>
            </a:lvl2pPr>
            <a:lvl3pPr marL="609539" indent="0">
              <a:buNone/>
              <a:defRPr sz="1600"/>
            </a:lvl3pPr>
            <a:lvl4pPr marL="914309" indent="0">
              <a:buNone/>
              <a:defRPr sz="1300"/>
            </a:lvl4pPr>
            <a:lvl5pPr marL="1219078" indent="0">
              <a:buNone/>
              <a:defRPr sz="1300"/>
            </a:lvl5pPr>
            <a:lvl6pPr marL="1523848" indent="0">
              <a:buNone/>
              <a:defRPr sz="1300"/>
            </a:lvl6pPr>
            <a:lvl7pPr marL="1828617" indent="0">
              <a:buNone/>
              <a:defRPr sz="1300"/>
            </a:lvl7pPr>
            <a:lvl8pPr marL="2133387" indent="0">
              <a:buNone/>
              <a:defRPr sz="1300"/>
            </a:lvl8pPr>
            <a:lvl9pPr marL="2438156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70" indent="0">
              <a:buNone/>
              <a:defRPr sz="800"/>
            </a:lvl2pPr>
            <a:lvl3pPr marL="609539" indent="0">
              <a:buNone/>
              <a:defRPr sz="700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539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4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4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4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5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86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539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4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4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4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2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3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9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0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39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0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27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74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7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356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48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48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48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246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3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80" indent="0">
              <a:buNone/>
              <a:defRPr sz="1300" b="1"/>
            </a:lvl2pPr>
            <a:lvl3pPr marL="609356" indent="0">
              <a:buNone/>
              <a:defRPr sz="1200" b="1"/>
            </a:lvl3pPr>
            <a:lvl4pPr marL="914036" indent="0">
              <a:buNone/>
              <a:defRPr sz="1100" b="1"/>
            </a:lvl4pPr>
            <a:lvl5pPr marL="1218712" indent="0">
              <a:buNone/>
              <a:defRPr sz="1100" b="1"/>
            </a:lvl5pPr>
            <a:lvl6pPr marL="1523392" indent="0">
              <a:buNone/>
              <a:defRPr sz="1100" b="1"/>
            </a:lvl6pPr>
            <a:lvl7pPr marL="1828069" indent="0">
              <a:buNone/>
              <a:defRPr sz="1100" b="1"/>
            </a:lvl7pPr>
            <a:lvl8pPr marL="2132748" indent="0">
              <a:buNone/>
              <a:defRPr sz="1100" b="1"/>
            </a:lvl8pPr>
            <a:lvl9pPr marL="243742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3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80" indent="0">
              <a:buNone/>
              <a:defRPr sz="1300" b="1"/>
            </a:lvl2pPr>
            <a:lvl3pPr marL="609356" indent="0">
              <a:buNone/>
              <a:defRPr sz="1200" b="1"/>
            </a:lvl3pPr>
            <a:lvl4pPr marL="914036" indent="0">
              <a:buNone/>
              <a:defRPr sz="1100" b="1"/>
            </a:lvl4pPr>
            <a:lvl5pPr marL="1218712" indent="0">
              <a:buNone/>
              <a:defRPr sz="1100" b="1"/>
            </a:lvl5pPr>
            <a:lvl6pPr marL="1523392" indent="0">
              <a:buNone/>
              <a:defRPr sz="1100" b="1"/>
            </a:lvl6pPr>
            <a:lvl7pPr marL="1828069" indent="0">
              <a:buNone/>
              <a:defRPr sz="1100" b="1"/>
            </a:lvl7pPr>
            <a:lvl8pPr marL="2132748" indent="0">
              <a:buNone/>
              <a:defRPr sz="1100" b="1"/>
            </a:lvl8pPr>
            <a:lvl9pPr marL="243742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356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48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48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48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190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4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9D299C4-FDDE-5B90-0610-B17E1E69DC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13" tIns="45707" rIns="91413" bIns="45707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8665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1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95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2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7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1" algn="l" defTabSz="914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7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8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36" tIns="30468" rIns="60936" bIns="3046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936" tIns="30468" rIns="60936" bIns="3046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60936" tIns="30468" rIns="60936" bIns="3046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3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356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60936" tIns="30468" rIns="60936" bIns="3046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3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60936" tIns="30468" rIns="60936" bIns="3046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35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3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356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48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48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48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50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iming>
    <p:tnLst>
      <p:par>
        <p:cTn id="1" dur="indefinite" restart="never" nodeType="tmRoot"/>
      </p:par>
    </p:tnLst>
  </p:timing>
  <p:txStyles>
    <p:titleStyle>
      <a:lvl1pPr algn="ctr" defTabSz="609356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100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696" indent="-152340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5" indent="-152340" algn="l" defTabSz="609356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40" algn="l" defTabSz="609356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8" indent="-152340" algn="l" defTabSz="60935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40" algn="l" defTabSz="60935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7" indent="-152340" algn="l" defTabSz="60935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40" algn="l" defTabSz="60935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8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4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42" tIns="30471" rIns="60942" bIns="3047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942" tIns="30471" rIns="60942" bIns="3047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60942" tIns="30471" rIns="60942" bIns="30471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1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417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60942" tIns="30471" rIns="60942" bIns="30471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60942" tIns="30471" rIns="60942" bIns="30471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1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4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48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417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0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0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0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1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defTabSz="609417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60941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150" indent="-190443" algn="l" defTabSz="609417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772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481" indent="-152355" algn="l" defTabSz="609417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9" indent="-152355" algn="l" defTabSz="609417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5896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606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315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023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10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17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27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34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544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251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961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668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4" tIns="30477" rIns="60954" bIns="304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60954" tIns="30477" rIns="60954" bIns="304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60954" tIns="30477" rIns="60954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539">
                <a:defRPr/>
              </a:pP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Măng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#9Slide07 HoneyCream" pitchFamily="2" charset="0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985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99548">
                <a:defRPr/>
              </a:pPr>
              <a:r>
                <a:rPr lang="en-US" sz="2000" b="1" dirty="0">
                  <a:solidFill>
                    <a:srgbClr val="2C943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algn="ctr" defTabSz="199548"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lang="en-US" sz="2000" dirty="0">
                <a:solidFill>
                  <a:srgbClr val="FF0066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  <a:p>
              <a:pPr algn="ctr" defTabSz="199548">
                <a:defRPr/>
              </a:pPr>
              <a:r>
                <a:rPr lang="en-US" sz="2000" b="1" dirty="0">
                  <a:solidFill>
                    <a:srgbClr val="0D4370"/>
                  </a:solidFill>
                  <a:latin typeface="SVN-Newton" panose="02040603050506020204" pitchFamily="18" charset="0"/>
                  <a:cs typeface="Times New Roman" panose="02020603050405020304" pitchFamily="18" charset="0"/>
                </a:rPr>
                <a:t>SĐT ZALO :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0382348780 (</a:t>
              </a:r>
              <a:r>
                <a:rPr lang="en-US" sz="2000" b="1" u="sng" dirty="0" err="1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Cảm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) </a:t>
              </a:r>
              <a:r>
                <a:rPr lang="en-US" sz="2000" b="1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 – </a:t>
              </a:r>
              <a:r>
                <a:rPr lang="en-US" sz="2000" b="1" u="sng" dirty="0" smtClean="0">
                  <a:solidFill>
                    <a:srgbClr val="0D4370"/>
                  </a:solidFill>
                  <a:latin typeface="SVN-Newton" panose="02040603050506020204" pitchFamily="18" charset="0"/>
                </a:rPr>
                <a:t>0905919065  (Linh)</a:t>
              </a:r>
              <a:endParaRPr lang="en-US" sz="20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979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algn="ctr" defTabSz="60953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microsoft.com/office/2007/relationships/hdphoto" Target="../media/hdphoto1.wdp"/><Relationship Id="rId11" Type="http://schemas.openxmlformats.org/officeDocument/2006/relationships/image" Target="../media/image16.emf"/><Relationship Id="rId5" Type="http://schemas.openxmlformats.org/officeDocument/2006/relationships/image" Target="../media/image25.png"/><Relationship Id="rId10" Type="http://schemas.openxmlformats.org/officeDocument/2006/relationships/image" Target="../media/image49.svg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2.svg"/><Relationship Id="rId4" Type="http://schemas.openxmlformats.org/officeDocument/2006/relationships/image" Target="../media/image29.png"/><Relationship Id="rId9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2.svg"/><Relationship Id="rId5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microsoft.com/office/2007/relationships/media" Target="../media/media6.wma"/><Relationship Id="rId7" Type="http://schemas.openxmlformats.org/officeDocument/2006/relationships/image" Target="../media/image37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6.wma"/><Relationship Id="rId9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emf"/><Relationship Id="rId7" Type="http://schemas.openxmlformats.org/officeDocument/2006/relationships/image" Target="../media/image42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5.png"/><Relationship Id="rId5" Type="http://schemas.openxmlformats.org/officeDocument/2006/relationships/image" Target="../media/image16.emf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7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6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54.png"/><Relationship Id="rId11" Type="http://schemas.openxmlformats.org/officeDocument/2006/relationships/image" Target="../media/image27.svg"/><Relationship Id="rId5" Type="http://schemas.openxmlformats.org/officeDocument/2006/relationships/image" Target="../media/image16.emf"/><Relationship Id="rId10" Type="http://schemas.openxmlformats.org/officeDocument/2006/relationships/image" Target="../media/image55.png"/><Relationship Id="rId4" Type="http://schemas.openxmlformats.org/officeDocument/2006/relationships/image" Target="../media/image6.jpeg"/><Relationship Id="rId9" Type="http://schemas.openxmlformats.org/officeDocument/2006/relationships/image" Target="../media/image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5" Type="http://schemas.openxmlformats.org/officeDocument/2006/relationships/image" Target="../media/image15.png"/><Relationship Id="rId4" Type="http://schemas.openxmlformats.org/officeDocument/2006/relationships/image" Target="../media/image33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2.sv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16.emf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3" y="1287832"/>
            <a:ext cx="11069055" cy="2046278"/>
          </a:xfrm>
          <a:prstGeom prst="rect">
            <a:avLst/>
          </a:prstGeom>
        </p:spPr>
        <p:txBody>
          <a:bodyPr lIns="91413" tIns="45707" rIns="91413" bIns="45707">
            <a:prstTxWarp prst="textCan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Chào</a:t>
            </a:r>
            <a:r>
              <a:rPr lang="en-US" sz="54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54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mừng</a:t>
            </a:r>
            <a:r>
              <a:rPr lang="en-US" sz="54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các</a:t>
            </a:r>
            <a:r>
              <a:rPr lang="en-US" sz="54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thầy</a:t>
            </a:r>
            <a:r>
              <a:rPr lang="en-US" sz="54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cô</a:t>
            </a:r>
            <a:r>
              <a:rPr lang="en-US" sz="54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giáo</a:t>
            </a:r>
            <a:r>
              <a:rPr lang="en-US" sz="54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về</a:t>
            </a:r>
            <a:r>
              <a:rPr lang="en-US" sz="54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dự</a:t>
            </a:r>
            <a:r>
              <a:rPr lang="en-US" sz="54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Times New Roman" pitchFamily="18" charset="0"/>
              </a:rPr>
              <a:t>giờ</a:t>
            </a:r>
            <a:endParaRPr lang="en-US" sz="5400" b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34" y="0"/>
            <a:ext cx="122276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42820" y="3843561"/>
            <a:ext cx="9051012" cy="1631216"/>
          </a:xfrm>
          <a:prstGeom prst="rect">
            <a:avLst/>
          </a:prstGeom>
          <a:solidFill>
            <a:schemeClr val="bg1"/>
          </a:solidFill>
        </p:spPr>
        <p:txBody>
          <a:bodyPr wrap="square" lIns="91413" tIns="45707" rIns="91413" bIns="45707">
            <a:spAutoFit/>
          </a:bodyPr>
          <a:lstStyle/>
          <a:p>
            <a:pPr algn="ctr">
              <a:defRPr/>
            </a:pPr>
            <a:r>
              <a:rPr lang="en-US" sz="50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Môn</a:t>
            </a:r>
            <a:r>
              <a:rPr lang="en-US" sz="5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Khoa</a:t>
            </a:r>
            <a:r>
              <a:rPr lang="en-US" sz="5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 h</a:t>
            </a:r>
            <a:r>
              <a:rPr lang="vi-VN" sz="5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ọc</a:t>
            </a:r>
            <a:r>
              <a:rPr lang="en-US" sz="5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lớp</a:t>
            </a:r>
            <a:r>
              <a:rPr lang="en-US" sz="5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 5</a:t>
            </a:r>
            <a:endParaRPr lang="en-US" sz="5000" b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44546A">
                  <a:lumMod val="50000"/>
                </a:srgbClr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en-US" sz="5000" b="1" i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Giáo</a:t>
            </a:r>
            <a:r>
              <a:rPr lang="en-US" sz="5000" b="1" i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5000" b="1" i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viên</a:t>
            </a:r>
            <a:r>
              <a:rPr lang="en-US" sz="5000" b="1" i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 : </a:t>
            </a:r>
            <a:r>
              <a:rPr lang="en-US" sz="5000" b="1" i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Nguyễn</a:t>
            </a:r>
            <a:r>
              <a:rPr lang="en-US" sz="5000" b="1" i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 </a:t>
            </a:r>
            <a:r>
              <a:rPr lang="en-US" sz="5000" b="1" i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Ph</a:t>
            </a:r>
            <a:r>
              <a:rPr lang="vi-VN" sz="4000" b="1" i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ươ</a:t>
            </a:r>
            <a:r>
              <a:rPr lang="en-US" sz="5000" b="1" i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ng </a:t>
            </a:r>
            <a:r>
              <a:rPr lang="en-US" sz="5000" b="1" i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44546A">
                    <a:lumMod val="50000"/>
                  </a:srgbClr>
                </a:solidFill>
                <a:cs typeface="Times New Roman" pitchFamily="18" charset="0"/>
              </a:rPr>
              <a:t>Dung</a:t>
            </a:r>
            <a:endParaRPr lang="en-US" sz="5000" b="1" i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44546A">
                  <a:lumMod val="50000"/>
                </a:srgb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1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0874B21D-C85D-4812-817D-0540FD28B167}"/>
              </a:ext>
            </a:extLst>
          </p:cNvPr>
          <p:cNvGrpSpPr/>
          <p:nvPr/>
        </p:nvGrpSpPr>
        <p:grpSpPr>
          <a:xfrm flipH="1">
            <a:off x="9738910" y="3763966"/>
            <a:ext cx="2247440" cy="3094037"/>
            <a:chOff x="357881" y="1575412"/>
            <a:chExt cx="3696326" cy="532875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DE99D359-1EDB-44CF-B970-73B6C49C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xmlns="" id="{A99A6FFC-E43A-426C-8758-169FBE319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xmlns="" id="{04B4EF29-2832-4E7B-A0C7-BE683AA6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D61DD46-7230-7EC9-BA55-77057E95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716063"/>
              </p:ext>
            </p:extLst>
          </p:nvPr>
        </p:nvGraphicFramePr>
        <p:xfrm>
          <a:off x="1769194" y="1961076"/>
          <a:ext cx="8469086" cy="395151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88914">
                  <a:extLst>
                    <a:ext uri="{9D8B030D-6E8A-4147-A177-3AD203B41FA5}">
                      <a16:colId xmlns:a16="http://schemas.microsoft.com/office/drawing/2014/main" xmlns="" val="1287703527"/>
                    </a:ext>
                  </a:extLst>
                </a:gridCol>
                <a:gridCol w="2542314">
                  <a:extLst>
                    <a:ext uri="{9D8B030D-6E8A-4147-A177-3AD203B41FA5}">
                      <a16:colId xmlns:a16="http://schemas.microsoft.com/office/drawing/2014/main" xmlns="" val="343757032"/>
                    </a:ext>
                  </a:extLst>
                </a:gridCol>
                <a:gridCol w="3537858">
                  <a:extLst>
                    <a:ext uri="{9D8B030D-6E8A-4147-A177-3AD203B41FA5}">
                      <a16:colId xmlns:a16="http://schemas.microsoft.com/office/drawing/2014/main" xmlns="" val="283900489"/>
                    </a:ext>
                  </a:extLst>
                </a:gridCol>
              </a:tblGrid>
              <a:tr h="1120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 sát tờ giấy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Trước khi đốt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Sau khi đốt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33247307"/>
                  </a:ext>
                </a:extLst>
              </a:tr>
              <a:tr h="1120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1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</a:t>
                      </a: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3288797"/>
                  </a:ext>
                </a:extLst>
              </a:tr>
              <a:tr h="17109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</a:t>
                      </a: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dạng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408936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1E3290-5A92-1352-CCE7-4A418AB77764}"/>
              </a:ext>
            </a:extLst>
          </p:cNvPr>
          <p:cNvSpPr txBox="1"/>
          <p:nvPr/>
        </p:nvSpPr>
        <p:spPr>
          <a:xfrm>
            <a:off x="3223648" y="602219"/>
            <a:ext cx="5157888" cy="707886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ẾT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ẬN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9536" y="3220702"/>
            <a:ext cx="1622239" cy="646331"/>
          </a:xfrm>
          <a:prstGeom prst="rect">
            <a:avLst/>
          </a:prstGeom>
        </p:spPr>
        <p:txBody>
          <a:bodyPr wrap="none" lIns="91413" tIns="45707" rIns="91413" bIns="4570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trắng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99570" y="3214082"/>
            <a:ext cx="1394933" cy="646331"/>
          </a:xfrm>
          <a:prstGeom prst="rect">
            <a:avLst/>
          </a:prstGeom>
        </p:spPr>
        <p:txBody>
          <a:bodyPr wrap="none" lIns="91413" tIns="45707" rIns="91413" bIns="4570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đen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24596" y="4324523"/>
            <a:ext cx="2034395" cy="1200329"/>
          </a:xfrm>
          <a:prstGeom prst="rect">
            <a:avLst/>
          </a:prstGeom>
        </p:spPr>
        <p:txBody>
          <a:bodyPr wrap="square" lIns="91413" tIns="45707" rIns="91413" bIns="45707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nhật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55190" y="4292375"/>
            <a:ext cx="3005631" cy="1200329"/>
          </a:xfrm>
          <a:prstGeom prst="rect">
            <a:avLst/>
          </a:prstGeom>
        </p:spPr>
        <p:txBody>
          <a:bodyPr wrap="none" lIns="91413" tIns="45707" rIns="91413" bIns="45707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định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937E12-7737-4DB7-92A7-2BB8B73BB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6BF6AF5-DF63-48F0-8AA6-EE36E559DADE}"/>
              </a:ext>
            </a:extLst>
          </p:cNvPr>
          <p:cNvGrpSpPr/>
          <p:nvPr/>
        </p:nvGrpSpPr>
        <p:grpSpPr>
          <a:xfrm>
            <a:off x="2196596" y="1575415"/>
            <a:ext cx="3696326" cy="5328759"/>
            <a:chOff x="357881" y="1575412"/>
            <a:chExt cx="3696326" cy="53287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0032880-5914-4065-94BE-925F8C714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F0FC9281-9BCC-4893-A57D-DA389006B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8F5D9A7A-8C21-4708-99C6-C7849F49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D278C76-B3D5-20A3-A9D6-F608CDE28322}"/>
              </a:ext>
            </a:extLst>
          </p:cNvPr>
          <p:cNvGrpSpPr/>
          <p:nvPr/>
        </p:nvGrpSpPr>
        <p:grpSpPr>
          <a:xfrm>
            <a:off x="5579618" y="95549"/>
            <a:ext cx="6612382" cy="2369123"/>
            <a:chOff x="4538949" y="2455798"/>
            <a:chExt cx="6612382" cy="352181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xmlns="" id="{88487850-E52A-A3CA-74F6-4587C00BB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6650769-B074-D42A-6FEC-8CC53FFE3BE3}"/>
                </a:ext>
              </a:extLst>
            </p:cNvPr>
            <p:cNvSpPr txBox="1"/>
            <p:nvPr/>
          </p:nvSpPr>
          <p:spPr>
            <a:xfrm flipH="1">
              <a:off x="5443928" y="3005808"/>
              <a:ext cx="4610628" cy="1784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 đổi </a:t>
              </a:r>
              <a:r>
                <a:rPr lang="nl-NL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</a:t>
              </a:r>
              <a:r>
                <a:rPr lang="vi-VN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á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</a:t>
              </a:r>
              <a:r>
                <a:rPr lang="vi-VN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ọc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</a:t>
              </a:r>
              <a:r>
                <a:rPr lang="vi-VN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ảy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vi-VN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ào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Bản ghi Mới 1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68026" y="392126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D278C76-B3D5-20A3-A9D6-F608CDE28322}"/>
              </a:ext>
            </a:extLst>
          </p:cNvPr>
          <p:cNvGrpSpPr/>
          <p:nvPr/>
        </p:nvGrpSpPr>
        <p:grpSpPr>
          <a:xfrm>
            <a:off x="5697094" y="2877977"/>
            <a:ext cx="6612382" cy="2369123"/>
            <a:chOff x="4538949" y="2455798"/>
            <a:chExt cx="6612382" cy="3521816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xmlns="" id="{88487850-E52A-A3CA-74F6-4587C00BB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6650769-B074-D42A-6FEC-8CC53FFE3BE3}"/>
                </a:ext>
              </a:extLst>
            </p:cNvPr>
            <p:cNvSpPr txBox="1"/>
            <p:nvPr/>
          </p:nvSpPr>
          <p:spPr>
            <a:xfrm flipH="1">
              <a:off x="5443928" y="3005808"/>
              <a:ext cx="4610628" cy="2333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ườ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c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ó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ể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ận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ến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đổi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ày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ờ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ào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đâ</a:t>
              </a:r>
              <a:r>
                <a:rPr lang="en-US" sz="32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u?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23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F546C-65DA-4B61-BD7C-6DAC94D2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1659F2-70A1-4B67-AB67-931A820C5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3EC1AD-A0A4-4171-A42C-6BB02EF51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328946" y="2890161"/>
            <a:ext cx="3062204" cy="3789593"/>
          </a:xfrm>
          <a:prstGeom prst="rect">
            <a:avLst/>
          </a:prstGeom>
        </p:spPr>
      </p:pic>
      <p:pic>
        <p:nvPicPr>
          <p:cNvPr id="15" name="Bản ghi Mới 2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0422" y="1189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AB6B1BC3-58DE-44BC-9C5D-49011722784F}"/>
              </a:ext>
            </a:extLst>
          </p:cNvPr>
          <p:cNvSpPr/>
          <p:nvPr/>
        </p:nvSpPr>
        <p:spPr>
          <a:xfrm>
            <a:off x="859971" y="171453"/>
            <a:ext cx="10679793" cy="120014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1C7EF4A-A279-4AD0-A863-4BA2337FEF83}"/>
              </a:ext>
            </a:extLst>
          </p:cNvPr>
          <p:cNvSpPr/>
          <p:nvPr/>
        </p:nvSpPr>
        <p:spPr>
          <a:xfrm>
            <a:off x="500744" y="1621972"/>
            <a:ext cx="11179628" cy="49856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just">
              <a:defRPr/>
            </a:pPr>
            <a:endParaRPr lang="en-US" sz="320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DC351A-0CDB-4398-9CBE-B1127D3DD812}"/>
              </a:ext>
            </a:extLst>
          </p:cNvPr>
          <p:cNvSpPr txBox="1"/>
          <p:nvPr/>
        </p:nvSpPr>
        <p:spPr>
          <a:xfrm>
            <a:off x="1307078" y="498685"/>
            <a:ext cx="103732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TH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Í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NGHI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ỆM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T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ÌM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HI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ỂU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Ự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BI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ẾN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ỔI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ỦA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ƯỜNG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xmlns="" id="{B7B2CADE-98E8-41F8-9BCF-7050812D1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70066" y="-90922"/>
            <a:ext cx="1438992" cy="1774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5AB14C-86D1-E8A9-DF76-D71ECB76C2D5}"/>
              </a:ext>
            </a:extLst>
          </p:cNvPr>
          <p:cNvSpPr txBox="1"/>
          <p:nvPr/>
        </p:nvSpPr>
        <p:spPr>
          <a:xfrm>
            <a:off x="859971" y="2155371"/>
            <a:ext cx="7315200" cy="2785352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just"/>
            <a:r>
              <a:rPr lang="vi-VN" sz="25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bị:</a:t>
            </a:r>
            <a:r>
              <a:rPr lang="vi-VN" sz="25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trắng, 1 bát sứ chịu nhiệt, 1 kiềng sắt, 1 lưới tản nhiệt, 1 cốc nến, 1 bật lửa.</a:t>
            </a:r>
          </a:p>
          <a:p>
            <a:pPr algn="just"/>
            <a:r>
              <a:rPr lang="vi-VN" sz="25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hành:</a:t>
            </a:r>
            <a:endParaRPr lang="vi-VN" sz="25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Cho một ít đường vào bát sứ, đặt bát sứ lên kiềng sắt có lưới tản nhiệt.</a:t>
            </a:r>
          </a:p>
          <a:p>
            <a:pPr algn="just"/>
            <a:r>
              <a:rPr lang="vi-VN" sz="25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Đốt nến và đun nóng bát sứ đến khi đường chuyển màu (hình 3) thì tắt nến, để nguội</a:t>
            </a:r>
            <a:r>
              <a:rPr lang="vi-VN" sz="25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5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3B53B3-6E99-5F39-434E-82AED4DCD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9690" y="2047875"/>
            <a:ext cx="2838450" cy="3829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575432" y="3055276"/>
            <a:ext cx="2810683" cy="3145970"/>
            <a:chOff x="8581039" y="3140530"/>
            <a:chExt cx="2810683" cy="3145970"/>
          </a:xfrm>
        </p:grpSpPr>
        <p:sp>
          <p:nvSpPr>
            <p:cNvPr id="9" name="Freeform 5"/>
            <p:cNvSpPr/>
            <p:nvPr/>
          </p:nvSpPr>
          <p:spPr>
            <a:xfrm>
              <a:off x="8581039" y="3140530"/>
              <a:ext cx="2810683" cy="3145970"/>
            </a:xfrm>
            <a:custGeom>
              <a:avLst/>
              <a:gdLst/>
              <a:ahLst/>
              <a:cxnLst/>
              <a:rect l="l" t="t" r="r" b="b"/>
              <a:pathLst>
                <a:path w="7694676" h="8229600">
                  <a:moveTo>
                    <a:pt x="0" y="0"/>
                  </a:moveTo>
                  <a:lnTo>
                    <a:pt x="7694676" y="0"/>
                  </a:lnTo>
                  <a:lnTo>
                    <a:pt x="769467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" name="Freeform 6"/>
            <p:cNvSpPr/>
            <p:nvPr/>
          </p:nvSpPr>
          <p:spPr>
            <a:xfrm>
              <a:off x="9391815" y="3962400"/>
              <a:ext cx="1341529" cy="1295400"/>
            </a:xfrm>
            <a:custGeom>
              <a:avLst/>
              <a:gdLst/>
              <a:ahLst/>
              <a:cxnLst/>
              <a:rect l="l" t="t" r="r" b="b"/>
              <a:pathLst>
                <a:path w="2550605" h="2802862">
                  <a:moveTo>
                    <a:pt x="0" y="0"/>
                  </a:moveTo>
                  <a:lnTo>
                    <a:pt x="2550605" y="0"/>
                  </a:lnTo>
                  <a:lnTo>
                    <a:pt x="2550605" y="2802862"/>
                  </a:lnTo>
                  <a:lnTo>
                    <a:pt x="0" y="2802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FDC351A-0CDB-4398-9CBE-B1127D3DD812}"/>
              </a:ext>
            </a:extLst>
          </p:cNvPr>
          <p:cNvSpPr txBox="1"/>
          <p:nvPr/>
        </p:nvSpPr>
        <p:spPr>
          <a:xfrm>
            <a:off x="859971" y="1662928"/>
            <a:ext cx="103732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Th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ự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 h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ành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th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í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nghi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ệm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nh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óm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t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ổ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th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ảo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lu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ận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nh</a:t>
            </a:r>
            <a:r>
              <a:rPr lang="vi-VN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óm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6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23667" y="4475861"/>
            <a:ext cx="1975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89562" y="4857750"/>
            <a:ext cx="16012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9971" y="5016923"/>
            <a:ext cx="727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biến đổi màu của đường dưới tác dụng của nhiệt.</a:t>
            </a:r>
          </a:p>
          <a:p>
            <a:pPr algn="just"/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biết hiện tượng xảy ra, nếu tiếp tục đun.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54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6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9" grpId="0"/>
          <p:bldP spid="2" grpId="0"/>
          <p:bldP spid="12" grpId="0"/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6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9" grpId="0"/>
          <p:bldP spid="2" grpId="0"/>
          <p:bldP spid="12" grpId="0"/>
          <p:bldP spid="1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Í NGHIỆM 3- ĐUN NÓNG ĐƯỜNG KÍNH TRẮNG. BÀI 8- KHTN 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B2CADE-98E8-41F8-9BCF-7050812D1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97875">
            <a:off x="10080150" y="58042"/>
            <a:ext cx="2040579" cy="226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3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45C5B-B509-4E0B-957A-F36310E30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223594" y="2900750"/>
            <a:ext cx="3062204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AF37A1A-EB41-48BF-ABDC-23178F443D27}"/>
              </a:ext>
            </a:extLst>
          </p:cNvPr>
          <p:cNvGrpSpPr/>
          <p:nvPr/>
        </p:nvGrpSpPr>
        <p:grpSpPr>
          <a:xfrm>
            <a:off x="3610990" y="167660"/>
            <a:ext cx="6357419" cy="3580284"/>
            <a:chOff x="3181510" y="859218"/>
            <a:chExt cx="10364085" cy="5520010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xmlns="" id="{4E0AE9F1-FFC0-4A4B-9841-EE9B4309A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16D2472-BE04-4350-9A21-AC6EF9CD2BC0}"/>
                </a:ext>
              </a:extLst>
            </p:cNvPr>
            <p:cNvSpPr txBox="1"/>
            <p:nvPr/>
          </p:nvSpPr>
          <p:spPr>
            <a:xfrm flipH="1">
              <a:off x="4437441" y="1828080"/>
              <a:ext cx="7852219" cy="2989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000" b="1" i="1" dirty="0">
                  <a:solidFill>
                    <a:srgbClr val="FF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Sự biến đổi của đường khi bị đun nóng là biến đổi hóa học. </a:t>
              </a:r>
              <a:endParaRPr lang="en-US" sz="40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Bản ghi Mới 3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8394" y="894835"/>
            <a:ext cx="609600" cy="609600"/>
          </a:xfrm>
          <a:prstGeom prst="rect">
            <a:avLst/>
          </a:prstGeom>
        </p:spPr>
      </p:pic>
      <p:pic>
        <p:nvPicPr>
          <p:cNvPr id="10" name="Bản ghi Mới 4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949" y="2595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300" y="612413"/>
            <a:ext cx="10272000" cy="7635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T</a:t>
            </a:r>
            <a:r>
              <a:rPr lang="vi-VN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ÌM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HI</a:t>
            </a:r>
            <a:r>
              <a:rPr lang="vi-VN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ỂU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S</a:t>
            </a:r>
            <a:r>
              <a:rPr lang="vi-VN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Ự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BI</a:t>
            </a:r>
            <a:r>
              <a:rPr lang="vi-VN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ẾN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Đ</a:t>
            </a:r>
            <a:r>
              <a:rPr lang="vi-VN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ỔI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C</a:t>
            </a:r>
            <a:r>
              <a:rPr lang="vi-VN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ỦA</a:t>
            </a:r>
            <a:r>
              <a:rPr lang="en-US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S</a:t>
            </a:r>
            <a:r>
              <a:rPr lang="vi-VN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ỮA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Video: Khoa học vui: Điều gì sẽ xảy ra khi cho nước chanh vào sữa tươi? | 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752600"/>
            <a:ext cx="85725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71550" y="6022613"/>
            <a:ext cx="10272000" cy="7635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398" tIns="91398" rIns="91398" bIns="91398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 sz="4400" kern="1200">
                <a:solidFill>
                  <a:srgbClr val="33182D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>
              <a:defRPr/>
            </a:pP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ận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 x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ét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 s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ự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 bi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ến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đổi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 c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ủa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 s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ữa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sau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khi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 v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ắt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chanh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252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6480" y="144138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4" y="1559008"/>
            <a:ext cx="3917741" cy="529899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22469" y="3587362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33358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xmlns="" id="{77FAF5CF-03D6-4353-B0EE-C8E4A7419284}"/>
              </a:ext>
            </a:extLst>
          </p:cNvPr>
          <p:cNvSpPr/>
          <p:nvPr/>
        </p:nvSpPr>
        <p:spPr>
          <a:xfrm flipV="1">
            <a:off x="9154140" y="443394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xmlns="" id="{40E7082A-6FE6-494B-B486-206A2114B40D}"/>
              </a:ext>
            </a:extLst>
          </p:cNvPr>
          <p:cNvSpPr/>
          <p:nvPr/>
        </p:nvSpPr>
        <p:spPr>
          <a:xfrm flipV="1">
            <a:off x="9154140" y="390953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xmlns="" id="{5149B53F-9DBE-410A-99AB-244B840EDBF5}"/>
              </a:ext>
            </a:extLst>
          </p:cNvPr>
          <p:cNvSpPr/>
          <p:nvPr/>
        </p:nvSpPr>
        <p:spPr>
          <a:xfrm flipV="1">
            <a:off x="9113339" y="374629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xmlns="" id="{CC6EE40F-0AFF-4B09-87F9-3F20B759BF63}"/>
              </a:ext>
            </a:extLst>
          </p:cNvPr>
          <p:cNvSpPr/>
          <p:nvPr/>
        </p:nvSpPr>
        <p:spPr>
          <a:xfrm flipV="1">
            <a:off x="9113340" y="416396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xmlns="" id="{4918E4B5-ECC7-4944-89FE-E360B823647E}"/>
              </a:ext>
            </a:extLst>
          </p:cNvPr>
          <p:cNvSpPr/>
          <p:nvPr/>
        </p:nvSpPr>
        <p:spPr>
          <a:xfrm flipV="1">
            <a:off x="10133546" y="4545592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xmlns="" id="{BFDF40C1-892C-4D7F-BE23-8D255499306B}"/>
              </a:ext>
            </a:extLst>
          </p:cNvPr>
          <p:cNvSpPr/>
          <p:nvPr/>
        </p:nvSpPr>
        <p:spPr>
          <a:xfrm flipV="1">
            <a:off x="10133546" y="4021175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xmlns="" id="{395EDB1C-38C0-40BC-BE17-4E2E7EEEF81C}"/>
              </a:ext>
            </a:extLst>
          </p:cNvPr>
          <p:cNvSpPr/>
          <p:nvPr/>
        </p:nvSpPr>
        <p:spPr>
          <a:xfrm flipV="1">
            <a:off x="10092745" y="3857941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xmlns="" id="{0859670B-872D-42AA-8146-B50214087379}"/>
              </a:ext>
            </a:extLst>
          </p:cNvPr>
          <p:cNvSpPr/>
          <p:nvPr/>
        </p:nvSpPr>
        <p:spPr>
          <a:xfrm flipV="1">
            <a:off x="10092746" y="4275610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xmlns="" id="{E36E874F-E7E5-4AFE-892D-A80A6AE50DDE}"/>
              </a:ext>
            </a:extLst>
          </p:cNvPr>
          <p:cNvSpPr/>
          <p:nvPr/>
        </p:nvSpPr>
        <p:spPr>
          <a:xfrm flipV="1">
            <a:off x="11049500" y="434046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xmlns="" id="{CFF8EE45-0960-450F-AD85-DA1B17FBB0B4}"/>
              </a:ext>
            </a:extLst>
          </p:cNvPr>
          <p:cNvSpPr/>
          <p:nvPr/>
        </p:nvSpPr>
        <p:spPr>
          <a:xfrm flipV="1">
            <a:off x="11049500" y="381604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xmlns="" id="{59BC2C0D-A449-4388-9768-B0180102C361}"/>
              </a:ext>
            </a:extLst>
          </p:cNvPr>
          <p:cNvSpPr/>
          <p:nvPr/>
        </p:nvSpPr>
        <p:spPr>
          <a:xfrm flipV="1">
            <a:off x="11008699" y="3652814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xmlns="" id="{5F43E051-D4CA-4A7A-81DB-FDE809228C9F}"/>
              </a:ext>
            </a:extLst>
          </p:cNvPr>
          <p:cNvSpPr/>
          <p:nvPr/>
        </p:nvSpPr>
        <p:spPr>
          <a:xfrm flipV="1">
            <a:off x="11008700" y="407048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>
              <a:defRPr/>
            </a:pPr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7BB09B-4D8E-410F-BCF5-0206C546D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9822" y="1586964"/>
            <a:ext cx="17028587" cy="15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E3170E0-A0B0-48B6-AF75-95233733971C}"/>
              </a:ext>
            </a:extLst>
          </p:cNvPr>
          <p:cNvSpPr/>
          <p:nvPr/>
        </p:nvSpPr>
        <p:spPr>
          <a:xfrm>
            <a:off x="342903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just">
              <a:defRPr/>
            </a:pPr>
            <a:endParaRPr lang="en-US" sz="320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2231F25-924F-4249-AC87-BD7ACF725A50}"/>
              </a:ext>
            </a:extLst>
          </p:cNvPr>
          <p:cNvGrpSpPr/>
          <p:nvPr/>
        </p:nvGrpSpPr>
        <p:grpSpPr>
          <a:xfrm>
            <a:off x="407630" y="92757"/>
            <a:ext cx="11441473" cy="1174301"/>
            <a:chOff x="3718146" y="501031"/>
            <a:chExt cx="9147948" cy="1335334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endParaRPr lang="en-US" sz="2800" dirty="0">
                <a:solidFill>
                  <a:srgbClr val="4F81BD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C385E10-7D0A-4290-93BC-4002B90F93F7}"/>
                </a:ext>
              </a:extLst>
            </p:cNvPr>
            <p:cNvSpPr txBox="1"/>
            <p:nvPr/>
          </p:nvSpPr>
          <p:spPr>
            <a:xfrm>
              <a:off x="3924282" y="584654"/>
              <a:ext cx="8748883" cy="11199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nl-NL" sz="3200" b="1" i="1" dirty="0">
                  <a:ea typeface="Calibri" panose="020F0502020204030204" pitchFamily="34" charset="0"/>
                  <a:cs typeface="Times New Roman" panose="02020603050405020304" pitchFamily="18" charset="0"/>
                </a:rPr>
                <a:t>Quan sát than củi trước và sau khi cháy một thời gian và cho biết biến đổi nào đã xảy ra. Vì sao?</a:t>
              </a:r>
              <a:endParaRPr lang="en-US" sz="32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3AE103B-B399-3C05-2B03-61F1B9F8D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6" y="1709737"/>
            <a:ext cx="10223046" cy="40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3497DF5F-022F-4DF5-B5DE-F4FDDBFB95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E500C33-EA19-4135-A6B5-A74EC602199F}"/>
              </a:ext>
            </a:extLst>
          </p:cNvPr>
          <p:cNvGrpSpPr/>
          <p:nvPr/>
        </p:nvGrpSpPr>
        <p:grpSpPr>
          <a:xfrm flipH="1">
            <a:off x="413654" y="213507"/>
            <a:ext cx="8686802" cy="5327325"/>
            <a:chOff x="6668485" y="95260"/>
            <a:chExt cx="5181726" cy="2954265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xmlns="" id="{E59B57C7-C6CB-4675-8F38-BCB76F93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3546579-E8C2-4703-9448-74DC62AA806E}"/>
                </a:ext>
              </a:extLst>
            </p:cNvPr>
            <p:cNvSpPr txBox="1"/>
            <p:nvPr/>
          </p:nvSpPr>
          <p:spPr>
            <a:xfrm>
              <a:off x="7278864" y="690253"/>
              <a:ext cx="3792139" cy="12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Than củi trước và sau khi cháy một thời gian đã xảy ra biến đổi hóa học. Than bị cháy thành tro dưới tác dụng của ngọn lửa. </a:t>
              </a:r>
              <a:endParaRPr lang="vi-VN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4FEBA1-24AA-DFE3-0B15-FF040C320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7460" y="1559008"/>
            <a:ext cx="3939281" cy="5298995"/>
          </a:xfrm>
          <a:prstGeom prst="rect">
            <a:avLst/>
          </a:prstGeom>
        </p:spPr>
      </p:pic>
      <p:pic>
        <p:nvPicPr>
          <p:cNvPr id="7" name="Bản ghi Mới 2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433" y="338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49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51CAAC-3A05-4A69-9EFB-332AF868C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1455" y="-389474"/>
            <a:ext cx="3213896" cy="300884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8B75CBED-7142-450F-AF15-A571FF15E9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68264" y="4235522"/>
            <a:ext cx="3072078" cy="30945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5808719-35A1-4966-8475-66B92CCBB70A}"/>
              </a:ext>
            </a:extLst>
          </p:cNvPr>
          <p:cNvGrpSpPr/>
          <p:nvPr/>
        </p:nvGrpSpPr>
        <p:grpSpPr>
          <a:xfrm>
            <a:off x="2473272" y="158569"/>
            <a:ext cx="7384380" cy="6699421"/>
            <a:chOff x="2732441" y="0"/>
            <a:chExt cx="7168066" cy="65408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A203F462-F8D2-48C1-B80A-83DCA6892AAC}"/>
                </a:ext>
              </a:extLst>
            </p:cNvPr>
            <p:cNvGrpSpPr/>
            <p:nvPr/>
          </p:nvGrpSpPr>
          <p:grpSpPr>
            <a:xfrm>
              <a:off x="2732441" y="0"/>
              <a:ext cx="7168066" cy="6540843"/>
              <a:chOff x="2902710" y="78658"/>
              <a:chExt cx="6615266" cy="6540843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xmlns="" id="{1EF12627-0F9B-46BF-BDA8-6BC71BC34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02710" y="78658"/>
                <a:ext cx="6615266" cy="6540843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781E03A0-1DF4-4078-BA44-361FE705A434}"/>
                  </a:ext>
                </a:extLst>
              </p:cNvPr>
              <p:cNvSpPr/>
              <p:nvPr/>
            </p:nvSpPr>
            <p:spPr>
              <a:xfrm rot="265521">
                <a:off x="5150861" y="2619326"/>
                <a:ext cx="1150374" cy="431356"/>
              </a:xfrm>
              <a:prstGeom prst="rect">
                <a:avLst/>
              </a:prstGeom>
              <a:solidFill>
                <a:srgbClr val="EBC449"/>
              </a:solidFill>
              <a:ln>
                <a:solidFill>
                  <a:srgbClr val="EBC4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750CC17-4A97-4F85-96E1-623FC385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89673" y="2535294"/>
              <a:ext cx="3204071" cy="484178"/>
            </a:xfrm>
            <a:prstGeom prst="rect">
              <a:avLst/>
            </a:prstGeom>
          </p:spPr>
        </p:pic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EB6C241E-27DF-4979-98EE-7308BBB55E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9725957" y="535117"/>
            <a:ext cx="1855561" cy="1275075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xmlns="" id="{EA074FC4-ABA3-48E0-9B71-72207920E3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 flipH="1">
            <a:off x="208865" y="5362949"/>
            <a:ext cx="1669096" cy="14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E3170E0-A0B0-48B6-AF75-95233733971C}"/>
              </a:ext>
            </a:extLst>
          </p:cNvPr>
          <p:cNvSpPr/>
          <p:nvPr/>
        </p:nvSpPr>
        <p:spPr>
          <a:xfrm>
            <a:off x="342903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just">
              <a:defRPr/>
            </a:pPr>
            <a:endParaRPr lang="en-US" sz="320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4313" y="1184599"/>
            <a:ext cx="11452724" cy="5580649"/>
            <a:chOff x="646596" y="244699"/>
            <a:chExt cx="16994809" cy="9790393"/>
          </a:xfrm>
        </p:grpSpPr>
        <p:grpSp>
          <p:nvGrpSpPr>
            <p:cNvPr id="15" name="Group 2"/>
            <p:cNvGrpSpPr/>
            <p:nvPr/>
          </p:nvGrpSpPr>
          <p:grpSpPr>
            <a:xfrm>
              <a:off x="646596" y="244699"/>
              <a:ext cx="16994809" cy="9790393"/>
              <a:chOff x="0" y="-38100"/>
              <a:chExt cx="4475999" cy="2578540"/>
            </a:xfrm>
          </p:grpSpPr>
          <p:sp>
            <p:nvSpPr>
              <p:cNvPr id="19" name="Freeform 3"/>
              <p:cNvSpPr/>
              <p:nvPr/>
            </p:nvSpPr>
            <p:spPr>
              <a:xfrm>
                <a:off x="0" y="0"/>
                <a:ext cx="4475999" cy="2540440"/>
              </a:xfrm>
              <a:custGeom>
                <a:avLst/>
                <a:gdLst/>
                <a:ahLst/>
                <a:cxnLst/>
                <a:rect l="l" t="t" r="r" b="b"/>
                <a:pathLst>
                  <a:path w="4475999" h="2457971">
                    <a:moveTo>
                      <a:pt x="15944" y="0"/>
                    </a:moveTo>
                    <a:lnTo>
                      <a:pt x="4460055" y="0"/>
                    </a:lnTo>
                    <a:cubicBezTo>
                      <a:pt x="4468861" y="0"/>
                      <a:pt x="4475999" y="7138"/>
                      <a:pt x="4475999" y="15944"/>
                    </a:cubicBezTo>
                    <a:lnTo>
                      <a:pt x="4475999" y="2442027"/>
                    </a:lnTo>
                    <a:cubicBezTo>
                      <a:pt x="4475999" y="2446255"/>
                      <a:pt x="4474319" y="2450311"/>
                      <a:pt x="4471329" y="2453301"/>
                    </a:cubicBezTo>
                    <a:cubicBezTo>
                      <a:pt x="4468339" y="2456291"/>
                      <a:pt x="4464283" y="2457971"/>
                      <a:pt x="4460055" y="2457971"/>
                    </a:cubicBezTo>
                    <a:lnTo>
                      <a:pt x="15944" y="2457971"/>
                    </a:lnTo>
                    <a:cubicBezTo>
                      <a:pt x="11715" y="2457971"/>
                      <a:pt x="7660" y="2456291"/>
                      <a:pt x="4670" y="2453301"/>
                    </a:cubicBezTo>
                    <a:cubicBezTo>
                      <a:pt x="1680" y="2450311"/>
                      <a:pt x="0" y="2446255"/>
                      <a:pt x="0" y="2442027"/>
                    </a:cubicBezTo>
                    <a:lnTo>
                      <a:pt x="0" y="15944"/>
                    </a:lnTo>
                    <a:cubicBezTo>
                      <a:pt x="0" y="11715"/>
                      <a:pt x="1680" y="7660"/>
                      <a:pt x="4670" y="4670"/>
                    </a:cubicBezTo>
                    <a:cubicBezTo>
                      <a:pt x="7660" y="1680"/>
                      <a:pt x="11715" y="0"/>
                      <a:pt x="15944" y="0"/>
                    </a:cubicBezTo>
                    <a:close/>
                  </a:path>
                </a:pathLst>
              </a:custGeom>
              <a:solidFill>
                <a:srgbClr val="5FA9C9"/>
              </a:solidFill>
              <a:ln w="2095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20" name="TextBox 4"/>
              <p:cNvSpPr txBox="1"/>
              <p:nvPr/>
            </p:nvSpPr>
            <p:spPr>
              <a:xfrm>
                <a:off x="0" y="-38100"/>
                <a:ext cx="4475999" cy="24960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Freeform 6"/>
            <p:cNvSpPr/>
            <p:nvPr/>
          </p:nvSpPr>
          <p:spPr>
            <a:xfrm>
              <a:off x="962505" y="840131"/>
              <a:ext cx="8278826" cy="3383210"/>
            </a:xfrm>
            <a:custGeom>
              <a:avLst/>
              <a:gdLst/>
              <a:ahLst/>
              <a:cxnLst/>
              <a:rect l="l" t="t" r="r" b="b"/>
              <a:pathLst>
                <a:path w="7659628" h="2517045">
                  <a:moveTo>
                    <a:pt x="0" y="0"/>
                  </a:moveTo>
                  <a:lnTo>
                    <a:pt x="7659629" y="0"/>
                  </a:lnTo>
                  <a:lnTo>
                    <a:pt x="7659629" y="2517045"/>
                  </a:lnTo>
                  <a:lnTo>
                    <a:pt x="0" y="2517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7" name="Freeform 7"/>
            <p:cNvSpPr/>
            <p:nvPr/>
          </p:nvSpPr>
          <p:spPr>
            <a:xfrm>
              <a:off x="9571963" y="840129"/>
              <a:ext cx="7635389" cy="3342604"/>
            </a:xfrm>
            <a:custGeom>
              <a:avLst/>
              <a:gdLst/>
              <a:ahLst/>
              <a:cxnLst/>
              <a:rect l="l" t="t" r="r" b="b"/>
              <a:pathLst>
                <a:path w="7312211" h="2647790">
                  <a:moveTo>
                    <a:pt x="0" y="0"/>
                  </a:moveTo>
                  <a:lnTo>
                    <a:pt x="7312211" y="0"/>
                  </a:lnTo>
                  <a:lnTo>
                    <a:pt x="7312211" y="2647790"/>
                  </a:lnTo>
                  <a:lnTo>
                    <a:pt x="0" y="2647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8"/>
            <p:cNvSpPr/>
            <p:nvPr/>
          </p:nvSpPr>
          <p:spPr>
            <a:xfrm>
              <a:off x="4621665" y="5469285"/>
              <a:ext cx="8214347" cy="3238022"/>
            </a:xfrm>
            <a:custGeom>
              <a:avLst/>
              <a:gdLst/>
              <a:ahLst/>
              <a:cxnLst/>
              <a:rect l="l" t="t" r="r" b="b"/>
              <a:pathLst>
                <a:path w="7547285" h="2605884">
                  <a:moveTo>
                    <a:pt x="0" y="0"/>
                  </a:moveTo>
                  <a:lnTo>
                    <a:pt x="7547285" y="0"/>
                  </a:lnTo>
                  <a:lnTo>
                    <a:pt x="7547285" y="2605884"/>
                  </a:lnTo>
                  <a:lnTo>
                    <a:pt x="0" y="2605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22" name="Rectangle: Rounded Corners 11">
            <a:extLst>
              <a:ext uri="{FF2B5EF4-FFF2-40B4-BE49-F238E27FC236}">
                <a16:creationId xmlns:a16="http://schemas.microsoft.com/office/drawing/2014/main" xmlns="" id="{E62608A0-D018-4CB3-82E6-EEA0A4B08255}"/>
              </a:ext>
            </a:extLst>
          </p:cNvPr>
          <p:cNvSpPr/>
          <p:nvPr/>
        </p:nvSpPr>
        <p:spPr>
          <a:xfrm>
            <a:off x="375263" y="155900"/>
            <a:ext cx="11567024" cy="10858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lvl="0" algn="ctr">
              <a:defRPr/>
            </a:pPr>
            <a:endParaRPr lang="en-US" sz="3200" b="1" i="1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hình 5, cho biết trường hợp nào là biến đổi hóa học</a:t>
            </a:r>
            <a:endParaRPr lang="en-US" sz="3200" b="1" i="1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giải thích. 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3" name="TextBox 10"/>
          <p:cNvSpPr txBox="1"/>
          <p:nvPr/>
        </p:nvSpPr>
        <p:spPr>
          <a:xfrm>
            <a:off x="520147" y="3541574"/>
            <a:ext cx="289354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a) Thanh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củi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chuyển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màu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đen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sau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cháy</a:t>
            </a:r>
            <a:endParaRPr lang="en-US" b="1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3628677" y="3570580"/>
            <a:ext cx="235302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b) Xi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trộn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cát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khô</a:t>
            </a:r>
            <a:endParaRPr lang="en-US" b="1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6534150" y="3555820"/>
            <a:ext cx="2114550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c)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bay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hơi</a:t>
            </a:r>
            <a:endParaRPr lang="en-US" b="1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8669027" y="3494040"/>
            <a:ext cx="281224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d)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Nến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đun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nóng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chảy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đổ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vào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khuôn</a:t>
            </a:r>
            <a:endParaRPr lang="en-US" b="1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27" name="TextBox 14"/>
          <p:cNvSpPr txBox="1"/>
          <p:nvPr/>
        </p:nvSpPr>
        <p:spPr>
          <a:xfrm>
            <a:off x="3914271" y="6066058"/>
            <a:ext cx="367715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e)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Hỗn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cát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đông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cứng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sau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trộn</a:t>
            </a:r>
            <a:r>
              <a:rPr lang="en-US" b="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4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8603" y="348466"/>
            <a:ext cx="11648071" cy="6270053"/>
            <a:chOff x="646596" y="389360"/>
            <a:chExt cx="16994809" cy="9332608"/>
          </a:xfrm>
        </p:grpSpPr>
        <p:grpSp>
          <p:nvGrpSpPr>
            <p:cNvPr id="5" name="Group 2"/>
            <p:cNvGrpSpPr/>
            <p:nvPr/>
          </p:nvGrpSpPr>
          <p:grpSpPr>
            <a:xfrm>
              <a:off x="646596" y="389360"/>
              <a:ext cx="16994809" cy="9332608"/>
              <a:chOff x="0" y="0"/>
              <a:chExt cx="4475999" cy="2457971"/>
            </a:xfrm>
          </p:grpSpPr>
          <p:sp>
            <p:nvSpPr>
              <p:cNvPr id="6" name="Freeform 3"/>
              <p:cNvSpPr/>
              <p:nvPr/>
            </p:nvSpPr>
            <p:spPr>
              <a:xfrm>
                <a:off x="0" y="0"/>
                <a:ext cx="4475999" cy="2457971"/>
              </a:xfrm>
              <a:custGeom>
                <a:avLst/>
                <a:gdLst/>
                <a:ahLst/>
                <a:cxnLst/>
                <a:rect l="l" t="t" r="r" b="b"/>
                <a:pathLst>
                  <a:path w="4475999" h="2457971">
                    <a:moveTo>
                      <a:pt x="15944" y="0"/>
                    </a:moveTo>
                    <a:lnTo>
                      <a:pt x="4460055" y="0"/>
                    </a:lnTo>
                    <a:cubicBezTo>
                      <a:pt x="4468861" y="0"/>
                      <a:pt x="4475999" y="7138"/>
                      <a:pt x="4475999" y="15944"/>
                    </a:cubicBezTo>
                    <a:lnTo>
                      <a:pt x="4475999" y="2442027"/>
                    </a:lnTo>
                    <a:cubicBezTo>
                      <a:pt x="4475999" y="2446255"/>
                      <a:pt x="4474319" y="2450311"/>
                      <a:pt x="4471329" y="2453301"/>
                    </a:cubicBezTo>
                    <a:cubicBezTo>
                      <a:pt x="4468339" y="2456291"/>
                      <a:pt x="4464283" y="2457971"/>
                      <a:pt x="4460055" y="2457971"/>
                    </a:cubicBezTo>
                    <a:lnTo>
                      <a:pt x="15944" y="2457971"/>
                    </a:lnTo>
                    <a:cubicBezTo>
                      <a:pt x="11715" y="2457971"/>
                      <a:pt x="7660" y="2456291"/>
                      <a:pt x="4670" y="2453301"/>
                    </a:cubicBezTo>
                    <a:cubicBezTo>
                      <a:pt x="1680" y="2450311"/>
                      <a:pt x="0" y="2446255"/>
                      <a:pt x="0" y="2442027"/>
                    </a:cubicBezTo>
                    <a:lnTo>
                      <a:pt x="0" y="15944"/>
                    </a:lnTo>
                    <a:cubicBezTo>
                      <a:pt x="0" y="11715"/>
                      <a:pt x="1680" y="7660"/>
                      <a:pt x="4670" y="4670"/>
                    </a:cubicBezTo>
                    <a:cubicBezTo>
                      <a:pt x="7660" y="1680"/>
                      <a:pt x="11715" y="0"/>
                      <a:pt x="15944" y="0"/>
                    </a:cubicBezTo>
                    <a:close/>
                  </a:path>
                </a:pathLst>
              </a:custGeom>
              <a:solidFill>
                <a:srgbClr val="5FA9C9"/>
              </a:solidFill>
              <a:ln w="2095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7" name="TextBox 4"/>
              <p:cNvSpPr txBox="1"/>
              <p:nvPr/>
            </p:nvSpPr>
            <p:spPr>
              <a:xfrm>
                <a:off x="0" y="-38100"/>
                <a:ext cx="4475999" cy="24960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Freeform 5"/>
            <p:cNvSpPr/>
            <p:nvPr/>
          </p:nvSpPr>
          <p:spPr>
            <a:xfrm>
              <a:off x="1028700" y="736310"/>
              <a:ext cx="8115300" cy="2666784"/>
            </a:xfrm>
            <a:custGeom>
              <a:avLst/>
              <a:gdLst/>
              <a:ahLst/>
              <a:cxnLst/>
              <a:rect l="l" t="t" r="r" b="b"/>
              <a:pathLst>
                <a:path w="8115300" h="2666784">
                  <a:moveTo>
                    <a:pt x="0" y="0"/>
                  </a:moveTo>
                  <a:lnTo>
                    <a:pt x="8115300" y="0"/>
                  </a:lnTo>
                  <a:lnTo>
                    <a:pt x="8115300" y="2666784"/>
                  </a:lnTo>
                  <a:lnTo>
                    <a:pt x="0" y="266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9" name="Freeform 6"/>
            <p:cNvSpPr/>
            <p:nvPr/>
          </p:nvSpPr>
          <p:spPr>
            <a:xfrm>
              <a:off x="1028700" y="3495766"/>
              <a:ext cx="8115300" cy="2938593"/>
            </a:xfrm>
            <a:custGeom>
              <a:avLst/>
              <a:gdLst/>
              <a:ahLst/>
              <a:cxnLst/>
              <a:rect l="l" t="t" r="r" b="b"/>
              <a:pathLst>
                <a:path w="8115300" h="2938593">
                  <a:moveTo>
                    <a:pt x="0" y="0"/>
                  </a:moveTo>
                  <a:lnTo>
                    <a:pt x="8115300" y="0"/>
                  </a:lnTo>
                  <a:lnTo>
                    <a:pt x="8115300" y="2938593"/>
                  </a:lnTo>
                  <a:lnTo>
                    <a:pt x="0" y="293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7"/>
            <p:cNvSpPr/>
            <p:nvPr/>
          </p:nvSpPr>
          <p:spPr>
            <a:xfrm>
              <a:off x="1028700" y="6524312"/>
              <a:ext cx="8115300" cy="2802005"/>
            </a:xfrm>
            <a:custGeom>
              <a:avLst/>
              <a:gdLst/>
              <a:ahLst/>
              <a:cxnLst/>
              <a:rect l="l" t="t" r="r" b="b"/>
              <a:pathLst>
                <a:path w="8115300" h="2802005">
                  <a:moveTo>
                    <a:pt x="0" y="0"/>
                  </a:moveTo>
                  <a:lnTo>
                    <a:pt x="8115300" y="0"/>
                  </a:lnTo>
                  <a:lnTo>
                    <a:pt x="8115300" y="2802005"/>
                  </a:lnTo>
                  <a:lnTo>
                    <a:pt x="0" y="2802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61273" y="967977"/>
              <a:ext cx="7321931" cy="8358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62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068" y="259577"/>
            <a:ext cx="11329873" cy="6221739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295">
                <a:lnSpc>
                  <a:spcPts val="1772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98281" y="540216"/>
            <a:ext cx="5911377" cy="3945511"/>
          </a:xfrm>
          <a:custGeom>
            <a:avLst/>
            <a:gdLst/>
            <a:ahLst/>
            <a:cxnLst/>
            <a:rect l="l" t="t" r="r" b="b"/>
            <a:pathLst>
              <a:path w="8867066" h="5918266">
                <a:moveTo>
                  <a:pt x="0" y="0"/>
                </a:moveTo>
                <a:lnTo>
                  <a:pt x="8867066" y="0"/>
                </a:lnTo>
                <a:lnTo>
                  <a:pt x="8867066" y="5918266"/>
                </a:lnTo>
                <a:lnTo>
                  <a:pt x="0" y="5918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310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94452" y="962722"/>
            <a:ext cx="3966489" cy="5518593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72205" y="3036215"/>
            <a:ext cx="1447599" cy="1371600"/>
          </a:xfrm>
          <a:custGeom>
            <a:avLst/>
            <a:gdLst/>
            <a:ahLst/>
            <a:cxnLst/>
            <a:rect l="l" t="t" r="r" b="b"/>
            <a:pathLst>
              <a:path w="2171398" h="2057400">
                <a:moveTo>
                  <a:pt x="0" y="0"/>
                </a:moveTo>
                <a:lnTo>
                  <a:pt x="2171398" y="0"/>
                </a:lnTo>
                <a:lnTo>
                  <a:pt x="21713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98278" y="4639406"/>
            <a:ext cx="5969372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295">
              <a:lnSpc>
                <a:spcPts val="5317"/>
              </a:lnSpc>
            </a:pPr>
            <a:r>
              <a:rPr lang="en-US" sz="38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Gỗ</a:t>
            </a:r>
            <a:r>
              <a:rPr lang="en-US" sz="38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bị</a:t>
            </a:r>
            <a:r>
              <a:rPr lang="en-US" sz="38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cháy</a:t>
            </a:r>
            <a:r>
              <a:rPr lang="en-US" sz="38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chuyển</a:t>
            </a:r>
            <a:r>
              <a:rPr lang="en-US" sz="38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38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38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38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38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màu</a:t>
            </a:r>
            <a:r>
              <a:rPr lang="en-US" sz="38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đen</a:t>
            </a:r>
            <a:r>
              <a:rPr lang="en-US" sz="38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25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067" y="259576"/>
            <a:ext cx="11329873" cy="6221739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849653" y="540215"/>
            <a:ext cx="5928432" cy="3945511"/>
          </a:xfrm>
          <a:custGeom>
            <a:avLst/>
            <a:gdLst/>
            <a:ahLst/>
            <a:cxnLst/>
            <a:rect l="l" t="t" r="r" b="b"/>
            <a:pathLst>
              <a:path w="8892648" h="5918266">
                <a:moveTo>
                  <a:pt x="0" y="0"/>
                </a:moveTo>
                <a:lnTo>
                  <a:pt x="8892648" y="0"/>
                </a:lnTo>
                <a:lnTo>
                  <a:pt x="8892648" y="5918266"/>
                </a:lnTo>
                <a:lnTo>
                  <a:pt x="0" y="5918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690" r="-183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94451" y="962721"/>
            <a:ext cx="3966489" cy="5518593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18964" y="3114123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85800" y="4579974"/>
            <a:ext cx="6404764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Trộn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hỗn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cát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vẫn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bao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gồm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cát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không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xuất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hiện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mới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20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065" y="259574"/>
            <a:ext cx="11329873" cy="6221739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478">
                <a:lnSpc>
                  <a:spcPts val="1772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794449" y="962719"/>
            <a:ext cx="3966489" cy="5518593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5800" y="4843112"/>
            <a:ext cx="640476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4666"/>
              </a:lnSpc>
            </a:pP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Dù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trạng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thái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lỏng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 defTabSz="609478">
              <a:lnSpc>
                <a:spcPts val="4666"/>
              </a:lnSpc>
            </a:pP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hay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khí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thì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vẫn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chỉ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3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33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994564" y="858621"/>
            <a:ext cx="5410200" cy="3906688"/>
          </a:xfrm>
          <a:custGeom>
            <a:avLst/>
            <a:gdLst/>
            <a:ahLst/>
            <a:cxnLst/>
            <a:rect l="l" t="t" r="r" b="b"/>
            <a:pathLst>
              <a:path w="8115300" h="5860032">
                <a:moveTo>
                  <a:pt x="0" y="0"/>
                </a:moveTo>
                <a:lnTo>
                  <a:pt x="8115300" y="0"/>
                </a:lnTo>
                <a:lnTo>
                  <a:pt x="8115300" y="5860031"/>
                </a:lnTo>
                <a:lnTo>
                  <a:pt x="0" y="5860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9416"/>
            </a:stretch>
          </a:blipFill>
        </p:spPr>
      </p:sp>
      <p:sp>
        <p:nvSpPr>
          <p:cNvPr id="9" name="Freeform 7"/>
          <p:cNvSpPr/>
          <p:nvPr/>
        </p:nvSpPr>
        <p:spPr>
          <a:xfrm>
            <a:off x="1117600" y="1179742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4053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065" y="259574"/>
            <a:ext cx="11329873" cy="6221739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478">
                <a:lnSpc>
                  <a:spcPts val="1772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794449" y="962719"/>
            <a:ext cx="3966489" cy="5518593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5801" y="4843112"/>
            <a:ext cx="5730469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478">
              <a:lnSpc>
                <a:spcPts val="5131"/>
              </a:lnSpc>
            </a:pPr>
            <a:r>
              <a:rPr lang="en-US" sz="37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Dù</a:t>
            </a:r>
            <a:r>
              <a:rPr lang="en-US" sz="37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trạng</a:t>
            </a:r>
            <a:r>
              <a:rPr lang="en-US" sz="37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thái</a:t>
            </a:r>
            <a:r>
              <a:rPr lang="en-US" sz="37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rắn</a:t>
            </a:r>
            <a:r>
              <a:rPr lang="en-US" sz="37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hay </a:t>
            </a:r>
            <a:r>
              <a:rPr lang="en-US" sz="37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lỏng</a:t>
            </a:r>
            <a:r>
              <a:rPr lang="en-US" sz="37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nến</a:t>
            </a:r>
            <a:r>
              <a:rPr lang="en-US" sz="37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vẫn</a:t>
            </a:r>
            <a:r>
              <a:rPr lang="en-US" sz="37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37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nến</a:t>
            </a:r>
            <a:r>
              <a:rPr lang="en-US" sz="37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740438" y="685800"/>
            <a:ext cx="5355563" cy="3906688"/>
          </a:xfrm>
          <a:custGeom>
            <a:avLst/>
            <a:gdLst/>
            <a:ahLst/>
            <a:cxnLst/>
            <a:rect l="l" t="t" r="r" b="b"/>
            <a:pathLst>
              <a:path w="8033345" h="5860032">
                <a:moveTo>
                  <a:pt x="0" y="0"/>
                </a:moveTo>
                <a:lnTo>
                  <a:pt x="8033345" y="0"/>
                </a:lnTo>
                <a:lnTo>
                  <a:pt x="8033345" y="5860032"/>
                </a:lnTo>
                <a:lnTo>
                  <a:pt x="0" y="5860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031" r="-419"/>
            </a:stretch>
          </a:blipFill>
        </p:spPr>
      </p:sp>
      <p:sp>
        <p:nvSpPr>
          <p:cNvPr id="9" name="Freeform 7"/>
          <p:cNvSpPr/>
          <p:nvPr/>
        </p:nvSpPr>
        <p:spPr>
          <a:xfrm>
            <a:off x="4883915" y="83820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648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6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065" y="259574"/>
            <a:ext cx="11329873" cy="6221739"/>
            <a:chOff x="0" y="0"/>
            <a:chExt cx="4475999" cy="24579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5999" cy="2457971"/>
            </a:xfrm>
            <a:custGeom>
              <a:avLst/>
              <a:gdLst/>
              <a:ahLst/>
              <a:cxnLst/>
              <a:rect l="l" t="t" r="r" b="b"/>
              <a:pathLst>
                <a:path w="4475999" h="2457971">
                  <a:moveTo>
                    <a:pt x="15944" y="0"/>
                  </a:moveTo>
                  <a:lnTo>
                    <a:pt x="4460055" y="0"/>
                  </a:lnTo>
                  <a:cubicBezTo>
                    <a:pt x="4468861" y="0"/>
                    <a:pt x="4475999" y="7138"/>
                    <a:pt x="4475999" y="15944"/>
                  </a:cubicBezTo>
                  <a:lnTo>
                    <a:pt x="4475999" y="2442027"/>
                  </a:lnTo>
                  <a:cubicBezTo>
                    <a:pt x="4475999" y="2446255"/>
                    <a:pt x="4474319" y="2450311"/>
                    <a:pt x="4471329" y="2453301"/>
                  </a:cubicBezTo>
                  <a:cubicBezTo>
                    <a:pt x="4468339" y="2456291"/>
                    <a:pt x="4464283" y="2457971"/>
                    <a:pt x="4460055" y="2457971"/>
                  </a:cubicBezTo>
                  <a:lnTo>
                    <a:pt x="15944" y="2457971"/>
                  </a:lnTo>
                  <a:cubicBezTo>
                    <a:pt x="11715" y="2457971"/>
                    <a:pt x="7660" y="2456291"/>
                    <a:pt x="4670" y="2453301"/>
                  </a:cubicBezTo>
                  <a:cubicBezTo>
                    <a:pt x="1680" y="2450311"/>
                    <a:pt x="0" y="2446255"/>
                    <a:pt x="0" y="2442027"/>
                  </a:cubicBezTo>
                  <a:lnTo>
                    <a:pt x="0" y="15944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4" y="0"/>
                  </a:cubicBezTo>
                  <a:close/>
                </a:path>
              </a:pathLst>
            </a:custGeom>
            <a:solidFill>
              <a:srgbClr val="5FA9C9"/>
            </a:solidFill>
            <a:ln w="2095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75999" cy="249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478">
                <a:lnSpc>
                  <a:spcPts val="1772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5802" y="3658515"/>
            <a:ext cx="7603411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478">
              <a:lnSpc>
                <a:spcPts val="4674"/>
              </a:lnSpc>
            </a:pP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Trộn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hỗn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hợp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cát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nước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sẽ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tạo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ra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vữa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xi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măng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tính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khác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hẳn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chất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ban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đầu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khả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năng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kết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dính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gạch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giữ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nguyên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hình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dạng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khi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khô</a:t>
            </a:r>
            <a:r>
              <a:rPr lang="en-US" sz="3000" dirty="0">
                <a:solidFill>
                  <a:srgbClr val="FFFF00"/>
                </a:solidFill>
                <a:latin typeface="Cabin Bold"/>
                <a:ea typeface="Cabin Bold"/>
                <a:cs typeface="Cabin Bold"/>
                <a:sym typeface="Cabin Bold"/>
              </a:rPr>
              <a:t>).</a:t>
            </a:r>
          </a:p>
        </p:txBody>
      </p:sp>
      <p:sp>
        <p:nvSpPr>
          <p:cNvPr id="6" name="Freeform 6"/>
          <p:cNvSpPr/>
          <p:nvPr/>
        </p:nvSpPr>
        <p:spPr>
          <a:xfrm>
            <a:off x="685801" y="627243"/>
            <a:ext cx="7944985" cy="2743200"/>
          </a:xfrm>
          <a:custGeom>
            <a:avLst/>
            <a:gdLst/>
            <a:ahLst/>
            <a:cxnLst/>
            <a:rect l="l" t="t" r="r" b="b"/>
            <a:pathLst>
              <a:path w="11917478" h="4114800">
                <a:moveTo>
                  <a:pt x="0" y="0"/>
                </a:moveTo>
                <a:lnTo>
                  <a:pt x="11917478" y="0"/>
                </a:lnTo>
                <a:lnTo>
                  <a:pt x="119174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94449" y="962719"/>
            <a:ext cx="3966489" cy="5518593"/>
          </a:xfrm>
          <a:custGeom>
            <a:avLst/>
            <a:gdLst/>
            <a:ahLst/>
            <a:cxnLst/>
            <a:rect l="l" t="t" r="r" b="b"/>
            <a:pathLst>
              <a:path w="5949734" h="8277890">
                <a:moveTo>
                  <a:pt x="0" y="0"/>
                </a:moveTo>
                <a:lnTo>
                  <a:pt x="5949733" y="0"/>
                </a:lnTo>
                <a:lnTo>
                  <a:pt x="5949733" y="8277891"/>
                </a:lnTo>
                <a:lnTo>
                  <a:pt x="0" y="8277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7"/>
          <p:cNvSpPr/>
          <p:nvPr/>
        </p:nvSpPr>
        <p:spPr>
          <a:xfrm>
            <a:off x="7445739" y="617473"/>
            <a:ext cx="1447599" cy="1371600"/>
          </a:xfrm>
          <a:custGeom>
            <a:avLst/>
            <a:gdLst/>
            <a:ahLst/>
            <a:cxnLst/>
            <a:rect l="l" t="t" r="r" b="b"/>
            <a:pathLst>
              <a:path w="2171398" h="2057400">
                <a:moveTo>
                  <a:pt x="0" y="0"/>
                </a:moveTo>
                <a:lnTo>
                  <a:pt x="2171398" y="0"/>
                </a:lnTo>
                <a:lnTo>
                  <a:pt x="21713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" name="Bản ghi Mới 2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3420" y="3273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2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2122FA-DEBE-40B4-86F9-A083801CA6B6}"/>
              </a:ext>
            </a:extLst>
          </p:cNvPr>
          <p:cNvGrpSpPr/>
          <p:nvPr/>
        </p:nvGrpSpPr>
        <p:grpSpPr>
          <a:xfrm flipH="1">
            <a:off x="5787208" y="202072"/>
            <a:ext cx="5847500" cy="3226934"/>
            <a:chOff x="3825057" y="497706"/>
            <a:chExt cx="10364085" cy="5520010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xmlns="" id="{A22E2285-2BA2-4DB7-882A-A02C526B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825057" y="497706"/>
              <a:ext cx="10364085" cy="5520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6C1D176-C6DD-43F2-A5D1-AF0E8D023227}"/>
                </a:ext>
              </a:extLst>
            </p:cNvPr>
            <p:cNvSpPr txBox="1"/>
            <p:nvPr/>
          </p:nvSpPr>
          <p:spPr>
            <a:xfrm flipH="1">
              <a:off x="4889467" y="1999924"/>
              <a:ext cx="7852219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thật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thú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ơn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anh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 </a:t>
              </a:r>
              <a:endParaRPr lang="en-US" sz="44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libri Light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2AD7B335-EC48-4B61-A41F-E3C64590A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10748" y="2913045"/>
            <a:ext cx="3134302" cy="378959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xmlns="" id="{CB451F10-19E8-4B3D-90DA-702EF13A3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-1" b="-2286"/>
          <a:stretch/>
        </p:blipFill>
        <p:spPr>
          <a:xfrm flipH="1">
            <a:off x="2547182" y="484803"/>
            <a:ext cx="3214196" cy="6330161"/>
          </a:xfrm>
          <a:prstGeom prst="rect">
            <a:avLst/>
          </a:prstGeom>
        </p:spPr>
      </p:pic>
      <p:pic>
        <p:nvPicPr>
          <p:cNvPr id="13" name="Bản ghi Mới 2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69777" y="18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0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21475-F3FC-4FD7-B106-DDE85D89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F6FB9D7D-C33D-4C70-8039-CC363EA8B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5157DC-9387-41F1-86DC-80A2E5E5D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37248" y="2684445"/>
            <a:ext cx="3134302" cy="3789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8B1BBA-065B-448B-B6D0-4E542028F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6948" y="-1504420"/>
            <a:ext cx="3213896" cy="3008849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7BCB86C7-EE95-4E76-B93F-8887E3D919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9979956" y="22338"/>
            <a:ext cx="1855561" cy="12750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1F61809-34F1-4F2E-BCA8-091C664C3D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 flipH="1">
            <a:off x="2" y="4978401"/>
            <a:ext cx="1998367" cy="1682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8F32B5-B2AB-4F36-8D8F-9157DB1E8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" y="965762"/>
            <a:ext cx="12192000" cy="50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ễ Sử Dụng Phim Hoạt Hình Mg Hoạt Hình Cảnh ảo Thuật Gia ảo Thuật | Video  AEP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"/>
            <a:ext cx="12192000" cy="68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1 3"/>
          <p:cNvSpPr/>
          <p:nvPr/>
        </p:nvSpPr>
        <p:spPr>
          <a:xfrm rot="19267454">
            <a:off x="400050" y="-15836"/>
            <a:ext cx="4152900" cy="2703493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ẢO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THU</a:t>
            </a: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Ậ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T GIA T</a:t>
            </a:r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ÀI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 BA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9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Vẽ Tay Dịch Vụ ăn Uống Khách Sạn Nhà Hàng PNG , Nhà Hàng Clipart,  Nhà Hàng, Bàn ăn PNG miễn phí tải tập tin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53" y="166904"/>
            <a:ext cx="7020732" cy="613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3497DF5F-022F-4DF5-B5DE-F4FDDBFB9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6492"/>
            <a:ext cx="12191980" cy="6857990"/>
          </a:xfrm>
          <a:prstGeom prst="rect">
            <a:avLst/>
          </a:prstGeom>
        </p:spPr>
      </p:pic>
      <p:pic>
        <p:nvPicPr>
          <p:cNvPr id="4" name="Picture 2" descr="Hình ảnh Vẽ Tay Dịch Vụ ăn Uống Khách Sạn Nhà Hàng PNG , Nhà Hàng Clipart,  Nhà Hàng, Bàn ăn PNG miễn phí tải tập tin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05" y="691698"/>
            <a:ext cx="7020732" cy="613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 rot="19856556">
            <a:off x="227170" y="-715889"/>
            <a:ext cx="6478291" cy="4678809"/>
          </a:xfrm>
          <a:prstGeom prst="irregularSeal1">
            <a:avLst/>
          </a:prstGeom>
          <a:solidFill>
            <a:srgbClr val="ED5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SIÊU TH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ỰC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KH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ÁC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1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9ABC4AED-AE70-4DAE-9537-A52B53B1C4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784559">
            <a:off x="9517476" y="4397772"/>
            <a:ext cx="2294718" cy="212783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D1E5EBB4-4D32-4062-AA3A-BF18136689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982" y="3094284"/>
            <a:ext cx="2874850" cy="37637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7FBD360-6873-F9AB-5A9F-BB79B7C6F914}"/>
              </a:ext>
            </a:extLst>
          </p:cNvPr>
          <p:cNvGrpSpPr/>
          <p:nvPr/>
        </p:nvGrpSpPr>
        <p:grpSpPr>
          <a:xfrm>
            <a:off x="2701328" y="0"/>
            <a:ext cx="8336786" cy="6114896"/>
            <a:chOff x="2901519" y="128961"/>
            <a:chExt cx="5822259" cy="35852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76BA5CC-B5FB-B4A8-5E51-BE7F5450CBC5}"/>
                </a:ext>
              </a:extLst>
            </p:cNvPr>
            <p:cNvGrpSpPr/>
            <p:nvPr/>
          </p:nvGrpSpPr>
          <p:grpSpPr>
            <a:xfrm>
              <a:off x="2901519" y="128961"/>
              <a:ext cx="5822259" cy="3585299"/>
              <a:chOff x="6726506" y="-43512"/>
              <a:chExt cx="5181726" cy="5450669"/>
            </a:xfrm>
          </p:grpSpPr>
          <p:pic>
            <p:nvPicPr>
              <p:cNvPr id="8" name="图片 3">
                <a:extLst>
                  <a:ext uri="{FF2B5EF4-FFF2-40B4-BE49-F238E27FC236}">
                    <a16:creationId xmlns:a16="http://schemas.microsoft.com/office/drawing/2014/main" xmlns="" id="{9452D7BA-8AEA-4C1A-BB28-BFAA19606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726506" y="-43512"/>
                <a:ext cx="5181726" cy="545066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3B528B8A-9AEB-27CA-E4E7-B5C4C208E96D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356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20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EBA105B-AE85-B89E-5445-6C0FB685C522}"/>
                </a:ext>
              </a:extLst>
            </p:cNvPr>
            <p:cNvSpPr txBox="1"/>
            <p:nvPr/>
          </p:nvSpPr>
          <p:spPr>
            <a:xfrm flipH="1">
              <a:off x="3392850" y="915211"/>
              <a:ext cx="4839596" cy="342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ln w="12700">
                  <a:solidFill>
                    <a:srgbClr val="9BBB59">
                      <a:lumMod val="75000"/>
                    </a:srgbClr>
                  </a:solidFill>
                </a:ln>
                <a:solidFill>
                  <a:prstClr val="black"/>
                </a:solidFill>
                <a:latin typeface="Calibri Light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102D050-D3E3-78B6-F97B-CD425B42B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921" y="1884274"/>
            <a:ext cx="6736664" cy="2280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7764BE3-C043-15FA-F14F-5873E015E8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5108" y="878651"/>
            <a:ext cx="2310584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5990" y="3964570"/>
            <a:ext cx="251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(</a:t>
            </a:r>
            <a:r>
              <a:rPr lang="en-US" sz="4000" dirty="0" err="1" smtClean="0">
                <a:solidFill>
                  <a:srgbClr val="0070C0"/>
                </a:solidFill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Ti</a:t>
            </a:r>
            <a:r>
              <a:rPr lang="vi-VN" sz="4000" dirty="0" smtClean="0">
                <a:solidFill>
                  <a:srgbClr val="0070C0"/>
                </a:solidFill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ết</a:t>
            </a:r>
            <a:r>
              <a:rPr lang="en-US" sz="4000" dirty="0" smtClean="0">
                <a:solidFill>
                  <a:srgbClr val="0070C0"/>
                </a:solidFill>
                <a:latin typeface="Cooper" panose="02020500000000000000" pitchFamily="18" charset="0"/>
                <a:ea typeface="Cooper" panose="02020500000000000000" pitchFamily="18" charset="0"/>
                <a:cs typeface="Cooper" panose="02020500000000000000" pitchFamily="18" charset="0"/>
              </a:rPr>
              <a:t> 1)</a:t>
            </a:r>
            <a:endParaRPr lang="en-US" sz="4000" dirty="0">
              <a:solidFill>
                <a:srgbClr val="0070C0"/>
              </a:solidFill>
              <a:latin typeface="Cooper" panose="02020500000000000000" pitchFamily="18" charset="0"/>
              <a:ea typeface="Cooper" panose="02020500000000000000" pitchFamily="18" charset="0"/>
              <a:cs typeface="Cooper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A19B31E4-55F0-4C6A-9CDB-B3889B8C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70856D4A-8DE4-4B08-A982-8D30AEA3B839}"/>
              </a:ext>
            </a:extLst>
          </p:cNvPr>
          <p:cNvSpPr/>
          <p:nvPr/>
        </p:nvSpPr>
        <p:spPr>
          <a:xfrm>
            <a:off x="680720" y="528320"/>
            <a:ext cx="10779760" cy="5801360"/>
          </a:xfrm>
          <a:prstGeom prst="round2DiagRect">
            <a:avLst/>
          </a:prstGeom>
          <a:solidFill>
            <a:schemeClr val="bg1">
              <a:alpha val="9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E6FF4D-BC47-488F-B98F-92194D5CB7A1}"/>
              </a:ext>
            </a:extLst>
          </p:cNvPr>
          <p:cNvSpPr txBox="1"/>
          <p:nvPr/>
        </p:nvSpPr>
        <p:spPr>
          <a:xfrm>
            <a:off x="2018894" y="1602856"/>
            <a:ext cx="8773050" cy="2062103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ểu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đổi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ọc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à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đổi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ề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ất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bày được một số ví dụ đơn giản gần gũi với cuộc sống về biến đổi hoá học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กลุ่ม 103">
            <a:extLst>
              <a:ext uri="{FF2B5EF4-FFF2-40B4-BE49-F238E27FC236}">
                <a16:creationId xmlns:a16="http://schemas.microsoft.com/office/drawing/2014/main" xmlns="" id="{9EC0FD53-633C-43FF-9995-D6F4F32FFB35}"/>
              </a:ext>
            </a:extLst>
          </p:cNvPr>
          <p:cNvGrpSpPr/>
          <p:nvPr/>
        </p:nvGrpSpPr>
        <p:grpSpPr>
          <a:xfrm>
            <a:off x="1099347" y="1441158"/>
            <a:ext cx="878285" cy="835219"/>
            <a:chOff x="5181879" y="1475363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16" name="ดาว 5 แฉก 1">
              <a:extLst>
                <a:ext uri="{FF2B5EF4-FFF2-40B4-BE49-F238E27FC236}">
                  <a16:creationId xmlns:a16="http://schemas.microsoft.com/office/drawing/2014/main" xmlns="" id="{25A04F69-5617-4CB1-A108-127F0132C3F8}"/>
                </a:ext>
              </a:extLst>
            </p:cNvPr>
            <p:cNvSpPr/>
            <p:nvPr/>
          </p:nvSpPr>
          <p:spPr>
            <a:xfrm>
              <a:off x="5181879" y="1475363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th-TH" sz="3700" dirty="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7" name="วงรี 105">
              <a:extLst>
                <a:ext uri="{FF2B5EF4-FFF2-40B4-BE49-F238E27FC236}">
                  <a16:creationId xmlns:a16="http://schemas.microsoft.com/office/drawing/2014/main" xmlns="" id="{9BEB22DA-26C8-49D3-B076-825FAB7D67DC}"/>
                </a:ext>
              </a:extLst>
            </p:cNvPr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th-TH" sz="370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8" name="วงรี 106">
              <a:extLst>
                <a:ext uri="{FF2B5EF4-FFF2-40B4-BE49-F238E27FC236}">
                  <a16:creationId xmlns:a16="http://schemas.microsoft.com/office/drawing/2014/main" xmlns="" id="{AFF051B4-2CC3-46FA-B5A9-C84F6AA786DD}"/>
                </a:ext>
              </a:extLst>
            </p:cNvPr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th-TH" sz="370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่วนโค้ง 107">
              <a:extLst>
                <a:ext uri="{FF2B5EF4-FFF2-40B4-BE49-F238E27FC236}">
                  <a16:creationId xmlns:a16="http://schemas.microsoft.com/office/drawing/2014/main" xmlns="" id="{8FF5D564-6C7B-432B-9B78-A882B05E8B42}"/>
                </a:ext>
              </a:extLst>
            </p:cNvPr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8804"/>
              <a:endParaRPr lang="th-TH" sz="37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0" name="วงรี 108">
              <a:extLst>
                <a:ext uri="{FF2B5EF4-FFF2-40B4-BE49-F238E27FC236}">
                  <a16:creationId xmlns:a16="http://schemas.microsoft.com/office/drawing/2014/main" xmlns="" id="{36F58EE0-09FF-45C4-AA44-D94AA5F353C6}"/>
                </a:ext>
              </a:extLst>
            </p:cNvPr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th-TH" sz="370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วงรี 109">
              <a:extLst>
                <a:ext uri="{FF2B5EF4-FFF2-40B4-BE49-F238E27FC236}">
                  <a16:creationId xmlns:a16="http://schemas.microsoft.com/office/drawing/2014/main" xmlns="" id="{975CFEBC-663B-4D26-B68F-D377DFDD39EA}"/>
                </a:ext>
              </a:extLst>
            </p:cNvPr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th-TH" sz="370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54594" y="3181027"/>
            <a:ext cx="3037409" cy="3816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6360AA-3B2E-6C3D-323C-1E885E40E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496" y="639605"/>
            <a:ext cx="530398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2B08AD-17CF-45E1-B3AD-37140847F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5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64F62DA-23F8-49AC-B439-4F563233A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99404" y="2894415"/>
            <a:ext cx="2792728" cy="3678227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3EC8776F-6803-43DE-9E69-A7926F472B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253894" y="1310251"/>
            <a:ext cx="2253894" cy="50445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3C6E7E2-2325-4D84-ABFC-7D8CDBBF6687}"/>
              </a:ext>
            </a:extLst>
          </p:cNvPr>
          <p:cNvGrpSpPr/>
          <p:nvPr/>
        </p:nvGrpSpPr>
        <p:grpSpPr>
          <a:xfrm>
            <a:off x="5791200" y="1137956"/>
            <a:ext cx="3769804" cy="1646454"/>
            <a:chOff x="6668485" y="95260"/>
            <a:chExt cx="5181726" cy="2954265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xmlns="" id="{756E4305-980D-4128-8D7B-6F5EDB38D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6668485" y="95260"/>
              <a:ext cx="5181726" cy="295426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3DC98114-BCC0-4947-BBC3-7BF1F4EB6528}"/>
                </a:ext>
              </a:extLst>
            </p:cNvPr>
            <p:cNvSpPr txBox="1"/>
            <p:nvPr/>
          </p:nvSpPr>
          <p:spPr>
            <a:xfrm>
              <a:off x="7485158" y="692589"/>
              <a:ext cx="3560090" cy="127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SẴN SÀNG!!</a:t>
              </a:r>
            </a:p>
          </p:txBody>
        </p:sp>
      </p:grpSp>
      <p:pic>
        <p:nvPicPr>
          <p:cNvPr id="4" name="Bản ghi Mới 1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28068" y="3222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235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84 0.01179 L 0.33697 0.011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46 0.03745 L -0.58164 0.0189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9" y="-92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73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73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xmlns="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6480" y="144138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4" y="1559008"/>
            <a:ext cx="3917741" cy="5298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CE89AB-E0C8-40FC-8DE5-AB467EBFD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273" y="1559008"/>
            <a:ext cx="9446965" cy="168671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22469" y="3587362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33358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xmlns="" id="{77FAF5CF-03D6-4353-B0EE-C8E4A7419284}"/>
              </a:ext>
            </a:extLst>
          </p:cNvPr>
          <p:cNvSpPr/>
          <p:nvPr/>
        </p:nvSpPr>
        <p:spPr>
          <a:xfrm flipV="1">
            <a:off x="9154140" y="443394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xmlns="" id="{40E7082A-6FE6-494B-B486-206A2114B40D}"/>
              </a:ext>
            </a:extLst>
          </p:cNvPr>
          <p:cNvSpPr/>
          <p:nvPr/>
        </p:nvSpPr>
        <p:spPr>
          <a:xfrm flipV="1">
            <a:off x="9154140" y="390953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xmlns="" id="{5149B53F-9DBE-410A-99AB-244B840EDBF5}"/>
              </a:ext>
            </a:extLst>
          </p:cNvPr>
          <p:cNvSpPr/>
          <p:nvPr/>
        </p:nvSpPr>
        <p:spPr>
          <a:xfrm flipV="1">
            <a:off x="9113339" y="374629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xmlns="" id="{CC6EE40F-0AFF-4B09-87F9-3F20B759BF63}"/>
              </a:ext>
            </a:extLst>
          </p:cNvPr>
          <p:cNvSpPr/>
          <p:nvPr/>
        </p:nvSpPr>
        <p:spPr>
          <a:xfrm flipV="1">
            <a:off x="9113340" y="416396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xmlns="" id="{4918E4B5-ECC7-4944-89FE-E360B823647E}"/>
              </a:ext>
            </a:extLst>
          </p:cNvPr>
          <p:cNvSpPr/>
          <p:nvPr/>
        </p:nvSpPr>
        <p:spPr>
          <a:xfrm flipV="1">
            <a:off x="10133546" y="4545592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xmlns="" id="{BFDF40C1-892C-4D7F-BE23-8D255499306B}"/>
              </a:ext>
            </a:extLst>
          </p:cNvPr>
          <p:cNvSpPr/>
          <p:nvPr/>
        </p:nvSpPr>
        <p:spPr>
          <a:xfrm flipV="1">
            <a:off x="10133546" y="4021175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xmlns="" id="{395EDB1C-38C0-40BC-BE17-4E2E7EEEF81C}"/>
              </a:ext>
            </a:extLst>
          </p:cNvPr>
          <p:cNvSpPr/>
          <p:nvPr/>
        </p:nvSpPr>
        <p:spPr>
          <a:xfrm flipV="1">
            <a:off x="10092745" y="3857941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xmlns="" id="{0859670B-872D-42AA-8146-B50214087379}"/>
              </a:ext>
            </a:extLst>
          </p:cNvPr>
          <p:cNvSpPr/>
          <p:nvPr/>
        </p:nvSpPr>
        <p:spPr>
          <a:xfrm flipV="1">
            <a:off x="10092746" y="4275610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xmlns="" id="{E36E874F-E7E5-4AFE-892D-A80A6AE50DDE}"/>
              </a:ext>
            </a:extLst>
          </p:cNvPr>
          <p:cNvSpPr/>
          <p:nvPr/>
        </p:nvSpPr>
        <p:spPr>
          <a:xfrm flipV="1">
            <a:off x="11049500" y="434046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xmlns="" id="{CFF8EE45-0960-450F-AD85-DA1B17FBB0B4}"/>
              </a:ext>
            </a:extLst>
          </p:cNvPr>
          <p:cNvSpPr/>
          <p:nvPr/>
        </p:nvSpPr>
        <p:spPr>
          <a:xfrm flipV="1">
            <a:off x="11049500" y="381604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xmlns="" id="{59BC2C0D-A449-4388-9768-B0180102C361}"/>
              </a:ext>
            </a:extLst>
          </p:cNvPr>
          <p:cNvSpPr/>
          <p:nvPr/>
        </p:nvSpPr>
        <p:spPr>
          <a:xfrm flipV="1">
            <a:off x="11008699" y="3652814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xmlns="" id="{5F43E051-D4CA-4A7A-81DB-FDE809228C9F}"/>
              </a:ext>
            </a:extLst>
          </p:cNvPr>
          <p:cNvSpPr/>
          <p:nvPr/>
        </p:nvSpPr>
        <p:spPr>
          <a:xfrm flipV="1">
            <a:off x="11008700" y="407048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1218804"/>
            <a:endParaRPr lang="th-TH" sz="3700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67117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AB6B1BC3-58DE-44BC-9C5D-49011722784F}"/>
              </a:ext>
            </a:extLst>
          </p:cNvPr>
          <p:cNvSpPr/>
          <p:nvPr/>
        </p:nvSpPr>
        <p:spPr>
          <a:xfrm>
            <a:off x="607022" y="385676"/>
            <a:ext cx="11207314" cy="1246414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1C7EF4A-A279-4AD0-A863-4BA2337FEF83}"/>
              </a:ext>
            </a:extLst>
          </p:cNvPr>
          <p:cNvSpPr/>
          <p:nvPr/>
        </p:nvSpPr>
        <p:spPr>
          <a:xfrm>
            <a:off x="1551500" y="1860895"/>
            <a:ext cx="9013677" cy="401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just"/>
            <a:endParaRPr lang="en-US" sz="3200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DC351A-0CDB-4398-9CBE-B1127D3DD812}"/>
              </a:ext>
            </a:extLst>
          </p:cNvPr>
          <p:cNvSpPr txBox="1"/>
          <p:nvPr/>
        </p:nvSpPr>
        <p:spPr>
          <a:xfrm>
            <a:off x="1551497" y="731884"/>
            <a:ext cx="96760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ÌM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HI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ỂU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S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Ự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BI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Đ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ỔI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C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ỦA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GI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ẤY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KHI B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Ị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Đ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ỐT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xmlns="" id="{B7B2CADE-98E8-41F8-9BCF-7050812D15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12474" y="355392"/>
            <a:ext cx="1438992" cy="1774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0641E0-441C-E892-6CE9-ABC5ED182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779" y="2029569"/>
            <a:ext cx="6438221" cy="362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D61DD46-7230-7EC9-BA55-77057E95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280436"/>
              </p:ext>
            </p:extLst>
          </p:nvPr>
        </p:nvGraphicFramePr>
        <p:xfrm>
          <a:off x="1832300" y="2079172"/>
          <a:ext cx="8469086" cy="395151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88914">
                  <a:extLst>
                    <a:ext uri="{9D8B030D-6E8A-4147-A177-3AD203B41FA5}">
                      <a16:colId xmlns:a16="http://schemas.microsoft.com/office/drawing/2014/main" xmlns="" val="1287703527"/>
                    </a:ext>
                  </a:extLst>
                </a:gridCol>
                <a:gridCol w="2542314">
                  <a:extLst>
                    <a:ext uri="{9D8B030D-6E8A-4147-A177-3AD203B41FA5}">
                      <a16:colId xmlns:a16="http://schemas.microsoft.com/office/drawing/2014/main" xmlns="" val="343757032"/>
                    </a:ext>
                  </a:extLst>
                </a:gridCol>
                <a:gridCol w="3537858">
                  <a:extLst>
                    <a:ext uri="{9D8B030D-6E8A-4147-A177-3AD203B41FA5}">
                      <a16:colId xmlns:a16="http://schemas.microsoft.com/office/drawing/2014/main" xmlns="" val="283900489"/>
                    </a:ext>
                  </a:extLst>
                </a:gridCol>
              </a:tblGrid>
              <a:tr h="1120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 sát tờ giấy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Trước khi đốt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Sau khi đốt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33247307"/>
                  </a:ext>
                </a:extLst>
              </a:tr>
              <a:tr h="1120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3288797"/>
                  </a:ext>
                </a:extLst>
              </a:tr>
              <a:tr h="17109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dạng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4089365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xmlns="" id="{2E1E3290-5A92-1352-CCE7-4A418AB777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ẾU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ỌC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ẬP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181" y="3219450"/>
            <a:ext cx="3190557" cy="3238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29900" y="5657850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34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6150</TotalTime>
  <Words>552</Words>
  <Application>Microsoft Office PowerPoint</Application>
  <PresentationFormat>Custom</PresentationFormat>
  <Paragraphs>63</Paragraphs>
  <Slides>29</Slides>
  <Notes>2</Notes>
  <HiddenSlides>0</HiddenSlides>
  <MMClips>9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PHIẾU HỌC TẬP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TÌM HIỂU SỰ BIẾN ĐỔI CỦA SỮA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andongnhi</cp:lastModifiedBy>
  <cp:revision>109</cp:revision>
  <dcterms:created xsi:type="dcterms:W3CDTF">2021-12-12T17:02:47Z</dcterms:created>
  <dcterms:modified xsi:type="dcterms:W3CDTF">2024-10-08T23:29:19Z</dcterms:modified>
  <cp:category>9Slide.vn</cp:category>
</cp:coreProperties>
</file>