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1"/>
  </p:notesMasterIdLst>
  <p:sldIdLst>
    <p:sldId id="2007577112" r:id="rId3"/>
    <p:sldId id="2007577132" r:id="rId4"/>
    <p:sldId id="2007577133" r:id="rId5"/>
    <p:sldId id="426" r:id="rId6"/>
    <p:sldId id="2007577135" r:id="rId7"/>
    <p:sldId id="440" r:id="rId8"/>
    <p:sldId id="398" r:id="rId9"/>
    <p:sldId id="2007577108" r:id="rId10"/>
    <p:sldId id="2007577126" r:id="rId11"/>
    <p:sldId id="2007577134" r:id="rId12"/>
    <p:sldId id="2007577111" r:id="rId13"/>
    <p:sldId id="2007577137" r:id="rId14"/>
    <p:sldId id="445" r:id="rId15"/>
    <p:sldId id="2007577136" r:id="rId16"/>
    <p:sldId id="256" r:id="rId17"/>
    <p:sldId id="446" r:id="rId18"/>
    <p:sldId id="447" r:id="rId19"/>
    <p:sldId id="4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1BB"/>
    <a:srgbClr val="FFE79C"/>
    <a:srgbClr val="D883FF"/>
    <a:srgbClr val="EE6FAC"/>
    <a:srgbClr val="ACD450"/>
    <a:srgbClr val="FF75B5"/>
    <a:srgbClr val="B9D949"/>
    <a:srgbClr val="9BE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1" autoAdjust="0"/>
    <p:restoredTop sz="93099" autoAdjust="0"/>
  </p:normalViewPr>
  <p:slideViewPr>
    <p:cSldViewPr snapToGrid="0">
      <p:cViewPr varScale="1">
        <p:scale>
          <a:sx n="74" d="100"/>
          <a:sy n="74" d="100"/>
        </p:scale>
        <p:origin x="200" y="10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377D6-A992-4FAE-88AC-BFADC2FBEFFD}" type="datetimeFigureOut">
              <a:rPr lang="en-US" smtClean="0"/>
              <a:t>10/3/24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FB59B-8071-4C6E-89C5-77C9724FE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1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086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925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09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798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8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708230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63075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206410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8102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80417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69024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621471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40947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582598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82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video game screen with a green field and trees&#10;&#10;Description automatically generated">
            <a:extLst>
              <a:ext uri="{FF2B5EF4-FFF2-40B4-BE49-F238E27FC236}">
                <a16:creationId xmlns:a16="http://schemas.microsoft.com/office/drawing/2014/main" id="{657C9C91-9752-8E1B-D03F-8453C60E29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7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01312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87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24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97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51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80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85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77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18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5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16053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72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04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595504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861729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905522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60883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78464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93067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62624F3-E642-8F73-F7BF-55A2792F40A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8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718" r:id="rId16"/>
    <p:sldLayoutId id="2147483719" r:id="rId17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23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72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slide" Target="slide17.xml"/><Relationship Id="rId18" Type="http://schemas.microsoft.com/office/2007/relationships/hdphoto" Target="../media/hdphoto4.wdp"/><Relationship Id="rId3" Type="http://schemas.microsoft.com/office/2007/relationships/media" Target="../media/media7.m4a"/><Relationship Id="rId21" Type="http://schemas.openxmlformats.org/officeDocument/2006/relationships/image" Target="../media/image35.png"/><Relationship Id="rId7" Type="http://schemas.openxmlformats.org/officeDocument/2006/relationships/slideLayout" Target="../slideLayouts/slideLayout19.xml"/><Relationship Id="rId12" Type="http://schemas.microsoft.com/office/2007/relationships/hdphoto" Target="../media/hdphoto2.wdp"/><Relationship Id="rId17" Type="http://schemas.openxmlformats.org/officeDocument/2006/relationships/image" Target="../media/image33.png"/><Relationship Id="rId2" Type="http://schemas.openxmlformats.org/officeDocument/2006/relationships/audio" Target="../media/media6.m4a"/><Relationship Id="rId16" Type="http://schemas.openxmlformats.org/officeDocument/2006/relationships/slide" Target="slide18.xml"/><Relationship Id="rId20" Type="http://schemas.microsoft.com/office/2007/relationships/hdphoto" Target="../media/hdphoto5.wdp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image" Target="../media/image31.png"/><Relationship Id="rId24" Type="http://schemas.openxmlformats.org/officeDocument/2006/relationships/image" Target="../media/image19.png"/><Relationship Id="rId5" Type="http://schemas.microsoft.com/office/2007/relationships/media" Target="../media/media8.m4a"/><Relationship Id="rId15" Type="http://schemas.microsoft.com/office/2007/relationships/hdphoto" Target="../media/hdphoto3.wdp"/><Relationship Id="rId23" Type="http://schemas.openxmlformats.org/officeDocument/2006/relationships/image" Target="../media/image36.PNG"/><Relationship Id="rId10" Type="http://schemas.openxmlformats.org/officeDocument/2006/relationships/slide" Target="slide16.xml"/><Relationship Id="rId19" Type="http://schemas.openxmlformats.org/officeDocument/2006/relationships/image" Target="../media/image34.png"/><Relationship Id="rId4" Type="http://schemas.openxmlformats.org/officeDocument/2006/relationships/audio" Target="../media/media7.m4a"/><Relationship Id="rId9" Type="http://schemas.openxmlformats.org/officeDocument/2006/relationships/image" Target="../media/image7.png"/><Relationship Id="rId14" Type="http://schemas.openxmlformats.org/officeDocument/2006/relationships/image" Target="../media/image32.png"/><Relationship Id="rId22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1.xml"/><Relationship Id="rId7" Type="http://schemas.openxmlformats.org/officeDocument/2006/relationships/slide" Target="slide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slide" Target="slide13.xml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slide" Target="slide13.xml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3.m4a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5.m4a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audio" Target="../media/media5.m4a"/><Relationship Id="rId9" Type="http://schemas.openxmlformats.org/officeDocument/2006/relationships/image" Target="../media/image23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85A5-9F9E-77E1-EE38-8361156D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E83C5D-F5AF-D7B3-D943-81EE8D06F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543" y="0"/>
            <a:ext cx="13084629" cy="68627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35EA18-8E4B-0103-1DB3-2E3107E43C4D}"/>
              </a:ext>
            </a:extLst>
          </p:cNvPr>
          <p:cNvSpPr txBox="1"/>
          <p:nvPr/>
        </p:nvSpPr>
        <p:spPr>
          <a:xfrm>
            <a:off x="1164771" y="1164771"/>
            <a:ext cx="914400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Chào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mừng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các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thầy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cô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</a:p>
          <a:p>
            <a:pPr algn="ctr">
              <a:defRPr/>
            </a:pP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đến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dự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giờ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lớp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2B</a:t>
            </a:r>
          </a:p>
          <a:p>
            <a:pPr algn="ctr">
              <a:defRPr/>
            </a:pPr>
            <a:r>
              <a:rPr lang="en-US" sz="5400" b="1" dirty="0" err="1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Môn</a:t>
            </a:r>
            <a:r>
              <a:rPr lang="en-US" sz="54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5400" b="1" dirty="0" err="1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Toán</a:t>
            </a:r>
            <a:endParaRPr lang="en-US" sz="5400" b="1" dirty="0">
              <a:solidFill>
                <a:schemeClr val="accent1"/>
              </a:solidFill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ECDE62-8126-6425-51F2-5DB90FB0D7E3}"/>
              </a:ext>
            </a:extLst>
          </p:cNvPr>
          <p:cNvSpPr txBox="1"/>
          <p:nvPr/>
        </p:nvSpPr>
        <p:spPr>
          <a:xfrm>
            <a:off x="4260785" y="4171142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  <a:sym typeface="+mn-lt"/>
              </a:rPr>
              <a:t>Giáo</a:t>
            </a:r>
            <a:r>
              <a:rPr lang="en-US" altLang="zh-CN" sz="2400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  <a:sym typeface="+mn-lt"/>
              </a:rPr>
              <a:t> </a:t>
            </a:r>
            <a:r>
              <a:rPr lang="en-US" altLang="zh-CN" sz="2400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  <a:sym typeface="+mn-lt"/>
              </a:rPr>
              <a:t>viên</a:t>
            </a:r>
            <a:r>
              <a:rPr lang="en-US" altLang="zh-CN" sz="2400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  <a:sym typeface="+mn-lt"/>
              </a:rPr>
              <a:t>: </a:t>
            </a:r>
            <a:r>
              <a:rPr lang="en-US" altLang="zh-CN" sz="2400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  <a:sym typeface="+mn-lt"/>
              </a:rPr>
              <a:t>Trần</a:t>
            </a:r>
            <a:r>
              <a:rPr lang="en-US" altLang="zh-CN" sz="2400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  <a:sym typeface="+mn-lt"/>
              </a:rPr>
              <a:t> Kim </a:t>
            </a:r>
            <a:r>
              <a:rPr lang="en-US" altLang="zh-CN" sz="2400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" charset="0"/>
                <a:ea typeface="Baskerville" charset="0"/>
                <a:cs typeface="Baskerville" charset="0"/>
                <a:sym typeface="+mn-lt"/>
              </a:rPr>
              <a:t>Mỹ</a:t>
            </a:r>
            <a:endParaRPr kumimoji="0" lang="en-US" altLang="zh-CN" sz="2400" i="1" u="none" strike="noStrike" kern="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Baskerville" charset="0"/>
              <a:ea typeface="Baskerville" charset="0"/>
              <a:cs typeface="Baskerville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47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988B16D-96B1-430F-941E-3A506A19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82" y="1159715"/>
            <a:ext cx="8654084" cy="397036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A3A3149-7862-40E2-BA26-B1A125E15972}"/>
              </a:ext>
            </a:extLst>
          </p:cNvPr>
          <p:cNvGrpSpPr/>
          <p:nvPr/>
        </p:nvGrpSpPr>
        <p:grpSpPr>
          <a:xfrm>
            <a:off x="4309904" y="5280838"/>
            <a:ext cx="6804863" cy="1323439"/>
            <a:chOff x="1032454" y="4348202"/>
            <a:chExt cx="7991617" cy="13234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171E1B-D0D0-486C-A817-4631E7EF95DC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28520C11-DB6A-4E4F-8CCC-DEC4850C5230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E0751749-F476-467C-A5D5-A5F7626191D4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16FB3B5D-735B-4A05-AB40-F62AA096B3EF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EAB337D-DA5C-7649-D0FA-B3826CABF724}"/>
              </a:ext>
            </a:extLst>
          </p:cNvPr>
          <p:cNvGrpSpPr/>
          <p:nvPr/>
        </p:nvGrpSpPr>
        <p:grpSpPr>
          <a:xfrm>
            <a:off x="1198210" y="778211"/>
            <a:ext cx="605826" cy="923330"/>
            <a:chOff x="3174278" y="237323"/>
            <a:chExt cx="605826" cy="92333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68CF00C-AF54-C1A2-7DD2-6B3A46CD779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9C0F2-8735-FDB0-D2DB-670A868223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kumimoji="0" lang="en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3AB5DE7-546F-7001-5F1D-E38399417E30}"/>
              </a:ext>
            </a:extLst>
          </p:cNvPr>
          <p:cNvSpPr txBox="1"/>
          <p:nvPr/>
        </p:nvSpPr>
        <p:spPr>
          <a:xfrm>
            <a:off x="1827582" y="838933"/>
            <a:ext cx="8372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?</a:t>
            </a:r>
          </a:p>
        </p:txBody>
      </p:sp>
    </p:spTree>
    <p:extLst>
      <p:ext uri="{BB962C8B-B14F-4D97-AF65-F5344CB8AC3E}">
        <p14:creationId xmlns:p14="http://schemas.microsoft.com/office/powerpoint/2010/main" val="1294459656"/>
      </p:ext>
    </p:extLst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9EDA3-25C0-88E8-7B6C-534E0A487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7" y="1316182"/>
            <a:ext cx="11788642" cy="5410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1D056-6402-2625-1A4E-AF812542D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303" y="-2034308"/>
            <a:ext cx="4407906" cy="2422236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5BA3803-CEFF-0FC4-15E1-5CF15D36CE06}"/>
              </a:ext>
            </a:extLst>
          </p:cNvPr>
          <p:cNvSpPr/>
          <p:nvPr/>
        </p:nvSpPr>
        <p:spPr>
          <a:xfrm>
            <a:off x="2343151" y="571501"/>
            <a:ext cx="4457700" cy="192881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2800" b="1">
                <a:solidFill>
                  <a:srgbClr val="FF0000"/>
                </a:solidFill>
              </a:rPr>
              <a:t>Thảo luận nhóm 4</a:t>
            </a:r>
          </a:p>
          <a:p>
            <a:pPr algn="ctr"/>
            <a:r>
              <a:rPr lang="en-US" sz="2800" b="1">
                <a:solidFill>
                  <a:srgbClr val="FF0000"/>
                </a:solidFill>
              </a:rPr>
              <a:t>n</a:t>
            </a:r>
            <a:r>
              <a:rPr lang="en-VN" sz="2800" b="1">
                <a:solidFill>
                  <a:srgbClr val="FF0000"/>
                </a:solidFill>
              </a:rPr>
              <a:t>êu đề toán</a:t>
            </a:r>
          </a:p>
        </p:txBody>
      </p:sp>
    </p:spTree>
    <p:extLst>
      <p:ext uri="{BB962C8B-B14F-4D97-AF65-F5344CB8AC3E}">
        <p14:creationId xmlns:p14="http://schemas.microsoft.com/office/powerpoint/2010/main" val="13710718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31 0.19167 L -0.28959 0.5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988B16D-96B1-430F-941E-3A506A19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82" y="1159715"/>
            <a:ext cx="8654084" cy="397036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A3A3149-7862-40E2-BA26-B1A125E15972}"/>
              </a:ext>
            </a:extLst>
          </p:cNvPr>
          <p:cNvGrpSpPr/>
          <p:nvPr/>
        </p:nvGrpSpPr>
        <p:grpSpPr>
          <a:xfrm>
            <a:off x="4309904" y="5280838"/>
            <a:ext cx="6804863" cy="1323439"/>
            <a:chOff x="1032454" y="4348202"/>
            <a:chExt cx="7991617" cy="13234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171E1B-D0D0-486C-A817-4631E7EF95DC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28520C11-DB6A-4E4F-8CCC-DEC4850C5230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E0751749-F476-467C-A5D5-A5F7626191D4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16FB3B5D-735B-4A05-AB40-F62AA096B3EF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EAB337D-DA5C-7649-D0FA-B3826CABF724}"/>
              </a:ext>
            </a:extLst>
          </p:cNvPr>
          <p:cNvGrpSpPr/>
          <p:nvPr/>
        </p:nvGrpSpPr>
        <p:grpSpPr>
          <a:xfrm>
            <a:off x="1198210" y="778211"/>
            <a:ext cx="605826" cy="923330"/>
            <a:chOff x="3174278" y="237323"/>
            <a:chExt cx="605826" cy="92333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68CF00C-AF54-C1A2-7DD2-6B3A46CD779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9C0F2-8735-FDB0-D2DB-670A868223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kumimoji="0" lang="en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3AB5DE7-546F-7001-5F1D-E38399417E30}"/>
              </a:ext>
            </a:extLst>
          </p:cNvPr>
          <p:cNvSpPr txBox="1"/>
          <p:nvPr/>
        </p:nvSpPr>
        <p:spPr>
          <a:xfrm>
            <a:off x="1827582" y="838933"/>
            <a:ext cx="8372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?</a:t>
            </a:r>
          </a:p>
        </p:txBody>
      </p:sp>
    </p:spTree>
    <p:extLst>
      <p:ext uri="{BB962C8B-B14F-4D97-AF65-F5344CB8AC3E}">
        <p14:creationId xmlns:p14="http://schemas.microsoft.com/office/powerpoint/2010/main" val="279063274"/>
      </p:ext>
    </p:extLst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552" y="3229467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03462" y="-91602"/>
            <a:ext cx="4657771" cy="2143954"/>
            <a:chOff x="2167520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67520" y="2718382"/>
              <a:ext cx="3866191" cy="101425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1689">
            <a:off x="1839565" y="977166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3972">
            <a:off x="10455148" y="-30307"/>
            <a:ext cx="1604381" cy="127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4A0527-3B4C-69BB-BF0E-B3FB94C513EA}"/>
              </a:ext>
            </a:extLst>
          </p:cNvPr>
          <p:cNvSpPr txBox="1"/>
          <p:nvPr/>
        </p:nvSpPr>
        <p:spPr>
          <a:xfrm>
            <a:off x="3227872" y="807048"/>
            <a:ext cx="70679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8000" b="1">
                <a:solidFill>
                  <a:schemeClr val="accent2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Mầm xanh mau lớn!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C0E86D-03FE-DD2C-0428-B8C69ADA4F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69" y="1795615"/>
            <a:ext cx="4509783" cy="506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D83A05-0638-25A2-8C45-36CE65BA73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420" y="1950617"/>
            <a:ext cx="4509783" cy="5062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537FAD-89F3-A60B-6C7F-EA7FD1EDEA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57" y="1744234"/>
            <a:ext cx="4509783" cy="5062870"/>
          </a:xfrm>
          <a:prstGeom prst="rect">
            <a:avLst/>
          </a:prstGeom>
        </p:spPr>
      </p:pic>
      <p:pic>
        <p:nvPicPr>
          <p:cNvPr id="9" name="01 I See the Light (Tangled)">
            <a:hlinkClick r:id="" action="ppaction://media"/>
            <a:extLst>
              <a:ext uri="{FF2B5EF4-FFF2-40B4-BE49-F238E27FC236}">
                <a16:creationId xmlns:a16="http://schemas.microsoft.com/office/drawing/2014/main" id="{0DA3EED9-3ACA-2D6A-6A71-8E22E9B63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12124" y="-1250576"/>
            <a:ext cx="617128" cy="617128"/>
          </a:xfrm>
          <a:prstGeom prst="rect">
            <a:avLst/>
          </a:prstGeom>
        </p:spPr>
      </p:pic>
      <p:pic>
        <p:nvPicPr>
          <p:cNvPr id="3" name="Cây non">
            <a:hlinkClick r:id="" action="ppaction://media"/>
            <a:extLst>
              <a:ext uri="{FF2B5EF4-FFF2-40B4-BE49-F238E27FC236}">
                <a16:creationId xmlns:a16="http://schemas.microsoft.com/office/drawing/2014/main" id="{79F49A61-1579-329F-CA77-31C95B4AD0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14552" y="-1039848"/>
            <a:ext cx="454025" cy="454025"/>
          </a:xfrm>
          <a:prstGeom prst="rect">
            <a:avLst/>
          </a:prstGeom>
        </p:spPr>
      </p:pic>
      <p:pic>
        <p:nvPicPr>
          <p:cNvPr id="4" name="Cảm ơn">
            <a:hlinkClick r:id="" action="ppaction://media"/>
            <a:extLst>
              <a:ext uri="{FF2B5EF4-FFF2-40B4-BE49-F238E27FC236}">
                <a16:creationId xmlns:a16="http://schemas.microsoft.com/office/drawing/2014/main" id="{87E6DA48-AB3D-9628-E5DB-77B4532427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038225" y="-1123051"/>
            <a:ext cx="489603" cy="48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5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20000" showWhenStopped="0">
                <p:cTn id="10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7200900"/>
          </a:xfrm>
          <a:prstGeom prst="rect">
            <a:avLst/>
          </a:prstGeom>
          <a:solidFill>
            <a:srgbClr val="ACD450"/>
          </a:solidFill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2" t="7241" r="23696" b="66533"/>
          <a:stretch/>
        </p:blipFill>
        <p:spPr>
          <a:xfrm>
            <a:off x="2611296" y="4286294"/>
            <a:ext cx="7315200" cy="1551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2128E6-BF0F-B9BF-8A5D-3C5EEB32CC86}"/>
              </a:ext>
            </a:extLst>
          </p:cNvPr>
          <p:cNvSpPr txBox="1"/>
          <p:nvPr/>
        </p:nvSpPr>
        <p:spPr>
          <a:xfrm>
            <a:off x="3598164" y="1753677"/>
            <a:ext cx="5590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Vận dụng</a:t>
            </a:r>
            <a:endParaRPr lang="en-US" sz="7200" b="1" dirty="0">
              <a:solidFill>
                <a:srgbClr val="FF0000"/>
              </a:solidFill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4EE81-DF7B-D8B8-5602-4B54AF2E6FC3}"/>
              </a:ext>
            </a:extLst>
          </p:cNvPr>
          <p:cNvSpPr txBox="1"/>
          <p:nvPr/>
        </p:nvSpPr>
        <p:spPr>
          <a:xfrm>
            <a:off x="2390771" y="2923591"/>
            <a:ext cx="80050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>
                <a:solidFill>
                  <a:srgbClr val="0070C0"/>
                </a:solidFill>
              </a:rPr>
              <a:t>Tính số ngôi sao con đã được cô tặng </a:t>
            </a:r>
          </a:p>
          <a:p>
            <a:r>
              <a:rPr lang="en-VN" sz="4000">
                <a:solidFill>
                  <a:srgbClr val="0070C0"/>
                </a:solidFill>
              </a:rPr>
              <a:t>trong 3 tuần vừa rồi.</a:t>
            </a:r>
          </a:p>
        </p:txBody>
      </p:sp>
      <p:pic>
        <p:nvPicPr>
          <p:cNvPr id="7" name="17">
            <a:extLst>
              <a:ext uri="{FF2B5EF4-FFF2-40B4-BE49-F238E27FC236}">
                <a16:creationId xmlns:a16="http://schemas.microsoft.com/office/drawing/2014/main" id="{9D5EB345-900E-AD52-9728-EE8219B65F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6761">
            <a:off x="8615788" y="2235498"/>
            <a:ext cx="1145339" cy="952922"/>
          </a:xfrm>
          <a:prstGeom prst="rect">
            <a:avLst/>
          </a:prstGeom>
        </p:spPr>
      </p:pic>
      <p:pic>
        <p:nvPicPr>
          <p:cNvPr id="9" name="17">
            <a:extLst>
              <a:ext uri="{FF2B5EF4-FFF2-40B4-BE49-F238E27FC236}">
                <a16:creationId xmlns:a16="http://schemas.microsoft.com/office/drawing/2014/main" id="{5D800ADC-EEED-57FF-0396-EEB05088B7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469">
            <a:off x="1120165" y="3359160"/>
            <a:ext cx="1145339" cy="952922"/>
          </a:xfrm>
          <a:prstGeom prst="rect">
            <a:avLst/>
          </a:prstGeom>
        </p:spPr>
      </p:pic>
      <p:pic>
        <p:nvPicPr>
          <p:cNvPr id="10" name="17">
            <a:extLst>
              <a:ext uri="{FF2B5EF4-FFF2-40B4-BE49-F238E27FC236}">
                <a16:creationId xmlns:a16="http://schemas.microsoft.com/office/drawing/2014/main" id="{5A8F2831-F9DF-5CBF-D04C-9BE3726574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908" y="4091056"/>
            <a:ext cx="1145339" cy="952922"/>
          </a:xfrm>
          <a:prstGeom prst="rect">
            <a:avLst/>
          </a:prstGeom>
        </p:spPr>
      </p:pic>
      <p:pic>
        <p:nvPicPr>
          <p:cNvPr id="11" name="17">
            <a:extLst>
              <a:ext uri="{FF2B5EF4-FFF2-40B4-BE49-F238E27FC236}">
                <a16:creationId xmlns:a16="http://schemas.microsoft.com/office/drawing/2014/main" id="{BE938F53-DFFA-D2AE-CA82-A6E520C0C8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3325">
            <a:off x="5523330" y="992856"/>
            <a:ext cx="1145339" cy="952922"/>
          </a:xfrm>
          <a:prstGeom prst="rect">
            <a:avLst/>
          </a:prstGeom>
        </p:spPr>
      </p:pic>
      <p:pic>
        <p:nvPicPr>
          <p:cNvPr id="12" name="17">
            <a:extLst>
              <a:ext uri="{FF2B5EF4-FFF2-40B4-BE49-F238E27FC236}">
                <a16:creationId xmlns:a16="http://schemas.microsoft.com/office/drawing/2014/main" id="{A06488B6-CC30-99C0-E146-D255B0EB8E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57" y="4738517"/>
            <a:ext cx="1145339" cy="9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72306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08425" y="1321992"/>
            <a:ext cx="3268494" cy="1887619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976309" y="0"/>
            <a:ext cx="10286888" cy="6701679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27307" y="3669703"/>
            <a:ext cx="1849613" cy="2736415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15081" y="4911225"/>
            <a:ext cx="2102984" cy="886801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53838" y="59454"/>
            <a:ext cx="3268494" cy="18876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FDB52D-E007-7B41-9A99-DD13BBE6AB92}"/>
              </a:ext>
            </a:extLst>
          </p:cNvPr>
          <p:cNvSpPr txBox="1"/>
          <p:nvPr/>
        </p:nvSpPr>
        <p:spPr>
          <a:xfrm>
            <a:off x="2180332" y="3163205"/>
            <a:ext cx="79917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883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merican Typewriter" charset="0"/>
                <a:ea typeface="American Typewriter" charset="0"/>
                <a:cs typeface="American Typewriter" charset="0"/>
                <a:sym typeface="+mn-lt"/>
              </a:rPr>
              <a:t>Xin chân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883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merican Typewriter" charset="0"/>
                <a:ea typeface="American Typewriter" charset="0"/>
                <a:cs typeface="American Typewriter" charset="0"/>
                <a:sym typeface="+mn-lt"/>
              </a:rPr>
              <a:t>cảm ơn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D883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merican Typewriter" charset="0"/>
                <a:ea typeface="American Typewriter" charset="0"/>
                <a:cs typeface="American Typewriter" charset="0"/>
                <a:sym typeface="+mn-lt"/>
              </a:rPr>
              <a:t>các</a:t>
            </a:r>
            <a:r>
              <a:rPr kumimoji="0" lang="en-US" altLang="zh-CN" sz="48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883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merican Typewriter" charset="0"/>
                <a:ea typeface="American Typewriter" charset="0"/>
                <a:cs typeface="American Typewriter" charset="0"/>
                <a:sym typeface="+mn-lt"/>
              </a:rPr>
              <a:t> thầy cô!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u="none" strike="noStrike" kern="0" normalizeH="0" baseline="0" noProof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charset="0"/>
              <a:ea typeface="Arial" charset="0"/>
              <a:cs typeface="Arial" charset="0"/>
              <a:sym typeface="+mn-lt"/>
            </a:endParaRPr>
          </a:p>
        </p:txBody>
      </p:sp>
      <p:pic>
        <p:nvPicPr>
          <p:cNvPr id="2" name="图片 31">
            <a:extLst>
              <a:ext uri="{FF2B5EF4-FFF2-40B4-BE49-F238E27FC236}">
                <a16:creationId xmlns:a16="http://schemas.microsoft.com/office/drawing/2014/main" id="{DC4D848C-7B43-C160-73A9-3E83F628F8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2840536" y="4885835"/>
            <a:ext cx="8267425" cy="18410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32881" y="594572"/>
              <a:ext cx="10675635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+ 8 = ?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7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40"/>
            <a:ext cx="8546543" cy="1539887"/>
            <a:chOff x="2098496" y="3659454"/>
            <a:chExt cx="8546543" cy="1352628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107679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686620"/>
            <a:chOff x="1861723" y="2134893"/>
            <a:chExt cx="8819884" cy="1421940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10334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2"/>
            <a:ext cx="8973766" cy="1664865"/>
            <a:chOff x="1612674" y="5184381"/>
            <a:chExt cx="8973766" cy="1442941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624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ch1">
            <a:hlinkClick r:id="" action="ppaction://media"/>
            <a:extLst>
              <a:ext uri="{FF2B5EF4-FFF2-40B4-BE49-F238E27FC236}">
                <a16:creationId xmlns:a16="http://schemas.microsoft.com/office/drawing/2014/main" id="{D251E3BB-5D96-5131-E529-A0B677CA4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065" y="-685211"/>
            <a:ext cx="708129" cy="7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5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3" grpId="0" animBg="1"/>
      <p:bldP spid="2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13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+ 5 = 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6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  <p:pic>
        <p:nvPicPr>
          <p:cNvPr id="2" name="ch2">
            <a:hlinkClick r:id="" action="ppaction://media"/>
            <a:extLst>
              <a:ext uri="{FF2B5EF4-FFF2-40B4-BE49-F238E27FC236}">
                <a16:creationId xmlns:a16="http://schemas.microsoft.com/office/drawing/2014/main" id="{40C75ABE-432B-56F0-9736-075DB103E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9270" y="-882833"/>
            <a:ext cx="587483" cy="5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2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3" grpId="0" animBg="1"/>
      <p:bldP spid="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30014" y="3742851"/>
              <a:ext cx="5306047" cy="107679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9"/>
            <a:ext cx="8819884" cy="1515171"/>
            <a:chOff x="1861723" y="2134893"/>
            <a:chExt cx="8819884" cy="127739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755171" y="2378796"/>
              <a:ext cx="5306047" cy="10334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13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3"/>
            <a:ext cx="8973766" cy="1665094"/>
            <a:chOff x="1612674" y="5184381"/>
            <a:chExt cx="8973766" cy="144238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6190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922218" y="471413"/>
              <a:ext cx="11269782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+ 6 = 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6" name="Picture 95">
              <a:hlinkClick r:id="rId6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ch3">
            <a:hlinkClick r:id="" action="ppaction://media"/>
            <a:extLst>
              <a:ext uri="{FF2B5EF4-FFF2-40B4-BE49-F238E27FC236}">
                <a16:creationId xmlns:a16="http://schemas.microsoft.com/office/drawing/2014/main" id="{7ACCBF0B-B239-0DFF-AED6-A68D7F733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106" y="-1195739"/>
            <a:ext cx="501301" cy="5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4" grpId="0" animBg="1"/>
      <p:bldP spid="9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00900"/>
          </a:xfrm>
          <a:prstGeom prst="rect">
            <a:avLst/>
          </a:prstGeom>
          <a:solidFill>
            <a:srgbClr val="ACD450"/>
          </a:solidFill>
          <a:ln w="9525">
            <a:noFill/>
          </a:ln>
        </p:spPr>
      </p:pic>
      <p:pic>
        <p:nvPicPr>
          <p:cNvPr id="6" name="Picture 6" descr="Đàn guitar Bến Tre Tân Nam Xương | Guitar Tân Nam Xương thương hiệu uy tín  và lâu năm nhất Bến Tre. Chuyên đóng mới và sửa chữa các loại nhạc cu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23" y="3207998"/>
            <a:ext cx="8704153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2" t="7241" r="23696" b="66533"/>
          <a:stretch/>
        </p:blipFill>
        <p:spPr>
          <a:xfrm>
            <a:off x="2997058" y="4291427"/>
            <a:ext cx="7315200" cy="1551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91BD7-1CFF-AD9B-6389-96D8243EA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159" y="1676738"/>
            <a:ext cx="5889167" cy="27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7239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̣̂p đếm">
            <a:hlinkClick r:id="" action="ppaction://media"/>
            <a:extLst>
              <a:ext uri="{FF2B5EF4-FFF2-40B4-BE49-F238E27FC236}">
                <a16:creationId xmlns:a16="http://schemas.microsoft.com/office/drawing/2014/main" id="{7496A248-1386-F696-3974-246D76BC9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2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9344101" y="-9572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6" name="图片 26">
            <a:extLst>
              <a:ext uri="{FF2B5EF4-FFF2-40B4-BE49-F238E27FC236}">
                <a16:creationId xmlns:a16="http://schemas.microsoft.com/office/drawing/2014/main" id="{02940254-3F9B-AC0A-1EA2-EE05F626E8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165365" y="7988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98132B-E36C-6D6E-3F7C-ED819A5A7AF3}"/>
              </a:ext>
            </a:extLst>
          </p:cNvPr>
          <p:cNvSpPr txBox="1"/>
          <p:nvPr/>
        </p:nvSpPr>
        <p:spPr>
          <a:xfrm>
            <a:off x="850420" y="1625011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Phép cộng (qua 10)</a:t>
            </a:r>
          </a:p>
          <a:p>
            <a:pPr algn="ctr">
              <a:defRPr/>
            </a:pP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Trong phạm vi 20</a:t>
            </a:r>
          </a:p>
        </p:txBody>
      </p:sp>
      <p:pic>
        <p:nvPicPr>
          <p:cNvPr id="5" name="5">
            <a:extLst>
              <a:ext uri="{FF2B5EF4-FFF2-40B4-BE49-F238E27FC236}">
                <a16:creationId xmlns:a16="http://schemas.microsoft.com/office/drawing/2014/main" id="{1CC1F4E8-549F-521F-E969-E4BB81C87B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7603393" y="2080986"/>
            <a:ext cx="4745165" cy="4905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9C84FE-815B-B55A-BDBB-0DC17F6EB5C3}"/>
              </a:ext>
            </a:extLst>
          </p:cNvPr>
          <p:cNvSpPr txBox="1"/>
          <p:nvPr/>
        </p:nvSpPr>
        <p:spPr>
          <a:xfrm>
            <a:off x="2459198" y="3575011"/>
            <a:ext cx="5590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Tiết 2: Luyện tập</a:t>
            </a:r>
            <a:endParaRPr lang="en-US" sz="5400" b="1" dirty="0">
              <a:solidFill>
                <a:schemeClr val="accent1"/>
              </a:solidFill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92F72ADE-25E5-3D50-C0FF-5708EAB2FDE5}"/>
              </a:ext>
            </a:extLst>
          </p:cNvPr>
          <p:cNvSpPr/>
          <p:nvPr/>
        </p:nvSpPr>
        <p:spPr>
          <a:xfrm rot="3837030">
            <a:off x="2596481" y="2725926"/>
            <a:ext cx="1820182" cy="876474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F213E-AEE8-7117-5E95-2AD85D558B03}"/>
              </a:ext>
            </a:extLst>
          </p:cNvPr>
          <p:cNvGrpSpPr/>
          <p:nvPr/>
        </p:nvGrpSpPr>
        <p:grpSpPr>
          <a:xfrm>
            <a:off x="1036483" y="2290889"/>
            <a:ext cx="10998353" cy="1407312"/>
            <a:chOff x="1036483" y="2290889"/>
            <a:chExt cx="10998353" cy="140731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E972217-9739-C54F-DB8C-5281B88E1008}"/>
                </a:ext>
              </a:extLst>
            </p:cNvPr>
            <p:cNvGrpSpPr/>
            <p:nvPr/>
          </p:nvGrpSpPr>
          <p:grpSpPr>
            <a:xfrm>
              <a:off x="3857545" y="2800768"/>
              <a:ext cx="972405" cy="373866"/>
              <a:chOff x="3435485" y="2273968"/>
              <a:chExt cx="636736" cy="421106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EF377EE-5332-6970-5B10-0AB6EB2947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5485" y="2273968"/>
                <a:ext cx="324853" cy="421106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A406DBA-DE8F-9D21-05C7-ECB1E37423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7368" y="2273968"/>
                <a:ext cx="324853" cy="421106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55BD92-31C1-19A6-4C65-7C75F438FB4A}"/>
                </a:ext>
              </a:extLst>
            </p:cNvPr>
            <p:cNvGrpSpPr/>
            <p:nvPr/>
          </p:nvGrpSpPr>
          <p:grpSpPr>
            <a:xfrm>
              <a:off x="1036483" y="2290889"/>
              <a:ext cx="10998353" cy="1407312"/>
              <a:chOff x="1036483" y="2290889"/>
              <a:chExt cx="10998353" cy="140731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96ECF77-55B7-D98C-996A-492896C4CA7B}"/>
                  </a:ext>
                </a:extLst>
              </p:cNvPr>
              <p:cNvSpPr/>
              <p:nvPr/>
            </p:nvSpPr>
            <p:spPr>
              <a:xfrm>
                <a:off x="3358418" y="3143746"/>
                <a:ext cx="624514" cy="554455"/>
              </a:xfrm>
              <a:prstGeom prst="ellipse">
                <a:avLst/>
              </a:prstGeom>
              <a:solidFill>
                <a:srgbClr val="FFF1BB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6E634F5-A505-4571-EDEA-8DAA4B8099F2}"/>
                  </a:ext>
                </a:extLst>
              </p:cNvPr>
              <p:cNvSpPr/>
              <p:nvPr/>
            </p:nvSpPr>
            <p:spPr>
              <a:xfrm>
                <a:off x="4711355" y="3141670"/>
                <a:ext cx="624514" cy="554455"/>
              </a:xfrm>
              <a:prstGeom prst="ellipse">
                <a:avLst/>
              </a:prstGeom>
              <a:solidFill>
                <a:srgbClr val="FFF1BB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D1E59664-56AA-B327-CD64-43B8637C2D69}"/>
                  </a:ext>
                </a:extLst>
              </p:cNvPr>
              <p:cNvGrpSpPr/>
              <p:nvPr/>
            </p:nvGrpSpPr>
            <p:grpSpPr>
              <a:xfrm>
                <a:off x="1036483" y="2290889"/>
                <a:ext cx="10998353" cy="673656"/>
                <a:chOff x="1036483" y="2290889"/>
                <a:chExt cx="10998353" cy="673656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74E7755F-7D6A-E05A-1F68-9CB2119396AD}"/>
                    </a:ext>
                  </a:extLst>
                </p:cNvPr>
                <p:cNvGrpSpPr/>
                <p:nvPr/>
              </p:nvGrpSpPr>
              <p:grpSpPr>
                <a:xfrm>
                  <a:off x="1036483" y="2290889"/>
                  <a:ext cx="8674592" cy="673656"/>
                  <a:chOff x="678835" y="1703397"/>
                  <a:chExt cx="8674592" cy="758777"/>
                </a:xfrm>
              </p:grpSpPr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60620257-718C-536D-0C5C-33221C68EE37}"/>
                      </a:ext>
                    </a:extLst>
                  </p:cNvPr>
                  <p:cNvSpPr txBox="1"/>
                  <p:nvPr/>
                </p:nvSpPr>
                <p:spPr>
                  <a:xfrm>
                    <a:off x="678835" y="1734175"/>
                    <a:ext cx="8674592" cy="727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marR="0" lvl="0" indent="-28575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US" sz="36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Cách</a:t>
                    </a:r>
                    <a:r>
                      <a:rPr kumimoji="0" 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1:    3   +   </a:t>
                    </a:r>
                    <a:r>
                      <a:rPr kumimoji="0" 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8</a:t>
                    </a:r>
                    <a:r>
                      <a:rPr kumimoji="0" 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=  10  +  1  = 	</a:t>
                    </a:r>
                    <a:endParaRPr kumimoji="0" lang="en-VN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" name="Rounded Rectangle 17">
                    <a:extLst>
                      <a:ext uri="{FF2B5EF4-FFF2-40B4-BE49-F238E27FC236}">
                        <a16:creationId xmlns:a16="http://schemas.microsoft.com/office/drawing/2014/main" id="{3A1BF1EE-25A7-E70D-9046-7D6E4BAB85A2}"/>
                      </a:ext>
                    </a:extLst>
                  </p:cNvPr>
                  <p:cNvSpPr/>
                  <p:nvPr/>
                </p:nvSpPr>
                <p:spPr>
                  <a:xfrm>
                    <a:off x="6714112" y="1703397"/>
                    <a:ext cx="727989" cy="707886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VN" sz="360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11</a:t>
                    </a:r>
                    <a:endParaRPr kumimoji="0" lang="en-VN" sz="36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1E64054-9539-F838-E6C8-894E69446D13}"/>
                    </a:ext>
                  </a:extLst>
                </p:cNvPr>
                <p:cNvSpPr txBox="1"/>
                <p:nvPr/>
              </p:nvSpPr>
              <p:spPr>
                <a:xfrm>
                  <a:off x="8713853" y="2318214"/>
                  <a:ext cx="3320983" cy="5738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3 + 8  =   	</a:t>
                  </a:r>
                  <a:endParaRPr kumimoji="0" lang="en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Rounded Rectangle 17">
                  <a:extLst>
                    <a:ext uri="{FF2B5EF4-FFF2-40B4-BE49-F238E27FC236}">
                      <a16:creationId xmlns:a16="http://schemas.microsoft.com/office/drawing/2014/main" id="{F18D6377-1925-48F7-4C26-404464A1A76A}"/>
                    </a:ext>
                  </a:extLst>
                </p:cNvPr>
                <p:cNvSpPr/>
                <p:nvPr/>
              </p:nvSpPr>
              <p:spPr>
                <a:xfrm>
                  <a:off x="10298332" y="2290889"/>
                  <a:ext cx="727989" cy="628474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VN" sz="36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11</a:t>
                  </a:r>
                  <a:endParaRPr kumimoji="0" lang="en-VN" sz="36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9290E0-5CE8-B1E3-9DBA-2F23A5E717BC}"/>
              </a:ext>
            </a:extLst>
          </p:cNvPr>
          <p:cNvGrpSpPr/>
          <p:nvPr/>
        </p:nvGrpSpPr>
        <p:grpSpPr>
          <a:xfrm>
            <a:off x="1013947" y="4041490"/>
            <a:ext cx="11002352" cy="1831803"/>
            <a:chOff x="1013947" y="4041490"/>
            <a:chExt cx="11002352" cy="183180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874263F-8FA8-2F77-7AA3-3225CD904EB5}"/>
                </a:ext>
              </a:extLst>
            </p:cNvPr>
            <p:cNvSpPr/>
            <p:nvPr/>
          </p:nvSpPr>
          <p:spPr>
            <a:xfrm rot="7095127">
              <a:off x="3198114" y="4528610"/>
              <a:ext cx="1831803" cy="857564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DBBE997-D613-AE35-DEF6-E569FD977A4A}"/>
                </a:ext>
              </a:extLst>
            </p:cNvPr>
            <p:cNvGrpSpPr/>
            <p:nvPr/>
          </p:nvGrpSpPr>
          <p:grpSpPr>
            <a:xfrm>
              <a:off x="1013947" y="4047481"/>
              <a:ext cx="11002352" cy="1471258"/>
              <a:chOff x="1013947" y="4047481"/>
              <a:chExt cx="11002352" cy="147125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1720108-C101-E29B-D065-DCFCD9E83359}"/>
                  </a:ext>
                </a:extLst>
              </p:cNvPr>
              <p:cNvSpPr/>
              <p:nvPr/>
            </p:nvSpPr>
            <p:spPr>
              <a:xfrm>
                <a:off x="3615533" y="4962208"/>
                <a:ext cx="624514" cy="554455"/>
              </a:xfrm>
              <a:prstGeom prst="ellipse">
                <a:avLst/>
              </a:prstGeom>
              <a:solidFill>
                <a:srgbClr val="FFF1BB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2FE14A6-3DEB-52AE-64E4-DDB7C75082EA}"/>
                  </a:ext>
                </a:extLst>
              </p:cNvPr>
              <p:cNvGrpSpPr/>
              <p:nvPr/>
            </p:nvGrpSpPr>
            <p:grpSpPr>
              <a:xfrm>
                <a:off x="1013947" y="4047481"/>
                <a:ext cx="11002352" cy="1471258"/>
                <a:chOff x="1013947" y="4047481"/>
                <a:chExt cx="11002352" cy="1471258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91D7DC6F-ED31-AC98-7058-E7BE140F5306}"/>
                    </a:ext>
                  </a:extLst>
                </p:cNvPr>
                <p:cNvSpPr/>
                <p:nvPr/>
              </p:nvSpPr>
              <p:spPr>
                <a:xfrm>
                  <a:off x="2262596" y="4964284"/>
                  <a:ext cx="624514" cy="554455"/>
                </a:xfrm>
                <a:prstGeom prst="ellipse">
                  <a:avLst/>
                </a:prstGeom>
                <a:solidFill>
                  <a:srgbClr val="FFF1BB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F7A94B0F-F61E-4602-621D-A4F87810FBB5}"/>
                    </a:ext>
                  </a:extLst>
                </p:cNvPr>
                <p:cNvGrpSpPr/>
                <p:nvPr/>
              </p:nvGrpSpPr>
              <p:grpSpPr>
                <a:xfrm>
                  <a:off x="1013947" y="4047481"/>
                  <a:ext cx="11002352" cy="947690"/>
                  <a:chOff x="1013947" y="4047481"/>
                  <a:chExt cx="11002352" cy="947690"/>
                </a:xfrm>
              </p:grpSpPr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743DC651-5455-AF48-D79A-A4D83EA170FC}"/>
                      </a:ext>
                    </a:extLst>
                  </p:cNvPr>
                  <p:cNvSpPr txBox="1"/>
                  <p:nvPr/>
                </p:nvSpPr>
                <p:spPr>
                  <a:xfrm>
                    <a:off x="1013947" y="4131612"/>
                    <a:ext cx="8674592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marR="0" lvl="0" indent="-28575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US" sz="36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Cách</a:t>
                    </a:r>
                    <a:r>
                      <a:rPr kumimoji="0" 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2:    </a:t>
                    </a:r>
                    <a:r>
                      <a:rPr kumimoji="0" 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3 </a:t>
                    </a:r>
                    <a:r>
                      <a:rPr kumimoji="0" 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+   8   =  1  +  10  = 	</a:t>
                    </a:r>
                    <a:endParaRPr kumimoji="0" lang="en-VN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B9D2E1D5-5CC8-AA2F-5165-4D3303ACA13E}"/>
                      </a:ext>
                    </a:extLst>
                  </p:cNvPr>
                  <p:cNvGrpSpPr/>
                  <p:nvPr/>
                </p:nvGrpSpPr>
                <p:grpSpPr>
                  <a:xfrm>
                    <a:off x="2761723" y="4621305"/>
                    <a:ext cx="972405" cy="373866"/>
                    <a:chOff x="3435485" y="2273968"/>
                    <a:chExt cx="636736" cy="421106"/>
                  </a:xfrm>
                </p:grpSpPr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B7E706E6-75EB-BE82-A39A-FFFB04E37D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435485" y="2273968"/>
                      <a:ext cx="324853" cy="421106"/>
                    </a:xfrm>
                    <a:prstGeom prst="line">
                      <a:avLst/>
                    </a:prstGeom>
                    <a:ln w="3810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B49ED8AE-BCD6-FED4-C8E6-BF25D87942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47368" y="2273968"/>
                      <a:ext cx="324853" cy="421106"/>
                    </a:xfrm>
                    <a:prstGeom prst="line">
                      <a:avLst/>
                    </a:prstGeom>
                    <a:ln w="38100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C44F46F0-7556-C3D9-3E6D-DCC5E04646C7}"/>
                      </a:ext>
                    </a:extLst>
                  </p:cNvPr>
                  <p:cNvSpPr txBox="1"/>
                  <p:nvPr/>
                </p:nvSpPr>
                <p:spPr>
                  <a:xfrm>
                    <a:off x="8695316" y="4047481"/>
                    <a:ext cx="3320983" cy="5738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R="0" lvl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  <a:defRPr/>
                    </a:pPr>
                    <a:r>
                      <a:rPr kumimoji="0" 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3 + 8  =   	</a:t>
                    </a:r>
                    <a:endParaRPr kumimoji="0" lang="en-VN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" name="Rounded Rectangle 17">
                    <a:extLst>
                      <a:ext uri="{FF2B5EF4-FFF2-40B4-BE49-F238E27FC236}">
                        <a16:creationId xmlns:a16="http://schemas.microsoft.com/office/drawing/2014/main" id="{AEEBE99D-EBA5-7CA2-C435-89C927556EE6}"/>
                      </a:ext>
                    </a:extLst>
                  </p:cNvPr>
                  <p:cNvSpPr/>
                  <p:nvPr/>
                </p:nvSpPr>
                <p:spPr>
                  <a:xfrm>
                    <a:off x="7071760" y="4131612"/>
                    <a:ext cx="727989" cy="628474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VN" sz="360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11</a:t>
                    </a:r>
                    <a:endParaRPr kumimoji="0" lang="en-VN" sz="36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" name="Rounded Rectangle 17">
                    <a:extLst>
                      <a:ext uri="{FF2B5EF4-FFF2-40B4-BE49-F238E27FC236}">
                        <a16:creationId xmlns:a16="http://schemas.microsoft.com/office/drawing/2014/main" id="{5A32688A-8A12-822D-D32B-7E4617EDDF8D}"/>
                      </a:ext>
                    </a:extLst>
                  </p:cNvPr>
                  <p:cNvSpPr/>
                  <p:nvPr/>
                </p:nvSpPr>
                <p:spPr>
                  <a:xfrm>
                    <a:off x="10297160" y="4130027"/>
                    <a:ext cx="727989" cy="628474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VN" sz="360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11</a:t>
                    </a:r>
                    <a:endParaRPr kumimoji="0" lang="en-VN" sz="36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E1ACE10-19F2-F37E-A797-A980A4B2B7D3}"/>
              </a:ext>
            </a:extLst>
          </p:cNvPr>
          <p:cNvSpPr txBox="1"/>
          <p:nvPr/>
        </p:nvSpPr>
        <p:spPr>
          <a:xfrm>
            <a:off x="5790948" y="1417873"/>
            <a:ext cx="184731" cy="327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C9D285-9FA3-CBA1-9451-4F184A61BCB3}"/>
              </a:ext>
            </a:extLst>
          </p:cNvPr>
          <p:cNvGrpSpPr/>
          <p:nvPr/>
        </p:nvGrpSpPr>
        <p:grpSpPr>
          <a:xfrm>
            <a:off x="1631968" y="918677"/>
            <a:ext cx="615582" cy="830997"/>
            <a:chOff x="3174278" y="237323"/>
            <a:chExt cx="605826" cy="83099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0DE0969-FA1A-FA9A-9FB8-34AB141A9C5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1A150E-E332-A583-AF07-FCE2142CAF4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B111915-637C-A6D4-B714-3F858F812D5E}"/>
              </a:ext>
            </a:extLst>
          </p:cNvPr>
          <p:cNvSpPr txBox="1"/>
          <p:nvPr/>
        </p:nvSpPr>
        <p:spPr>
          <a:xfrm>
            <a:off x="2271614" y="1010223"/>
            <a:ext cx="992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+ 8 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B6AFEB-0598-5757-DDF0-7A5349794334}"/>
              </a:ext>
            </a:extLst>
          </p:cNvPr>
          <p:cNvGrpSpPr/>
          <p:nvPr/>
        </p:nvGrpSpPr>
        <p:grpSpPr>
          <a:xfrm>
            <a:off x="1280403" y="1381351"/>
            <a:ext cx="605826" cy="923330"/>
            <a:chOff x="3174278" y="237323"/>
            <a:chExt cx="605826" cy="92333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2011EF2-5C55-98C5-1357-8640A3E823F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CBC654-F4F4-9F43-7F06-FA0542E2446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4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A132FD5-7011-28B9-52F1-D720CB6F803E}"/>
              </a:ext>
            </a:extLst>
          </p:cNvPr>
          <p:cNvSpPr txBox="1"/>
          <p:nvPr/>
        </p:nvSpPr>
        <p:spPr>
          <a:xfrm>
            <a:off x="1909775" y="1442073"/>
            <a:ext cx="1312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DF05AE-9460-92AC-4E2A-C9F44301A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288754"/>
              </p:ext>
            </p:extLst>
          </p:nvPr>
        </p:nvGraphicFramePr>
        <p:xfrm>
          <a:off x="1554265" y="2824423"/>
          <a:ext cx="9314017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425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161771258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5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 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 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 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 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99E045F-D826-4D19-E52F-EFF3669496B8}"/>
              </a:ext>
            </a:extLst>
          </p:cNvPr>
          <p:cNvSpPr txBox="1"/>
          <p:nvPr/>
        </p:nvSpPr>
        <p:spPr>
          <a:xfrm>
            <a:off x="3892782" y="4437405"/>
            <a:ext cx="719237" cy="646331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2303C8-0C27-D9CE-4E06-27CC8A9DF96F}"/>
              </a:ext>
            </a:extLst>
          </p:cNvPr>
          <p:cNvSpPr txBox="1"/>
          <p:nvPr/>
        </p:nvSpPr>
        <p:spPr>
          <a:xfrm>
            <a:off x="4894388" y="4437405"/>
            <a:ext cx="750977" cy="646331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6C09E-4E5B-4CEB-3027-EAB335A0D458}"/>
              </a:ext>
            </a:extLst>
          </p:cNvPr>
          <p:cNvSpPr txBox="1"/>
          <p:nvPr/>
        </p:nvSpPr>
        <p:spPr>
          <a:xfrm>
            <a:off x="5927734" y="4437405"/>
            <a:ext cx="689594" cy="646331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4A9A6E-A01A-BEBE-E280-D5170C342C7D}"/>
              </a:ext>
            </a:extLst>
          </p:cNvPr>
          <p:cNvSpPr txBox="1"/>
          <p:nvPr/>
        </p:nvSpPr>
        <p:spPr>
          <a:xfrm>
            <a:off x="6899697" y="4437405"/>
            <a:ext cx="750977" cy="646331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6DDA0A-D7ED-B81D-8BAA-D156C999F7DD}"/>
              </a:ext>
            </a:extLst>
          </p:cNvPr>
          <p:cNvSpPr txBox="1"/>
          <p:nvPr/>
        </p:nvSpPr>
        <p:spPr>
          <a:xfrm>
            <a:off x="7933043" y="4437404"/>
            <a:ext cx="750977" cy="646331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pic>
        <p:nvPicPr>
          <p:cNvPr id="4" name="NhacDanceRapIQ-DJ-4321736">
            <a:hlinkClick r:id="" action="ppaction://media"/>
            <a:extLst>
              <a:ext uri="{FF2B5EF4-FFF2-40B4-BE49-F238E27FC236}">
                <a16:creationId xmlns:a16="http://schemas.microsoft.com/office/drawing/2014/main" id="{1D1752BE-B8A8-86C9-4446-AFA6A472C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4307" y="6099060"/>
            <a:ext cx="487363" cy="48736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5A73F947-8639-7702-3F17-829D07065C8F}"/>
              </a:ext>
            </a:extLst>
          </p:cNvPr>
          <p:cNvSpPr/>
          <p:nvPr/>
        </p:nvSpPr>
        <p:spPr>
          <a:xfrm>
            <a:off x="4005943" y="631966"/>
            <a:ext cx="4455886" cy="1617748"/>
          </a:xfrm>
          <a:prstGeom prst="cloud">
            <a:avLst/>
          </a:prstGeom>
          <a:solidFill>
            <a:srgbClr val="FFE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2800" b="1">
                <a:solidFill>
                  <a:srgbClr val="FF0000"/>
                </a:solidFill>
                <a:latin typeface="Bradley Hand" pitchFamily="2" charset="77"/>
              </a:rPr>
              <a:t>Trò chơi</a:t>
            </a:r>
          </a:p>
          <a:p>
            <a:pPr algn="ctr"/>
            <a:r>
              <a:rPr lang="en-VN" sz="2800" b="1">
                <a:solidFill>
                  <a:srgbClr val="FF0000"/>
                </a:solidFill>
                <a:latin typeface="Bradley Hand" pitchFamily="2" charset="77"/>
              </a:rPr>
              <a:t>RAP TOÁN HỌC</a:t>
            </a:r>
          </a:p>
        </p:txBody>
      </p:sp>
      <p:pic>
        <p:nvPicPr>
          <p:cNvPr id="10" name="Rap Toán">
            <a:hlinkClick r:id="" action="ppaction://media"/>
            <a:extLst>
              <a:ext uri="{FF2B5EF4-FFF2-40B4-BE49-F238E27FC236}">
                <a16:creationId xmlns:a16="http://schemas.microsoft.com/office/drawing/2014/main" id="{4EF750B5-5D81-D22A-AB61-73AF047708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2400" y="-994086"/>
            <a:ext cx="546374" cy="54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81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26" grpId="0" animBg="1"/>
      <p:bldP spid="27" grpId="0" animBg="1"/>
      <p:bldP spid="28" grpId="0" animBg="1"/>
      <p:bldP spid="29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2F1ACB6-47B3-2C71-5A00-352A27A44E16}"/>
              </a:ext>
            </a:extLst>
          </p:cNvPr>
          <p:cNvGrpSpPr/>
          <p:nvPr/>
        </p:nvGrpSpPr>
        <p:grpSpPr>
          <a:xfrm>
            <a:off x="1196847" y="969617"/>
            <a:ext cx="647227" cy="923330"/>
            <a:chOff x="3174278" y="237323"/>
            <a:chExt cx="605826" cy="92333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8A142D1-93AC-9333-E30A-4675F52D266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8BE2A5-0E90-437C-7824-6EC73DC26AA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4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1BA4480-82AA-F44E-4DF3-F84256C0F429}"/>
              </a:ext>
            </a:extLst>
          </p:cNvPr>
          <p:cNvSpPr txBox="1"/>
          <p:nvPr/>
        </p:nvSpPr>
        <p:spPr>
          <a:xfrm>
            <a:off x="726953" y="2571564"/>
            <a:ext cx="10891306" cy="3036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1BB"/>
                </a:highlight>
                <a:uLnTx/>
                <a:uFillTx/>
                <a:latin typeface="Arial"/>
                <a:cs typeface="+mn-cs"/>
              </a:rPr>
              <a:t>  9   +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1BB"/>
                </a:highlight>
                <a:uLnTx/>
                <a:uFillTx/>
                <a:latin typeface="Arial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1BB"/>
                </a:highlight>
                <a:uLnTx/>
                <a:uFillTx/>
                <a:latin typeface="Arial"/>
                <a:cs typeface="+mn-cs"/>
              </a:rPr>
              <a:t>5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1BB"/>
                </a:highlight>
                <a:uLnTx/>
                <a:uFillTx/>
                <a:latin typeface="Arial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1BB"/>
                </a:highlight>
                <a:uLnTx/>
                <a:uFillTx/>
                <a:latin typeface="Arial"/>
                <a:cs typeface="+mn-cs"/>
              </a:rPr>
              <a:t>+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1BB"/>
                </a:highlight>
                <a:uLnTx/>
                <a:uFillTx/>
                <a:latin typeface="Arial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1BB"/>
                </a:highlight>
                <a:uLnTx/>
                <a:uFillTx/>
                <a:latin typeface="Arial"/>
                <a:cs typeface="+mn-cs"/>
              </a:rPr>
              <a:t>3</a:t>
            </a:r>
            <a:r>
              <a:rPr lang="en-US" sz="3600" baseline="0" dirty="0">
                <a:solidFill>
                  <a:prstClr val="black"/>
                </a:solidFill>
                <a:latin typeface="Arial"/>
              </a:rPr>
              <a:t>		   	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1BB"/>
                </a:highlight>
                <a:uLnTx/>
                <a:uFillTx/>
                <a:latin typeface="Arial"/>
                <a:cs typeface="+mn-cs"/>
              </a:rPr>
              <a:t>6  +  3  +  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		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black"/>
                </a:solidFill>
                <a:highlight>
                  <a:srgbClr val="FFF1BB"/>
                </a:highlight>
                <a:latin typeface="Arial"/>
              </a:rPr>
              <a:t>				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	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1BB"/>
                </a:highlight>
                <a:uLnTx/>
                <a:uFillTx/>
                <a:latin typeface="Arial"/>
                <a:cs typeface="+mn-cs"/>
              </a:rPr>
              <a:t>10  -  2  +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1BB"/>
                </a:highlight>
                <a:uLnTx/>
                <a:uFillTx/>
                <a:latin typeface="Arial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1BB"/>
                </a:highlight>
                <a:uLnTx/>
                <a:uFillTx/>
                <a:latin typeface="Arial"/>
                <a:cs typeface="+mn-cs"/>
              </a:rPr>
              <a:t>5 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/>
              </a:rPr>
              <a:t>               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91462-A670-8216-2547-6F18D4AFEDFD}"/>
              </a:ext>
            </a:extLst>
          </p:cNvPr>
          <p:cNvSpPr txBox="1"/>
          <p:nvPr/>
        </p:nvSpPr>
        <p:spPr>
          <a:xfrm>
            <a:off x="1902158" y="1036182"/>
            <a:ext cx="154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Tính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Curved Down Arrow 35">
            <a:extLst>
              <a:ext uri="{FF2B5EF4-FFF2-40B4-BE49-F238E27FC236}">
                <a16:creationId xmlns:a16="http://schemas.microsoft.com/office/drawing/2014/main" id="{34D92E25-BC90-F7A2-1C67-B0EAF7CA570C}"/>
              </a:ext>
            </a:extLst>
          </p:cNvPr>
          <p:cNvSpPr/>
          <p:nvPr/>
        </p:nvSpPr>
        <p:spPr>
          <a:xfrm>
            <a:off x="1156448" y="2202778"/>
            <a:ext cx="1199492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Curved Down Arrow 36">
            <a:extLst>
              <a:ext uri="{FF2B5EF4-FFF2-40B4-BE49-F238E27FC236}">
                <a16:creationId xmlns:a16="http://schemas.microsoft.com/office/drawing/2014/main" id="{EBD254A5-C0DA-EADD-9FD4-8F02B66B32BE}"/>
              </a:ext>
            </a:extLst>
          </p:cNvPr>
          <p:cNvSpPr/>
          <p:nvPr/>
        </p:nvSpPr>
        <p:spPr>
          <a:xfrm>
            <a:off x="2224738" y="2184781"/>
            <a:ext cx="1282355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ounded Rectangle 37">
            <a:extLst>
              <a:ext uri="{FF2B5EF4-FFF2-40B4-BE49-F238E27FC236}">
                <a16:creationId xmlns:a16="http://schemas.microsoft.com/office/drawing/2014/main" id="{393F691B-69FA-5B6E-C65E-A67490603A69}"/>
              </a:ext>
            </a:extLst>
          </p:cNvPr>
          <p:cNvSpPr/>
          <p:nvPr/>
        </p:nvSpPr>
        <p:spPr>
          <a:xfrm>
            <a:off x="3624669" y="2567327"/>
            <a:ext cx="2271402" cy="617306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14</a:t>
            </a:r>
            <a:r>
              <a:rPr lang="en-VN" sz="3600" dirty="0">
                <a:solidFill>
                  <a:srgbClr val="FF0000"/>
                </a:solidFill>
                <a:latin typeface="Arial"/>
              </a:rPr>
              <a:t> </a:t>
            </a:r>
            <a:r>
              <a:rPr kumimoji="0" lang="en-V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+ 3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ounded Rectangle 37">
            <a:extLst>
              <a:ext uri="{FF2B5EF4-FFF2-40B4-BE49-F238E27FC236}">
                <a16:creationId xmlns:a16="http://schemas.microsoft.com/office/drawing/2014/main" id="{E2BCE8D7-46AD-46B0-4EFA-2FEE3F686D6D}"/>
              </a:ext>
            </a:extLst>
          </p:cNvPr>
          <p:cNvSpPr/>
          <p:nvPr/>
        </p:nvSpPr>
        <p:spPr>
          <a:xfrm>
            <a:off x="3631998" y="3233668"/>
            <a:ext cx="1572012" cy="617306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17</a:t>
            </a:r>
          </a:p>
        </p:txBody>
      </p:sp>
      <p:sp>
        <p:nvSpPr>
          <p:cNvPr id="14" name="Rounded Rectangle 37">
            <a:extLst>
              <a:ext uri="{FF2B5EF4-FFF2-40B4-BE49-F238E27FC236}">
                <a16:creationId xmlns:a16="http://schemas.microsoft.com/office/drawing/2014/main" id="{35F72825-CDBB-DE55-B33B-C956F1D01A37}"/>
              </a:ext>
            </a:extLst>
          </p:cNvPr>
          <p:cNvSpPr/>
          <p:nvPr/>
        </p:nvSpPr>
        <p:spPr>
          <a:xfrm>
            <a:off x="9489376" y="2567327"/>
            <a:ext cx="1779259" cy="617306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FF0000"/>
                </a:solidFill>
                <a:latin typeface="Arial"/>
              </a:rPr>
              <a:t>= 9</a:t>
            </a:r>
            <a:r>
              <a:rPr kumimoji="0" lang="en-V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+ 4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ounded Rectangle 37">
            <a:extLst>
              <a:ext uri="{FF2B5EF4-FFF2-40B4-BE49-F238E27FC236}">
                <a16:creationId xmlns:a16="http://schemas.microsoft.com/office/drawing/2014/main" id="{0643FA9E-742B-EF4A-DFDE-338ED6A5B07B}"/>
              </a:ext>
            </a:extLst>
          </p:cNvPr>
          <p:cNvSpPr/>
          <p:nvPr/>
        </p:nvSpPr>
        <p:spPr>
          <a:xfrm>
            <a:off x="9489376" y="3184633"/>
            <a:ext cx="1377924" cy="617306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FF0000"/>
                </a:solidFill>
                <a:latin typeface="Arial"/>
              </a:rPr>
              <a:t>= 1</a:t>
            </a:r>
            <a:r>
              <a:rPr kumimoji="0" lang="en-V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ounded Rectangle 37">
            <a:extLst>
              <a:ext uri="{FF2B5EF4-FFF2-40B4-BE49-F238E27FC236}">
                <a16:creationId xmlns:a16="http://schemas.microsoft.com/office/drawing/2014/main" id="{147BA951-5F87-D6C6-B37F-FC29B8861C0D}"/>
              </a:ext>
            </a:extLst>
          </p:cNvPr>
          <p:cNvSpPr/>
          <p:nvPr/>
        </p:nvSpPr>
        <p:spPr>
          <a:xfrm>
            <a:off x="7047552" y="4340513"/>
            <a:ext cx="765188" cy="38329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  <a:r>
              <a:rPr kumimoji="0" lang="en-V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ounded Rectangle 37">
            <a:extLst>
              <a:ext uri="{FF2B5EF4-FFF2-40B4-BE49-F238E27FC236}">
                <a16:creationId xmlns:a16="http://schemas.microsoft.com/office/drawing/2014/main" id="{4B7A0C6E-0ACE-C0AB-B6BF-A4E062CF62EC}"/>
              </a:ext>
            </a:extLst>
          </p:cNvPr>
          <p:cNvSpPr/>
          <p:nvPr/>
        </p:nvSpPr>
        <p:spPr>
          <a:xfrm>
            <a:off x="4894839" y="4990859"/>
            <a:ext cx="3469231" cy="617306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FF0000"/>
                </a:solidFill>
                <a:latin typeface="Arial"/>
              </a:rPr>
              <a:t> 8</a:t>
            </a:r>
            <a:r>
              <a:rPr kumimoji="0" lang="en-V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+  5  = 13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0BF631-D3A3-4241-A23C-F2D105A31AD1}"/>
              </a:ext>
            </a:extLst>
          </p:cNvPr>
          <p:cNvSpPr txBox="1"/>
          <p:nvPr/>
        </p:nvSpPr>
        <p:spPr>
          <a:xfrm>
            <a:off x="1374936" y="771229"/>
            <a:ext cx="10419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Tìm cá cho mèo.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D14AB-9156-446A-B6D1-CA63FD97B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44" y="1772090"/>
            <a:ext cx="10528300" cy="42799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903DDA2-F8B4-7214-DCCD-EA4F486600F6}"/>
              </a:ext>
            </a:extLst>
          </p:cNvPr>
          <p:cNvGrpSpPr/>
          <p:nvPr/>
        </p:nvGrpSpPr>
        <p:grpSpPr>
          <a:xfrm>
            <a:off x="727709" y="663507"/>
            <a:ext cx="647227" cy="923330"/>
            <a:chOff x="3174278" y="237323"/>
            <a:chExt cx="605826" cy="923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83F45F9-FB15-0F7B-01CB-1AB2AD91922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0FCC8F-ADD9-1CD6-8547-585CA7AEF58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16331" y="680239"/>
            <a:ext cx="2433184" cy="28688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35989" y="1929129"/>
            <a:ext cx="6512808" cy="3978093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39488" y="2912114"/>
            <a:ext cx="11373003" cy="5819281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15081" y="3083891"/>
            <a:ext cx="12161838" cy="3765626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88283" y="-200036"/>
            <a:ext cx="8149829" cy="5731440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4" y="16966"/>
            <a:ext cx="12161838" cy="68410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0916" y="2602023"/>
            <a:ext cx="4222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-399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American Typewriter" panose="02090604020004020304" pitchFamily="18" charset="77"/>
                <a:ea typeface="方正粗圆_GBK" panose="03000509000000000000" pitchFamily="65" charset="-122"/>
                <a:cs typeface="Segoe UI Black" panose="020B0A02040204020203" pitchFamily="34" charset="0"/>
              </a:rPr>
              <a:t>AI  NHANH AI  ĐÚNG ?</a:t>
            </a:r>
            <a:endParaRPr lang="zh-CN" altLang="en-US" sz="5400" b="1" spc="-399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latin typeface="American Typewriter" panose="02090604020004020304" pitchFamily="18" charset="77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  <p:pic>
        <p:nvPicPr>
          <p:cNvPr id="2" name="Baby Shark - Pinkfong (mp3cut.net)">
            <a:hlinkClick r:id="" action="ppaction://media"/>
            <a:extLst>
              <a:ext uri="{FF2B5EF4-FFF2-40B4-BE49-F238E27FC236}">
                <a16:creationId xmlns:a16="http://schemas.microsoft.com/office/drawing/2014/main" id="{DEF754E0-6E21-3E7E-1B8F-3D284DF7F8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5" end="0.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92393" y="-1270805"/>
            <a:ext cx="487363" cy="487363"/>
          </a:xfrm>
          <a:prstGeom prst="rect">
            <a:avLst/>
          </a:prstGeom>
        </p:spPr>
      </p:pic>
      <p:pic>
        <p:nvPicPr>
          <p:cNvPr id="3" name="Ai nhanh ai đúng">
            <a:hlinkClick r:id="" action="ppaction://media"/>
            <a:extLst>
              <a:ext uri="{FF2B5EF4-FFF2-40B4-BE49-F238E27FC236}">
                <a16:creationId xmlns:a16="http://schemas.microsoft.com/office/drawing/2014/main" id="{3B98C1A3-3625-3345-26EF-87C9516EF5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0773" y="-995952"/>
            <a:ext cx="412096" cy="41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332</Words>
  <Application>Microsoft Macintosh PowerPoint</Application>
  <PresentationFormat>Widescreen</PresentationFormat>
  <Paragraphs>114</Paragraphs>
  <Slides>18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Brush Script MT</vt:lpstr>
      <vt:lpstr>等线</vt:lpstr>
      <vt:lpstr>#9Slide05 Angelline</vt:lpstr>
      <vt:lpstr>American Typewriter</vt:lpstr>
      <vt:lpstr>Arial</vt:lpstr>
      <vt:lpstr>Baskerville</vt:lpstr>
      <vt:lpstr>Bradley Hand</vt:lpstr>
      <vt:lpstr>Calibri</vt:lpstr>
      <vt:lpstr>Calibri Light</vt:lpstr>
      <vt:lpstr>Cambria</vt:lpstr>
      <vt:lpstr>Snell Roundhand</vt:lpstr>
      <vt:lpstr>UTM Avo</vt:lpstr>
      <vt:lpstr>思源黑体 CN</vt:lpstr>
      <vt:lpstr>思源黑体 CN Bold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40</cp:revision>
  <dcterms:created xsi:type="dcterms:W3CDTF">2024-04-28T08:14:05Z</dcterms:created>
  <dcterms:modified xsi:type="dcterms:W3CDTF">2024-10-03T02:26:10Z</dcterms:modified>
</cp:coreProperties>
</file>