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325" r:id="rId8"/>
    <p:sldId id="326" r:id="rId9"/>
    <p:sldId id="308" r:id="rId10"/>
    <p:sldId id="262" r:id="rId11"/>
    <p:sldId id="263" r:id="rId12"/>
    <p:sldId id="264" r:id="rId13"/>
    <p:sldId id="327" r:id="rId14"/>
    <p:sldId id="265" r:id="rId15"/>
    <p:sldId id="266" r:id="rId16"/>
    <p:sldId id="324" r:id="rId17"/>
    <p:sldId id="267" r:id="rId18"/>
    <p:sldId id="268" r:id="rId19"/>
    <p:sldId id="32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329" r:id="rId31"/>
    <p:sldId id="279" r:id="rId32"/>
    <p:sldId id="295" r:id="rId33"/>
    <p:sldId id="296" r:id="rId34"/>
    <p:sldId id="330" r:id="rId35"/>
    <p:sldId id="281" r:id="rId36"/>
  </p:sldIdLst>
  <p:sldSz cx="18288000" cy="10287000"/>
  <p:notesSz cx="6858000" cy="9144000"/>
  <p:embeddedFontLst>
    <p:embeddedFont>
      <p:font typeface="Canva Sans"/>
      <p:regular r:id="rId37"/>
    </p:embeddedFont>
    <p:embeddedFont>
      <p:font typeface="Canva Sans Bold"/>
      <p:regular r:id="rId38"/>
    </p:embeddedFont>
    <p:embeddedFont>
      <p:font typeface="Nunito Bold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2922E3-F729-41C6-AC32-1788320E9B22}" v="207" dt="2024-11-07T16:16:34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ạnh" userId="13be83250a4d52de" providerId="LiveId" clId="{E62922E3-F729-41C6-AC32-1788320E9B22}"/>
    <pc:docChg chg="undo custSel addSld delSld modSld sldOrd">
      <pc:chgData name="Nguyễn Hạnh" userId="13be83250a4d52de" providerId="LiveId" clId="{E62922E3-F729-41C6-AC32-1788320E9B22}" dt="2024-11-07T16:18:45.647" v="743" actId="1076"/>
      <pc:docMkLst>
        <pc:docMk/>
      </pc:docMkLst>
      <pc:sldChg chg="modSp mod ord">
        <pc:chgData name="Nguyễn Hạnh" userId="13be83250a4d52de" providerId="LiveId" clId="{E62922E3-F729-41C6-AC32-1788320E9B22}" dt="2024-11-07T15:39:13.460" v="719" actId="1076"/>
        <pc:sldMkLst>
          <pc:docMk/>
          <pc:sldMk cId="0" sldId="256"/>
        </pc:sldMkLst>
        <pc:grpChg chg="mod">
          <ac:chgData name="Nguyễn Hạnh" userId="13be83250a4d52de" providerId="LiveId" clId="{E62922E3-F729-41C6-AC32-1788320E9B22}" dt="2024-11-07T15:39:11.287" v="718" actId="1076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Nguyễn Hạnh" userId="13be83250a4d52de" providerId="LiveId" clId="{E62922E3-F729-41C6-AC32-1788320E9B22}" dt="2024-11-07T15:39:13.460" v="719" actId="1076"/>
          <ac:grpSpMkLst>
            <pc:docMk/>
            <pc:sldMk cId="0" sldId="256"/>
            <ac:grpSpMk id="5" creationId="{00000000-0000-0000-0000-000000000000}"/>
          </ac:grpSpMkLst>
        </pc:grpChg>
      </pc:sldChg>
      <pc:sldChg chg="ord modTransition">
        <pc:chgData name="Nguyễn Hạnh" userId="13be83250a4d52de" providerId="LiveId" clId="{E62922E3-F729-41C6-AC32-1788320E9B22}" dt="2024-11-04T16:55:08.253" v="337"/>
        <pc:sldMkLst>
          <pc:docMk/>
          <pc:sldMk cId="0" sldId="257"/>
        </pc:sldMkLst>
      </pc:sldChg>
      <pc:sldChg chg="modTransition">
        <pc:chgData name="Nguyễn Hạnh" userId="13be83250a4d52de" providerId="LiveId" clId="{E62922E3-F729-41C6-AC32-1788320E9B22}" dt="2024-11-04T15:48:00.843" v="151"/>
        <pc:sldMkLst>
          <pc:docMk/>
          <pc:sldMk cId="0" sldId="259"/>
        </pc:sldMkLst>
      </pc:sldChg>
      <pc:sldChg chg="addSp delSp modSp mod modTransition delAnim modAnim">
        <pc:chgData name="Nguyễn Hạnh" userId="13be83250a4d52de" providerId="LiveId" clId="{E62922E3-F729-41C6-AC32-1788320E9B22}" dt="2024-11-05T11:11:51.898" v="705"/>
        <pc:sldMkLst>
          <pc:docMk/>
          <pc:sldMk cId="0" sldId="260"/>
        </pc:sldMkLst>
        <pc:spChg chg="mod">
          <ac:chgData name="Nguyễn Hạnh" userId="13be83250a4d52de" providerId="LiveId" clId="{E62922E3-F729-41C6-AC32-1788320E9B22}" dt="2024-11-04T16:06:11.405" v="268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Nguyễn Hạnh" userId="13be83250a4d52de" providerId="LiveId" clId="{E62922E3-F729-41C6-AC32-1788320E9B22}" dt="2024-11-04T16:06:15.664" v="269" actId="1076"/>
          <ac:spMkLst>
            <pc:docMk/>
            <pc:sldMk cId="0" sldId="260"/>
            <ac:spMk id="8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5T11:10:07.556" v="686" actId="1076"/>
          <ac:picMkLst>
            <pc:docMk/>
            <pc:sldMk cId="0" sldId="260"/>
            <ac:picMk id="9" creationId="{09A9F110-331E-C948-D5EA-3868F980BB87}"/>
          </ac:picMkLst>
        </pc:picChg>
        <pc:picChg chg="add del mod ord">
          <ac:chgData name="Nguyễn Hạnh" userId="13be83250a4d52de" providerId="LiveId" clId="{E62922E3-F729-41C6-AC32-1788320E9B22}" dt="2024-11-04T16:04:24.636" v="262" actId="478"/>
          <ac:picMkLst>
            <pc:docMk/>
            <pc:sldMk cId="0" sldId="260"/>
            <ac:picMk id="9" creationId="{A14E64B5-6D84-941D-4918-C629640FF036}"/>
          </ac:picMkLst>
        </pc:picChg>
        <pc:picChg chg="add mod">
          <ac:chgData name="Nguyễn Hạnh" userId="13be83250a4d52de" providerId="LiveId" clId="{E62922E3-F729-41C6-AC32-1788320E9B22}" dt="2024-11-04T16:05:47.870" v="265" actId="1076"/>
          <ac:picMkLst>
            <pc:docMk/>
            <pc:sldMk cId="0" sldId="260"/>
            <ac:picMk id="10" creationId="{B0E37B0E-11DF-FF4F-7D11-660CD1D2873F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4T16:15:11.382" v="284"/>
        <pc:sldMkLst>
          <pc:docMk/>
          <pc:sldMk cId="0" sldId="261"/>
        </pc:sldMkLst>
        <pc:spChg chg="mod">
          <ac:chgData name="Nguyễn Hạnh" userId="13be83250a4d52de" providerId="LiveId" clId="{E62922E3-F729-41C6-AC32-1788320E9B22}" dt="2024-11-04T15:49:02.101" v="162" actId="255"/>
          <ac:spMkLst>
            <pc:docMk/>
            <pc:sldMk cId="0" sldId="261"/>
            <ac:spMk id="8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12:24.765" v="271" actId="1076"/>
          <ac:picMkLst>
            <pc:docMk/>
            <pc:sldMk cId="0" sldId="261"/>
            <ac:picMk id="10" creationId="{CD777CBB-CFCA-84F5-1289-2069AEBA3A97}"/>
          </ac:picMkLst>
        </pc:picChg>
      </pc:sldChg>
      <pc:sldChg chg="modSp mod">
        <pc:chgData name="Nguyễn Hạnh" userId="13be83250a4d52de" providerId="LiveId" clId="{E62922E3-F729-41C6-AC32-1788320E9B22}" dt="2024-11-05T10:50:50.348" v="651" actId="122"/>
        <pc:sldMkLst>
          <pc:docMk/>
          <pc:sldMk cId="0" sldId="262"/>
        </pc:sldMkLst>
        <pc:spChg chg="mod">
          <ac:chgData name="Nguyễn Hạnh" userId="13be83250a4d52de" providerId="LiveId" clId="{E62922E3-F729-41C6-AC32-1788320E9B22}" dt="2024-11-05T10:50:27.276" v="645" actId="122"/>
          <ac:spMkLst>
            <pc:docMk/>
            <pc:sldMk cId="0" sldId="262"/>
            <ac:spMk id="8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50:50.348" v="651" actId="122"/>
          <ac:spMkLst>
            <pc:docMk/>
            <pc:sldMk cId="0" sldId="262"/>
            <ac:spMk id="10" creationId="{00000000-0000-0000-0000-000000000000}"/>
          </ac:spMkLst>
        </pc:spChg>
      </pc:sldChg>
      <pc:sldChg chg="addSp modSp mod modTransition modAnim">
        <pc:chgData name="Nguyễn Hạnh" userId="13be83250a4d52de" providerId="LiveId" clId="{E62922E3-F729-41C6-AC32-1788320E9B22}" dt="2024-11-06T17:31:24.127" v="716" actId="1076"/>
        <pc:sldMkLst>
          <pc:docMk/>
          <pc:sldMk cId="0" sldId="263"/>
        </pc:sldMkLst>
        <pc:spChg chg="mod">
          <ac:chgData name="Nguyễn Hạnh" userId="13be83250a4d52de" providerId="LiveId" clId="{E62922E3-F729-41C6-AC32-1788320E9B22}" dt="2024-11-06T17:31:24.127" v="716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48:19.321" v="632" actId="1076"/>
          <ac:spMkLst>
            <pc:docMk/>
            <pc:sldMk cId="0" sldId="263"/>
            <ac:spMk id="9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21:11.626" v="287" actId="1076"/>
          <ac:picMkLst>
            <pc:docMk/>
            <pc:sldMk cId="0" sldId="263"/>
            <ac:picMk id="10" creationId="{78DE3982-AF33-89A3-9E6B-091113D35847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4T16:25:05.665" v="295" actId="1076"/>
        <pc:sldMkLst>
          <pc:docMk/>
          <pc:sldMk cId="0" sldId="264"/>
        </pc:sldMkLst>
        <pc:spChg chg="mod">
          <ac:chgData name="Nguyễn Hạnh" userId="13be83250a4d52de" providerId="LiveId" clId="{E62922E3-F729-41C6-AC32-1788320E9B22}" dt="2024-11-04T15:49:29.815" v="166" actId="141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Nguyễn Hạnh" userId="13be83250a4d52de" providerId="LiveId" clId="{E62922E3-F729-41C6-AC32-1788320E9B22}" dt="2024-11-04T15:49:20.923" v="163" actId="255"/>
          <ac:spMkLst>
            <pc:docMk/>
            <pc:sldMk cId="0" sldId="264"/>
            <ac:spMk id="9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25:05.665" v="295" actId="1076"/>
          <ac:picMkLst>
            <pc:docMk/>
            <pc:sldMk cId="0" sldId="264"/>
            <ac:picMk id="10" creationId="{69825C96-56A0-0462-5B71-A2FEC0317DC5}"/>
          </ac:picMkLst>
        </pc:picChg>
      </pc:sldChg>
      <pc:sldChg chg="modSp mod modTransition">
        <pc:chgData name="Nguyễn Hạnh" userId="13be83250a4d52de" providerId="LiveId" clId="{E62922E3-F729-41C6-AC32-1788320E9B22}" dt="2024-11-07T15:54:46.354" v="722" actId="20577"/>
        <pc:sldMkLst>
          <pc:docMk/>
          <pc:sldMk cId="0" sldId="265"/>
        </pc:sldMkLst>
        <pc:spChg chg="mod">
          <ac:chgData name="Nguyễn Hạnh" userId="13be83250a4d52de" providerId="LiveId" clId="{E62922E3-F729-41C6-AC32-1788320E9B22}" dt="2024-11-07T15:54:46.354" v="722" actId="20577"/>
          <ac:spMkLst>
            <pc:docMk/>
            <pc:sldMk cId="0" sldId="265"/>
            <ac:spMk id="7" creationId="{00000000-0000-0000-0000-000000000000}"/>
          </ac:spMkLst>
        </pc:spChg>
      </pc:sldChg>
      <pc:sldChg chg="addSp delSp modSp mod addAnim delAnim modAnim">
        <pc:chgData name="Nguyễn Hạnh" userId="13be83250a4d52de" providerId="LiveId" clId="{E62922E3-F729-41C6-AC32-1788320E9B22}" dt="2024-11-07T16:01:06.269" v="730"/>
        <pc:sldMkLst>
          <pc:docMk/>
          <pc:sldMk cId="0" sldId="266"/>
        </pc:sldMkLst>
        <pc:spChg chg="del topLvl">
          <ac:chgData name="Nguyễn Hạnh" userId="13be83250a4d52de" providerId="LiveId" clId="{E62922E3-F729-41C6-AC32-1788320E9B22}" dt="2024-11-05T10:40:09.837" v="574" actId="478"/>
          <ac:spMkLst>
            <pc:docMk/>
            <pc:sldMk cId="0" sldId="266"/>
            <ac:spMk id="3" creationId="{00000000-0000-0000-0000-000000000000}"/>
          </ac:spMkLst>
        </pc:spChg>
        <pc:spChg chg="mod ord">
          <ac:chgData name="Nguyễn Hạnh" userId="13be83250a4d52de" providerId="LiveId" clId="{E62922E3-F729-41C6-AC32-1788320E9B22}" dt="2024-11-05T10:40:14.254" v="576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40:22.296" v="578" actId="1076"/>
          <ac:spMkLst>
            <pc:docMk/>
            <pc:sldMk cId="0" sldId="266"/>
            <ac:spMk id="7" creationId="{00000000-0000-0000-0000-000000000000}"/>
          </ac:spMkLst>
        </pc:spChg>
        <pc:grpChg chg="del">
          <ac:chgData name="Nguyễn Hạnh" userId="13be83250a4d52de" providerId="LiveId" clId="{E62922E3-F729-41C6-AC32-1788320E9B22}" dt="2024-11-05T10:40:09.837" v="574" actId="478"/>
          <ac:grpSpMkLst>
            <pc:docMk/>
            <pc:sldMk cId="0" sldId="266"/>
            <ac:grpSpMk id="2" creationId="{00000000-0000-0000-0000-000000000000}"/>
          </ac:grpSpMkLst>
        </pc:grpChg>
        <pc:picChg chg="add mod">
          <ac:chgData name="Nguyễn Hạnh" userId="13be83250a4d52de" providerId="LiveId" clId="{E62922E3-F729-41C6-AC32-1788320E9B22}" dt="2024-11-07T16:01:06.269" v="730"/>
          <ac:picMkLst>
            <pc:docMk/>
            <pc:sldMk cId="0" sldId="266"/>
            <ac:picMk id="2" creationId="{6674F928-D4B6-806B-5323-FEA7C9FC051B}"/>
          </ac:picMkLst>
        </pc:picChg>
        <pc:picChg chg="add del mod">
          <ac:chgData name="Nguyễn Hạnh" userId="13be83250a4d52de" providerId="LiveId" clId="{E62922E3-F729-41C6-AC32-1788320E9B22}" dt="2024-11-07T16:01:05.718" v="729" actId="478"/>
          <ac:picMkLst>
            <pc:docMk/>
            <pc:sldMk cId="0" sldId="266"/>
            <ac:picMk id="8" creationId="{F19C1683-F9FB-AE77-82DE-E59588200FD1}"/>
          </ac:picMkLst>
        </pc:picChg>
      </pc:sldChg>
      <pc:sldChg chg="addSp modSp mod modAnim">
        <pc:chgData name="Nguyễn Hạnh" userId="13be83250a4d52de" providerId="LiveId" clId="{E62922E3-F729-41C6-AC32-1788320E9B22}" dt="2024-11-07T16:02:55.402" v="731" actId="1076"/>
        <pc:sldMkLst>
          <pc:docMk/>
          <pc:sldMk cId="0" sldId="267"/>
        </pc:sldMkLst>
        <pc:spChg chg="mod">
          <ac:chgData name="Nguyễn Hạnh" userId="13be83250a4d52de" providerId="LiveId" clId="{E62922E3-F729-41C6-AC32-1788320E9B22}" dt="2024-11-05T10:48:35.167" v="635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7T16:02:55.402" v="731" actId="1076"/>
          <ac:spMkLst>
            <pc:docMk/>
            <pc:sldMk cId="0" sldId="267"/>
            <ac:spMk id="8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30:52.897" v="299" actId="1076"/>
          <ac:picMkLst>
            <pc:docMk/>
            <pc:sldMk cId="0" sldId="267"/>
            <ac:picMk id="10" creationId="{922C074F-9AE3-39F0-73DB-28F72423CED1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4T16:36:33.526" v="310"/>
        <pc:sldMkLst>
          <pc:docMk/>
          <pc:sldMk cId="0" sldId="268"/>
        </pc:sldMkLst>
        <pc:spChg chg="mod">
          <ac:chgData name="Nguyễn Hạnh" userId="13be83250a4d52de" providerId="LiveId" clId="{E62922E3-F729-41C6-AC32-1788320E9B22}" dt="2024-11-04T15:48:42.778" v="161" actId="1076"/>
          <ac:spMkLst>
            <pc:docMk/>
            <pc:sldMk cId="0" sldId="268"/>
            <ac:spMk id="9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36:24.470" v="308" actId="1076"/>
          <ac:picMkLst>
            <pc:docMk/>
            <pc:sldMk cId="0" sldId="268"/>
            <ac:picMk id="10" creationId="{7ECCA2A2-BE76-4379-B79C-A0D5C502DFA6}"/>
          </ac:picMkLst>
        </pc:picChg>
      </pc:sldChg>
      <pc:sldChg chg="modSp mod modTransition">
        <pc:chgData name="Nguyễn Hạnh" userId="13be83250a4d52de" providerId="LiveId" clId="{E62922E3-F729-41C6-AC32-1788320E9B22}" dt="2024-11-07T16:18:45.647" v="743" actId="1076"/>
        <pc:sldMkLst>
          <pc:docMk/>
          <pc:sldMk cId="0" sldId="269"/>
        </pc:sldMkLst>
        <pc:spChg chg="mod">
          <ac:chgData name="Nguyễn Hạnh" userId="13be83250a4d52de" providerId="LiveId" clId="{E62922E3-F729-41C6-AC32-1788320E9B22}" dt="2024-11-06T17:30:46.453" v="708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7T16:18:45.647" v="743" actId="1076"/>
          <ac:spMkLst>
            <pc:docMk/>
            <pc:sldMk cId="0" sldId="269"/>
            <ac:spMk id="7" creationId="{00000000-0000-0000-0000-000000000000}"/>
          </ac:spMkLst>
        </pc:spChg>
      </pc:sldChg>
      <pc:sldChg chg="addSp delSp modSp mod modTransition delAnim modAnim">
        <pc:chgData name="Nguyễn Hạnh" userId="13be83250a4d52de" providerId="LiveId" clId="{E62922E3-F729-41C6-AC32-1788320E9B22}" dt="2024-11-07T16:18:28.701" v="741" actId="20577"/>
        <pc:sldMkLst>
          <pc:docMk/>
          <pc:sldMk cId="0" sldId="270"/>
        </pc:sldMkLst>
        <pc:spChg chg="mod">
          <ac:chgData name="Nguyễn Hạnh" userId="13be83250a4d52de" providerId="LiveId" clId="{E62922E3-F729-41C6-AC32-1788320E9B22}" dt="2024-11-07T16:18:28.701" v="741" actId="20577"/>
          <ac:spMkLst>
            <pc:docMk/>
            <pc:sldMk cId="0" sldId="270"/>
            <ac:spMk id="8" creationId="{00000000-0000-0000-0000-000000000000}"/>
          </ac:spMkLst>
        </pc:spChg>
        <pc:spChg chg="add mod ord">
          <ac:chgData name="Nguyễn Hạnh" userId="13be83250a4d52de" providerId="LiveId" clId="{E62922E3-F729-41C6-AC32-1788320E9B22}" dt="2024-11-05T10:37:12.823" v="530" actId="1076"/>
          <ac:spMkLst>
            <pc:docMk/>
            <pc:sldMk cId="0" sldId="270"/>
            <ac:spMk id="16" creationId="{E1CA3CD9-D421-1EC8-887B-BA244A01E950}"/>
          </ac:spMkLst>
        </pc:spChg>
        <pc:picChg chg="add del mod">
          <ac:chgData name="Nguyễn Hạnh" userId="13be83250a4d52de" providerId="LiveId" clId="{E62922E3-F729-41C6-AC32-1788320E9B22}" dt="2024-11-05T11:00:38.550" v="663" actId="478"/>
          <ac:picMkLst>
            <pc:docMk/>
            <pc:sldMk cId="0" sldId="270"/>
            <ac:picMk id="14" creationId="{2A012CE6-D0E4-A886-83E7-7233AE89D8A0}"/>
          </ac:picMkLst>
        </pc:picChg>
        <pc:picChg chg="add mod">
          <ac:chgData name="Nguyễn Hạnh" userId="13be83250a4d52de" providerId="LiveId" clId="{E62922E3-F729-41C6-AC32-1788320E9B22}" dt="2024-11-05T11:00:40.863" v="664" actId="1076"/>
          <ac:picMkLst>
            <pc:docMk/>
            <pc:sldMk cId="0" sldId="270"/>
            <ac:picMk id="15" creationId="{90555935-576C-FD5D-6076-D8248DD1D3BA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5T11:01:34.609" v="670"/>
        <pc:sldMkLst>
          <pc:docMk/>
          <pc:sldMk cId="0" sldId="271"/>
        </pc:sldMkLst>
        <pc:spChg chg="add mod ord">
          <ac:chgData name="Nguyễn Hạnh" userId="13be83250a4d52de" providerId="LiveId" clId="{E62922E3-F729-41C6-AC32-1788320E9B22}" dt="2024-11-05T10:37:21.422" v="533" actId="1076"/>
          <ac:spMkLst>
            <pc:docMk/>
            <pc:sldMk cId="0" sldId="271"/>
            <ac:spMk id="14" creationId="{2E68C0F0-9792-6A4B-5FFC-A61622DDEEC7}"/>
          </ac:spMkLst>
        </pc:spChg>
        <pc:picChg chg="add mod">
          <ac:chgData name="Nguyễn Hạnh" userId="13be83250a4d52de" providerId="LiveId" clId="{E62922E3-F729-41C6-AC32-1788320E9B22}" dt="2024-11-05T11:01:26.834" v="669" actId="1076"/>
          <ac:picMkLst>
            <pc:docMk/>
            <pc:sldMk cId="0" sldId="271"/>
            <ac:picMk id="16" creationId="{8EF22D9A-5BB8-EC77-6C72-B1FE51CB7928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5T11:01:55.023" v="673"/>
        <pc:sldMkLst>
          <pc:docMk/>
          <pc:sldMk cId="0" sldId="272"/>
        </pc:sldMkLst>
        <pc:spChg chg="add mod ord">
          <ac:chgData name="Nguyễn Hạnh" userId="13be83250a4d52de" providerId="LiveId" clId="{E62922E3-F729-41C6-AC32-1788320E9B22}" dt="2024-11-05T10:37:28.085" v="534" actId="1076"/>
          <ac:spMkLst>
            <pc:docMk/>
            <pc:sldMk cId="0" sldId="272"/>
            <ac:spMk id="14" creationId="{F490C7D8-306D-CB8C-B4E0-489C557BFDF8}"/>
          </ac:spMkLst>
        </pc:spChg>
        <pc:picChg chg="add mod">
          <ac:chgData name="Nguyễn Hạnh" userId="13be83250a4d52de" providerId="LiveId" clId="{E62922E3-F729-41C6-AC32-1788320E9B22}" dt="2024-11-05T11:01:47.844" v="672" actId="1076"/>
          <ac:picMkLst>
            <pc:docMk/>
            <pc:sldMk cId="0" sldId="272"/>
            <ac:picMk id="15" creationId="{0364A7DA-3758-C101-1617-E269C0FEFB49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5T11:02:09.034" v="676"/>
        <pc:sldMkLst>
          <pc:docMk/>
          <pc:sldMk cId="0" sldId="273"/>
        </pc:sldMkLst>
        <pc:spChg chg="add mod ord">
          <ac:chgData name="Nguyễn Hạnh" userId="13be83250a4d52de" providerId="LiveId" clId="{E62922E3-F729-41C6-AC32-1788320E9B22}" dt="2024-11-05T10:37:32.568" v="535" actId="1076"/>
          <ac:spMkLst>
            <pc:docMk/>
            <pc:sldMk cId="0" sldId="273"/>
            <ac:spMk id="14" creationId="{EEE8A6A0-74D2-7251-D5E9-5D6BA61EE0E1}"/>
          </ac:spMkLst>
        </pc:spChg>
        <pc:picChg chg="add mod">
          <ac:chgData name="Nguyễn Hạnh" userId="13be83250a4d52de" providerId="LiveId" clId="{E62922E3-F729-41C6-AC32-1788320E9B22}" dt="2024-11-05T11:02:04.014" v="675" actId="1076"/>
          <ac:picMkLst>
            <pc:docMk/>
            <pc:sldMk cId="0" sldId="273"/>
            <ac:picMk id="15" creationId="{A2C35A90-ADB0-9113-BE03-317826EF0BE5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5T11:02:22.283" v="679"/>
        <pc:sldMkLst>
          <pc:docMk/>
          <pc:sldMk cId="0" sldId="274"/>
        </pc:sldMkLst>
        <pc:spChg chg="add mod ord">
          <ac:chgData name="Nguyễn Hạnh" userId="13be83250a4d52de" providerId="LiveId" clId="{E62922E3-F729-41C6-AC32-1788320E9B22}" dt="2024-11-05T10:37:38.919" v="536" actId="1076"/>
          <ac:spMkLst>
            <pc:docMk/>
            <pc:sldMk cId="0" sldId="274"/>
            <ac:spMk id="14" creationId="{2AF2BB7C-BAD6-5E70-909A-BE35D575A92B}"/>
          </ac:spMkLst>
        </pc:spChg>
        <pc:picChg chg="add mod">
          <ac:chgData name="Nguyễn Hạnh" userId="13be83250a4d52de" providerId="LiveId" clId="{E62922E3-F729-41C6-AC32-1788320E9B22}" dt="2024-11-05T11:02:18.354" v="678" actId="1076"/>
          <ac:picMkLst>
            <pc:docMk/>
            <pc:sldMk cId="0" sldId="274"/>
            <ac:picMk id="15" creationId="{A5EBD6E0-56E9-61A4-FF91-797964407477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5T11:02:35.904" v="682"/>
        <pc:sldMkLst>
          <pc:docMk/>
          <pc:sldMk cId="0" sldId="275"/>
        </pc:sldMkLst>
        <pc:spChg chg="add mod ord">
          <ac:chgData name="Nguyễn Hạnh" userId="13be83250a4d52de" providerId="LiveId" clId="{E62922E3-F729-41C6-AC32-1788320E9B22}" dt="2024-11-05T10:37:46.230" v="537" actId="1076"/>
          <ac:spMkLst>
            <pc:docMk/>
            <pc:sldMk cId="0" sldId="275"/>
            <ac:spMk id="14" creationId="{265B4EE3-AAD4-0CEA-CAB1-6ADF68C79B93}"/>
          </ac:spMkLst>
        </pc:spChg>
        <pc:picChg chg="add mod">
          <ac:chgData name="Nguyễn Hạnh" userId="13be83250a4d52de" providerId="LiveId" clId="{E62922E3-F729-41C6-AC32-1788320E9B22}" dt="2024-11-05T11:02:31.636" v="681" actId="1076"/>
          <ac:picMkLst>
            <pc:docMk/>
            <pc:sldMk cId="0" sldId="275"/>
            <ac:picMk id="15" creationId="{29C1B6A7-1467-E4FA-ECDF-9255E68BA901}"/>
          </ac:picMkLst>
        </pc:picChg>
      </pc:sldChg>
      <pc:sldChg chg="addSp modSp mod modAnim">
        <pc:chgData name="Nguyễn Hạnh" userId="13be83250a4d52de" providerId="LiveId" clId="{E62922E3-F729-41C6-AC32-1788320E9B22}" dt="2024-11-06T17:30:57.814" v="711" actId="1076"/>
        <pc:sldMkLst>
          <pc:docMk/>
          <pc:sldMk cId="0" sldId="276"/>
        </pc:sldMkLst>
        <pc:spChg chg="mod">
          <ac:chgData name="Nguyễn Hạnh" userId="13be83250a4d52de" providerId="LiveId" clId="{E62922E3-F729-41C6-AC32-1788320E9B22}" dt="2024-11-06T17:30:57.814" v="711" actId="1076"/>
          <ac:spMkLst>
            <pc:docMk/>
            <pc:sldMk cId="0" sldId="276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48:59.585" v="641" actId="1076"/>
          <ac:spMkLst>
            <pc:docMk/>
            <pc:sldMk cId="0" sldId="276"/>
            <ac:spMk id="8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40:19.132" v="312" actId="1076"/>
          <ac:picMkLst>
            <pc:docMk/>
            <pc:sldMk cId="0" sldId="276"/>
            <ac:picMk id="10" creationId="{6C45B2D0-1F2F-3171-B1F6-83AA84114C9B}"/>
          </ac:picMkLst>
        </pc:picChg>
      </pc:sldChg>
      <pc:sldChg chg="addSp modSp mod modTransition modAnim">
        <pc:chgData name="Nguyễn Hạnh" userId="13be83250a4d52de" providerId="LiveId" clId="{E62922E3-F729-41C6-AC32-1788320E9B22}" dt="2024-11-04T16:44:13.631" v="319"/>
        <pc:sldMkLst>
          <pc:docMk/>
          <pc:sldMk cId="0" sldId="277"/>
        </pc:sldMkLst>
        <pc:spChg chg="mod">
          <ac:chgData name="Nguyễn Hạnh" userId="13be83250a4d52de" providerId="LiveId" clId="{E62922E3-F729-41C6-AC32-1788320E9B22}" dt="2024-11-04T15:50:03.869" v="167" actId="255"/>
          <ac:spMkLst>
            <pc:docMk/>
            <pc:sldMk cId="0" sldId="277"/>
            <ac:spMk id="9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44:02.140" v="317" actId="1076"/>
          <ac:picMkLst>
            <pc:docMk/>
            <pc:sldMk cId="0" sldId="277"/>
            <ac:picMk id="10" creationId="{B03AD6D2-7C84-A51D-3790-F84A73EE3373}"/>
          </ac:picMkLst>
        </pc:picChg>
      </pc:sldChg>
      <pc:sldChg chg="addSp delSp modSp mod modAnim">
        <pc:chgData name="Nguyễn Hạnh" userId="13be83250a4d52de" providerId="LiveId" clId="{E62922E3-F729-41C6-AC32-1788320E9B22}" dt="2024-11-05T10:42:47.117" v="606" actId="1076"/>
        <pc:sldMkLst>
          <pc:docMk/>
          <pc:sldMk cId="0" sldId="278"/>
        </pc:sldMkLst>
        <pc:spChg chg="mod">
          <ac:chgData name="Nguyễn Hạnh" userId="13be83250a4d52de" providerId="LiveId" clId="{E62922E3-F729-41C6-AC32-1788320E9B22}" dt="2024-11-05T10:42:41.661" v="605" actId="1076"/>
          <ac:spMkLst>
            <pc:docMk/>
            <pc:sldMk cId="0" sldId="278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42:39.582" v="604" actId="1076"/>
          <ac:spMkLst>
            <pc:docMk/>
            <pc:sldMk cId="0" sldId="278"/>
            <ac:spMk id="7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42:47.117" v="606" actId="1076"/>
          <ac:spMkLst>
            <pc:docMk/>
            <pc:sldMk cId="0" sldId="278"/>
            <ac:spMk id="8" creationId="{00000000-0000-0000-0000-000000000000}"/>
          </ac:spMkLst>
        </pc:spChg>
        <pc:grpChg chg="del">
          <ac:chgData name="Nguyễn Hạnh" userId="13be83250a4d52de" providerId="LiveId" clId="{E62922E3-F729-41C6-AC32-1788320E9B22}" dt="2024-11-05T10:42:31.692" v="602" actId="478"/>
          <ac:grpSpMkLst>
            <pc:docMk/>
            <pc:sldMk cId="0" sldId="278"/>
            <ac:grpSpMk id="2" creationId="{00000000-0000-0000-0000-000000000000}"/>
          </ac:grpSpMkLst>
        </pc:grpChg>
        <pc:grpChg chg="del">
          <ac:chgData name="Nguyễn Hạnh" userId="13be83250a4d52de" providerId="LiveId" clId="{E62922E3-F729-41C6-AC32-1788320E9B22}" dt="2024-11-05T10:41:57.761" v="591" actId="478"/>
          <ac:grpSpMkLst>
            <pc:docMk/>
            <pc:sldMk cId="0" sldId="278"/>
            <ac:grpSpMk id="4" creationId="{00000000-0000-0000-0000-000000000000}"/>
          </ac:grpSpMkLst>
        </pc:grpChg>
        <pc:picChg chg="add mod">
          <ac:chgData name="Nguyễn Hạnh" userId="13be83250a4d52de" providerId="LiveId" clId="{E62922E3-F729-41C6-AC32-1788320E9B22}" dt="2024-11-05T10:42:33.738" v="603" actId="1076"/>
          <ac:picMkLst>
            <pc:docMk/>
            <pc:sldMk cId="0" sldId="278"/>
            <ac:picMk id="9" creationId="{198DABEF-E047-1957-3176-BBF9943CF8C6}"/>
          </ac:picMkLst>
        </pc:picChg>
      </pc:sldChg>
      <pc:sldChg chg="addSp modSp mod modAnim">
        <pc:chgData name="Nguyễn Hạnh" userId="13be83250a4d52de" providerId="LiveId" clId="{E62922E3-F729-41C6-AC32-1788320E9B22}" dt="2024-11-06T17:31:07.725" v="714" actId="1076"/>
        <pc:sldMkLst>
          <pc:docMk/>
          <pc:sldMk cId="0" sldId="279"/>
        </pc:sldMkLst>
        <pc:spChg chg="mod">
          <ac:chgData name="Nguyễn Hạnh" userId="13be83250a4d52de" providerId="LiveId" clId="{E62922E3-F729-41C6-AC32-1788320E9B22}" dt="2024-11-06T17:31:07.725" v="714" actId="1076"/>
          <ac:spMkLst>
            <pc:docMk/>
            <pc:sldMk cId="0" sldId="279"/>
            <ac:spMk id="6" creationId="{00000000-0000-0000-0000-000000000000}"/>
          </ac:spMkLst>
        </pc:spChg>
        <pc:spChg chg="mod">
          <ac:chgData name="Nguyễn Hạnh" userId="13be83250a4d52de" providerId="LiveId" clId="{E62922E3-F729-41C6-AC32-1788320E9B22}" dt="2024-11-05T10:48:55.724" v="640" actId="1076"/>
          <ac:spMkLst>
            <pc:docMk/>
            <pc:sldMk cId="0" sldId="279"/>
            <ac:spMk id="8" creationId="{00000000-0000-0000-0000-000000000000}"/>
          </ac:spMkLst>
        </pc:spChg>
        <pc:picChg chg="add mod">
          <ac:chgData name="Nguyễn Hạnh" userId="13be83250a4d52de" providerId="LiveId" clId="{E62922E3-F729-41C6-AC32-1788320E9B22}" dt="2024-11-04T16:52:51.483" v="332" actId="1076"/>
          <ac:picMkLst>
            <pc:docMk/>
            <pc:sldMk cId="0" sldId="279"/>
            <ac:picMk id="10" creationId="{0829C879-61A6-26EB-CFCD-1C2582C544FF}"/>
          </ac:picMkLst>
        </pc:picChg>
      </pc:sldChg>
      <pc:sldChg chg="del">
        <pc:chgData name="Nguyễn Hạnh" userId="13be83250a4d52de" providerId="LiveId" clId="{E62922E3-F729-41C6-AC32-1788320E9B22}" dt="2024-11-04T16:50:10.192" v="320" actId="47"/>
        <pc:sldMkLst>
          <pc:docMk/>
          <pc:sldMk cId="0" sldId="280"/>
        </pc:sldMkLst>
      </pc:sldChg>
      <pc:sldChg chg="modTransition">
        <pc:chgData name="Nguyễn Hạnh" userId="13be83250a4d52de" providerId="LiveId" clId="{E62922E3-F729-41C6-AC32-1788320E9B22}" dt="2024-11-04T16:51:29.283" v="330"/>
        <pc:sldMkLst>
          <pc:docMk/>
          <pc:sldMk cId="0" sldId="281"/>
        </pc:sldMkLst>
      </pc:sldChg>
      <pc:sldChg chg="new del">
        <pc:chgData name="Nguyễn Hạnh" userId="13be83250a4d52de" providerId="LiveId" clId="{E62922E3-F729-41C6-AC32-1788320E9B22}" dt="2024-11-04T15:11:00.139" v="7" actId="47"/>
        <pc:sldMkLst>
          <pc:docMk/>
          <pc:sldMk cId="1750468348" sldId="282"/>
        </pc:sldMkLst>
      </pc:sldChg>
      <pc:sldChg chg="add del">
        <pc:chgData name="Nguyễn Hạnh" userId="13be83250a4d52de" providerId="LiveId" clId="{E62922E3-F729-41C6-AC32-1788320E9B22}" dt="2024-11-04T15:10:58.086" v="6"/>
        <pc:sldMkLst>
          <pc:docMk/>
          <pc:sldMk cId="560909386" sldId="283"/>
        </pc:sldMkLst>
      </pc:sldChg>
      <pc:sldChg chg="addSp modSp add del ord modAnim">
        <pc:chgData name="Nguyễn Hạnh" userId="13be83250a4d52de" providerId="LiveId" clId="{E62922E3-F729-41C6-AC32-1788320E9B22}" dt="2024-11-04T17:09:34.112" v="393"/>
        <pc:sldMkLst>
          <pc:docMk/>
          <pc:sldMk cId="1601880872" sldId="295"/>
        </pc:sldMkLst>
        <pc:spChg chg="mod">
          <ac:chgData name="Nguyễn Hạnh" userId="13be83250a4d52de" providerId="LiveId" clId="{E62922E3-F729-41C6-AC32-1788320E9B22}" dt="2024-11-04T16:50:18.038" v="321"/>
          <ac:spMkLst>
            <pc:docMk/>
            <pc:sldMk cId="1601880872" sldId="295"/>
            <ac:spMk id="3" creationId="{FADDC2EE-FA51-5755-2FD5-4D8FE1C96BB4}"/>
          </ac:spMkLst>
        </pc:spChg>
        <pc:grpChg chg="add mod">
          <ac:chgData name="Nguyễn Hạnh" userId="13be83250a4d52de" providerId="LiveId" clId="{E62922E3-F729-41C6-AC32-1788320E9B22}" dt="2024-11-04T16:50:18.038" v="321"/>
          <ac:grpSpMkLst>
            <pc:docMk/>
            <pc:sldMk cId="1601880872" sldId="295"/>
            <ac:grpSpMk id="2" creationId="{D2A69D2E-E2A7-551B-6F54-2D1D2EA8F9B3}"/>
          </ac:grpSpMkLst>
        </pc:grpChg>
      </pc:sldChg>
      <pc:sldChg chg="addSp modSp add mod modAnim">
        <pc:chgData name="Nguyễn Hạnh" userId="13be83250a4d52de" providerId="LiveId" clId="{E62922E3-F729-41C6-AC32-1788320E9B22}" dt="2024-11-04T16:51:13.336" v="329"/>
        <pc:sldMkLst>
          <pc:docMk/>
          <pc:sldMk cId="2801157244" sldId="296"/>
        </pc:sldMkLst>
        <pc:spChg chg="mod">
          <ac:chgData name="Nguyễn Hạnh" userId="13be83250a4d52de" providerId="LiveId" clId="{E62922E3-F729-41C6-AC32-1788320E9B22}" dt="2024-11-04T16:50:21.056" v="322"/>
          <ac:spMkLst>
            <pc:docMk/>
            <pc:sldMk cId="2801157244" sldId="296"/>
            <ac:spMk id="3" creationId="{A059883A-908B-5A88-6308-E34BCDB075DD}"/>
          </ac:spMkLst>
        </pc:spChg>
        <pc:spChg chg="mod">
          <ac:chgData name="Nguyễn Hạnh" userId="13be83250a4d52de" providerId="LiveId" clId="{E62922E3-F729-41C6-AC32-1788320E9B22}" dt="2024-11-04T16:50:39.697" v="326" actId="1076"/>
          <ac:spMkLst>
            <pc:docMk/>
            <pc:sldMk cId="2801157244" sldId="296"/>
            <ac:spMk id="5" creationId="{00000000-0000-0000-0000-000000000000}"/>
          </ac:spMkLst>
        </pc:spChg>
        <pc:grpChg chg="add mod">
          <ac:chgData name="Nguyễn Hạnh" userId="13be83250a4d52de" providerId="LiveId" clId="{E62922E3-F729-41C6-AC32-1788320E9B22}" dt="2024-11-04T16:50:21.056" v="322"/>
          <ac:grpSpMkLst>
            <pc:docMk/>
            <pc:sldMk cId="2801157244" sldId="296"/>
            <ac:grpSpMk id="2" creationId="{E786AF06-9D40-80B5-9D2F-25D24E1883B8}"/>
          </ac:grpSpMkLst>
        </pc:grpChg>
      </pc:sldChg>
      <pc:sldChg chg="add">
        <pc:chgData name="Nguyễn Hạnh" userId="13be83250a4d52de" providerId="LiveId" clId="{E62922E3-F729-41C6-AC32-1788320E9B22}" dt="2024-11-04T15:21:33.171" v="16"/>
        <pc:sldMkLst>
          <pc:docMk/>
          <pc:sldMk cId="2617155625" sldId="308"/>
        </pc:sldMkLst>
      </pc:sldChg>
      <pc:sldChg chg="addSp delSp modSp add mod">
        <pc:chgData name="Nguyễn Hạnh" userId="13be83250a4d52de" providerId="LiveId" clId="{E62922E3-F729-41C6-AC32-1788320E9B22}" dt="2024-11-05T10:41:27.675" v="585" actId="478"/>
        <pc:sldMkLst>
          <pc:docMk/>
          <pc:sldMk cId="1938886627" sldId="324"/>
        </pc:sldMkLst>
        <pc:spChg chg="del mod topLvl">
          <ac:chgData name="Nguyễn Hạnh" userId="13be83250a4d52de" providerId="LiveId" clId="{E62922E3-F729-41C6-AC32-1788320E9B22}" dt="2024-11-05T10:41:27.675" v="585" actId="478"/>
          <ac:spMkLst>
            <pc:docMk/>
            <pc:sldMk cId="1938886627" sldId="324"/>
            <ac:spMk id="3" creationId="{F5A8EDE2-525E-CFC8-0F8B-5B21100331FB}"/>
          </ac:spMkLst>
        </pc:spChg>
        <pc:grpChg chg="add del mod">
          <ac:chgData name="Nguyễn Hạnh" userId="13be83250a4d52de" providerId="LiveId" clId="{E62922E3-F729-41C6-AC32-1788320E9B22}" dt="2024-11-05T10:41:27.675" v="585" actId="478"/>
          <ac:grpSpMkLst>
            <pc:docMk/>
            <pc:sldMk cId="1938886627" sldId="324"/>
            <ac:grpSpMk id="2" creationId="{2863644C-EC04-C2C6-B11C-98B52FF772A5}"/>
          </ac:grpSpMkLst>
        </pc:grpChg>
        <pc:graphicFrameChg chg="mod">
          <ac:chgData name="Nguyễn Hạnh" userId="13be83250a4d52de" providerId="LiveId" clId="{E62922E3-F729-41C6-AC32-1788320E9B22}" dt="2024-11-05T10:41:00.452" v="579"/>
          <ac:graphicFrameMkLst>
            <pc:docMk/>
            <pc:sldMk cId="1938886627" sldId="324"/>
            <ac:graphicFrameMk id="13" creationId="{D2D1FC03-8981-C407-5EEC-77E5E4569638}"/>
          </ac:graphicFrameMkLst>
        </pc:graphicFrameChg>
      </pc:sldChg>
      <pc:sldChg chg="add ord">
        <pc:chgData name="Nguyễn Hạnh" userId="13be83250a4d52de" providerId="LiveId" clId="{E62922E3-F729-41C6-AC32-1788320E9B22}" dt="2024-11-04T15:12:00.699" v="10"/>
        <pc:sldMkLst>
          <pc:docMk/>
          <pc:sldMk cId="359095426" sldId="325"/>
        </pc:sldMkLst>
      </pc:sldChg>
      <pc:sldChg chg="add">
        <pc:chgData name="Nguyễn Hạnh" userId="13be83250a4d52de" providerId="LiveId" clId="{E62922E3-F729-41C6-AC32-1788320E9B22}" dt="2024-11-04T15:12:44.337" v="11"/>
        <pc:sldMkLst>
          <pc:docMk/>
          <pc:sldMk cId="48137086" sldId="326"/>
        </pc:sldMkLst>
      </pc:sldChg>
      <pc:sldChg chg="new del ord">
        <pc:chgData name="Nguyễn Hạnh" userId="13be83250a4d52de" providerId="LiveId" clId="{E62922E3-F729-41C6-AC32-1788320E9B22}" dt="2024-11-04T15:21:25.615" v="15" actId="47"/>
        <pc:sldMkLst>
          <pc:docMk/>
          <pc:sldMk cId="1440522274" sldId="327"/>
        </pc:sldMkLst>
      </pc:sldChg>
      <pc:sldChg chg="add ord">
        <pc:chgData name="Nguyễn Hạnh" userId="13be83250a4d52de" providerId="LiveId" clId="{E62922E3-F729-41C6-AC32-1788320E9B22}" dt="2024-11-07T15:54:49.571" v="724"/>
        <pc:sldMkLst>
          <pc:docMk/>
          <pc:sldMk cId="2134425903" sldId="327"/>
        </pc:sldMkLst>
      </pc:sldChg>
      <pc:sldChg chg="new del">
        <pc:chgData name="Nguyễn Hạnh" userId="13be83250a4d52de" providerId="LiveId" clId="{E62922E3-F729-41C6-AC32-1788320E9B22}" dt="2024-11-04T15:37:47.927" v="38" actId="47"/>
        <pc:sldMkLst>
          <pc:docMk/>
          <pc:sldMk cId="1898221674" sldId="328"/>
        </pc:sldMkLst>
      </pc:sldChg>
      <pc:sldChg chg="addSp delSp modSp add del mod">
        <pc:chgData name="Nguyễn Hạnh" userId="13be83250a4d52de" providerId="LiveId" clId="{E62922E3-F729-41C6-AC32-1788320E9B22}" dt="2024-11-05T00:13:17.349" v="449" actId="47"/>
        <pc:sldMkLst>
          <pc:docMk/>
          <pc:sldMk cId="1991380050" sldId="328"/>
        </pc:sldMkLst>
        <pc:spChg chg="del topLvl">
          <ac:chgData name="Nguyễn Hạnh" userId="13be83250a4d52de" providerId="LiveId" clId="{E62922E3-F729-41C6-AC32-1788320E9B22}" dt="2024-11-05T00:07:55.063" v="442" actId="478"/>
          <ac:spMkLst>
            <pc:docMk/>
            <pc:sldMk cId="1991380050" sldId="328"/>
            <ac:spMk id="5" creationId="{8770F086-15ED-BBAF-641E-C50C33881F10}"/>
          </ac:spMkLst>
        </pc:spChg>
        <pc:spChg chg="add del mod">
          <ac:chgData name="Nguyễn Hạnh" userId="13be83250a4d52de" providerId="LiveId" clId="{E62922E3-F729-41C6-AC32-1788320E9B22}" dt="2024-11-05T00:13:09.191" v="448" actId="1076"/>
          <ac:spMkLst>
            <pc:docMk/>
            <pc:sldMk cId="1991380050" sldId="328"/>
            <ac:spMk id="6" creationId="{1DB02AB6-E748-EA96-7F48-D5B0D2D8E5FE}"/>
          </ac:spMkLst>
        </pc:spChg>
        <pc:spChg chg="del">
          <ac:chgData name="Nguyễn Hạnh" userId="13be83250a4d52de" providerId="LiveId" clId="{E62922E3-F729-41C6-AC32-1788320E9B22}" dt="2024-11-04T15:47:05.486" v="103" actId="478"/>
          <ac:spMkLst>
            <pc:docMk/>
            <pc:sldMk cId="1991380050" sldId="328"/>
            <ac:spMk id="7" creationId="{48A57151-D6F9-F54E-DF00-940528AB2864}"/>
          </ac:spMkLst>
        </pc:spChg>
        <pc:spChg chg="del mod">
          <ac:chgData name="Nguyễn Hạnh" userId="13be83250a4d52de" providerId="LiveId" clId="{E62922E3-F729-41C6-AC32-1788320E9B22}" dt="2024-11-05T00:06:09.078" v="407"/>
          <ac:spMkLst>
            <pc:docMk/>
            <pc:sldMk cId="1991380050" sldId="328"/>
            <ac:spMk id="8" creationId="{1EE25098-4858-D7C9-E796-20C16C83C597}"/>
          </ac:spMkLst>
        </pc:spChg>
        <pc:spChg chg="add del">
          <ac:chgData name="Nguyễn Hạnh" userId="13be83250a4d52de" providerId="LiveId" clId="{E62922E3-F729-41C6-AC32-1788320E9B22}" dt="2024-11-05T00:06:29.307" v="409" actId="22"/>
          <ac:spMkLst>
            <pc:docMk/>
            <pc:sldMk cId="1991380050" sldId="328"/>
            <ac:spMk id="9" creationId="{2B6F45B8-B73B-41A4-BDD8-E61E3A0986F1}"/>
          </ac:spMkLst>
        </pc:spChg>
        <pc:spChg chg="add del">
          <ac:chgData name="Nguyễn Hạnh" userId="13be83250a4d52de" providerId="LiveId" clId="{E62922E3-F729-41C6-AC32-1788320E9B22}" dt="2024-11-05T00:08:12.067" v="447" actId="22"/>
          <ac:spMkLst>
            <pc:docMk/>
            <pc:sldMk cId="1991380050" sldId="328"/>
            <ac:spMk id="13" creationId="{82476A9B-5A58-1F59-4BFB-652275C5F83A}"/>
          </ac:spMkLst>
        </pc:spChg>
        <pc:grpChg chg="add del">
          <ac:chgData name="Nguyễn Hạnh" userId="13be83250a4d52de" providerId="LiveId" clId="{E62922E3-F729-41C6-AC32-1788320E9B22}" dt="2024-11-05T00:07:56.576" v="443" actId="478"/>
          <ac:grpSpMkLst>
            <pc:docMk/>
            <pc:sldMk cId="1991380050" sldId="328"/>
            <ac:grpSpMk id="2" creationId="{2A232395-E326-915C-DA1A-3EED58AEB3BA}"/>
          </ac:grpSpMkLst>
        </pc:grpChg>
        <pc:grpChg chg="add del">
          <ac:chgData name="Nguyễn Hạnh" userId="13be83250a4d52de" providerId="LiveId" clId="{E62922E3-F729-41C6-AC32-1788320E9B22}" dt="2024-11-05T00:07:55.063" v="442" actId="478"/>
          <ac:grpSpMkLst>
            <pc:docMk/>
            <pc:sldMk cId="1991380050" sldId="328"/>
            <ac:grpSpMk id="4" creationId="{9EDFFF26-AAEA-2DE3-AD2B-09D616B0C735}"/>
          </ac:grpSpMkLst>
        </pc:grpChg>
        <pc:picChg chg="add del mod">
          <ac:chgData name="Nguyễn Hạnh" userId="13be83250a4d52de" providerId="LiveId" clId="{E62922E3-F729-41C6-AC32-1788320E9B22}" dt="2024-11-05T00:07:57.633" v="445" actId="478"/>
          <ac:picMkLst>
            <pc:docMk/>
            <pc:sldMk cId="1991380050" sldId="328"/>
            <ac:picMk id="11" creationId="{D2E4BC87-D0E8-CCDC-7F78-C0D75CAA894B}"/>
          </ac:picMkLst>
        </pc:picChg>
      </pc:sldChg>
      <pc:sldChg chg="add del">
        <pc:chgData name="Nguyễn Hạnh" userId="13be83250a4d52de" providerId="LiveId" clId="{E62922E3-F729-41C6-AC32-1788320E9B22}" dt="2024-11-04T15:37:20.354" v="34"/>
        <pc:sldMkLst>
          <pc:docMk/>
          <pc:sldMk cId="2110672247" sldId="328"/>
        </pc:sldMkLst>
      </pc:sldChg>
      <pc:sldChg chg="addSp delSp modSp add mod delAnim modAnim">
        <pc:chgData name="Nguyễn Hạnh" userId="13be83250a4d52de" providerId="LiveId" clId="{E62922E3-F729-41C6-AC32-1788320E9B22}" dt="2024-11-05T10:36:46.548" v="529" actId="1076"/>
        <pc:sldMkLst>
          <pc:docMk/>
          <pc:sldMk cId="2363493694" sldId="328"/>
        </pc:sldMkLst>
        <pc:spChg chg="del">
          <ac:chgData name="Nguyễn Hạnh" userId="13be83250a4d52de" providerId="LiveId" clId="{E62922E3-F729-41C6-AC32-1788320E9B22}" dt="2024-11-05T10:27:48.640" v="485" actId="478"/>
          <ac:spMkLst>
            <pc:docMk/>
            <pc:sldMk cId="2363493694" sldId="328"/>
            <ac:spMk id="2" creationId="{00000000-0000-0000-0000-000000000000}"/>
          </ac:spMkLst>
        </pc:spChg>
        <pc:spChg chg="del">
          <ac:chgData name="Nguyễn Hạnh" userId="13be83250a4d52de" providerId="LiveId" clId="{E62922E3-F729-41C6-AC32-1788320E9B22}" dt="2024-11-05T10:27:55.249" v="489" actId="478"/>
          <ac:spMkLst>
            <pc:docMk/>
            <pc:sldMk cId="2363493694" sldId="328"/>
            <ac:spMk id="7" creationId="{00000000-0000-0000-0000-000000000000}"/>
          </ac:spMkLst>
        </pc:spChg>
        <pc:spChg chg="del">
          <ac:chgData name="Nguyễn Hạnh" userId="13be83250a4d52de" providerId="LiveId" clId="{E62922E3-F729-41C6-AC32-1788320E9B22}" dt="2024-11-05T10:27:49.398" v="486" actId="478"/>
          <ac:spMkLst>
            <pc:docMk/>
            <pc:sldMk cId="2363493694" sldId="328"/>
            <ac:spMk id="8" creationId="{00000000-0000-0000-0000-000000000000}"/>
          </ac:spMkLst>
        </pc:spChg>
        <pc:spChg chg="del mod">
          <ac:chgData name="Nguyễn Hạnh" userId="13be83250a4d52de" providerId="LiveId" clId="{E62922E3-F729-41C6-AC32-1788320E9B22}" dt="2024-11-05T10:27:53.638" v="488" actId="21"/>
          <ac:spMkLst>
            <pc:docMk/>
            <pc:sldMk cId="2363493694" sldId="328"/>
            <ac:spMk id="9" creationId="{00000000-0000-0000-0000-000000000000}"/>
          </ac:spMkLst>
        </pc:spChg>
        <pc:grpChg chg="del">
          <ac:chgData name="Nguyễn Hạnh" userId="13be83250a4d52de" providerId="LiveId" clId="{E62922E3-F729-41C6-AC32-1788320E9B22}" dt="2024-11-05T10:29:48.044" v="505" actId="478"/>
          <ac:grpSpMkLst>
            <pc:docMk/>
            <pc:sldMk cId="2363493694" sldId="328"/>
            <ac:grpSpMk id="3" creationId="{00000000-0000-0000-0000-000000000000}"/>
          </ac:grpSpMkLst>
        </pc:grpChg>
        <pc:grpChg chg="del">
          <ac:chgData name="Nguyễn Hạnh" userId="13be83250a4d52de" providerId="LiveId" clId="{E62922E3-F729-41C6-AC32-1788320E9B22}" dt="2024-11-05T10:30:30.647" v="511" actId="478"/>
          <ac:grpSpMkLst>
            <pc:docMk/>
            <pc:sldMk cId="2363493694" sldId="328"/>
            <ac:grpSpMk id="5" creationId="{00000000-0000-0000-0000-000000000000}"/>
          </ac:grpSpMkLst>
        </pc:grpChg>
        <pc:picChg chg="del">
          <ac:chgData name="Nguyễn Hạnh" userId="13be83250a4d52de" providerId="LiveId" clId="{E62922E3-F729-41C6-AC32-1788320E9B22}" dt="2024-11-05T10:28:54.758" v="492" actId="478"/>
          <ac:picMkLst>
            <pc:docMk/>
            <pc:sldMk cId="2363493694" sldId="328"/>
            <ac:picMk id="10" creationId="{7ECCA2A2-BE76-4379-B79C-A0D5C502DFA6}"/>
          </ac:picMkLst>
        </pc:picChg>
        <pc:picChg chg="add mod">
          <ac:chgData name="Nguyễn Hạnh" userId="13be83250a4d52de" providerId="LiveId" clId="{E62922E3-F729-41C6-AC32-1788320E9B22}" dt="2024-11-05T10:30:41.396" v="512" actId="1076"/>
          <ac:picMkLst>
            <pc:docMk/>
            <pc:sldMk cId="2363493694" sldId="328"/>
            <ac:picMk id="12" creationId="{38294367-C9BE-BB66-D473-ABF3B04AB600}"/>
          </ac:picMkLst>
        </pc:picChg>
        <pc:picChg chg="add del mod">
          <ac:chgData name="Nguyễn Hạnh" userId="13be83250a4d52de" providerId="LiveId" clId="{E62922E3-F729-41C6-AC32-1788320E9B22}" dt="2024-11-05T10:31:52.164" v="519" actId="478"/>
          <ac:picMkLst>
            <pc:docMk/>
            <pc:sldMk cId="2363493694" sldId="328"/>
            <ac:picMk id="13" creationId="{EB9942E5-2AE1-47B7-856E-33450A7C0A07}"/>
          </ac:picMkLst>
        </pc:picChg>
        <pc:picChg chg="add mod">
          <ac:chgData name="Nguyễn Hạnh" userId="13be83250a4d52de" providerId="LiveId" clId="{E62922E3-F729-41C6-AC32-1788320E9B22}" dt="2024-11-05T10:36:46.548" v="529" actId="1076"/>
          <ac:picMkLst>
            <pc:docMk/>
            <pc:sldMk cId="2363493694" sldId="328"/>
            <ac:picMk id="14" creationId="{7575736A-03A1-CFE8-AE06-C196066A15A2}"/>
          </ac:picMkLst>
        </pc:picChg>
      </pc:sldChg>
      <pc:sldChg chg="add del">
        <pc:chgData name="Nguyễn Hạnh" userId="13be83250a4d52de" providerId="LiveId" clId="{E62922E3-F729-41C6-AC32-1788320E9B22}" dt="2024-11-04T15:37:46.646" v="37"/>
        <pc:sldMkLst>
          <pc:docMk/>
          <pc:sldMk cId="207612692" sldId="329"/>
        </pc:sldMkLst>
      </pc:sldChg>
      <pc:sldChg chg="addSp delSp modSp add del mod ord setBg modAnim">
        <pc:chgData name="Nguyễn Hạnh" userId="13be83250a4d52de" providerId="LiveId" clId="{E62922E3-F729-41C6-AC32-1788320E9B22}" dt="2024-11-05T10:27:42.265" v="483" actId="2696"/>
        <pc:sldMkLst>
          <pc:docMk/>
          <pc:sldMk cId="1930496585" sldId="329"/>
        </pc:sldMkLst>
        <pc:spChg chg="del">
          <ac:chgData name="Nguyễn Hạnh" userId="13be83250a4d52de" providerId="LiveId" clId="{E62922E3-F729-41C6-AC32-1788320E9B22}" dt="2024-11-04T15:52:35.705" v="174" actId="478"/>
          <ac:spMkLst>
            <pc:docMk/>
            <pc:sldMk cId="1930496585" sldId="329"/>
            <ac:spMk id="2" creationId="{203B3C62-680E-14D1-DAB9-7A4371EE769C}"/>
          </ac:spMkLst>
        </pc:spChg>
        <pc:spChg chg="add del topLvl">
          <ac:chgData name="Nguyễn Hạnh" userId="13be83250a4d52de" providerId="LiveId" clId="{E62922E3-F729-41C6-AC32-1788320E9B22}" dt="2024-11-05T10:26:58.920" v="467" actId="478"/>
          <ac:spMkLst>
            <pc:docMk/>
            <pc:sldMk cId="1930496585" sldId="329"/>
            <ac:spMk id="4" creationId="{22BD2467-DC5A-E3F2-5BC5-D9180250141B}"/>
          </ac:spMkLst>
        </pc:spChg>
        <pc:spChg chg="del">
          <ac:chgData name="Nguyễn Hạnh" userId="13be83250a4d52de" providerId="LiveId" clId="{E62922E3-F729-41C6-AC32-1788320E9B22}" dt="2024-11-04T15:52:41.599" v="178" actId="478"/>
          <ac:spMkLst>
            <pc:docMk/>
            <pc:sldMk cId="1930496585" sldId="329"/>
            <ac:spMk id="7" creationId="{5E8339D4-EF14-E696-2CBB-14DF73293493}"/>
          </ac:spMkLst>
        </pc:spChg>
        <pc:spChg chg="del">
          <ac:chgData name="Nguyễn Hạnh" userId="13be83250a4d52de" providerId="LiveId" clId="{E62922E3-F729-41C6-AC32-1788320E9B22}" dt="2024-11-04T15:52:36.565" v="175" actId="478"/>
          <ac:spMkLst>
            <pc:docMk/>
            <pc:sldMk cId="1930496585" sldId="329"/>
            <ac:spMk id="8" creationId="{3826054B-E224-6474-3DC5-73B3079DC9DA}"/>
          </ac:spMkLst>
        </pc:spChg>
        <pc:spChg chg="del mod">
          <ac:chgData name="Nguyễn Hạnh" userId="13be83250a4d52de" providerId="LiveId" clId="{E62922E3-F729-41C6-AC32-1788320E9B22}" dt="2024-11-04T15:52:40.706" v="177" actId="478"/>
          <ac:spMkLst>
            <pc:docMk/>
            <pc:sldMk cId="1930496585" sldId="329"/>
            <ac:spMk id="9" creationId="{37C038F2-DB24-A742-CD7E-A89CDD30D01A}"/>
          </ac:spMkLst>
        </pc:spChg>
        <pc:spChg chg="add mod">
          <ac:chgData name="Nguyễn Hạnh" userId="13be83250a4d52de" providerId="LiveId" clId="{E62922E3-F729-41C6-AC32-1788320E9B22}" dt="2024-11-04T15:52:46.086" v="179"/>
          <ac:spMkLst>
            <pc:docMk/>
            <pc:sldMk cId="1930496585" sldId="329"/>
            <ac:spMk id="10" creationId="{94F5854A-597C-AC94-18BE-569532AB9526}"/>
          </ac:spMkLst>
        </pc:spChg>
        <pc:spChg chg="add del mod">
          <ac:chgData name="Nguyễn Hạnh" userId="13be83250a4d52de" providerId="LiveId" clId="{E62922E3-F729-41C6-AC32-1788320E9B22}" dt="2024-11-04T15:53:50.722" v="209" actId="21"/>
          <ac:spMkLst>
            <pc:docMk/>
            <pc:sldMk cId="1930496585" sldId="329"/>
            <ac:spMk id="12" creationId="{884E878E-BFE5-EC2A-88B6-416A4C92C34C}"/>
          </ac:spMkLst>
        </pc:spChg>
        <pc:spChg chg="mod replId">
          <ac:chgData name="Nguyễn Hạnh" userId="13be83250a4d52de" providerId="LiveId" clId="{E62922E3-F729-41C6-AC32-1788320E9B22}" dt="2024-11-05T10:26:30.517" v="459" actId="26606"/>
          <ac:spMkLst>
            <pc:docMk/>
            <pc:sldMk cId="1930496585" sldId="329"/>
            <ac:spMk id="16" creationId="{22BD2467-DC5A-E3F2-5BC5-D9180250141B}"/>
          </ac:spMkLst>
        </pc:spChg>
        <pc:spChg chg="add del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18" creationId="{0959F59E-86AC-4677-BFB0-9CD55AB10761}"/>
          </ac:spMkLst>
        </pc:spChg>
        <pc:spChg chg="mod replId">
          <ac:chgData name="Nguyễn Hạnh" userId="13be83250a4d52de" providerId="LiveId" clId="{E62922E3-F729-41C6-AC32-1788320E9B22}" dt="2024-11-05T10:26:30.517" v="459" actId="26606"/>
          <ac:spMkLst>
            <pc:docMk/>
            <pc:sldMk cId="1930496585" sldId="329"/>
            <ac:spMk id="19" creationId="{83DAD3EA-91B6-2F55-A8AD-A4740F10C115}"/>
          </ac:spMkLst>
        </pc:spChg>
        <pc:spChg chg="add del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20" creationId="{997ED08E-7CE7-4539-8E16-6A356378B3D3}"/>
          </ac:spMkLst>
        </pc:spChg>
        <pc:spChg chg="add del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22" creationId="{39F96DC1-4B54-4B36-B945-425E4C04AFBD}"/>
          </ac:spMkLst>
        </pc:spChg>
        <pc:spChg chg="add del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24" creationId="{A4F450A1-0760-4C39-82E4-515AA4FC9473}"/>
          </ac:spMkLst>
        </pc:spChg>
        <pc:spChg chg="add del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26" creationId="{0185CD32-2E94-4663-81AE-CC54E44AC2FC}"/>
          </ac:spMkLst>
        </pc:spChg>
        <pc:spChg chg="add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31" creationId="{5F9CFCE6-877F-4858-B8BD-2C52CA8AFBC4}"/>
          </ac:spMkLst>
        </pc:spChg>
        <pc:spChg chg="add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33" creationId="{8213F8A0-12AE-4514-8372-0DD766EC28EE}"/>
          </ac:spMkLst>
        </pc:spChg>
        <pc:spChg chg="add">
          <ac:chgData name="Nguyễn Hạnh" userId="13be83250a4d52de" providerId="LiveId" clId="{E62922E3-F729-41C6-AC32-1788320E9B22}" dt="2024-11-05T10:27:27.075" v="480" actId="26606"/>
          <ac:spMkLst>
            <pc:docMk/>
            <pc:sldMk cId="1930496585" sldId="329"/>
            <ac:spMk id="35" creationId="{9EFF17D4-9A8C-4CE5-B096-D8CCD4400437}"/>
          </ac:spMkLst>
        </pc:spChg>
        <pc:grpChg chg="add del mod">
          <ac:chgData name="Nguyễn Hạnh" userId="13be83250a4d52de" providerId="LiveId" clId="{E62922E3-F729-41C6-AC32-1788320E9B22}" dt="2024-11-05T10:26:50.171" v="462" actId="478"/>
          <ac:grpSpMkLst>
            <pc:docMk/>
            <pc:sldMk cId="1930496585" sldId="329"/>
            <ac:grpSpMk id="3" creationId="{71921F9F-B1DC-B98D-2931-E057CB6244FB}"/>
          </ac:grpSpMkLst>
        </pc:grpChg>
        <pc:grpChg chg="add del mod">
          <ac:chgData name="Nguyễn Hạnh" userId="13be83250a4d52de" providerId="LiveId" clId="{E62922E3-F729-41C6-AC32-1788320E9B22}" dt="2024-11-05T10:27:34.079" v="481" actId="1076"/>
          <ac:grpSpMkLst>
            <pc:docMk/>
            <pc:sldMk cId="1930496585" sldId="329"/>
            <ac:grpSpMk id="5" creationId="{9545E065-D947-7CAF-35AA-9F30219E4DCC}"/>
          </ac:grpSpMkLst>
        </pc:grpChg>
        <pc:grpChg chg="del mod replId">
          <ac:chgData name="Nguyễn Hạnh" userId="13be83250a4d52de" providerId="LiveId" clId="{E62922E3-F729-41C6-AC32-1788320E9B22}" dt="2024-11-05T10:26:30.548" v="460" actId="26606"/>
          <ac:grpSpMkLst>
            <pc:docMk/>
            <pc:sldMk cId="1930496585" sldId="329"/>
            <ac:grpSpMk id="15" creationId="{71921F9F-B1DC-B98D-2931-E057CB6244FB}"/>
          </ac:grpSpMkLst>
        </pc:grpChg>
        <pc:grpChg chg="del mod replId">
          <ac:chgData name="Nguyễn Hạnh" userId="13be83250a4d52de" providerId="LiveId" clId="{E62922E3-F729-41C6-AC32-1788320E9B22}" dt="2024-11-05T10:26:30.548" v="460" actId="26606"/>
          <ac:grpSpMkLst>
            <pc:docMk/>
            <pc:sldMk cId="1930496585" sldId="329"/>
            <ac:grpSpMk id="17" creationId="{9545E065-D947-7CAF-35AA-9F30219E4DCC}"/>
          </ac:grpSpMkLst>
        </pc:grpChg>
        <pc:picChg chg="add mod ord">
          <ac:chgData name="Nguyễn Hạnh" userId="13be83250a4d52de" providerId="LiveId" clId="{E62922E3-F729-41C6-AC32-1788320E9B22}" dt="2024-11-05T10:27:40.046" v="482" actId="1076"/>
          <ac:picMkLst>
            <pc:docMk/>
            <pc:sldMk cId="1930496585" sldId="329"/>
            <ac:picMk id="2" creationId="{DF8AEAD7-3959-A0FF-0476-0B3EBC663B7E}"/>
          </ac:picMkLst>
        </pc:picChg>
        <pc:picChg chg="add del mod ord">
          <ac:chgData name="Nguyễn Hạnh" userId="13be83250a4d52de" providerId="LiveId" clId="{E62922E3-F729-41C6-AC32-1788320E9B22}" dt="2024-11-05T10:26:52.885" v="465" actId="478"/>
          <ac:picMkLst>
            <pc:docMk/>
            <pc:sldMk cId="1930496585" sldId="329"/>
            <ac:picMk id="13" creationId="{BDCC2E61-67D0-3C10-6FD2-550EBC2DC384}"/>
          </ac:picMkLst>
        </pc:picChg>
      </pc:sldChg>
      <pc:sldChg chg="addSp modSp new mod modAnim">
        <pc:chgData name="Nguyễn Hạnh" userId="13be83250a4d52de" providerId="LiveId" clId="{E62922E3-F729-41C6-AC32-1788320E9B22}" dt="2024-11-07T16:16:41.578" v="735" actId="14100"/>
        <pc:sldMkLst>
          <pc:docMk/>
          <pc:sldMk cId="1649776471" sldId="330"/>
        </pc:sldMkLst>
        <pc:picChg chg="add mod">
          <ac:chgData name="Nguyễn Hạnh" userId="13be83250a4d52de" providerId="LiveId" clId="{E62922E3-F729-41C6-AC32-1788320E9B22}" dt="2024-11-07T16:16:41.578" v="735" actId="14100"/>
          <ac:picMkLst>
            <pc:docMk/>
            <pc:sldMk cId="1649776471" sldId="330"/>
            <ac:picMk id="2" creationId="{27D6C5FC-0F14-F689-DFFD-0C45E3DA53DF}"/>
          </ac:picMkLst>
        </pc:picChg>
      </pc:sldChg>
      <pc:sldChg chg="addSp delSp add del mod ord">
        <pc:chgData name="Nguyễn Hạnh" userId="13be83250a4d52de" providerId="LiveId" clId="{E62922E3-F729-41C6-AC32-1788320E9B22}" dt="2024-11-04T17:09:22.552" v="389" actId="47"/>
        <pc:sldMkLst>
          <pc:docMk/>
          <pc:sldMk cId="3974174140" sldId="330"/>
        </pc:sldMkLst>
        <pc:spChg chg="add del">
          <ac:chgData name="Nguyễn Hạnh" userId="13be83250a4d52de" providerId="LiveId" clId="{E62922E3-F729-41C6-AC32-1788320E9B22}" dt="2024-11-04T17:07:32.627" v="381" actId="478"/>
          <ac:spMkLst>
            <pc:docMk/>
            <pc:sldMk cId="3974174140" sldId="330"/>
            <ac:spMk id="9" creationId="{6C08DE3C-BC84-B475-3953-E5751B76F7E4}"/>
          </ac:spMkLst>
        </pc:spChg>
      </pc:sldChg>
      <pc:sldChg chg="add del ord">
        <pc:chgData name="Nguyễn Hạnh" userId="13be83250a4d52de" providerId="LiveId" clId="{E62922E3-F729-41C6-AC32-1788320E9B22}" dt="2024-11-04T17:09:24.420" v="390" actId="47"/>
        <pc:sldMkLst>
          <pc:docMk/>
          <pc:sldMk cId="3477219012" sldId="33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70A-4FBC-99D5-237F96C1A4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0A-4FBC-99D5-237F96C1A4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0A-4FBC-99D5-237F96C1A4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70A-4FBC-99D5-237F96C1A4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0A-4FBC-99D5-237F96C1A4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70A-4FBC-99D5-237F96C1A4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F46-4194-8725-F93DD4F0D5C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0A-4FBC-99D5-237F96C1A43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0A-4FBC-99D5-237F96C1A4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8398437500000001"/>
                      <c:h val="0.10136718126432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70A-4FBC-99D5-237F96C1A43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0A-4FBC-99D5-237F96C1A4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0A-4FBC-99D5-237F96C1A43E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3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/>
                  </a:p>
                  <a:p>
                    <a:pPr>
                      <a:defRPr sz="3600" b="1">
                        <a:solidFill>
                          <a:schemeClr val="tx1"/>
                        </a:solidFill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6-170A-4FBC-99D5-237F96C1A43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F46-4194-8725-F93DD4F0D5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Sheet1!$A$2:$A$8</c:f>
              <c:strCache>
                <c:ptCount val="6"/>
                <c:pt idx="0">
                  <c:v>sunny</c:v>
                </c:pt>
                <c:pt idx="1">
                  <c:v>rainy</c:v>
                </c:pt>
                <c:pt idx="2">
                  <c:v>cloudy</c:v>
                </c:pt>
                <c:pt idx="3">
                  <c:v>snowy</c:v>
                </c:pt>
                <c:pt idx="4">
                  <c:v>foggy</c:v>
                </c:pt>
                <c:pt idx="5">
                  <c:v>windy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Sheet1!$A$2:$A$7</c15:f>
                <c15:dlblRangeCache>
                  <c:ptCount val="6"/>
                  <c:pt idx="0">
                    <c:v>sunny</c:v>
                  </c:pt>
                  <c:pt idx="1">
                    <c:v>rainy</c:v>
                  </c:pt>
                  <c:pt idx="2">
                    <c:v>cloudy</c:v>
                  </c:pt>
                  <c:pt idx="3">
                    <c:v>snowy</c:v>
                  </c:pt>
                  <c:pt idx="4">
                    <c:v>foggy</c:v>
                  </c:pt>
                  <c:pt idx="5">
                    <c:v>windy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170A-4FBC-99D5-237F96C1A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 sz="30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0.30657</cdr:x>
      <cdr:y>0.1426</cdr:y>
    </cdr:from>
    <cdr:to>
      <cdr:x>0.48556</cdr:x>
      <cdr:y>0.3625</cdr:y>
    </cdr:to>
    <cdr:sp macro="" textlink="">
      <cdr:nvSpPr>
        <cdr:cNvPr id="2" name="Freeform 8">
          <a:extLst xmlns:a="http://schemas.openxmlformats.org/drawingml/2006/main">
            <a:ext uri="{FF2B5EF4-FFF2-40B4-BE49-F238E27FC236}">
              <a16:creationId xmlns:a16="http://schemas.microsoft.com/office/drawing/2014/main" id="{B1D47A1B-6055-8E1E-2BB9-B3F62A67F1C6}"/>
            </a:ext>
          </a:extLst>
        </cdr:cNvPr>
        <cdr:cNvSpPr/>
      </cdr:nvSpPr>
      <cdr:spPr>
        <a:xfrm xmlns:a="http://schemas.openxmlformats.org/drawingml/2006/main">
          <a:off x="2491798" y="772720"/>
          <a:ext cx="1454874" cy="1191549"/>
        </a:xfrm>
        <a:custGeom xmlns:a="http://schemas.openxmlformats.org/drawingml/2006/main">
          <a:avLst/>
          <a:gdLst/>
          <a:ahLst/>
          <a:cxnLst/>
          <a:rect l="l" t="t" r="r" b="b"/>
          <a:pathLst>
            <a:path w="5424055" h="5443850">
              <a:moveTo>
                <a:pt x="0" y="0"/>
              </a:moveTo>
              <a:lnTo>
                <a:pt x="5424054" y="0"/>
              </a:lnTo>
              <a:lnTo>
                <a:pt x="5424054" y="5443850"/>
              </a:lnTo>
              <a:lnTo>
                <a:pt x="0" y="5443850"/>
              </a:lnTo>
              <a:lnTo>
                <a:pt x="0" y="0"/>
              </a:lnTo>
              <a:close/>
            </a:path>
          </a:pathLst>
        </a:custGeom>
        <a:blipFill xmlns:a="http://schemas.openxmlformats.org/drawingml/2006/main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</cdr:x>
      <cdr:y>0.14539</cdr:y>
    </cdr:from>
    <cdr:to>
      <cdr:x>0.67296</cdr:x>
      <cdr:y>0.3424</cdr:y>
    </cdr:to>
    <cdr:sp macro="" textlink="">
      <cdr:nvSpPr>
        <cdr:cNvPr id="3" name="Freeform 6">
          <a:extLst xmlns:a="http://schemas.openxmlformats.org/drawingml/2006/main">
            <a:ext uri="{FF2B5EF4-FFF2-40B4-BE49-F238E27FC236}">
              <a16:creationId xmlns:a16="http://schemas.microsoft.com/office/drawing/2014/main" id="{DAE9E889-DA90-2D0A-FFC8-F0EB4FCA661E}"/>
            </a:ext>
          </a:extLst>
        </cdr:cNvPr>
        <cdr:cNvSpPr/>
      </cdr:nvSpPr>
      <cdr:spPr>
        <a:xfrm xmlns:a="http://schemas.openxmlformats.org/drawingml/2006/main">
          <a:off x="4064000" y="787818"/>
          <a:ext cx="1405812" cy="1067527"/>
        </a:xfrm>
        <a:custGeom xmlns:a="http://schemas.openxmlformats.org/drawingml/2006/main">
          <a:avLst/>
          <a:gdLst/>
          <a:ahLst/>
          <a:cxnLst/>
          <a:rect l="l" t="t" r="r" b="b"/>
          <a:pathLst>
            <a:path w="6594247" h="4723879">
              <a:moveTo>
                <a:pt x="0" y="0"/>
              </a:moveTo>
              <a:lnTo>
                <a:pt x="6594248" y="0"/>
              </a:lnTo>
              <a:lnTo>
                <a:pt x="6594248" y="4723878"/>
              </a:lnTo>
              <a:lnTo>
                <a:pt x="0" y="4723878"/>
              </a:lnTo>
              <a:lnTo>
                <a:pt x="0" y="0"/>
              </a:lnTo>
              <a:close/>
            </a:path>
          </a:pathLst>
        </a:custGeom>
        <a:blipFill xmlns:a="http://schemas.openxmlformats.org/drawingml/2006/main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0.59597</cdr:x>
      <cdr:y>0.39005</cdr:y>
    </cdr:from>
    <cdr:to>
      <cdr:x>0.76667</cdr:x>
      <cdr:y>0.60995</cdr:y>
    </cdr:to>
    <cdr:sp macro="" textlink="">
      <cdr:nvSpPr>
        <cdr:cNvPr id="4" name="Freeform 4">
          <a:extLst xmlns:a="http://schemas.openxmlformats.org/drawingml/2006/main">
            <a:ext uri="{FF2B5EF4-FFF2-40B4-BE49-F238E27FC236}">
              <a16:creationId xmlns:a16="http://schemas.microsoft.com/office/drawing/2014/main" id="{C2F5DCB6-E007-5DAE-07FE-7D801F789DE5}"/>
            </a:ext>
          </a:extLst>
        </cdr:cNvPr>
        <cdr:cNvSpPr/>
      </cdr:nvSpPr>
      <cdr:spPr>
        <a:xfrm xmlns:a="http://schemas.openxmlformats.org/drawingml/2006/main">
          <a:off x="4844075" y="2113558"/>
          <a:ext cx="1387392" cy="1191549"/>
        </a:xfrm>
        <a:custGeom xmlns:a="http://schemas.openxmlformats.org/drawingml/2006/main">
          <a:avLst/>
          <a:gdLst/>
          <a:ahLst/>
          <a:cxnLst/>
          <a:rect l="l" t="t" r="r" b="b"/>
          <a:pathLst>
            <a:path w="3376194" h="2516799">
              <a:moveTo>
                <a:pt x="0" y="0"/>
              </a:moveTo>
              <a:lnTo>
                <a:pt x="3376194" y="0"/>
              </a:lnTo>
              <a:lnTo>
                <a:pt x="3376194" y="2516799"/>
              </a:lnTo>
              <a:lnTo>
                <a:pt x="0" y="2516799"/>
              </a:lnTo>
              <a:lnTo>
                <a:pt x="0" y="0"/>
              </a:lnTo>
              <a:close/>
            </a:path>
          </a:pathLst>
        </a:custGeom>
        <a:blipFill xmlns:a="http://schemas.openxmlformats.org/drawingml/2006/main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0.50448</cdr:x>
      <cdr:y>0.65799</cdr:y>
    </cdr:from>
    <cdr:to>
      <cdr:x>0.68223</cdr:x>
      <cdr:y>0.80934</cdr:y>
    </cdr:to>
    <cdr:sp macro="" textlink="">
      <cdr:nvSpPr>
        <cdr:cNvPr id="6" name="Freeform 5">
          <a:extLst xmlns:a="http://schemas.openxmlformats.org/drawingml/2006/main">
            <a:ext uri="{FF2B5EF4-FFF2-40B4-BE49-F238E27FC236}">
              <a16:creationId xmlns:a16="http://schemas.microsoft.com/office/drawing/2014/main" id="{E586FE9A-E921-BFFA-193F-50C4DF2E2DC1}"/>
            </a:ext>
          </a:extLst>
        </cdr:cNvPr>
        <cdr:cNvSpPr/>
      </cdr:nvSpPr>
      <cdr:spPr>
        <a:xfrm xmlns:a="http://schemas.openxmlformats.org/drawingml/2006/main">
          <a:off x="6150582" y="5348123"/>
          <a:ext cx="2167155" cy="1230193"/>
        </a:xfrm>
        <a:custGeom xmlns:a="http://schemas.openxmlformats.org/drawingml/2006/main">
          <a:avLst/>
          <a:gdLst/>
          <a:ahLst/>
          <a:cxnLst/>
          <a:rect l="l" t="t" r="r" b="b"/>
          <a:pathLst>
            <a:path w="3241146" h="1744326">
              <a:moveTo>
                <a:pt x="0" y="0"/>
              </a:moveTo>
              <a:lnTo>
                <a:pt x="3241146" y="0"/>
              </a:lnTo>
              <a:lnTo>
                <a:pt x="3241146" y="1744326"/>
              </a:lnTo>
              <a:lnTo>
                <a:pt x="0" y="1744326"/>
              </a:lnTo>
              <a:lnTo>
                <a:pt x="0" y="0"/>
              </a:lnTo>
              <a:close/>
            </a:path>
          </a:pathLst>
        </a:custGeom>
        <a:blipFill xmlns:a="http://schemas.openxmlformats.org/drawingml/2006/main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0.32246</cdr:x>
      <cdr:y>0.64992</cdr:y>
    </cdr:from>
    <cdr:to>
      <cdr:x>0.45944</cdr:x>
      <cdr:y>0.85312</cdr:y>
    </cdr:to>
    <cdr:sp macro="" textlink="">
      <cdr:nvSpPr>
        <cdr:cNvPr id="7" name="Freeform 6">
          <a:extLst xmlns:a="http://schemas.openxmlformats.org/drawingml/2006/main">
            <a:ext uri="{FF2B5EF4-FFF2-40B4-BE49-F238E27FC236}">
              <a16:creationId xmlns:a16="http://schemas.microsoft.com/office/drawing/2014/main" id="{CE05AB6B-0828-8916-A68A-041B4043FCCD}"/>
            </a:ext>
          </a:extLst>
        </cdr:cNvPr>
        <cdr:cNvSpPr/>
      </cdr:nvSpPr>
      <cdr:spPr>
        <a:xfrm xmlns:a="http://schemas.openxmlformats.org/drawingml/2006/main">
          <a:off x="2620923" y="3521687"/>
          <a:ext cx="1113395" cy="1101112"/>
        </a:xfrm>
        <a:custGeom xmlns:a="http://schemas.openxmlformats.org/drawingml/2006/main">
          <a:avLst/>
          <a:gdLst/>
          <a:ahLst/>
          <a:cxnLst/>
          <a:rect l="l" t="t" r="r" b="b"/>
          <a:pathLst>
            <a:path w="2565818" h="2234594">
              <a:moveTo>
                <a:pt x="0" y="0"/>
              </a:moveTo>
              <a:lnTo>
                <a:pt x="2565817" y="0"/>
              </a:lnTo>
              <a:lnTo>
                <a:pt x="2565817" y="2234594"/>
              </a:lnTo>
              <a:lnTo>
                <a:pt x="0" y="2234594"/>
              </a:lnTo>
              <a:lnTo>
                <a:pt x="0" y="0"/>
              </a:lnTo>
              <a:close/>
            </a:path>
          </a:pathLst>
        </a:custGeom>
        <a:blipFill xmlns:a="http://schemas.openxmlformats.org/drawingml/2006/main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0.24147</cdr:x>
      <cdr:y>0.39005</cdr:y>
    </cdr:from>
    <cdr:to>
      <cdr:x>0.39583</cdr:x>
      <cdr:y>0.60995</cdr:y>
    </cdr:to>
    <cdr:sp macro="" textlink="">
      <cdr:nvSpPr>
        <cdr:cNvPr id="9" name="Freeform 7">
          <a:extLst xmlns:a="http://schemas.openxmlformats.org/drawingml/2006/main">
            <a:ext uri="{FF2B5EF4-FFF2-40B4-BE49-F238E27FC236}">
              <a16:creationId xmlns:a16="http://schemas.microsoft.com/office/drawing/2014/main" id="{63084143-1C8F-879F-95F3-F0F39D7AC49A}"/>
            </a:ext>
          </a:extLst>
        </cdr:cNvPr>
        <cdr:cNvSpPr/>
      </cdr:nvSpPr>
      <cdr:spPr>
        <a:xfrm xmlns:a="http://schemas.openxmlformats.org/drawingml/2006/main">
          <a:off x="1962685" y="2113558"/>
          <a:ext cx="1254649" cy="1191549"/>
        </a:xfrm>
        <a:custGeom xmlns:a="http://schemas.openxmlformats.org/drawingml/2006/main">
          <a:avLst/>
          <a:gdLst/>
          <a:ahLst/>
          <a:cxnLst/>
          <a:rect l="l" t="t" r="r" b="b"/>
          <a:pathLst>
            <a:path w="3609964" h="3420441">
              <a:moveTo>
                <a:pt x="0" y="0"/>
              </a:moveTo>
              <a:lnTo>
                <a:pt x="3609964" y="0"/>
              </a:lnTo>
              <a:lnTo>
                <a:pt x="3609964" y="3420441"/>
              </a:lnTo>
              <a:lnTo>
                <a:pt x="0" y="3420441"/>
              </a:lnTo>
              <a:lnTo>
                <a:pt x="0" y="0"/>
              </a:lnTo>
              <a:close/>
            </a:path>
          </a:pathLst>
        </a:custGeom>
        <a:blipFill xmlns:a="http://schemas.openxmlformats.org/drawingml/2006/main">
          <a:blip xmlns:r="http://schemas.openxmlformats.org/officeDocument/2006/relationships" r:embed="rId11"/>
          <a:stretch>
            <a:fillRect/>
          </a:stretch>
        </a:blipFill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6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7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95881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5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6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48.png"/><Relationship Id="rId11" Type="http://schemas.openxmlformats.org/officeDocument/2006/relationships/image" Target="../media/image64.svg"/><Relationship Id="rId5" Type="http://schemas.openxmlformats.org/officeDocument/2006/relationships/image" Target="../media/image19.svg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10" Type="http://schemas.openxmlformats.org/officeDocument/2006/relationships/image" Target="../media/image66.png"/><Relationship Id="rId4" Type="http://schemas.openxmlformats.org/officeDocument/2006/relationships/image" Target="../media/image20.png"/><Relationship Id="rId9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76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48.png"/><Relationship Id="rId11" Type="http://schemas.openxmlformats.org/officeDocument/2006/relationships/image" Target="../media/image75.svg"/><Relationship Id="rId5" Type="http://schemas.openxmlformats.org/officeDocument/2006/relationships/image" Target="../media/image19.svg"/><Relationship Id="rId10" Type="http://schemas.openxmlformats.org/officeDocument/2006/relationships/image" Target="../media/image74.png"/><Relationship Id="rId4" Type="http://schemas.openxmlformats.org/officeDocument/2006/relationships/image" Target="../media/image18.png"/><Relationship Id="rId9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10" Type="http://schemas.openxmlformats.org/officeDocument/2006/relationships/image" Target="../media/image79.png"/><Relationship Id="rId4" Type="http://schemas.openxmlformats.org/officeDocument/2006/relationships/image" Target="../media/image20.png"/><Relationship Id="rId9" Type="http://schemas.openxmlformats.org/officeDocument/2006/relationships/image" Target="../media/image7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59.png"/><Relationship Id="rId4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48.png"/><Relationship Id="rId11" Type="http://schemas.openxmlformats.org/officeDocument/2006/relationships/image" Target="../media/image84.png"/><Relationship Id="rId5" Type="http://schemas.openxmlformats.org/officeDocument/2006/relationships/image" Target="../media/image19.svg"/><Relationship Id="rId10" Type="http://schemas.openxmlformats.org/officeDocument/2006/relationships/image" Target="../media/image83.png"/><Relationship Id="rId4" Type="http://schemas.openxmlformats.org/officeDocument/2006/relationships/image" Target="../media/image18.png"/><Relationship Id="rId9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33.png"/><Relationship Id="rId3" Type="http://schemas.microsoft.com/office/2007/relationships/media" Target="../media/media7.mp3"/><Relationship Id="rId21" Type="http://schemas.openxmlformats.org/officeDocument/2006/relationships/image" Target="../media/image23.pn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30.png"/><Relationship Id="rId10" Type="http://schemas.openxmlformats.org/officeDocument/2006/relationships/audio" Target="../media/media10.mp3"/><Relationship Id="rId19" Type="http://schemas.openxmlformats.org/officeDocument/2006/relationships/image" Target="../media/image34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65652" y="742975"/>
            <a:ext cx="3622348" cy="1659694"/>
            <a:chOff x="0" y="0"/>
            <a:chExt cx="4829797" cy="221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4858" y="146109"/>
            <a:ext cx="2605367" cy="1193732"/>
            <a:chOff x="0" y="0"/>
            <a:chExt cx="3473823" cy="15916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27578" y="8350293"/>
            <a:ext cx="2605367" cy="1193732"/>
            <a:chOff x="0" y="0"/>
            <a:chExt cx="3473823" cy="15916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0561" y="5442427"/>
            <a:ext cx="3622348" cy="1659694"/>
            <a:chOff x="0" y="0"/>
            <a:chExt cx="4829797" cy="22129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73234" y="3601884"/>
            <a:ext cx="8941532" cy="7000474"/>
          </a:xfrm>
          <a:custGeom>
            <a:avLst/>
            <a:gdLst/>
            <a:ahLst/>
            <a:cxnLst/>
            <a:rect l="l" t="t" r="r" b="b"/>
            <a:pathLst>
              <a:path w="8941532" h="7000474">
                <a:moveTo>
                  <a:pt x="0" y="0"/>
                </a:moveTo>
                <a:lnTo>
                  <a:pt x="8941532" y="0"/>
                </a:lnTo>
                <a:lnTo>
                  <a:pt x="8941532" y="7000474"/>
                </a:lnTo>
                <a:lnTo>
                  <a:pt x="0" y="7000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00225" y="-1172"/>
            <a:ext cx="11487550" cy="371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WELCOME TO OUR CLASS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62346" y="4752058"/>
            <a:ext cx="3536525" cy="1845423"/>
          </a:xfrm>
          <a:custGeom>
            <a:avLst/>
            <a:gdLst/>
            <a:ahLst/>
            <a:cxnLst/>
            <a:rect l="l" t="t" r="r" b="b"/>
            <a:pathLst>
              <a:path w="3536525" h="1845423">
                <a:moveTo>
                  <a:pt x="0" y="0"/>
                </a:moveTo>
                <a:lnTo>
                  <a:pt x="3536526" y="0"/>
                </a:lnTo>
                <a:lnTo>
                  <a:pt x="3536526" y="1845423"/>
                </a:lnTo>
                <a:lnTo>
                  <a:pt x="0" y="18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46073" y="1506508"/>
            <a:ext cx="3549165" cy="2542493"/>
          </a:xfrm>
          <a:custGeom>
            <a:avLst/>
            <a:gdLst/>
            <a:ahLst/>
            <a:cxnLst/>
            <a:rect l="l" t="t" r="r" b="b"/>
            <a:pathLst>
              <a:path w="3549165" h="2542493">
                <a:moveTo>
                  <a:pt x="0" y="0"/>
                </a:moveTo>
                <a:lnTo>
                  <a:pt x="3549165" y="0"/>
                </a:lnTo>
                <a:lnTo>
                  <a:pt x="3549165" y="2542493"/>
                </a:lnTo>
                <a:lnTo>
                  <a:pt x="0" y="2542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46073" y="4656714"/>
            <a:ext cx="3376194" cy="2516799"/>
          </a:xfrm>
          <a:custGeom>
            <a:avLst/>
            <a:gdLst/>
            <a:ahLst/>
            <a:cxnLst/>
            <a:rect l="l" t="t" r="r" b="b"/>
            <a:pathLst>
              <a:path w="3376194" h="2516799">
                <a:moveTo>
                  <a:pt x="0" y="0"/>
                </a:moveTo>
                <a:lnTo>
                  <a:pt x="3376194" y="0"/>
                </a:lnTo>
                <a:lnTo>
                  <a:pt x="3376194" y="2516799"/>
                </a:lnTo>
                <a:lnTo>
                  <a:pt x="0" y="2516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12032" y="2304675"/>
            <a:ext cx="3241146" cy="1744326"/>
          </a:xfrm>
          <a:custGeom>
            <a:avLst/>
            <a:gdLst/>
            <a:ahLst/>
            <a:cxnLst/>
            <a:rect l="l" t="t" r="r" b="b"/>
            <a:pathLst>
              <a:path w="3241146" h="1744326">
                <a:moveTo>
                  <a:pt x="0" y="0"/>
                </a:moveTo>
                <a:lnTo>
                  <a:pt x="3241146" y="0"/>
                </a:lnTo>
                <a:lnTo>
                  <a:pt x="3241146" y="1744326"/>
                </a:lnTo>
                <a:lnTo>
                  <a:pt x="0" y="1744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27451" y="7802903"/>
            <a:ext cx="2565818" cy="2234594"/>
          </a:xfrm>
          <a:custGeom>
            <a:avLst/>
            <a:gdLst/>
            <a:ahLst/>
            <a:cxnLst/>
            <a:rect l="l" t="t" r="r" b="b"/>
            <a:pathLst>
              <a:path w="2565818" h="2234594">
                <a:moveTo>
                  <a:pt x="0" y="0"/>
                </a:moveTo>
                <a:lnTo>
                  <a:pt x="2565817" y="0"/>
                </a:lnTo>
                <a:lnTo>
                  <a:pt x="2565817" y="2234594"/>
                </a:lnTo>
                <a:lnTo>
                  <a:pt x="0" y="2234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12032" y="6877181"/>
            <a:ext cx="3609964" cy="3420441"/>
          </a:xfrm>
          <a:custGeom>
            <a:avLst/>
            <a:gdLst/>
            <a:ahLst/>
            <a:cxnLst/>
            <a:rect l="l" t="t" r="r" b="b"/>
            <a:pathLst>
              <a:path w="3609964" h="3420441">
                <a:moveTo>
                  <a:pt x="0" y="0"/>
                </a:moveTo>
                <a:lnTo>
                  <a:pt x="3609964" y="0"/>
                </a:lnTo>
                <a:lnTo>
                  <a:pt x="3609964" y="3420441"/>
                </a:lnTo>
                <a:lnTo>
                  <a:pt x="0" y="3420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1024235" y="1929849"/>
            <a:ext cx="2531188" cy="834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sunny</a:t>
            </a:r>
          </a:p>
          <a:p>
            <a:pPr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rainy</a:t>
            </a:r>
          </a:p>
          <a:p>
            <a:pPr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snowy</a:t>
            </a:r>
          </a:p>
          <a:p>
            <a:pPr marL="0" lvl="0" indent="0"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8906" y="16919"/>
            <a:ext cx="6770736" cy="182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Words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81638" y="2104650"/>
            <a:ext cx="2696162" cy="8340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cloudy</a:t>
            </a:r>
          </a:p>
          <a:p>
            <a:pPr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windy</a:t>
            </a:r>
          </a:p>
          <a:p>
            <a:pPr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foggy</a:t>
            </a:r>
          </a:p>
          <a:p>
            <a:pPr marL="0" lvl="0" indent="0" algn="ctr">
              <a:lnSpc>
                <a:spcPts val="9374"/>
              </a:lnSpc>
            </a:pPr>
            <a:endParaRPr lang="en-US" sz="6009" b="1" spc="-222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21579" y="224111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1"/>
                </a:lnTo>
                <a:lnTo>
                  <a:pt x="0" y="1735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44000" y="224111"/>
            <a:ext cx="7503897" cy="372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Completed round 1</a:t>
            </a:r>
          </a:p>
        </p:txBody>
      </p:sp>
      <p:sp>
        <p:nvSpPr>
          <p:cNvPr id="7" name="Freeform 7"/>
          <p:cNvSpPr/>
          <p:nvPr/>
        </p:nvSpPr>
        <p:spPr>
          <a:xfrm>
            <a:off x="8306279" y="3408108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2"/>
                </a:lnTo>
                <a:lnTo>
                  <a:pt x="0" y="1735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028700" y="-1208671"/>
            <a:ext cx="4762002" cy="4762002"/>
          </a:xfrm>
          <a:custGeom>
            <a:avLst/>
            <a:gdLst/>
            <a:ahLst/>
            <a:cxnLst/>
            <a:rect l="l" t="t" r="r" b="b"/>
            <a:pathLst>
              <a:path w="4762002" h="4762002">
                <a:moveTo>
                  <a:pt x="0" y="0"/>
                </a:moveTo>
                <a:lnTo>
                  <a:pt x="4762002" y="0"/>
                </a:lnTo>
                <a:lnTo>
                  <a:pt x="4762002" y="4762002"/>
                </a:lnTo>
                <a:lnTo>
                  <a:pt x="0" y="4762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35239" y="3832299"/>
            <a:ext cx="4690648" cy="5470143"/>
          </a:xfrm>
          <a:custGeom>
            <a:avLst/>
            <a:gdLst/>
            <a:ahLst/>
            <a:cxnLst/>
            <a:rect l="l" t="t" r="r" b="b"/>
            <a:pathLst>
              <a:path w="4690648" h="5470143">
                <a:moveTo>
                  <a:pt x="0" y="0"/>
                </a:moveTo>
                <a:lnTo>
                  <a:pt x="4690648" y="0"/>
                </a:lnTo>
                <a:lnTo>
                  <a:pt x="4690648" y="5470143"/>
                </a:lnTo>
                <a:lnTo>
                  <a:pt x="0" y="547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" name="slide 11">
            <a:hlinkClick r:id="" action="ppaction://media"/>
            <a:extLst>
              <a:ext uri="{FF2B5EF4-FFF2-40B4-BE49-F238E27FC236}">
                <a16:creationId xmlns:a16="http://schemas.microsoft.com/office/drawing/2014/main" id="{78DE3982-AF33-89A3-9E6B-091113D35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20821" y="848729"/>
            <a:ext cx="2514600" cy="4452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2940" y="1866900"/>
            <a:ext cx="6374660" cy="5582643"/>
          </a:xfrm>
          <a:custGeom>
            <a:avLst/>
            <a:gdLst/>
            <a:ahLst/>
            <a:cxnLst/>
            <a:rect l="l" t="t" r="r" b="b"/>
            <a:pathLst>
              <a:path w="6200924" h="5456813">
                <a:moveTo>
                  <a:pt x="0" y="0"/>
                </a:moveTo>
                <a:lnTo>
                  <a:pt x="6200924" y="0"/>
                </a:lnTo>
                <a:lnTo>
                  <a:pt x="6200924" y="5456813"/>
                </a:lnTo>
                <a:lnTo>
                  <a:pt x="0" y="5456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929478" y="3653821"/>
            <a:ext cx="3558390" cy="5191285"/>
          </a:xfrm>
          <a:custGeom>
            <a:avLst/>
            <a:gdLst/>
            <a:ahLst/>
            <a:cxnLst/>
            <a:rect l="l" t="t" r="r" b="b"/>
            <a:pathLst>
              <a:path w="3558390" h="5191285">
                <a:moveTo>
                  <a:pt x="0" y="0"/>
                </a:moveTo>
                <a:lnTo>
                  <a:pt x="3558391" y="0"/>
                </a:lnTo>
                <a:lnTo>
                  <a:pt x="3558391" y="5191285"/>
                </a:lnTo>
                <a:lnTo>
                  <a:pt x="0" y="5191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175866" y="3178087"/>
            <a:ext cx="7275073" cy="164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Round 2: </a:t>
            </a:r>
          </a:p>
          <a:p>
            <a:pPr marL="0" lvl="0" indent="0" algn="ctr">
              <a:lnSpc>
                <a:spcPts val="6075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Water power</a:t>
            </a:r>
          </a:p>
        </p:txBody>
      </p:sp>
      <p:pic>
        <p:nvPicPr>
          <p:cNvPr id="10" name="slide 12">
            <a:hlinkClick r:id="" action="ppaction://media"/>
            <a:extLst>
              <a:ext uri="{FF2B5EF4-FFF2-40B4-BE49-F238E27FC236}">
                <a16:creationId xmlns:a16="http://schemas.microsoft.com/office/drawing/2014/main" id="{69825C96-56A0-0462-5B71-A2FEC0317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56235" y="-155141"/>
            <a:ext cx="2558750" cy="4813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31CC6-253D-7F36-5EC9-9F911AE7F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03" y="816890"/>
            <a:ext cx="9795101" cy="99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9F8D-BBBF-FB0A-B394-B720DFF33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22241"/>
            <a:ext cx="12882726" cy="2823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C6F89-4E08-E44A-42AF-CDD2D3EDC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8456" y="4144342"/>
            <a:ext cx="10265030" cy="4629551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B8C5547C-D7D8-61DF-8B0D-454B80B2AA6B}"/>
              </a:ext>
            </a:extLst>
          </p:cNvPr>
          <p:cNvSpPr/>
          <p:nvPr/>
        </p:nvSpPr>
        <p:spPr>
          <a:xfrm>
            <a:off x="3685361" y="3044545"/>
            <a:ext cx="8491088" cy="705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BE872D87-7AD8-88F6-7C6D-0A7C57B238E5}"/>
              </a:ext>
            </a:extLst>
          </p:cNvPr>
          <p:cNvSpPr/>
          <p:nvPr/>
        </p:nvSpPr>
        <p:spPr>
          <a:xfrm>
            <a:off x="7930905" y="6860789"/>
            <a:ext cx="3293823" cy="705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1" name="CD1 TRACK 53">
            <a:hlinkClick r:id="" action="ppaction://media"/>
            <a:extLst>
              <a:ext uri="{FF2B5EF4-FFF2-40B4-BE49-F238E27FC236}">
                <a16:creationId xmlns:a16="http://schemas.microsoft.com/office/drawing/2014/main" id="{83F15229-4C76-B295-5E92-612067E42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206" y="974102"/>
            <a:ext cx="731045" cy="7310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96693-55C5-1580-1E54-28ABF79FC327}"/>
              </a:ext>
            </a:extLst>
          </p:cNvPr>
          <p:cNvSpPr txBox="1"/>
          <p:nvPr/>
        </p:nvSpPr>
        <p:spPr>
          <a:xfrm>
            <a:off x="12241752" y="735605"/>
            <a:ext cx="61862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FA94B-9DFE-A9B6-8000-C0411F861EC5}"/>
              </a:ext>
            </a:extLst>
          </p:cNvPr>
          <p:cNvSpPr/>
          <p:nvPr/>
        </p:nvSpPr>
        <p:spPr>
          <a:xfrm>
            <a:off x="10089866" y="567284"/>
            <a:ext cx="2151887" cy="1499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CD1 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00760" y="1683781"/>
            <a:ext cx="731045" cy="731045"/>
          </a:xfrm>
          <a:prstGeom prst="rect">
            <a:avLst/>
          </a:prstGeom>
        </p:spPr>
      </p:pic>
      <p:pic>
        <p:nvPicPr>
          <p:cNvPr id="12" name="CD1 TRACK 5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65" end="34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4317" y="4224743"/>
            <a:ext cx="731045" cy="731045"/>
          </a:xfrm>
          <a:prstGeom prst="rect">
            <a:avLst/>
          </a:prstGeom>
        </p:spPr>
      </p:pic>
      <p:pic>
        <p:nvPicPr>
          <p:cNvPr id="13" name="CD1 TRACK 5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690" end="112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8191" y="68887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1310910" y="2781561"/>
            <a:ext cx="6594247" cy="4723879"/>
          </a:xfrm>
          <a:custGeom>
            <a:avLst/>
            <a:gdLst/>
            <a:ahLst/>
            <a:cxnLst/>
            <a:rect l="l" t="t" r="r" b="b"/>
            <a:pathLst>
              <a:path w="6594247" h="4723879">
                <a:moveTo>
                  <a:pt x="0" y="0"/>
                </a:moveTo>
                <a:lnTo>
                  <a:pt x="6594248" y="0"/>
                </a:lnTo>
                <a:lnTo>
                  <a:pt x="6594248" y="4723878"/>
                </a:lnTo>
                <a:lnTo>
                  <a:pt x="0" y="472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9600" y="3999764"/>
            <a:ext cx="10928409" cy="231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What’s the weather like today?</a:t>
            </a:r>
          </a:p>
          <a:p>
            <a:pPr marL="0" lvl="0" indent="0" algn="l">
              <a:lnSpc>
                <a:spcPts val="9374"/>
              </a:lnSpc>
            </a:pPr>
            <a:r>
              <a:rPr lang="en-US" sz="6009" b="1" spc="-2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	It’s sunny.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66524" y="1901197"/>
            <a:ext cx="11487550" cy="182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Structures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52911" y="1333500"/>
            <a:ext cx="11976548" cy="181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38"/>
              </a:lnSpc>
            </a:pPr>
            <a:r>
              <a:rPr lang="en-US" sz="9768" b="1" spc="-36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TIME TO PRACTICE</a:t>
            </a:r>
          </a:p>
        </p:txBody>
      </p:sp>
      <p:pic>
        <p:nvPicPr>
          <p:cNvPr id="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F19C1683-F9FB-AE77-82DE-E59588200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3390900"/>
            <a:ext cx="10296071" cy="579154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82322" y="5707158"/>
            <a:ext cx="7465108" cy="4667394"/>
          </a:xfrm>
          <a:custGeom>
            <a:avLst/>
            <a:gdLst/>
            <a:ahLst/>
            <a:cxnLst/>
            <a:rect l="l" t="t" r="r" b="b"/>
            <a:pathLst>
              <a:path w="9217708" h="5668890">
                <a:moveTo>
                  <a:pt x="0" y="0"/>
                </a:moveTo>
                <a:lnTo>
                  <a:pt x="9217708" y="0"/>
                </a:lnTo>
                <a:lnTo>
                  <a:pt x="9217708" y="5668890"/>
                </a:lnTo>
                <a:lnTo>
                  <a:pt x="0" y="56688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1C1C99B5-9ECF-AC53-DAFF-66022447BEC9}"/>
              </a:ext>
            </a:extLst>
          </p:cNvPr>
          <p:cNvSpPr/>
          <p:nvPr/>
        </p:nvSpPr>
        <p:spPr>
          <a:xfrm>
            <a:off x="1388103" y="3168835"/>
            <a:ext cx="4152900" cy="2919389"/>
          </a:xfrm>
          <a:prstGeom prst="rightArrow">
            <a:avLst/>
          </a:prstGeom>
          <a:solidFill>
            <a:srgbClr val="ED59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5497C-040D-90AA-C696-AEDDA65E05E7}"/>
              </a:ext>
            </a:extLst>
          </p:cNvPr>
          <p:cNvSpPr/>
          <p:nvPr/>
        </p:nvSpPr>
        <p:spPr>
          <a:xfrm>
            <a:off x="6283559" y="8513818"/>
            <a:ext cx="5368899" cy="1787324"/>
          </a:xfrm>
          <a:prstGeom prst="roundRect">
            <a:avLst/>
          </a:prstGeom>
          <a:solidFill>
            <a:srgbClr val="EC57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dirty="0"/>
              <a:t>SPIN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2D1FC03-8981-C407-5EEC-77E5E45696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802529"/>
              </p:ext>
            </p:extLst>
          </p:nvPr>
        </p:nvGraphicFramePr>
        <p:xfrm>
          <a:off x="3048000" y="385817"/>
          <a:ext cx="12192000" cy="812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88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3" grpId="1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21579" y="224111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1"/>
                </a:lnTo>
                <a:lnTo>
                  <a:pt x="0" y="1735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61928" y="203157"/>
            <a:ext cx="7487529" cy="372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Completed round 2</a:t>
            </a:r>
          </a:p>
        </p:txBody>
      </p:sp>
      <p:sp>
        <p:nvSpPr>
          <p:cNvPr id="7" name="Freeform 7"/>
          <p:cNvSpPr/>
          <p:nvPr/>
        </p:nvSpPr>
        <p:spPr>
          <a:xfrm>
            <a:off x="8306279" y="3408108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2"/>
                </a:lnTo>
                <a:lnTo>
                  <a:pt x="0" y="1735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911617" y="3759360"/>
            <a:ext cx="3558390" cy="5191285"/>
          </a:xfrm>
          <a:custGeom>
            <a:avLst/>
            <a:gdLst/>
            <a:ahLst/>
            <a:cxnLst/>
            <a:rect l="l" t="t" r="r" b="b"/>
            <a:pathLst>
              <a:path w="3558390" h="5191285">
                <a:moveTo>
                  <a:pt x="0" y="0"/>
                </a:moveTo>
                <a:lnTo>
                  <a:pt x="3558390" y="0"/>
                </a:lnTo>
                <a:lnTo>
                  <a:pt x="3558390" y="5191285"/>
                </a:lnTo>
                <a:lnTo>
                  <a:pt x="0" y="5191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79148" y="-1296700"/>
            <a:ext cx="5015696" cy="5015696"/>
          </a:xfrm>
          <a:custGeom>
            <a:avLst/>
            <a:gdLst/>
            <a:ahLst/>
            <a:cxnLst/>
            <a:rect l="l" t="t" r="r" b="b"/>
            <a:pathLst>
              <a:path w="5015696" h="5015696">
                <a:moveTo>
                  <a:pt x="0" y="0"/>
                </a:moveTo>
                <a:lnTo>
                  <a:pt x="5015696" y="0"/>
                </a:lnTo>
                <a:lnTo>
                  <a:pt x="5015696" y="5015695"/>
                </a:lnTo>
                <a:lnTo>
                  <a:pt x="0" y="50156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slide 17">
            <a:hlinkClick r:id="" action="ppaction://media"/>
            <a:extLst>
              <a:ext uri="{FF2B5EF4-FFF2-40B4-BE49-F238E27FC236}">
                <a16:creationId xmlns:a16="http://schemas.microsoft.com/office/drawing/2014/main" id="{922C074F-9AE3-39F0-73DB-28F72423C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583400" y="848729"/>
            <a:ext cx="1828800" cy="244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2940" y="1992730"/>
            <a:ext cx="6200924" cy="5456813"/>
          </a:xfrm>
          <a:custGeom>
            <a:avLst/>
            <a:gdLst/>
            <a:ahLst/>
            <a:cxnLst/>
            <a:rect l="l" t="t" r="r" b="b"/>
            <a:pathLst>
              <a:path w="6200924" h="5456813">
                <a:moveTo>
                  <a:pt x="0" y="0"/>
                </a:moveTo>
                <a:lnTo>
                  <a:pt x="6200924" y="0"/>
                </a:lnTo>
                <a:lnTo>
                  <a:pt x="6200924" y="5456813"/>
                </a:lnTo>
                <a:lnTo>
                  <a:pt x="0" y="5456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09769" y="3949612"/>
            <a:ext cx="5424055" cy="5443850"/>
          </a:xfrm>
          <a:custGeom>
            <a:avLst/>
            <a:gdLst/>
            <a:ahLst/>
            <a:cxnLst/>
            <a:rect l="l" t="t" r="r" b="b"/>
            <a:pathLst>
              <a:path w="5424055" h="5443850">
                <a:moveTo>
                  <a:pt x="0" y="0"/>
                </a:moveTo>
                <a:lnTo>
                  <a:pt x="5424054" y="0"/>
                </a:lnTo>
                <a:lnTo>
                  <a:pt x="5424054" y="5443850"/>
                </a:lnTo>
                <a:lnTo>
                  <a:pt x="0" y="5443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220986" y="3314700"/>
            <a:ext cx="7275073" cy="164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Round 3: </a:t>
            </a:r>
          </a:p>
          <a:p>
            <a:pPr marL="0" lvl="0" indent="0" algn="ctr">
              <a:lnSpc>
                <a:spcPts val="6075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Air power</a:t>
            </a:r>
          </a:p>
        </p:txBody>
      </p:sp>
      <p:pic>
        <p:nvPicPr>
          <p:cNvPr id="10" name="slide 18">
            <a:hlinkClick r:id="" action="ppaction://media"/>
            <a:extLst>
              <a:ext uri="{FF2B5EF4-FFF2-40B4-BE49-F238E27FC236}">
                <a16:creationId xmlns:a16="http://schemas.microsoft.com/office/drawing/2014/main" id="{7ECCA2A2-BE76-4379-B79C-A0D5C502D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42961" y="848729"/>
            <a:ext cx="36576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94367-C9BE-BB66-D473-ABF3B04A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14300"/>
            <a:ext cx="16154400" cy="1995820"/>
          </a:xfrm>
          <a:prstGeom prst="rect">
            <a:avLst/>
          </a:prstGeom>
        </p:spPr>
      </p:pic>
      <p:pic>
        <p:nvPicPr>
          <p:cNvPr id="14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7575736A-03A1-CFE8-AE06-C196066A1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6017751"/>
            <a:ext cx="6731000" cy="3786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1F7B3-5978-3980-3742-4D604BE13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" y="1943100"/>
            <a:ext cx="14084123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9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93016" y="1726181"/>
            <a:ext cx="11487550" cy="182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QUIZ SHOW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9078" y="4152900"/>
            <a:ext cx="10895426" cy="2883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06"/>
              </a:lnSpc>
              <a:spcBef>
                <a:spcPct val="0"/>
              </a:spcBef>
            </a:pPr>
            <a:r>
              <a:rPr lang="en-US" sz="6000" spc="-18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There is a question about weather with 4 answer choices. Choose the correct answer. </a:t>
            </a:r>
          </a:p>
        </p:txBody>
      </p:sp>
      <p:sp>
        <p:nvSpPr>
          <p:cNvPr id="8" name="Freeform 8"/>
          <p:cNvSpPr/>
          <p:nvPr/>
        </p:nvSpPr>
        <p:spPr>
          <a:xfrm>
            <a:off x="-1862730" y="1028700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E1CA3CD9-D421-1EC8-887B-BA244A01E950}"/>
              </a:ext>
            </a:extLst>
          </p:cNvPr>
          <p:cNvSpPr/>
          <p:nvPr/>
        </p:nvSpPr>
        <p:spPr>
          <a:xfrm>
            <a:off x="9395014" y="5509353"/>
            <a:ext cx="1442884" cy="1681021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81922" y="-197121"/>
            <a:ext cx="17664000" cy="4791360"/>
          </a:xfrm>
          <a:custGeom>
            <a:avLst/>
            <a:gdLst/>
            <a:ahLst/>
            <a:cxnLst/>
            <a:rect l="l" t="t" r="r" b="b"/>
            <a:pathLst>
              <a:path w="17664000" h="4791360">
                <a:moveTo>
                  <a:pt x="0" y="0"/>
                </a:moveTo>
                <a:lnTo>
                  <a:pt x="17664000" y="0"/>
                </a:lnTo>
                <a:lnTo>
                  <a:pt x="17664000" y="4791360"/>
                </a:lnTo>
                <a:lnTo>
                  <a:pt x="0" y="4791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8206" y="330532"/>
            <a:ext cx="16277196" cy="285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38"/>
              </a:lnSpc>
            </a:pPr>
            <a:r>
              <a:rPr lang="en-US" sz="7460" b="1" spc="-2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Lucy: What’s the weather like today?</a:t>
            </a:r>
          </a:p>
          <a:p>
            <a:pPr marL="0" lvl="0" indent="0" algn="l">
              <a:lnSpc>
                <a:spcPts val="11638"/>
              </a:lnSpc>
            </a:pPr>
            <a:r>
              <a:rPr lang="en-US" sz="7460" b="1" spc="-2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Ben: It’s ......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A. sunny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16456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B. cloudy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950631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C. snowy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16456" y="7875298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 foggy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763480" y="2349942"/>
            <a:ext cx="5190732" cy="2793558"/>
          </a:xfrm>
          <a:custGeom>
            <a:avLst/>
            <a:gdLst/>
            <a:ahLst/>
            <a:cxnLst/>
            <a:rect l="l" t="t" r="r" b="b"/>
            <a:pathLst>
              <a:path w="5190732" h="2793558">
                <a:moveTo>
                  <a:pt x="0" y="0"/>
                </a:moveTo>
                <a:lnTo>
                  <a:pt x="5190733" y="0"/>
                </a:lnTo>
                <a:lnTo>
                  <a:pt x="5190733" y="2793558"/>
                </a:lnTo>
                <a:lnTo>
                  <a:pt x="0" y="279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ING TING SOUND EFFECT ">
            <a:hlinkClick r:id="" action="ppaction://media"/>
            <a:extLst>
              <a:ext uri="{FF2B5EF4-FFF2-40B4-BE49-F238E27FC236}">
                <a16:creationId xmlns:a16="http://schemas.microsoft.com/office/drawing/2014/main" id="{90555935-576C-FD5D-6076-D8248DD1D3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956511"/>
            <a:ext cx="4416170" cy="248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E68C0F0-9792-6A4B-5FFC-A61622DDEEC7}"/>
              </a:ext>
            </a:extLst>
          </p:cNvPr>
          <p:cNvSpPr/>
          <p:nvPr/>
        </p:nvSpPr>
        <p:spPr>
          <a:xfrm>
            <a:off x="288541" y="7986025"/>
            <a:ext cx="1442884" cy="1681021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81922" y="-197121"/>
            <a:ext cx="17664000" cy="4791360"/>
          </a:xfrm>
          <a:custGeom>
            <a:avLst/>
            <a:gdLst/>
            <a:ahLst/>
            <a:cxnLst/>
            <a:rect l="l" t="t" r="r" b="b"/>
            <a:pathLst>
              <a:path w="17664000" h="4791360">
                <a:moveTo>
                  <a:pt x="0" y="0"/>
                </a:moveTo>
                <a:lnTo>
                  <a:pt x="17664000" y="0"/>
                </a:lnTo>
                <a:lnTo>
                  <a:pt x="17664000" y="4791360"/>
                </a:lnTo>
                <a:lnTo>
                  <a:pt x="0" y="4791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642469" y="1523701"/>
            <a:ext cx="5424862" cy="3886174"/>
          </a:xfrm>
          <a:custGeom>
            <a:avLst/>
            <a:gdLst/>
            <a:ahLst/>
            <a:cxnLst/>
            <a:rect l="l" t="t" r="r" b="b"/>
            <a:pathLst>
              <a:path w="5424862" h="3886174">
                <a:moveTo>
                  <a:pt x="0" y="0"/>
                </a:moveTo>
                <a:lnTo>
                  <a:pt x="5424861" y="0"/>
                </a:lnTo>
                <a:lnTo>
                  <a:pt x="5424861" y="3886174"/>
                </a:lnTo>
                <a:lnTo>
                  <a:pt x="0" y="3886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A. foggy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16456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B. snowy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950631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C. sunny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16456" y="7875298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 windy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8206" y="330532"/>
            <a:ext cx="16277196" cy="286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Lucy: What’s the weather like today?</a:t>
            </a:r>
          </a:p>
          <a:p>
            <a:pPr marL="0" lvl="0" indent="0"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Ben: It’s ......</a:t>
            </a:r>
          </a:p>
        </p:txBody>
      </p:sp>
      <p:pic>
        <p:nvPicPr>
          <p:cNvPr id="16" name="TING TING SOUND EFFECT ">
            <a:hlinkClick r:id="" action="ppaction://media"/>
            <a:extLst>
              <a:ext uri="{FF2B5EF4-FFF2-40B4-BE49-F238E27FC236}">
                <a16:creationId xmlns:a16="http://schemas.microsoft.com/office/drawing/2014/main" id="{8EF22D9A-5BB8-EC77-6C72-B1FE51CB7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45200" y="1642865"/>
            <a:ext cx="3522133" cy="198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F490C7D8-306D-CB8C-B4E0-489C557BFDF8}"/>
              </a:ext>
            </a:extLst>
          </p:cNvPr>
          <p:cNvSpPr/>
          <p:nvPr/>
        </p:nvSpPr>
        <p:spPr>
          <a:xfrm>
            <a:off x="332787" y="5508818"/>
            <a:ext cx="1442884" cy="1681021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81922" y="-197121"/>
            <a:ext cx="17664000" cy="4791360"/>
          </a:xfrm>
          <a:custGeom>
            <a:avLst/>
            <a:gdLst/>
            <a:ahLst/>
            <a:cxnLst/>
            <a:rect l="l" t="t" r="r" b="b"/>
            <a:pathLst>
              <a:path w="17664000" h="4791360">
                <a:moveTo>
                  <a:pt x="0" y="0"/>
                </a:moveTo>
                <a:lnTo>
                  <a:pt x="17664000" y="0"/>
                </a:lnTo>
                <a:lnTo>
                  <a:pt x="17664000" y="4791360"/>
                </a:lnTo>
                <a:lnTo>
                  <a:pt x="0" y="4791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A. snowy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16456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B. rainy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950631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C. windy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6456" y="7875298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 sunny</a:t>
            </a:r>
          </a:p>
        </p:txBody>
      </p:sp>
      <p:sp>
        <p:nvSpPr>
          <p:cNvPr id="12" name="Freeform 12"/>
          <p:cNvSpPr/>
          <p:nvPr/>
        </p:nvSpPr>
        <p:spPr>
          <a:xfrm rot="-275604">
            <a:off x="13038062" y="2191570"/>
            <a:ext cx="4571251" cy="3765048"/>
          </a:xfrm>
          <a:custGeom>
            <a:avLst/>
            <a:gdLst/>
            <a:ahLst/>
            <a:cxnLst/>
            <a:rect l="l" t="t" r="r" b="b"/>
            <a:pathLst>
              <a:path w="4571251" h="3765048">
                <a:moveTo>
                  <a:pt x="0" y="0"/>
                </a:moveTo>
                <a:lnTo>
                  <a:pt x="4571251" y="0"/>
                </a:lnTo>
                <a:lnTo>
                  <a:pt x="4571251" y="3765048"/>
                </a:lnTo>
                <a:lnTo>
                  <a:pt x="0" y="3765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8206" y="330532"/>
            <a:ext cx="16277196" cy="286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Lucy: What’s the weather like today?</a:t>
            </a:r>
          </a:p>
          <a:p>
            <a:pPr marL="0" lvl="0" indent="0"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Ben: It’s ......</a:t>
            </a:r>
          </a:p>
        </p:txBody>
      </p:sp>
      <p:pic>
        <p:nvPicPr>
          <p:cNvPr id="15" name="TING TING SOUND EFFECT ">
            <a:hlinkClick r:id="" action="ppaction://media"/>
            <a:extLst>
              <a:ext uri="{FF2B5EF4-FFF2-40B4-BE49-F238E27FC236}">
                <a16:creationId xmlns:a16="http://schemas.microsoft.com/office/drawing/2014/main" id="{0364A7DA-3758-C101-1617-E269C0FEF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47842" y="-1450406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EEE8A6A0-74D2-7251-D5E9-5D6BA61EE0E1}"/>
              </a:ext>
            </a:extLst>
          </p:cNvPr>
          <p:cNvSpPr/>
          <p:nvPr/>
        </p:nvSpPr>
        <p:spPr>
          <a:xfrm>
            <a:off x="308206" y="7912180"/>
            <a:ext cx="1442884" cy="1681021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81922" y="-197121"/>
            <a:ext cx="17664000" cy="4791360"/>
          </a:xfrm>
          <a:custGeom>
            <a:avLst/>
            <a:gdLst/>
            <a:ahLst/>
            <a:cxnLst/>
            <a:rect l="l" t="t" r="r" b="b"/>
            <a:pathLst>
              <a:path w="17664000" h="4791360">
                <a:moveTo>
                  <a:pt x="0" y="0"/>
                </a:moveTo>
                <a:lnTo>
                  <a:pt x="17664000" y="0"/>
                </a:lnTo>
                <a:lnTo>
                  <a:pt x="17664000" y="4791360"/>
                </a:lnTo>
                <a:lnTo>
                  <a:pt x="0" y="4791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A. rainy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16456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B. sunny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950631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C. windy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6456" y="7875298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 cloudy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943254" y="1467243"/>
            <a:ext cx="4682191" cy="4699279"/>
          </a:xfrm>
          <a:custGeom>
            <a:avLst/>
            <a:gdLst/>
            <a:ahLst/>
            <a:cxnLst/>
            <a:rect l="l" t="t" r="r" b="b"/>
            <a:pathLst>
              <a:path w="4682191" h="4699279">
                <a:moveTo>
                  <a:pt x="0" y="0"/>
                </a:moveTo>
                <a:lnTo>
                  <a:pt x="4682191" y="0"/>
                </a:lnTo>
                <a:lnTo>
                  <a:pt x="4682191" y="4699279"/>
                </a:lnTo>
                <a:lnTo>
                  <a:pt x="0" y="469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8206" y="330532"/>
            <a:ext cx="16277196" cy="286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Lucy: What’s the weather like today?</a:t>
            </a:r>
          </a:p>
          <a:p>
            <a:pPr marL="0" lvl="0" indent="0"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Ben: It’s ......</a:t>
            </a:r>
          </a:p>
        </p:txBody>
      </p:sp>
      <p:pic>
        <p:nvPicPr>
          <p:cNvPr id="15" name="TING TING SOUND EFFECT ">
            <a:hlinkClick r:id="" action="ppaction://media"/>
            <a:extLst>
              <a:ext uri="{FF2B5EF4-FFF2-40B4-BE49-F238E27FC236}">
                <a16:creationId xmlns:a16="http://schemas.microsoft.com/office/drawing/2014/main" id="{A2C35A90-ADB0-9113-BE03-317826EF0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38966" y="-544641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AF2BB7C-BAD6-5E70-909A-BE35D575A92B}"/>
              </a:ext>
            </a:extLst>
          </p:cNvPr>
          <p:cNvSpPr/>
          <p:nvPr/>
        </p:nvSpPr>
        <p:spPr>
          <a:xfrm>
            <a:off x="9395014" y="7889098"/>
            <a:ext cx="1442884" cy="1681021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81922" y="-197121"/>
            <a:ext cx="17664000" cy="4791360"/>
          </a:xfrm>
          <a:custGeom>
            <a:avLst/>
            <a:gdLst/>
            <a:ahLst/>
            <a:cxnLst/>
            <a:rect l="l" t="t" r="r" b="b"/>
            <a:pathLst>
              <a:path w="17664000" h="4791360">
                <a:moveTo>
                  <a:pt x="0" y="0"/>
                </a:moveTo>
                <a:lnTo>
                  <a:pt x="17664000" y="0"/>
                </a:lnTo>
                <a:lnTo>
                  <a:pt x="17664000" y="4791360"/>
                </a:lnTo>
                <a:lnTo>
                  <a:pt x="0" y="4791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A. windy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16456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B. rainy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950631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C. sunny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6456" y="7875298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 foggy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8206" y="330532"/>
            <a:ext cx="16277196" cy="286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Lucy: What’s the weather like today?</a:t>
            </a:r>
          </a:p>
          <a:p>
            <a:pPr marL="0" lvl="0" indent="0"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Ben: It’s ......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196027" y="2198559"/>
            <a:ext cx="4326100" cy="4098980"/>
          </a:xfrm>
          <a:custGeom>
            <a:avLst/>
            <a:gdLst/>
            <a:ahLst/>
            <a:cxnLst/>
            <a:rect l="l" t="t" r="r" b="b"/>
            <a:pathLst>
              <a:path w="4326100" h="4098980">
                <a:moveTo>
                  <a:pt x="0" y="0"/>
                </a:moveTo>
                <a:lnTo>
                  <a:pt x="4326100" y="0"/>
                </a:lnTo>
                <a:lnTo>
                  <a:pt x="4326100" y="4098980"/>
                </a:lnTo>
                <a:lnTo>
                  <a:pt x="0" y="4098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ING TING SOUND EFFECT ">
            <a:hlinkClick r:id="" action="ppaction://media"/>
            <a:extLst>
              <a:ext uri="{FF2B5EF4-FFF2-40B4-BE49-F238E27FC236}">
                <a16:creationId xmlns:a16="http://schemas.microsoft.com/office/drawing/2014/main" id="{A5EBD6E0-56E9-61A4-FF91-797964407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96423" y="1764757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65B4EE3-AAD4-0CEA-CAB1-6ADF68C79B93}"/>
              </a:ext>
            </a:extLst>
          </p:cNvPr>
          <p:cNvSpPr/>
          <p:nvPr/>
        </p:nvSpPr>
        <p:spPr>
          <a:xfrm>
            <a:off x="9395014" y="5535856"/>
            <a:ext cx="1442884" cy="1681021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81922" y="-197121"/>
            <a:ext cx="17664000" cy="4791360"/>
          </a:xfrm>
          <a:custGeom>
            <a:avLst/>
            <a:gdLst/>
            <a:ahLst/>
            <a:cxnLst/>
            <a:rect l="l" t="t" r="r" b="b"/>
            <a:pathLst>
              <a:path w="17664000" h="4791360">
                <a:moveTo>
                  <a:pt x="0" y="0"/>
                </a:moveTo>
                <a:lnTo>
                  <a:pt x="17664000" y="0"/>
                </a:lnTo>
                <a:lnTo>
                  <a:pt x="17664000" y="4791360"/>
                </a:lnTo>
                <a:lnTo>
                  <a:pt x="0" y="4791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A. windy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16456" y="5519879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B. rainy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950631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C. foggy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6456" y="7875298"/>
            <a:ext cx="4099136" cy="130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14"/>
              </a:lnSpc>
            </a:pPr>
            <a:r>
              <a:rPr lang="en-US" sz="6996" b="1" spc="-25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 cloudy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724679" y="2329575"/>
            <a:ext cx="5322877" cy="3967963"/>
          </a:xfrm>
          <a:custGeom>
            <a:avLst/>
            <a:gdLst/>
            <a:ahLst/>
            <a:cxnLst/>
            <a:rect l="l" t="t" r="r" b="b"/>
            <a:pathLst>
              <a:path w="5322877" h="3967963">
                <a:moveTo>
                  <a:pt x="0" y="0"/>
                </a:moveTo>
                <a:lnTo>
                  <a:pt x="5322878" y="0"/>
                </a:lnTo>
                <a:lnTo>
                  <a:pt x="5322878" y="3967964"/>
                </a:lnTo>
                <a:lnTo>
                  <a:pt x="0" y="3967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8206" y="330532"/>
            <a:ext cx="16277196" cy="286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Lucy: What’s the weather like today?</a:t>
            </a:r>
          </a:p>
          <a:p>
            <a:pPr marL="0" lvl="0" indent="0" algn="l">
              <a:lnSpc>
                <a:spcPts val="11638"/>
              </a:lnSpc>
            </a:pPr>
            <a:r>
              <a:rPr lang="en-US" sz="7460" b="1" spc="-2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Ben: It’s ......</a:t>
            </a:r>
          </a:p>
        </p:txBody>
      </p:sp>
      <p:pic>
        <p:nvPicPr>
          <p:cNvPr id="15" name="TING TING SOUND EFFECT ">
            <a:hlinkClick r:id="" action="ppaction://media"/>
            <a:extLst>
              <a:ext uri="{FF2B5EF4-FFF2-40B4-BE49-F238E27FC236}">
                <a16:creationId xmlns:a16="http://schemas.microsoft.com/office/drawing/2014/main" id="{29C1B6A7-1467-E4FA-ECDF-9255E68BA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68485" y="1692377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21579" y="224111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1"/>
                </a:lnTo>
                <a:lnTo>
                  <a:pt x="0" y="1735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44000" y="95082"/>
            <a:ext cx="7479302" cy="372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Completed round 3</a:t>
            </a:r>
          </a:p>
        </p:txBody>
      </p:sp>
      <p:sp>
        <p:nvSpPr>
          <p:cNvPr id="7" name="Freeform 7"/>
          <p:cNvSpPr/>
          <p:nvPr/>
        </p:nvSpPr>
        <p:spPr>
          <a:xfrm>
            <a:off x="8306279" y="3408108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2"/>
                </a:lnTo>
                <a:lnTo>
                  <a:pt x="0" y="1735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79557" y="3900858"/>
            <a:ext cx="5570753" cy="5591084"/>
          </a:xfrm>
          <a:custGeom>
            <a:avLst/>
            <a:gdLst/>
            <a:ahLst/>
            <a:cxnLst/>
            <a:rect l="l" t="t" r="r" b="b"/>
            <a:pathLst>
              <a:path w="5570753" h="5591084">
                <a:moveTo>
                  <a:pt x="0" y="0"/>
                </a:moveTo>
                <a:lnTo>
                  <a:pt x="5570753" y="0"/>
                </a:lnTo>
                <a:lnTo>
                  <a:pt x="5570753" y="5591084"/>
                </a:lnTo>
                <a:lnTo>
                  <a:pt x="0" y="5591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58406" y="-1079821"/>
            <a:ext cx="6345401" cy="4487929"/>
          </a:xfrm>
          <a:custGeom>
            <a:avLst/>
            <a:gdLst/>
            <a:ahLst/>
            <a:cxnLst/>
            <a:rect l="l" t="t" r="r" b="b"/>
            <a:pathLst>
              <a:path w="6345401" h="4487929">
                <a:moveTo>
                  <a:pt x="0" y="0"/>
                </a:moveTo>
                <a:lnTo>
                  <a:pt x="6345402" y="0"/>
                </a:lnTo>
                <a:lnTo>
                  <a:pt x="6345402" y="4487929"/>
                </a:lnTo>
                <a:lnTo>
                  <a:pt x="0" y="4487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slide 27">
            <a:hlinkClick r:id="" action="ppaction://media"/>
            <a:extLst>
              <a:ext uri="{FF2B5EF4-FFF2-40B4-BE49-F238E27FC236}">
                <a16:creationId xmlns:a16="http://schemas.microsoft.com/office/drawing/2014/main" id="{6C45B2D0-1F2F-3171-B1F6-83AA84114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85120" y="1164143"/>
            <a:ext cx="3657600" cy="7467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2940" y="1992730"/>
            <a:ext cx="6200924" cy="5456813"/>
          </a:xfrm>
          <a:custGeom>
            <a:avLst/>
            <a:gdLst/>
            <a:ahLst/>
            <a:cxnLst/>
            <a:rect l="l" t="t" r="r" b="b"/>
            <a:pathLst>
              <a:path w="6200924" h="5456813">
                <a:moveTo>
                  <a:pt x="0" y="0"/>
                </a:moveTo>
                <a:lnTo>
                  <a:pt x="6200924" y="0"/>
                </a:lnTo>
                <a:lnTo>
                  <a:pt x="6200924" y="5456813"/>
                </a:lnTo>
                <a:lnTo>
                  <a:pt x="0" y="5456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921379" y="5621367"/>
            <a:ext cx="5984971" cy="2459279"/>
          </a:xfrm>
          <a:custGeom>
            <a:avLst/>
            <a:gdLst/>
            <a:ahLst/>
            <a:cxnLst/>
            <a:rect l="l" t="t" r="r" b="b"/>
            <a:pathLst>
              <a:path w="5984971" h="2459279">
                <a:moveTo>
                  <a:pt x="0" y="0"/>
                </a:moveTo>
                <a:lnTo>
                  <a:pt x="5984970" y="0"/>
                </a:lnTo>
                <a:lnTo>
                  <a:pt x="5984970" y="2459279"/>
                </a:lnTo>
                <a:lnTo>
                  <a:pt x="0" y="24592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175866" y="3178087"/>
            <a:ext cx="7275073" cy="164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Round 4: </a:t>
            </a:r>
          </a:p>
          <a:p>
            <a:pPr marL="0" lvl="0" indent="0" algn="ctr">
              <a:lnSpc>
                <a:spcPts val="6075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Earth power</a:t>
            </a:r>
          </a:p>
        </p:txBody>
      </p:sp>
      <p:pic>
        <p:nvPicPr>
          <p:cNvPr id="10" name="slide 28">
            <a:hlinkClick r:id="" action="ppaction://media"/>
            <a:extLst>
              <a:ext uri="{FF2B5EF4-FFF2-40B4-BE49-F238E27FC236}">
                <a16:creationId xmlns:a16="http://schemas.microsoft.com/office/drawing/2014/main" id="{B03AD6D2-7C84-A51D-3790-F84A73EE3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01182" y="266700"/>
            <a:ext cx="2735262" cy="2124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1481D4-F28D-BB3C-1AF7-B37CEC142084}"/>
              </a:ext>
            </a:extLst>
          </p:cNvPr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1846F9-B200-80BC-5D35-41659555D487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4BCF33E3-FEDB-9957-2BE1-DEEB14366633}"/>
              </a:ext>
            </a:extLst>
          </p:cNvPr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D9DD737-7C31-6886-2EE6-A63672855666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3396857" y="2885506"/>
            <a:ext cx="5977570" cy="2622659"/>
          </a:xfrm>
          <a:custGeom>
            <a:avLst/>
            <a:gdLst/>
            <a:ahLst/>
            <a:cxnLst/>
            <a:rect l="l" t="t" r="r" b="b"/>
            <a:pathLst>
              <a:path w="5977570" h="2622659">
                <a:moveTo>
                  <a:pt x="0" y="0"/>
                </a:moveTo>
                <a:lnTo>
                  <a:pt x="5977570" y="0"/>
                </a:lnTo>
                <a:lnTo>
                  <a:pt x="5977570" y="2622659"/>
                </a:lnTo>
                <a:lnTo>
                  <a:pt x="0" y="2622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80924" y="4371236"/>
            <a:ext cx="6007076" cy="6004573"/>
          </a:xfrm>
          <a:custGeom>
            <a:avLst/>
            <a:gdLst/>
            <a:ahLst/>
            <a:cxnLst/>
            <a:rect l="l" t="t" r="r" b="b"/>
            <a:pathLst>
              <a:path w="6007076" h="6004573">
                <a:moveTo>
                  <a:pt x="0" y="0"/>
                </a:moveTo>
                <a:lnTo>
                  <a:pt x="6007076" y="0"/>
                </a:lnTo>
                <a:lnTo>
                  <a:pt x="6007076" y="6004574"/>
                </a:lnTo>
                <a:lnTo>
                  <a:pt x="0" y="600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2469" y="5556372"/>
            <a:ext cx="12226346" cy="181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38"/>
              </a:lnSpc>
            </a:pPr>
            <a:r>
              <a:rPr lang="en-US" sz="9768" b="1" spc="-36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with Weather Wizard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1680230" y="2146610"/>
            <a:ext cx="6145710" cy="8229600"/>
          </a:xfrm>
          <a:custGeom>
            <a:avLst/>
            <a:gdLst/>
            <a:ahLst/>
            <a:cxnLst/>
            <a:rect l="l" t="t" r="r" b="b"/>
            <a:pathLst>
              <a:path w="6145710" h="8229600">
                <a:moveTo>
                  <a:pt x="0" y="0"/>
                </a:moveTo>
                <a:lnTo>
                  <a:pt x="6145709" y="0"/>
                </a:lnTo>
                <a:lnTo>
                  <a:pt x="61457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81066" y="4067156"/>
            <a:ext cx="9910044" cy="181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38"/>
              </a:lnSpc>
            </a:pPr>
            <a:r>
              <a:rPr lang="en-US" sz="9768" b="1" spc="-36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MYSTERY BOX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different weather&#10;&#10;Description automatically generated with medium confidence">
            <a:extLst>
              <a:ext uri="{FF2B5EF4-FFF2-40B4-BE49-F238E27FC236}">
                <a16:creationId xmlns:a16="http://schemas.microsoft.com/office/drawing/2014/main" id="{D28748DB-27CC-9463-4479-8C64FEDC2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37"/>
            <a:ext cx="14325600" cy="10135363"/>
          </a:xfrm>
          <a:prstGeom prst="rect">
            <a:avLst/>
          </a:prstGeom>
        </p:spPr>
      </p:pic>
      <p:pic>
        <p:nvPicPr>
          <p:cNvPr id="10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711F55C6-76F3-BCD9-D0F4-15854AA8F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5897" y="0"/>
            <a:ext cx="5139813" cy="28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1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21579" y="224111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1"/>
                </a:lnTo>
                <a:lnTo>
                  <a:pt x="0" y="1735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44000" y="546646"/>
            <a:ext cx="7502611" cy="372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0"/>
              </a:lnSpc>
              <a:spcBef>
                <a:spcPct val="0"/>
              </a:spcBef>
            </a:pPr>
            <a:r>
              <a:rPr lang="en-US" sz="1070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Completed round 4</a:t>
            </a:r>
          </a:p>
        </p:txBody>
      </p:sp>
      <p:sp>
        <p:nvSpPr>
          <p:cNvPr id="7" name="Freeform 7"/>
          <p:cNvSpPr/>
          <p:nvPr/>
        </p:nvSpPr>
        <p:spPr>
          <a:xfrm>
            <a:off x="8306279" y="3408108"/>
            <a:ext cx="1675442" cy="1735392"/>
          </a:xfrm>
          <a:custGeom>
            <a:avLst/>
            <a:gdLst/>
            <a:ahLst/>
            <a:cxnLst/>
            <a:rect l="l" t="t" r="r" b="b"/>
            <a:pathLst>
              <a:path w="1675442" h="1735392">
                <a:moveTo>
                  <a:pt x="0" y="0"/>
                </a:moveTo>
                <a:lnTo>
                  <a:pt x="1675442" y="0"/>
                </a:lnTo>
                <a:lnTo>
                  <a:pt x="1675442" y="1735392"/>
                </a:lnTo>
                <a:lnTo>
                  <a:pt x="0" y="1735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72800" y="5621366"/>
            <a:ext cx="5984971" cy="2459279"/>
          </a:xfrm>
          <a:custGeom>
            <a:avLst/>
            <a:gdLst/>
            <a:ahLst/>
            <a:cxnLst/>
            <a:rect l="l" t="t" r="r" b="b"/>
            <a:pathLst>
              <a:path w="5984971" h="2459279">
                <a:moveTo>
                  <a:pt x="0" y="0"/>
                </a:moveTo>
                <a:lnTo>
                  <a:pt x="5984970" y="0"/>
                </a:lnTo>
                <a:lnTo>
                  <a:pt x="5984970" y="2459279"/>
                </a:lnTo>
                <a:lnTo>
                  <a:pt x="0" y="24592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515576" y="-1466791"/>
            <a:ext cx="5088553" cy="5185786"/>
          </a:xfrm>
          <a:custGeom>
            <a:avLst/>
            <a:gdLst/>
            <a:ahLst/>
            <a:cxnLst/>
            <a:rect l="l" t="t" r="r" b="b"/>
            <a:pathLst>
              <a:path w="5088553" h="5185786">
                <a:moveTo>
                  <a:pt x="0" y="0"/>
                </a:moveTo>
                <a:lnTo>
                  <a:pt x="5088552" y="0"/>
                </a:lnTo>
                <a:lnTo>
                  <a:pt x="5088552" y="5185786"/>
                </a:lnTo>
                <a:lnTo>
                  <a:pt x="0" y="5185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slide 31">
            <a:hlinkClick r:id="" action="ppaction://media"/>
            <a:extLst>
              <a:ext uri="{FF2B5EF4-FFF2-40B4-BE49-F238E27FC236}">
                <a16:creationId xmlns:a16="http://schemas.microsoft.com/office/drawing/2014/main" id="{0829C879-61A6-26EB-CFCD-1C2582C54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04715" y="-79646"/>
            <a:ext cx="36576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6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8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280" fill="hold">
                                          <p:stCondLst>
                                            <p:cond delay="25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8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280" fill="hold">
                                          <p:stCondLst>
                                            <p:cond delay="51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579" y="1039607"/>
            <a:ext cx="6326475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1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0003" y="2722940"/>
            <a:ext cx="651867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5400" i="1" dirty="0">
              <a:solidFill>
                <a:srgbClr val="FF0000"/>
              </a:solidFill>
            </a:endParaRPr>
          </a:p>
          <a:p>
            <a:r>
              <a:rPr lang="en-US" sz="5400" i="1" dirty="0">
                <a:solidFill>
                  <a:srgbClr val="0070C0"/>
                </a:solidFill>
              </a:rPr>
              <a:t>sunny, rainy, snowy, cloudy, windy, foggy.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0476" y="2727613"/>
            <a:ext cx="95014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5400" i="1" dirty="0">
              <a:solidFill>
                <a:srgbClr val="FF0000"/>
              </a:solidFill>
            </a:endParaRPr>
          </a:p>
          <a:p>
            <a:r>
              <a:rPr lang="en-US" sz="5400" i="1" dirty="0">
                <a:solidFill>
                  <a:srgbClr val="0070C0"/>
                </a:solidFill>
              </a:rPr>
              <a:t>What's the weather like today? </a:t>
            </a:r>
          </a:p>
          <a:p>
            <a:r>
              <a:rPr lang="en-US" sz="5400" i="1" dirty="0">
                <a:solidFill>
                  <a:srgbClr val="0070C0"/>
                </a:solidFill>
              </a:rPr>
              <a:t>It's sunny.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D2A69D2E-E2A7-551B-6F54-2D1D2EA8F9B3}"/>
              </a:ext>
            </a:extLst>
          </p:cNvPr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DDC2EE-FA51-5755-2FD5-4D8FE1C96BB4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578" y="703703"/>
            <a:ext cx="495116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1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978" y="2552700"/>
            <a:ext cx="17808044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57250" indent="-857250">
              <a:buFontTx/>
              <a:buChar char="-"/>
            </a:pPr>
            <a:r>
              <a:rPr lang="en-US" sz="5400" i="1" dirty="0">
                <a:solidFill>
                  <a:srgbClr val="0070C0"/>
                </a:solidFill>
              </a:rPr>
              <a:t>Practice the vocabulary and structure; make sentences using the vocabulary learnt in the lesson. </a:t>
            </a:r>
          </a:p>
          <a:p>
            <a:pPr marL="857250" indent="-857250">
              <a:buFontTx/>
              <a:buChar char="-"/>
            </a:pPr>
            <a:r>
              <a:rPr lang="en-US" sz="5400" i="1" dirty="0">
                <a:solidFill>
                  <a:srgbClr val="0070C0"/>
                </a:solidFill>
              </a:rPr>
              <a:t>Do the exercises in </a:t>
            </a:r>
            <a:r>
              <a:rPr lang="en-US" sz="5400" b="1" i="1" dirty="0" err="1">
                <a:solidFill>
                  <a:srgbClr val="0070C0"/>
                </a:solidFill>
              </a:rPr>
              <a:t>Tiếng</a:t>
            </a:r>
            <a:r>
              <a:rPr lang="en-US" sz="5400" b="1" i="1" dirty="0">
                <a:solidFill>
                  <a:srgbClr val="0070C0"/>
                </a:solidFill>
              </a:rPr>
              <a:t> Anh 4 </a:t>
            </a:r>
            <a:r>
              <a:rPr lang="en-US" sz="5400" b="1" i="1" dirty="0" err="1">
                <a:solidFill>
                  <a:srgbClr val="0070C0"/>
                </a:solidFill>
              </a:rPr>
              <a:t>i</a:t>
            </a:r>
            <a:r>
              <a:rPr lang="en-US" sz="5400" b="1" i="1" dirty="0">
                <a:solidFill>
                  <a:srgbClr val="0070C0"/>
                </a:solidFill>
              </a:rPr>
              <a:t>-Learn Smart Start WB </a:t>
            </a:r>
            <a:r>
              <a:rPr lang="en-US" sz="5400" i="1" dirty="0">
                <a:solidFill>
                  <a:srgbClr val="0070C0"/>
                </a:solidFill>
              </a:rPr>
              <a:t>(page 22)</a:t>
            </a:r>
          </a:p>
          <a:p>
            <a:pPr marL="857250" indent="-857250">
              <a:buFontTx/>
              <a:buChar char="-"/>
            </a:pPr>
            <a:r>
              <a:rPr lang="en-US" sz="5400" i="1" dirty="0">
                <a:solidFill>
                  <a:srgbClr val="0070C0"/>
                </a:solidFill>
              </a:rPr>
              <a:t>Prepare the next lesson (page 35 SB)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786AF06-9D40-80B5-9D2F-25D24E1883B8}"/>
              </a:ext>
            </a:extLst>
          </p:cNvPr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59883A-908B-5A88-6308-E34BCDB075DD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oveYt.net_YouTube_WHATS-THE-WEATHER-LIKE-TODAY-Nursery-Rhy_Media_9W5CzIi7Zk8_001_720p">
            <a:hlinkClick r:id="" action="ppaction://media"/>
            <a:extLst>
              <a:ext uri="{FF2B5EF4-FFF2-40B4-BE49-F238E27FC236}">
                <a16:creationId xmlns:a16="http://schemas.microsoft.com/office/drawing/2014/main" id="{27D6C5FC-0F14-F689-DFFD-0C45E3DA5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6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19088" y="198853"/>
            <a:ext cx="3622348" cy="1659694"/>
            <a:chOff x="0" y="0"/>
            <a:chExt cx="4829797" cy="221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27578" y="8350293"/>
            <a:ext cx="2605367" cy="1193732"/>
            <a:chOff x="0" y="0"/>
            <a:chExt cx="3473823" cy="15916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0561" y="5442427"/>
            <a:ext cx="3622348" cy="1659694"/>
            <a:chOff x="0" y="0"/>
            <a:chExt cx="4829797" cy="22129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73234" y="3601884"/>
            <a:ext cx="8941532" cy="7000474"/>
          </a:xfrm>
          <a:custGeom>
            <a:avLst/>
            <a:gdLst/>
            <a:ahLst/>
            <a:cxnLst/>
            <a:rect l="l" t="t" r="r" b="b"/>
            <a:pathLst>
              <a:path w="8941532" h="7000474">
                <a:moveTo>
                  <a:pt x="0" y="0"/>
                </a:moveTo>
                <a:lnTo>
                  <a:pt x="8941532" y="0"/>
                </a:lnTo>
                <a:lnTo>
                  <a:pt x="8941532" y="7000474"/>
                </a:lnTo>
                <a:lnTo>
                  <a:pt x="0" y="7000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661735" y="1272630"/>
            <a:ext cx="12687907" cy="202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6"/>
              </a:lnSpc>
              <a:spcBef>
                <a:spcPct val="0"/>
              </a:spcBef>
            </a:pPr>
            <a:r>
              <a:rPr lang="en-US" sz="1182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3646" y="1903315"/>
            <a:ext cx="8840708" cy="5068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94"/>
              </a:lnSpc>
            </a:pPr>
            <a:r>
              <a:rPr lang="en-US" sz="8714" b="1" spc="-3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Unit 3: WEATHER</a:t>
            </a:r>
          </a:p>
          <a:p>
            <a:pPr algn="ctr">
              <a:lnSpc>
                <a:spcPts val="13594"/>
              </a:lnSpc>
            </a:pPr>
            <a:r>
              <a:rPr lang="en-US" sz="8714" b="1" spc="-3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Lesson 1.1</a:t>
            </a:r>
          </a:p>
          <a:p>
            <a:pPr marL="0" lvl="0" indent="0" algn="ctr">
              <a:lnSpc>
                <a:spcPts val="13594"/>
              </a:lnSpc>
            </a:pPr>
            <a:r>
              <a:rPr lang="en-US" sz="8714" b="1" spc="-32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Page 34</a:t>
            </a:r>
          </a:p>
        </p:txBody>
      </p:sp>
      <p:sp>
        <p:nvSpPr>
          <p:cNvPr id="3" name="Freeform 3"/>
          <p:cNvSpPr/>
          <p:nvPr/>
        </p:nvSpPr>
        <p:spPr>
          <a:xfrm>
            <a:off x="776669" y="794624"/>
            <a:ext cx="3322638" cy="3322638"/>
          </a:xfrm>
          <a:custGeom>
            <a:avLst/>
            <a:gdLst/>
            <a:ahLst/>
            <a:cxnLst/>
            <a:rect l="l" t="t" r="r" b="b"/>
            <a:pathLst>
              <a:path w="3322638" h="3322638">
                <a:moveTo>
                  <a:pt x="0" y="0"/>
                </a:moveTo>
                <a:lnTo>
                  <a:pt x="3322638" y="0"/>
                </a:lnTo>
                <a:lnTo>
                  <a:pt x="3322638" y="3322638"/>
                </a:lnTo>
                <a:lnTo>
                  <a:pt x="0" y="33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72624">
            <a:off x="14067334" y="1175883"/>
            <a:ext cx="3162687" cy="3028273"/>
          </a:xfrm>
          <a:custGeom>
            <a:avLst/>
            <a:gdLst/>
            <a:ahLst/>
            <a:cxnLst/>
            <a:rect l="l" t="t" r="r" b="b"/>
            <a:pathLst>
              <a:path w="3162687" h="3028273">
                <a:moveTo>
                  <a:pt x="0" y="0"/>
                </a:moveTo>
                <a:lnTo>
                  <a:pt x="3162687" y="0"/>
                </a:lnTo>
                <a:lnTo>
                  <a:pt x="3162687" y="3028272"/>
                </a:lnTo>
                <a:lnTo>
                  <a:pt x="0" y="3028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5604">
            <a:off x="1117508" y="6817297"/>
            <a:ext cx="2830622" cy="2331403"/>
          </a:xfrm>
          <a:custGeom>
            <a:avLst/>
            <a:gdLst/>
            <a:ahLst/>
            <a:cxnLst/>
            <a:rect l="l" t="t" r="r" b="b"/>
            <a:pathLst>
              <a:path w="2830622" h="2331403">
                <a:moveTo>
                  <a:pt x="0" y="0"/>
                </a:moveTo>
                <a:lnTo>
                  <a:pt x="2830622" y="0"/>
                </a:lnTo>
                <a:lnTo>
                  <a:pt x="2830622" y="2331403"/>
                </a:lnTo>
                <a:lnTo>
                  <a:pt x="0" y="233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88248">
            <a:off x="13182048" y="6484444"/>
            <a:ext cx="3198853" cy="1739376"/>
          </a:xfrm>
          <a:custGeom>
            <a:avLst/>
            <a:gdLst/>
            <a:ahLst/>
            <a:cxnLst/>
            <a:rect l="l" t="t" r="r" b="b"/>
            <a:pathLst>
              <a:path w="3198853" h="1739376">
                <a:moveTo>
                  <a:pt x="0" y="0"/>
                </a:moveTo>
                <a:lnTo>
                  <a:pt x="3198853" y="0"/>
                </a:lnTo>
                <a:lnTo>
                  <a:pt x="3198853" y="1739376"/>
                </a:lnTo>
                <a:lnTo>
                  <a:pt x="0" y="1739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970131">
            <a:off x="9015672" y="76870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20333" y="8354717"/>
            <a:ext cx="664733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 b="1" u="none" strike="noStrik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Teacher Hanh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746080" y="1726180"/>
            <a:ext cx="9237120" cy="8109303"/>
          </a:xfrm>
          <a:custGeom>
            <a:avLst/>
            <a:gdLst/>
            <a:ahLst/>
            <a:cxnLst/>
            <a:rect l="l" t="t" r="r" b="b"/>
            <a:pathLst>
              <a:path w="9215118" h="8109304">
                <a:moveTo>
                  <a:pt x="0" y="0"/>
                </a:moveTo>
                <a:lnTo>
                  <a:pt x="9215119" y="0"/>
                </a:lnTo>
                <a:lnTo>
                  <a:pt x="9215119" y="8109304"/>
                </a:lnTo>
                <a:lnTo>
                  <a:pt x="0" y="8109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434285" y="2781300"/>
            <a:ext cx="7860710" cy="4039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307"/>
              </a:lnSpc>
              <a:spcBef>
                <a:spcPct val="0"/>
              </a:spcBef>
            </a:pPr>
            <a:r>
              <a:rPr lang="en-US" sz="5256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Good afternoon! I am Weather Wizard. I lost my power. Please finish the challenge and help me to go to Wonderland.  </a:t>
            </a:r>
          </a:p>
        </p:txBody>
      </p:sp>
      <p:pic>
        <p:nvPicPr>
          <p:cNvPr id="10" name="slide 5">
            <a:hlinkClick r:id="" action="ppaction://media"/>
            <a:extLst>
              <a:ext uri="{FF2B5EF4-FFF2-40B4-BE49-F238E27FC236}">
                <a16:creationId xmlns:a16="http://schemas.microsoft.com/office/drawing/2014/main" id="{B0E37B0E-11DF-FF4F-7D11-660CD1D28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23162" y="114300"/>
            <a:ext cx="2514600" cy="3352800"/>
          </a:xfrm>
          <a:prstGeom prst="rect">
            <a:avLst/>
          </a:prstGeom>
        </p:spPr>
      </p:pic>
      <p:pic>
        <p:nvPicPr>
          <p:cNvPr id="9" name="Harry Potter • Main Theme • John Williams.mp4 (mp3cut.net)">
            <a:hlinkClick r:id="" action="ppaction://media"/>
            <a:extLst>
              <a:ext uri="{FF2B5EF4-FFF2-40B4-BE49-F238E27FC236}">
                <a16:creationId xmlns:a16="http://schemas.microsoft.com/office/drawing/2014/main" id="{09A9F110-331E-C948-D5EA-3868F980BB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65222" y="47060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2940" y="1992730"/>
            <a:ext cx="6200924" cy="5456813"/>
          </a:xfrm>
          <a:custGeom>
            <a:avLst/>
            <a:gdLst/>
            <a:ahLst/>
            <a:cxnLst/>
            <a:rect l="l" t="t" r="r" b="b"/>
            <a:pathLst>
              <a:path w="6200924" h="5456813">
                <a:moveTo>
                  <a:pt x="0" y="0"/>
                </a:moveTo>
                <a:lnTo>
                  <a:pt x="6200924" y="0"/>
                </a:lnTo>
                <a:lnTo>
                  <a:pt x="6200924" y="5456813"/>
                </a:lnTo>
                <a:lnTo>
                  <a:pt x="0" y="5456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91440" y="848729"/>
            <a:ext cx="8156872" cy="9545275"/>
          </a:xfrm>
          <a:custGeom>
            <a:avLst/>
            <a:gdLst/>
            <a:ahLst/>
            <a:cxnLst/>
            <a:rect l="l" t="t" r="r" b="b"/>
            <a:pathLst>
              <a:path w="8156872" h="9545275">
                <a:moveTo>
                  <a:pt x="0" y="0"/>
                </a:moveTo>
                <a:lnTo>
                  <a:pt x="8156872" y="0"/>
                </a:lnTo>
                <a:lnTo>
                  <a:pt x="8156872" y="9545275"/>
                </a:lnTo>
                <a:lnTo>
                  <a:pt x="0" y="9545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175866" y="3178087"/>
            <a:ext cx="7275073" cy="164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Round 1: </a:t>
            </a:r>
          </a:p>
          <a:p>
            <a:pPr marL="0" lvl="0" indent="0" algn="ctr">
              <a:lnSpc>
                <a:spcPts val="6075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Fire power</a:t>
            </a:r>
          </a:p>
        </p:txBody>
      </p:sp>
      <p:sp>
        <p:nvSpPr>
          <p:cNvPr id="9" name="Freeform 9"/>
          <p:cNvSpPr/>
          <p:nvPr/>
        </p:nvSpPr>
        <p:spPr>
          <a:xfrm>
            <a:off x="13075962" y="4519040"/>
            <a:ext cx="4749954" cy="5539305"/>
          </a:xfrm>
          <a:custGeom>
            <a:avLst/>
            <a:gdLst/>
            <a:ahLst/>
            <a:cxnLst/>
            <a:rect l="l" t="t" r="r" b="b"/>
            <a:pathLst>
              <a:path w="4749954" h="5539305">
                <a:moveTo>
                  <a:pt x="0" y="0"/>
                </a:moveTo>
                <a:lnTo>
                  <a:pt x="4749953" y="0"/>
                </a:lnTo>
                <a:lnTo>
                  <a:pt x="4749953" y="5539304"/>
                </a:lnTo>
                <a:lnTo>
                  <a:pt x="0" y="5539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slide 6">
            <a:hlinkClick r:id="" action="ppaction://media"/>
            <a:extLst>
              <a:ext uri="{FF2B5EF4-FFF2-40B4-BE49-F238E27FC236}">
                <a16:creationId xmlns:a16="http://schemas.microsoft.com/office/drawing/2014/main" id="{CD777CBB-CFCA-84F5-1289-2069AEBA3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01274" y="-495300"/>
            <a:ext cx="3657600" cy="656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357B8-9A0D-BB19-92B6-2DDF98BB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79" y="933865"/>
            <a:ext cx="10059272" cy="983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AE765-65AB-1C0C-B509-D9BCFDDAC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53240"/>
            <a:ext cx="18288000" cy="3180521"/>
          </a:xfrm>
          <a:prstGeom prst="rect">
            <a:avLst/>
          </a:prstGeom>
        </p:spPr>
      </p:pic>
      <p:pic>
        <p:nvPicPr>
          <p:cNvPr id="6" name="CD1 TRACK 52">
            <a:hlinkClick r:id="" action="ppaction://media"/>
            <a:extLst>
              <a:ext uri="{FF2B5EF4-FFF2-40B4-BE49-F238E27FC236}">
                <a16:creationId xmlns:a16="http://schemas.microsoft.com/office/drawing/2014/main" id="{A93F6B77-0ED5-0B57-3DC1-D47D5BAFD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75545" y="1185886"/>
            <a:ext cx="731045" cy="731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12377057" y="933865"/>
            <a:ext cx="2677887" cy="1499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90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241752" y="735605"/>
            <a:ext cx="61862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E207C-088B-CF6E-3DF2-C5D87D4B04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" y="2183189"/>
            <a:ext cx="3063506" cy="29720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365A79-21E8-E609-8890-97B45669FA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6367" y="2223197"/>
            <a:ext cx="3040644" cy="29491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E91C5B-19A5-8317-9766-30ECA12B06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63391" y="2188904"/>
            <a:ext cx="2880609" cy="29377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36FEFF-F55F-279C-B3BC-5DADFBF96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6897" y="2263205"/>
            <a:ext cx="2914902" cy="28691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531A36-B824-E849-204F-F72889A323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09593" y="2223197"/>
            <a:ext cx="2892041" cy="29491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CC587B-304B-F3EB-FBA4-62B0228C22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326582" y="2194305"/>
            <a:ext cx="2834886" cy="2880609"/>
          </a:xfrm>
          <a:prstGeom prst="rect">
            <a:avLst/>
          </a:prstGeom>
        </p:spPr>
      </p:pic>
      <p:sp>
        <p:nvSpPr>
          <p:cNvPr id="33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405560" y="6636212"/>
            <a:ext cx="2446433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sunny</a:t>
            </a:r>
          </a:p>
        </p:txBody>
      </p:sp>
      <p:sp>
        <p:nvSpPr>
          <p:cNvPr id="34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3502630" y="6635964"/>
            <a:ext cx="2446433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rainy</a:t>
            </a:r>
          </a:p>
        </p:txBody>
      </p:sp>
      <p:sp>
        <p:nvSpPr>
          <p:cNvPr id="35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6573941" y="6594990"/>
            <a:ext cx="2446433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snowy </a:t>
            </a:r>
          </a:p>
        </p:txBody>
      </p:sp>
      <p:sp>
        <p:nvSpPr>
          <p:cNvPr id="36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9671011" y="6594990"/>
            <a:ext cx="2446433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cloudy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379802" y="7830130"/>
            <a:ext cx="24464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/ˈsʌni/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nắng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9BDB27-1EC8-D55F-8CF5-A3E3D3F9282D}"/>
              </a:ext>
            </a:extLst>
          </p:cNvPr>
          <p:cNvSpPr txBox="1"/>
          <p:nvPr/>
        </p:nvSpPr>
        <p:spPr>
          <a:xfrm>
            <a:off x="3489751" y="7802290"/>
            <a:ext cx="24464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/ˈreɪni/</a:t>
            </a:r>
            <a:endParaRPr lang="en-US" sz="3000" dirty="0"/>
          </a:p>
          <a:p>
            <a:pPr algn="ctr"/>
            <a:r>
              <a:rPr lang="vi-VN" sz="3000" dirty="0"/>
              <a:t>có mưa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6573941" y="7761316"/>
            <a:ext cx="24464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/ˈ</a:t>
            </a:r>
            <a:r>
              <a:rPr lang="en-US" sz="3000" dirty="0" err="1"/>
              <a:t>snoʊi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tuyết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9671011" y="7761315"/>
            <a:ext cx="24464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/ˈ</a:t>
            </a:r>
            <a:r>
              <a:rPr lang="en-US" sz="3000" dirty="0" err="1"/>
              <a:t>klaʊdi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nhiều</a:t>
            </a:r>
            <a:r>
              <a:rPr lang="en-US" sz="3000" dirty="0"/>
              <a:t> </a:t>
            </a:r>
            <a:r>
              <a:rPr lang="en-US" sz="3000" dirty="0" err="1"/>
              <a:t>mây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12575248" y="6635963"/>
            <a:ext cx="2446433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windy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12617089" y="7776325"/>
            <a:ext cx="24464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/ˈ</a:t>
            </a:r>
            <a:r>
              <a:rPr lang="en-US" sz="3000" dirty="0" err="1"/>
              <a:t>wɪndi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gió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5479486" y="6635961"/>
            <a:ext cx="2579705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foggy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5492365" y="7835907"/>
            <a:ext cx="256682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/ˈfɑːɡi/</a:t>
            </a:r>
            <a:endParaRPr lang="en-US" sz="3000" dirty="0"/>
          </a:p>
          <a:p>
            <a:pPr algn="ctr"/>
            <a:r>
              <a:rPr lang="vi-VN" sz="3000" dirty="0"/>
              <a:t>có sương mù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A2BB72F-9B55-1E9B-A46F-6AE11CD139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" y="908056"/>
            <a:ext cx="10059272" cy="983066"/>
          </a:xfrm>
          <a:prstGeom prst="rect">
            <a:avLst/>
          </a:prstGeom>
        </p:spPr>
      </p:pic>
      <p:pic>
        <p:nvPicPr>
          <p:cNvPr id="48" name="cloudy">
            <a:hlinkClick r:id="" action="ppaction://media"/>
            <a:extLst>
              <a:ext uri="{FF2B5EF4-FFF2-40B4-BE49-F238E27FC236}">
                <a16:creationId xmlns:a16="http://schemas.microsoft.com/office/drawing/2014/main" id="{67528041-BFC4-B1E3-95B0-39DA54704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14301" y="1068224"/>
            <a:ext cx="731045" cy="731045"/>
          </a:xfrm>
          <a:prstGeom prst="rect">
            <a:avLst/>
          </a:prstGeom>
        </p:spPr>
      </p:pic>
      <p:pic>
        <p:nvPicPr>
          <p:cNvPr id="49" name="foggy">
            <a:hlinkClick r:id="" action="ppaction://media"/>
            <a:extLst>
              <a:ext uri="{FF2B5EF4-FFF2-40B4-BE49-F238E27FC236}">
                <a16:creationId xmlns:a16="http://schemas.microsoft.com/office/drawing/2014/main" id="{A1FA3B8E-AB25-B282-E777-A3054BEECA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97972" y="973753"/>
            <a:ext cx="731045" cy="731045"/>
          </a:xfrm>
          <a:prstGeom prst="rect">
            <a:avLst/>
          </a:prstGeom>
        </p:spPr>
      </p:pic>
      <p:pic>
        <p:nvPicPr>
          <p:cNvPr id="50" name="rainy">
            <a:hlinkClick r:id="" action="ppaction://media"/>
            <a:extLst>
              <a:ext uri="{FF2B5EF4-FFF2-40B4-BE49-F238E27FC236}">
                <a16:creationId xmlns:a16="http://schemas.microsoft.com/office/drawing/2014/main" id="{20914B56-CB37-4D13-0782-E66FE24551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43739" y="1068224"/>
            <a:ext cx="731045" cy="731045"/>
          </a:xfrm>
          <a:prstGeom prst="rect">
            <a:avLst/>
          </a:prstGeom>
        </p:spPr>
      </p:pic>
      <p:pic>
        <p:nvPicPr>
          <p:cNvPr id="51" name="snowy">
            <a:hlinkClick r:id="" action="ppaction://media"/>
            <a:extLst>
              <a:ext uri="{FF2B5EF4-FFF2-40B4-BE49-F238E27FC236}">
                <a16:creationId xmlns:a16="http://schemas.microsoft.com/office/drawing/2014/main" id="{3DCB19CA-CDE5-9A5A-B6F1-67378FD5BE5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11081" y="1020986"/>
            <a:ext cx="731045" cy="731045"/>
          </a:xfrm>
          <a:prstGeom prst="rect">
            <a:avLst/>
          </a:prstGeom>
        </p:spPr>
      </p:pic>
      <p:pic>
        <p:nvPicPr>
          <p:cNvPr id="52" name="sunny">
            <a:hlinkClick r:id="" action="ppaction://media"/>
            <a:extLst>
              <a:ext uri="{FF2B5EF4-FFF2-40B4-BE49-F238E27FC236}">
                <a16:creationId xmlns:a16="http://schemas.microsoft.com/office/drawing/2014/main" id="{91154DEB-5EE7-9841-7BDB-378B20E147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63288" y="924080"/>
            <a:ext cx="731045" cy="731045"/>
          </a:xfrm>
          <a:prstGeom prst="rect">
            <a:avLst/>
          </a:prstGeom>
        </p:spPr>
      </p:pic>
      <p:pic>
        <p:nvPicPr>
          <p:cNvPr id="53" name="windy">
            <a:hlinkClick r:id="" action="ppaction://media"/>
            <a:extLst>
              <a:ext uri="{FF2B5EF4-FFF2-40B4-BE49-F238E27FC236}">
                <a16:creationId xmlns:a16="http://schemas.microsoft.com/office/drawing/2014/main" id="{2745DACF-C18C-3499-6033-B6044570964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0630" y="1020988"/>
            <a:ext cx="731045" cy="73104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BFFEC37-3274-FA16-9E5C-C6DC23156BAA}"/>
              </a:ext>
            </a:extLst>
          </p:cNvPr>
          <p:cNvSpPr/>
          <p:nvPr/>
        </p:nvSpPr>
        <p:spPr>
          <a:xfrm>
            <a:off x="10089866" y="567284"/>
            <a:ext cx="2151887" cy="1499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81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45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7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5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32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48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48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8CB14-1CD2-D896-894F-F0B1FEDD1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1" y="777665"/>
            <a:ext cx="11568162" cy="1005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C884E-E1B5-C94E-5B15-347924B9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0659"/>
            <a:ext cx="18288000" cy="5385683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14091558" y="4131130"/>
            <a:ext cx="1355271" cy="5171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15942851" y="5143501"/>
            <a:ext cx="908235" cy="705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399</Words>
  <Application>Microsoft Office PowerPoint</Application>
  <PresentationFormat>Custom</PresentationFormat>
  <Paragraphs>109</Paragraphs>
  <Slides>35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Nunito Bold</vt:lpstr>
      <vt:lpstr>Canva Sans</vt:lpstr>
      <vt:lpstr>Calibri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</dc:title>
  <cp:lastModifiedBy>Nguyễn Hạnh</cp:lastModifiedBy>
  <cp:revision>2</cp:revision>
  <dcterms:created xsi:type="dcterms:W3CDTF">2006-08-16T00:00:00Z</dcterms:created>
  <dcterms:modified xsi:type="dcterms:W3CDTF">2024-11-07T16:18:56Z</dcterms:modified>
  <dc:identifier>DAGU14P9tKM</dc:identifier>
</cp:coreProperties>
</file>