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304" r:id="rId3"/>
    <p:sldId id="302" r:id="rId4"/>
    <p:sldId id="292" r:id="rId5"/>
    <p:sldId id="385" r:id="rId6"/>
    <p:sldId id="386" r:id="rId7"/>
    <p:sldId id="387" r:id="rId8"/>
    <p:sldId id="388" r:id="rId9"/>
    <p:sldId id="389" r:id="rId10"/>
    <p:sldId id="390" r:id="rId11"/>
    <p:sldId id="392" r:id="rId12"/>
    <p:sldId id="391" r:id="rId13"/>
    <p:sldId id="334" r:id="rId14"/>
    <p:sldId id="306" r:id="rId15"/>
    <p:sldId id="355" r:id="rId16"/>
    <p:sldId id="383" r:id="rId17"/>
    <p:sldId id="393" r:id="rId18"/>
    <p:sldId id="337" r:id="rId19"/>
    <p:sldId id="358" r:id="rId20"/>
    <p:sldId id="381" r:id="rId21"/>
    <p:sldId id="345" r:id="rId22"/>
    <p:sldId id="362" r:id="rId23"/>
    <p:sldId id="382" r:id="rId24"/>
    <p:sldId id="357" r:id="rId25"/>
    <p:sldId id="315" r:id="rId26"/>
    <p:sldId id="335" r:id="rId27"/>
    <p:sldId id="372" r:id="rId28"/>
    <p:sldId id="384" r:id="rId29"/>
    <p:sldId id="331" r:id="rId30"/>
    <p:sldId id="295" r:id="rId31"/>
    <p:sldId id="329" r:id="rId32"/>
    <p:sldId id="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80523" autoAdjust="0"/>
  </p:normalViewPr>
  <p:slideViewPr>
    <p:cSldViewPr snapToGrid="0">
      <p:cViewPr varScale="1">
        <p:scale>
          <a:sx n="64" d="100"/>
          <a:sy n="64" d="100"/>
        </p:scale>
        <p:origin x="98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26/102024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Review lại bài cũ bằng trò chơi nhìn hình (đã làm mờ) để đoán từ. Slide này là để GV trình bày hoạt động và demo.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7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từ vựng, CCQ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9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. </a:t>
            </a:r>
            <a:r>
              <a:rPr lang="en-US" dirty="0" err="1" smtClean="0"/>
              <a:t>Hỏi</a:t>
            </a:r>
            <a:r>
              <a:rPr lang="en-US" dirty="0" smtClean="0"/>
              <a:t> </a:t>
            </a:r>
            <a:r>
              <a:rPr lang="en-US" dirty="0" err="1" smtClean="0"/>
              <a:t>hs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bầy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TA: a school of fish</a:t>
            </a:r>
            <a:endParaRPr lang="en-US" dirty="0" smtClean="0"/>
          </a:p>
          <a:p>
            <a:r>
              <a:rPr lang="en-US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Fish k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“s-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fish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to be “is’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“are”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1 con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bể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fishes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luôn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to be ‘are”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hay </a:t>
            </a:r>
            <a:r>
              <a:rPr lang="en-US" baseline="0" dirty="0" err="1" smtClean="0"/>
              <a:t>không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2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chạy hiệu ứng theo thứ tự, nhấn vào hình của từng câu để nghe đọc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1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Work in pair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03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Memory game. GV nhấn vào ô để mở, nếu HS chọn 2 hình không giống nhau, GV nhấn vào hình tròn để đóng hình lại, HS phải nhớ những hình đã mở.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98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hoạt động HS sẽ đi vòng quanh lớp và hỏi ý kiến của 3 bạn về các loại động vật bạn yêu mến, thích, và không thích. GV chuẩn bị handout cho 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4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en-US" sz="1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4.1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28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27.png"/><Relationship Id="rId2" Type="http://schemas.openxmlformats.org/officeDocument/2006/relationships/audio" Target="../media/media5.mp3"/><Relationship Id="rId16" Type="http://schemas.openxmlformats.org/officeDocument/2006/relationships/image" Target="../media/image10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6.png"/><Relationship Id="rId5" Type="http://schemas.microsoft.com/office/2007/relationships/media" Target="../media/media7.mp3"/><Relationship Id="rId15" Type="http://schemas.openxmlformats.org/officeDocument/2006/relationships/image" Target="../media/image30.pn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10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32.png"/><Relationship Id="rId5" Type="http://schemas.openxmlformats.org/officeDocument/2006/relationships/image" Target="../media/image41.png"/><Relationship Id="rId10" Type="http://schemas.openxmlformats.org/officeDocument/2006/relationships/image" Target="../media/image3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5.jpeg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>
                <a:solidFill>
                  <a:srgbClr val="00B050"/>
                </a:solidFill>
              </a:rPr>
              <a:t>Lesson 4.1</a:t>
            </a:r>
            <a:endParaRPr lang="en-US" sz="4800" b="1" dirty="0">
              <a:solidFill>
                <a:srgbClr val="00B050"/>
              </a:solidFill>
            </a:endParaRP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33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D6BAE6-7542-861A-D0BB-12F6ADE1A1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12" y="468085"/>
            <a:ext cx="6182574" cy="5708208"/>
          </a:xfrm>
          <a:prstGeom prst="rect">
            <a:avLst/>
          </a:prstGeom>
        </p:spPr>
      </p:pic>
      <p:pic>
        <p:nvPicPr>
          <p:cNvPr id="10" name="do">
            <a:extLst>
              <a:ext uri="{FF2B5EF4-FFF2-40B4-BE49-F238E27FC236}">
                <a16:creationId xmlns:a16="http://schemas.microsoft.com/office/drawing/2014/main" id="{D6A559F3-1B69-D51D-743D-15DCB5C7ABE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12" y="468085"/>
            <a:ext cx="6182574" cy="57082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B11D26-36A1-20AD-70AE-E8196CD16409}"/>
              </a:ext>
            </a:extLst>
          </p:cNvPr>
          <p:cNvSpPr txBox="1"/>
          <p:nvPr/>
        </p:nvSpPr>
        <p:spPr>
          <a:xfrm>
            <a:off x="7153153" y="3105834"/>
            <a:ext cx="413782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your homework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A3D5D-E437-FBAD-4BAD-69C389871665}"/>
              </a:ext>
            </a:extLst>
          </p:cNvPr>
          <p:cNvSpPr txBox="1"/>
          <p:nvPr/>
        </p:nvSpPr>
        <p:spPr>
          <a:xfrm>
            <a:off x="8411781" y="1288198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 to hear the sound.</a:t>
            </a:r>
          </a:p>
        </p:txBody>
      </p:sp>
      <p:pic>
        <p:nvPicPr>
          <p:cNvPr id="7" name="CD1-TRACK 47">
            <a:hlinkClick r:id="" action="ppaction://media"/>
            <a:extLst>
              <a:ext uri="{FF2B5EF4-FFF2-40B4-BE49-F238E27FC236}">
                <a16:creationId xmlns:a16="http://schemas.microsoft.com/office/drawing/2014/main" id="{ACA0CCAD-2BA0-B82D-EF63-3B02F807B0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12" end="151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0981" y="557072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8E8982-9FDD-F7E3-75FD-CAC4BF4CB4A4}"/>
              </a:ext>
            </a:extLst>
          </p:cNvPr>
          <p:cNvSpPr/>
          <p:nvPr/>
        </p:nvSpPr>
        <p:spPr>
          <a:xfrm>
            <a:off x="11016866" y="443128"/>
            <a:ext cx="8796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6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536E4-FEDC-219C-0E63-8603F0EBE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348425"/>
            <a:ext cx="6422931" cy="5932631"/>
          </a:xfrm>
          <a:prstGeom prst="rect">
            <a:avLst/>
          </a:prstGeom>
        </p:spPr>
      </p:pic>
      <p:pic>
        <p:nvPicPr>
          <p:cNvPr id="7" name="sit">
            <a:extLst>
              <a:ext uri="{FF2B5EF4-FFF2-40B4-BE49-F238E27FC236}">
                <a16:creationId xmlns:a16="http://schemas.microsoft.com/office/drawing/2014/main" id="{6FBAE979-5B7E-F7A8-0C17-5CED17891C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8" y="348424"/>
            <a:ext cx="6422931" cy="59326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6D3F74-A47B-F9E0-BBB0-EE190724F666}"/>
              </a:ext>
            </a:extLst>
          </p:cNvPr>
          <p:cNvSpPr txBox="1"/>
          <p:nvPr/>
        </p:nvSpPr>
        <p:spPr>
          <a:xfrm>
            <a:off x="7467599" y="3105834"/>
            <a:ext cx="379911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 down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DC0DD-1893-5346-0E32-675316A1288E}"/>
              </a:ext>
            </a:extLst>
          </p:cNvPr>
          <p:cNvSpPr txBox="1"/>
          <p:nvPr/>
        </p:nvSpPr>
        <p:spPr>
          <a:xfrm>
            <a:off x="8411781" y="1288198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 to hear the sound.</a:t>
            </a:r>
          </a:p>
        </p:txBody>
      </p:sp>
      <p:pic>
        <p:nvPicPr>
          <p:cNvPr id="6" name="CD1-TRACK 2">
            <a:hlinkClick r:id="" action="ppaction://media"/>
            <a:extLst>
              <a:ext uri="{FF2B5EF4-FFF2-40B4-BE49-F238E27FC236}">
                <a16:creationId xmlns:a16="http://schemas.microsoft.com/office/drawing/2014/main" id="{03185D1C-ECB8-1297-4645-27D843EF9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28" end="67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3023" y="614946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369C7E-7948-B27A-7F2E-6C6E6808F4FA}"/>
              </a:ext>
            </a:extLst>
          </p:cNvPr>
          <p:cNvSpPr/>
          <p:nvPr/>
        </p:nvSpPr>
        <p:spPr>
          <a:xfrm>
            <a:off x="11016866" y="443128"/>
            <a:ext cx="8796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75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-TRACK 2">
            <a:hlinkClick r:id="" action="ppaction://media"/>
            <a:extLst>
              <a:ext uri="{FF2B5EF4-FFF2-40B4-BE49-F238E27FC236}">
                <a16:creationId xmlns:a16="http://schemas.microsoft.com/office/drawing/2014/main" id="{03185D1C-ECB8-1297-4645-27D843EF9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28" end="67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3023" y="614946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369C7E-7948-B27A-7F2E-6C6E6808F4FA}"/>
              </a:ext>
            </a:extLst>
          </p:cNvPr>
          <p:cNvSpPr/>
          <p:nvPr/>
        </p:nvSpPr>
        <p:spPr>
          <a:xfrm>
            <a:off x="11016866" y="443128"/>
            <a:ext cx="8796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Old MacDonald Had A Farm - Kids Songs - Super Simple Song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322757"/>
            <a:ext cx="12254459" cy="61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9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/>
              <a:t>dog</a:t>
            </a:r>
            <a:endParaRPr lang="en-US" sz="3600" i="1" dirty="0"/>
          </a:p>
          <a:p>
            <a:pPr algn="ctr"/>
            <a:r>
              <a:rPr lang="en-US" sz="3600" i="1"/>
              <a:t>cat</a:t>
            </a:r>
            <a:endParaRPr lang="en-US" sz="3600" i="1" dirty="0"/>
          </a:p>
          <a:p>
            <a:pPr algn="ctr"/>
            <a:r>
              <a:rPr lang="en-US" sz="3600" i="1"/>
              <a:t>fish</a:t>
            </a:r>
            <a:endParaRPr lang="en-US" sz="3600" i="1" dirty="0"/>
          </a:p>
          <a:p>
            <a:pPr algn="ctr"/>
            <a:r>
              <a:rPr lang="en-US" sz="3600" i="1"/>
              <a:t>bird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g"/>
          <p:cNvSpPr txBox="1"/>
          <p:nvPr/>
        </p:nvSpPr>
        <p:spPr>
          <a:xfrm>
            <a:off x="845955" y="458082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dog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7" name="cat"/>
          <p:cNvSpPr txBox="1"/>
          <p:nvPr/>
        </p:nvSpPr>
        <p:spPr>
          <a:xfrm>
            <a:off x="3825832" y="458082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cat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0" name="fish"/>
          <p:cNvSpPr txBox="1"/>
          <p:nvPr/>
        </p:nvSpPr>
        <p:spPr>
          <a:xfrm>
            <a:off x="6814295" y="458082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fish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bird"/>
          <p:cNvSpPr txBox="1"/>
          <p:nvPr/>
        </p:nvSpPr>
        <p:spPr>
          <a:xfrm>
            <a:off x="9811344" y="458082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bird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67862" y="125840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7369" y="5358370"/>
            <a:ext cx="163095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/</a:t>
            </a:r>
            <a:r>
              <a:rPr lang="vi-VN"/>
              <a:t>dɑːɡ</a:t>
            </a:r>
            <a:r>
              <a:rPr lang="en-US"/>
              <a:t>/</a:t>
            </a:r>
          </a:p>
          <a:p>
            <a:pPr algn="ctr"/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con chó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17246" y="5358370"/>
            <a:ext cx="163095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/</a:t>
            </a:r>
            <a:r>
              <a:rPr lang="vi-VN"/>
              <a:t>kæt</a:t>
            </a:r>
            <a:r>
              <a:rPr lang="en-US"/>
              <a:t>/</a:t>
            </a:r>
          </a:p>
          <a:p>
            <a:pPr algn="ctr"/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con mèo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5709" y="5358370"/>
            <a:ext cx="163095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/</a:t>
            </a:r>
            <a:r>
              <a:rPr lang="vi-VN"/>
              <a:t>fɪʃ</a:t>
            </a:r>
            <a:r>
              <a:rPr lang="en-US"/>
              <a:t>/</a:t>
            </a:r>
            <a:endParaRPr lang="en-US" dirty="0"/>
          </a:p>
          <a:p>
            <a:pPr algn="ctr"/>
            <a:r>
              <a:rPr lang="en-US" sz="2000"/>
              <a:t>con cá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9802758" y="5358370"/>
            <a:ext cx="163095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/>
              <a:t>/</a:t>
            </a:r>
            <a:r>
              <a:rPr lang="vi-VN"/>
              <a:t>bɜːrd</a:t>
            </a:r>
            <a:r>
              <a:rPr lang="en-US"/>
              <a:t>/</a:t>
            </a:r>
            <a:endParaRPr lang="en-US" dirty="0"/>
          </a:p>
          <a:p>
            <a:pPr algn="ctr"/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con chim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B8666-20A0-7A3F-26A9-722DF90657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886" y="542130"/>
            <a:ext cx="6667500" cy="6381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A1993-806A-F0E0-197A-173AC8539B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105" y="1951416"/>
            <a:ext cx="2713100" cy="23157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9DA8CC-E232-BC84-95E9-E65BD23C78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1750" y="1951416"/>
            <a:ext cx="2760688" cy="23157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8D73E0-EFC3-552C-EFBA-8CE5154F44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0260" y="1951416"/>
            <a:ext cx="2699865" cy="23157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50B3EC-107C-95E2-B25F-464125CAED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7776" y="1951415"/>
            <a:ext cx="2713099" cy="2315783"/>
          </a:xfrm>
          <a:prstGeom prst="rect">
            <a:avLst/>
          </a:prstGeom>
        </p:spPr>
      </p:pic>
      <p:pic>
        <p:nvPicPr>
          <p:cNvPr id="2" name="dog">
            <a:hlinkClick r:id="" action="ppaction://media"/>
            <a:extLst>
              <a:ext uri="{FF2B5EF4-FFF2-40B4-BE49-F238E27FC236}">
                <a16:creationId xmlns:a16="http://schemas.microsoft.com/office/drawing/2014/main" id="{BB45DC72-4EF3-7475-0D4B-F3B770212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98617" y="639826"/>
            <a:ext cx="487363" cy="487363"/>
          </a:xfrm>
          <a:prstGeom prst="rect">
            <a:avLst/>
          </a:prstGeom>
        </p:spPr>
      </p:pic>
      <p:pic>
        <p:nvPicPr>
          <p:cNvPr id="5" name="cat">
            <a:hlinkClick r:id="" action="ppaction://media"/>
            <a:extLst>
              <a:ext uri="{FF2B5EF4-FFF2-40B4-BE49-F238E27FC236}">
                <a16:creationId xmlns:a16="http://schemas.microsoft.com/office/drawing/2014/main" id="{69A036C8-DAE0-1E14-8706-22E57A9E93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90031" y="639826"/>
            <a:ext cx="487363" cy="487363"/>
          </a:xfrm>
          <a:prstGeom prst="rect">
            <a:avLst/>
          </a:prstGeom>
        </p:spPr>
      </p:pic>
      <p:pic>
        <p:nvPicPr>
          <p:cNvPr id="6" name="fish">
            <a:hlinkClick r:id="" action="ppaction://media"/>
            <a:extLst>
              <a:ext uri="{FF2B5EF4-FFF2-40B4-BE49-F238E27FC236}">
                <a16:creationId xmlns:a16="http://schemas.microsoft.com/office/drawing/2014/main" id="{B191CA37-1AC8-6487-1579-DBACDEE5A0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81445" y="639825"/>
            <a:ext cx="487363" cy="487363"/>
          </a:xfrm>
          <a:prstGeom prst="rect">
            <a:avLst/>
          </a:prstGeom>
        </p:spPr>
      </p:pic>
      <p:pic>
        <p:nvPicPr>
          <p:cNvPr id="8" name="bird">
            <a:hlinkClick r:id="" action="ppaction://media"/>
            <a:extLst>
              <a:ext uri="{FF2B5EF4-FFF2-40B4-BE49-F238E27FC236}">
                <a16:creationId xmlns:a16="http://schemas.microsoft.com/office/drawing/2014/main" id="{77E1A208-5A66-78D8-ED2C-6F2527C1AE4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90031" y="639825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78DCE-4A84-B0A3-A4BD-005F75E56AEB}"/>
              </a:ext>
            </a:extLst>
          </p:cNvPr>
          <p:cNvSpPr/>
          <p:nvPr/>
        </p:nvSpPr>
        <p:spPr>
          <a:xfrm>
            <a:off x="10926501" y="542130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3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B2561F-3033-2589-B112-B1C3231FBC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359" y="3864380"/>
            <a:ext cx="2612570" cy="1255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FD057B-FBC7-2754-F5E6-C382C12A1A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72"/>
          <a:stretch/>
        </p:blipFill>
        <p:spPr>
          <a:xfrm>
            <a:off x="3321359" y="1089517"/>
            <a:ext cx="2684814" cy="1619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5AC64-80D3-C0FA-EA70-4AB5ED13D9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135" y="3732978"/>
            <a:ext cx="1477010" cy="1508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93D528-A623-CA01-81DB-92C41CE05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135" y="1089517"/>
            <a:ext cx="1571625" cy="1619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FA5BB-E2CD-5EB0-E5A2-058BDF3D2E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95" y="964091"/>
            <a:ext cx="2044008" cy="1744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8C7F6F-9D6F-D2EE-0573-C70FC38880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43" y="3694907"/>
            <a:ext cx="2079860" cy="1744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8625FD-DAEB-3630-F8FC-275D2232938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137" y="964091"/>
            <a:ext cx="2034037" cy="1744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9F085B-D60A-37E8-FC76-BDB89A83966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314" y="3664305"/>
            <a:ext cx="2079860" cy="1775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CAFBF1-7593-8D9F-E663-A0C030C5C329}"/>
              </a:ext>
            </a:extLst>
          </p:cNvPr>
          <p:cNvSpPr txBox="1"/>
          <p:nvPr/>
        </p:nvSpPr>
        <p:spPr>
          <a:xfrm>
            <a:off x="1082106" y="2782669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dog</a:t>
            </a:r>
            <a:endParaRPr lang="en-US" sz="3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CB8B4B-2D56-B79D-AF40-387FFFF48719}"/>
              </a:ext>
            </a:extLst>
          </p:cNvPr>
          <p:cNvSpPr txBox="1"/>
          <p:nvPr/>
        </p:nvSpPr>
        <p:spPr>
          <a:xfrm>
            <a:off x="1064180" y="5570743"/>
            <a:ext cx="747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cat</a:t>
            </a:r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D6453D-1D31-3E3B-81A1-EA8588A655DB}"/>
              </a:ext>
            </a:extLst>
          </p:cNvPr>
          <p:cNvSpPr txBox="1"/>
          <p:nvPr/>
        </p:nvSpPr>
        <p:spPr>
          <a:xfrm>
            <a:off x="7235280" y="5570742"/>
            <a:ext cx="928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bird</a:t>
            </a:r>
            <a:endParaRPr lang="en-US" sz="3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220F0-BE3B-4BAD-DCF7-3B2D1C45CD71}"/>
              </a:ext>
            </a:extLst>
          </p:cNvPr>
          <p:cNvSpPr txBox="1"/>
          <p:nvPr/>
        </p:nvSpPr>
        <p:spPr>
          <a:xfrm>
            <a:off x="7235280" y="2818245"/>
            <a:ext cx="854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fish</a:t>
            </a:r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69B2FD-B816-5C51-A2F0-84D0475C57B3}"/>
              </a:ext>
            </a:extLst>
          </p:cNvPr>
          <p:cNvSpPr txBox="1"/>
          <p:nvPr/>
        </p:nvSpPr>
        <p:spPr>
          <a:xfrm>
            <a:off x="4590915" y="2846607"/>
            <a:ext cx="365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40F717-78D6-E14A-15C3-1840A47272AE}"/>
              </a:ext>
            </a:extLst>
          </p:cNvPr>
          <p:cNvSpPr txBox="1"/>
          <p:nvPr/>
        </p:nvSpPr>
        <p:spPr>
          <a:xfrm>
            <a:off x="10015279" y="2818244"/>
            <a:ext cx="854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fish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EB0939-5927-F776-8D49-595771A97015}"/>
              </a:ext>
            </a:extLst>
          </p:cNvPr>
          <p:cNvSpPr txBox="1"/>
          <p:nvPr/>
        </p:nvSpPr>
        <p:spPr>
          <a:xfrm>
            <a:off x="3895769" y="2852586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dog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D95F50-1813-EF2F-1CF0-C2BFB9AB9CA5}"/>
              </a:ext>
            </a:extLst>
          </p:cNvPr>
          <p:cNvSpPr txBox="1"/>
          <p:nvPr/>
        </p:nvSpPr>
        <p:spPr>
          <a:xfrm>
            <a:off x="3966365" y="5547013"/>
            <a:ext cx="747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cat</a:t>
            </a:r>
            <a:endParaRPr lang="en-US" sz="36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BE1842-E0E8-5955-5919-B9C247E6DC3D}"/>
              </a:ext>
            </a:extLst>
          </p:cNvPr>
          <p:cNvSpPr txBox="1"/>
          <p:nvPr/>
        </p:nvSpPr>
        <p:spPr>
          <a:xfrm>
            <a:off x="4536851" y="5547012"/>
            <a:ext cx="365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25A930-0D7C-9BB6-9B9A-BAD0D03A1B2F}"/>
              </a:ext>
            </a:extLst>
          </p:cNvPr>
          <p:cNvSpPr txBox="1"/>
          <p:nvPr/>
        </p:nvSpPr>
        <p:spPr>
          <a:xfrm>
            <a:off x="9861589" y="5570741"/>
            <a:ext cx="928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bird</a:t>
            </a:r>
            <a:endParaRPr lang="en-US" sz="36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5F01AA-866C-99A8-FAFB-B12AD3F8F050}"/>
              </a:ext>
            </a:extLst>
          </p:cNvPr>
          <p:cNvSpPr txBox="1"/>
          <p:nvPr/>
        </p:nvSpPr>
        <p:spPr>
          <a:xfrm>
            <a:off x="10607274" y="5582255"/>
            <a:ext cx="365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3406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081600"/>
              </p:ext>
            </p:extLst>
          </p:nvPr>
        </p:nvGraphicFramePr>
        <p:xfrm>
          <a:off x="426621" y="809469"/>
          <a:ext cx="2548927" cy="2398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8927">
                  <a:extLst>
                    <a:ext uri="{9D8B030D-6E8A-4147-A177-3AD203B41FA5}">
                      <a16:colId xmlns:a16="http://schemas.microsoft.com/office/drawing/2014/main" val="3414905660"/>
                    </a:ext>
                  </a:extLst>
                </a:gridCol>
              </a:tblGrid>
              <a:tr h="387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Farm Animal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765347"/>
                  </a:ext>
                </a:extLst>
              </a:tr>
              <a:tr h="20106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2921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464906"/>
              </p:ext>
            </p:extLst>
          </p:nvPr>
        </p:nvGraphicFramePr>
        <p:xfrm>
          <a:off x="3277251" y="2251023"/>
          <a:ext cx="2548927" cy="2398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8927">
                  <a:extLst>
                    <a:ext uri="{9D8B030D-6E8A-4147-A177-3AD203B41FA5}">
                      <a16:colId xmlns:a16="http://schemas.microsoft.com/office/drawing/2014/main" val="3414905660"/>
                    </a:ext>
                  </a:extLst>
                </a:gridCol>
              </a:tblGrid>
              <a:tr h="387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Animal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765347"/>
                  </a:ext>
                </a:extLst>
              </a:tr>
              <a:tr h="20106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2921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130300"/>
              </p:ext>
            </p:extLst>
          </p:nvPr>
        </p:nvGraphicFramePr>
        <p:xfrm>
          <a:off x="6127881" y="3142938"/>
          <a:ext cx="2548927" cy="2398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8927">
                  <a:extLst>
                    <a:ext uri="{9D8B030D-6E8A-4147-A177-3AD203B41FA5}">
                      <a16:colId xmlns:a16="http://schemas.microsoft.com/office/drawing/2014/main" val="3414905660"/>
                    </a:ext>
                  </a:extLst>
                </a:gridCol>
              </a:tblGrid>
              <a:tr h="387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Wild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Animal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765347"/>
                  </a:ext>
                </a:extLst>
              </a:tr>
              <a:tr h="20106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2921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038298"/>
              </p:ext>
            </p:extLst>
          </p:nvPr>
        </p:nvGraphicFramePr>
        <p:xfrm>
          <a:off x="8978511" y="4034853"/>
          <a:ext cx="2548927" cy="2398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8927">
                  <a:extLst>
                    <a:ext uri="{9D8B030D-6E8A-4147-A177-3AD203B41FA5}">
                      <a16:colId xmlns:a16="http://schemas.microsoft.com/office/drawing/2014/main" val="3414905660"/>
                    </a:ext>
                  </a:extLst>
                </a:gridCol>
              </a:tblGrid>
              <a:tr h="387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765347"/>
                  </a:ext>
                </a:extLst>
              </a:tr>
              <a:tr h="20106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29213"/>
                  </a:ext>
                </a:extLst>
              </a:tr>
            </a:tbl>
          </a:graphicData>
        </a:graphic>
      </p:graphicFrame>
      <p:pic>
        <p:nvPicPr>
          <p:cNvPr id="1026" name="Picture 2" descr="Chó Corgi - PetXinh.net Nhím Kiểng Hamster Thỏ Bọ Ú giá r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511" y="1297116"/>
            <a:ext cx="1845821" cy="184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ellyfish Drawing - How To Draw A Jellyfish Step By Ste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64" y="586501"/>
            <a:ext cx="1527958" cy="16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08,233 Cute Elephant Royalty-Free Photos and Stock Images | Shutter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21" y="3667020"/>
            <a:ext cx="2115435" cy="211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002" y="4796743"/>
            <a:ext cx="1636536" cy="163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558" y="1431562"/>
            <a:ext cx="1603948" cy="159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Pig</a:t>
            </a: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(Sheep)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Cow</a:t>
            </a: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(Horse)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Chicken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107" y="2867545"/>
            <a:ext cx="1603948" cy="159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Crab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(Octopus)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Whale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(Dolphin)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Shark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4484" y="3764456"/>
            <a:ext cx="1572421" cy="159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(Crocodile)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Elephant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(Giraffe)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Monkey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20384" y="4649449"/>
            <a:ext cx="1603948" cy="159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Bird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593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/>
              <a:t>Structures</a:t>
            </a:r>
            <a:endParaRPr lang="en-US" sz="3600" i="1"/>
          </a:p>
          <a:p>
            <a:pPr algn="ctr"/>
            <a:r>
              <a:rPr lang="en-US" sz="3600" i="1"/>
              <a:t>I like my cat.</a:t>
            </a:r>
          </a:p>
          <a:p>
            <a:pPr algn="ctr"/>
            <a:r>
              <a:rPr lang="en-US" sz="3600" i="1"/>
              <a:t>I love cats.</a:t>
            </a:r>
          </a:p>
          <a:p>
            <a:pPr algn="ctr"/>
            <a:r>
              <a:rPr lang="en-US" sz="3600" i="1"/>
              <a:t>I don’t like dogs.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9AE313-F18B-349E-8537-30C43563E0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6318" y="1456998"/>
            <a:ext cx="870566" cy="1107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5B81D-BF27-D6E8-140C-7BC49609AB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6631" y="2783230"/>
            <a:ext cx="847278" cy="1291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1D52FA-5AD8-2DC3-6461-3D96AE96A1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242" y="4110706"/>
            <a:ext cx="886926" cy="1696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BDEE32-AA22-7B8E-02E4-FDC7B17716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469" y="525780"/>
            <a:ext cx="5781675" cy="666750"/>
          </a:xfrm>
          <a:prstGeom prst="rect">
            <a:avLst/>
          </a:prstGeom>
        </p:spPr>
      </p:pic>
      <p:pic>
        <p:nvPicPr>
          <p:cNvPr id="7" name="cau 1">
            <a:extLst>
              <a:ext uri="{FF2B5EF4-FFF2-40B4-BE49-F238E27FC236}">
                <a16:creationId xmlns:a16="http://schemas.microsoft.com/office/drawing/2014/main" id="{03252B6C-D5F3-455D-7D79-8DD3D9D2FA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715" y="1574192"/>
            <a:ext cx="2701245" cy="1107102"/>
          </a:xfrm>
          <a:prstGeom prst="rect">
            <a:avLst/>
          </a:prstGeom>
        </p:spPr>
      </p:pic>
      <p:pic>
        <p:nvPicPr>
          <p:cNvPr id="9" name="cau 2">
            <a:extLst>
              <a:ext uri="{FF2B5EF4-FFF2-40B4-BE49-F238E27FC236}">
                <a16:creationId xmlns:a16="http://schemas.microsoft.com/office/drawing/2014/main" id="{53709715-5D4B-118E-0669-5DBAB871C0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9002" y="3062956"/>
            <a:ext cx="2179437" cy="1047750"/>
          </a:xfrm>
          <a:prstGeom prst="rect">
            <a:avLst/>
          </a:prstGeom>
        </p:spPr>
      </p:pic>
      <p:pic>
        <p:nvPicPr>
          <p:cNvPr id="11" name="cau 3">
            <a:extLst>
              <a:ext uri="{FF2B5EF4-FFF2-40B4-BE49-F238E27FC236}">
                <a16:creationId xmlns:a16="http://schemas.microsoft.com/office/drawing/2014/main" id="{12C9BFC8-D8B7-606C-4E64-C8085F030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72"/>
          <a:stretch/>
        </p:blipFill>
        <p:spPr>
          <a:xfrm>
            <a:off x="4203728" y="4492368"/>
            <a:ext cx="2179437" cy="1314450"/>
          </a:xfrm>
          <a:prstGeom prst="rect">
            <a:avLst/>
          </a:prstGeom>
        </p:spPr>
      </p:pic>
      <p:sp>
        <p:nvSpPr>
          <p:cNvPr id="5" name="1">
            <a:extLst>
              <a:ext uri="{FF2B5EF4-FFF2-40B4-BE49-F238E27FC236}">
                <a16:creationId xmlns:a16="http://schemas.microsoft.com/office/drawing/2014/main" id="{BC063341-112B-4E28-EA06-F0F6B492B23F}"/>
              </a:ext>
            </a:extLst>
          </p:cNvPr>
          <p:cNvSpPr/>
          <p:nvPr/>
        </p:nvSpPr>
        <p:spPr>
          <a:xfrm>
            <a:off x="7060557" y="1574192"/>
            <a:ext cx="3874853" cy="9899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855150-C897-8580-C79D-6BBB2C33522D}"/>
              </a:ext>
            </a:extLst>
          </p:cNvPr>
          <p:cNvSpPr txBox="1"/>
          <p:nvPr/>
        </p:nvSpPr>
        <p:spPr>
          <a:xfrm>
            <a:off x="7989288" y="1745980"/>
            <a:ext cx="820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like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F9A3F0-6A32-3C60-0602-E01C2C568E65}"/>
              </a:ext>
            </a:extLst>
          </p:cNvPr>
          <p:cNvSpPr txBox="1"/>
          <p:nvPr/>
        </p:nvSpPr>
        <p:spPr>
          <a:xfrm>
            <a:off x="8809897" y="1745980"/>
            <a:ext cx="1536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my </a:t>
            </a:r>
            <a:r>
              <a:rPr lang="en-US" sz="3600" dirty="0">
                <a:solidFill>
                  <a:srgbClr val="0070C0"/>
                </a:solidFill>
              </a:rPr>
              <a:t>cat</a:t>
            </a:r>
            <a:r>
              <a:rPr lang="en-US" sz="36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113122-1576-20CE-52A8-B4B6838C3D6D}"/>
              </a:ext>
            </a:extLst>
          </p:cNvPr>
          <p:cNvSpPr txBox="1"/>
          <p:nvPr/>
        </p:nvSpPr>
        <p:spPr>
          <a:xfrm>
            <a:off x="7622626" y="1745980"/>
            <a:ext cx="301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</a:t>
            </a: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id="{7852E43B-B755-EBE1-9B7F-DCD23C4E3C24}"/>
              </a:ext>
            </a:extLst>
          </p:cNvPr>
          <p:cNvSpPr/>
          <p:nvPr/>
        </p:nvSpPr>
        <p:spPr>
          <a:xfrm>
            <a:off x="7060557" y="3091877"/>
            <a:ext cx="3874853" cy="9899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3">
            <a:extLst>
              <a:ext uri="{FF2B5EF4-FFF2-40B4-BE49-F238E27FC236}">
                <a16:creationId xmlns:a16="http://schemas.microsoft.com/office/drawing/2014/main" id="{5AB8B595-B251-6237-8AB6-3D5C8E2A8750}"/>
              </a:ext>
            </a:extLst>
          </p:cNvPr>
          <p:cNvSpPr/>
          <p:nvPr/>
        </p:nvSpPr>
        <p:spPr>
          <a:xfrm>
            <a:off x="7060557" y="4788854"/>
            <a:ext cx="3874853" cy="9899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4304F9-7420-0093-522A-88E880C0C08C}"/>
              </a:ext>
            </a:extLst>
          </p:cNvPr>
          <p:cNvSpPr txBox="1"/>
          <p:nvPr/>
        </p:nvSpPr>
        <p:spPr>
          <a:xfrm>
            <a:off x="7761522" y="3275491"/>
            <a:ext cx="301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604838-043B-855D-78E1-C8979F1DE2AE}"/>
              </a:ext>
            </a:extLst>
          </p:cNvPr>
          <p:cNvSpPr txBox="1"/>
          <p:nvPr/>
        </p:nvSpPr>
        <p:spPr>
          <a:xfrm>
            <a:off x="7316966" y="4962441"/>
            <a:ext cx="301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3FECF6-990B-8B0D-4E22-A8EFA6A8E724}"/>
              </a:ext>
            </a:extLst>
          </p:cNvPr>
          <p:cNvSpPr txBox="1"/>
          <p:nvPr/>
        </p:nvSpPr>
        <p:spPr>
          <a:xfrm>
            <a:off x="8128184" y="3271170"/>
            <a:ext cx="965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love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B3959A-3C0B-C597-6797-9C8892FDD14F}"/>
              </a:ext>
            </a:extLst>
          </p:cNvPr>
          <p:cNvSpPr txBox="1"/>
          <p:nvPr/>
        </p:nvSpPr>
        <p:spPr>
          <a:xfrm>
            <a:off x="9155579" y="3271169"/>
            <a:ext cx="104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cats</a:t>
            </a:r>
            <a:r>
              <a:rPr lang="en-US" sz="360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327922-4A35-23B3-1372-A3F2534C95E9}"/>
              </a:ext>
            </a:extLst>
          </p:cNvPr>
          <p:cNvSpPr txBox="1"/>
          <p:nvPr/>
        </p:nvSpPr>
        <p:spPr>
          <a:xfrm>
            <a:off x="7607076" y="4962441"/>
            <a:ext cx="192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don’t like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E19E40-E6B2-6D73-E6C3-66D396A5D79B}"/>
              </a:ext>
            </a:extLst>
          </p:cNvPr>
          <p:cNvSpPr txBox="1"/>
          <p:nvPr/>
        </p:nvSpPr>
        <p:spPr>
          <a:xfrm>
            <a:off x="9471074" y="4984840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dogs</a:t>
            </a:r>
            <a:r>
              <a:rPr lang="en-US" sz="3600"/>
              <a:t>.</a:t>
            </a:r>
          </a:p>
        </p:txBody>
      </p:sp>
      <p:pic>
        <p:nvPicPr>
          <p:cNvPr id="25" name="CD1-TRACK 54">
            <a:hlinkClick r:id="" action="ppaction://media"/>
            <a:extLst>
              <a:ext uri="{FF2B5EF4-FFF2-40B4-BE49-F238E27FC236}">
                <a16:creationId xmlns:a16="http://schemas.microsoft.com/office/drawing/2014/main" id="{D3AB6D23-680D-9362-838A-CD0475EEB5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34" end="7526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42097" y="525780"/>
            <a:ext cx="487363" cy="487363"/>
          </a:xfrm>
          <a:prstGeom prst="rect">
            <a:avLst/>
          </a:prstGeom>
        </p:spPr>
      </p:pic>
      <p:pic>
        <p:nvPicPr>
          <p:cNvPr id="26" name="CD1-TRACK 54">
            <a:hlinkClick r:id="" action="ppaction://media"/>
            <a:extLst>
              <a:ext uri="{FF2B5EF4-FFF2-40B4-BE49-F238E27FC236}">
                <a16:creationId xmlns:a16="http://schemas.microsoft.com/office/drawing/2014/main" id="{668A72C2-1DB6-6134-60C9-43AABFE60F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74" end="4965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2907" y="525779"/>
            <a:ext cx="487363" cy="487363"/>
          </a:xfrm>
          <a:prstGeom prst="rect">
            <a:avLst/>
          </a:prstGeom>
        </p:spPr>
      </p:pic>
      <p:pic>
        <p:nvPicPr>
          <p:cNvPr id="27" name="CD1-TRACK 54">
            <a:hlinkClick r:id="" action="ppaction://media"/>
            <a:extLst>
              <a:ext uri="{FF2B5EF4-FFF2-40B4-BE49-F238E27FC236}">
                <a16:creationId xmlns:a16="http://schemas.microsoft.com/office/drawing/2014/main" id="{EEB83918-195C-CBCF-04BE-00C1E602E4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74" end="2558.3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51287" y="525779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E00CCC-504C-073B-0272-C2E3EDF28C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614" y="2172493"/>
            <a:ext cx="2845747" cy="27899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3695" y="709906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each picture to hear the sound.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70837" y="429099"/>
            <a:ext cx="1450694" cy="997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1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98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008" y="479932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CDF872-34EC-8638-C989-21F8453668F8}"/>
              </a:ext>
            </a:extLst>
          </p:cNvPr>
          <p:cNvSpPr txBox="1"/>
          <p:nvPr/>
        </p:nvSpPr>
        <p:spPr>
          <a:xfrm>
            <a:off x="176377" y="600085"/>
            <a:ext cx="7991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Read and choose the correct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19DB0-755D-B02A-1BD2-A112E5AD7D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777" y="2148125"/>
            <a:ext cx="991536" cy="1023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E5A808-ACB4-F50E-971C-DCEE88C943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909" y="2147892"/>
            <a:ext cx="991537" cy="1036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42FBC9-1BB7-E587-8612-D9059CB0A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741" y="1993800"/>
            <a:ext cx="991537" cy="1064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0E49C-AA60-A28A-15DB-C46FFE4F595B}"/>
              </a:ext>
            </a:extLst>
          </p:cNvPr>
          <p:cNvSpPr txBox="1"/>
          <p:nvPr/>
        </p:nvSpPr>
        <p:spPr>
          <a:xfrm>
            <a:off x="634004" y="2147892"/>
            <a:ext cx="3540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1. I </a:t>
            </a:r>
            <a:r>
              <a:rPr lang="en-US" sz="4000" u="sng" dirty="0">
                <a:solidFill>
                  <a:srgbClr val="FF0000"/>
                </a:solidFill>
              </a:rPr>
              <a:t>love</a:t>
            </a:r>
            <a:r>
              <a:rPr lang="en-US" sz="4000" dirty="0"/>
              <a:t> my fish.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3E551B-D552-C910-B755-3300794A817B}"/>
              </a:ext>
            </a:extLst>
          </p:cNvPr>
          <p:cNvSpPr txBox="1"/>
          <p:nvPr/>
        </p:nvSpPr>
        <p:spPr>
          <a:xfrm>
            <a:off x="634004" y="3422745"/>
            <a:ext cx="4138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2. I </a:t>
            </a:r>
            <a:r>
              <a:rPr lang="en-US" sz="4000" u="sng" dirty="0">
                <a:solidFill>
                  <a:srgbClr val="FF0000"/>
                </a:solidFill>
              </a:rPr>
              <a:t>don’t like</a:t>
            </a:r>
            <a:r>
              <a:rPr lang="en-US" sz="4000" dirty="0"/>
              <a:t> birds.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3EDD87-C5FE-82C0-16DC-F1EE41318C0B}"/>
              </a:ext>
            </a:extLst>
          </p:cNvPr>
          <p:cNvSpPr txBox="1"/>
          <p:nvPr/>
        </p:nvSpPr>
        <p:spPr>
          <a:xfrm>
            <a:off x="634004" y="4825659"/>
            <a:ext cx="3415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3. I </a:t>
            </a:r>
            <a:r>
              <a:rPr lang="en-US" sz="4000" u="sng" dirty="0">
                <a:solidFill>
                  <a:srgbClr val="FF0000"/>
                </a:solidFill>
              </a:rPr>
              <a:t>like</a:t>
            </a:r>
            <a:r>
              <a:rPr lang="en-US" sz="4000" dirty="0"/>
              <a:t> my dog.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4BC82-A0E0-38EE-64D4-35050EB70101}"/>
              </a:ext>
            </a:extLst>
          </p:cNvPr>
          <p:cNvSpPr txBox="1"/>
          <p:nvPr/>
        </p:nvSpPr>
        <p:spPr>
          <a:xfrm>
            <a:off x="6811390" y="1334134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3726C-8F4F-C15B-A748-446B3679E931}"/>
              </a:ext>
            </a:extLst>
          </p:cNvPr>
          <p:cNvSpPr txBox="1"/>
          <p:nvPr/>
        </p:nvSpPr>
        <p:spPr>
          <a:xfrm>
            <a:off x="8864899" y="1334134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E1EC98-9628-FB7C-C998-D2A67F6A994E}"/>
              </a:ext>
            </a:extLst>
          </p:cNvPr>
          <p:cNvSpPr txBox="1"/>
          <p:nvPr/>
        </p:nvSpPr>
        <p:spPr>
          <a:xfrm>
            <a:off x="10689018" y="133112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BB471C-3B7F-8383-F5FE-06B152DF8B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777" y="3404057"/>
            <a:ext cx="991536" cy="1023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C1F63-BDFA-68AC-669D-FB139CDD4D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909" y="3403824"/>
            <a:ext cx="991537" cy="1036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7F0901-D33F-8F2E-DEDB-824CD525C1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741" y="3272882"/>
            <a:ext cx="991537" cy="10643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951FA0-F9C7-359C-838F-5CF6301E83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8777" y="4778596"/>
            <a:ext cx="991536" cy="1023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599629-21A9-1A08-BD23-6C8317C57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909" y="4778363"/>
            <a:ext cx="991537" cy="10367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462D05-1137-2FAD-997D-C92D8AF73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9741" y="4647421"/>
            <a:ext cx="991537" cy="10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5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AA2E5-E270-DF23-E3FA-1A81EBEB9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2" y="493507"/>
            <a:ext cx="558165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766F9-3F1F-BE97-EA82-AF3CCFC97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" y="1790700"/>
            <a:ext cx="10467975" cy="327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D5ED4-3CEB-09A7-469A-82476AC4DE30}"/>
              </a:ext>
            </a:extLst>
          </p:cNvPr>
          <p:cNvSpPr txBox="1"/>
          <p:nvPr/>
        </p:nvSpPr>
        <p:spPr>
          <a:xfrm>
            <a:off x="3046898" y="2938172"/>
            <a:ext cx="965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love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FD402-AA60-624A-FA6B-42D63EDEA91E}"/>
              </a:ext>
            </a:extLst>
          </p:cNvPr>
          <p:cNvSpPr txBox="1"/>
          <p:nvPr/>
        </p:nvSpPr>
        <p:spPr>
          <a:xfrm>
            <a:off x="5986868" y="2938172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dog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3FB8B-0013-4258-9CAF-4C4C02A9A3FB}"/>
              </a:ext>
            </a:extLst>
          </p:cNvPr>
          <p:cNvSpPr txBox="1"/>
          <p:nvPr/>
        </p:nvSpPr>
        <p:spPr>
          <a:xfrm>
            <a:off x="4012099" y="3872730"/>
            <a:ext cx="192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don’t like</a:t>
            </a:r>
          </a:p>
        </p:txBody>
      </p:sp>
    </p:spTree>
    <p:extLst>
      <p:ext uri="{BB962C8B-B14F-4D97-AF65-F5344CB8AC3E}">
        <p14:creationId xmlns:p14="http://schemas.microsoft.com/office/powerpoint/2010/main" val="27143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30C91-AA4B-CEA9-B699-1CB1B0252989}"/>
              </a:ext>
            </a:extLst>
          </p:cNvPr>
          <p:cNvSpPr txBox="1"/>
          <p:nvPr/>
        </p:nvSpPr>
        <p:spPr>
          <a:xfrm>
            <a:off x="176377" y="600085"/>
            <a:ext cx="6670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</a:rPr>
              <a:t>Put the words in correct order.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EAB39C-F89D-04DD-9AE4-0C05DE2A0890}"/>
              </a:ext>
            </a:extLst>
          </p:cNvPr>
          <p:cNvSpPr txBox="1"/>
          <p:nvPr/>
        </p:nvSpPr>
        <p:spPr>
          <a:xfrm>
            <a:off x="985243" y="1919312"/>
            <a:ext cx="556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1. cats   /  don’t  /  like  / 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A586E-A9A6-2FBD-9BA5-060E2042C467}"/>
              </a:ext>
            </a:extLst>
          </p:cNvPr>
          <p:cNvSpPr txBox="1"/>
          <p:nvPr/>
        </p:nvSpPr>
        <p:spPr>
          <a:xfrm>
            <a:off x="985243" y="3336540"/>
            <a:ext cx="5175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2. love   /  my  /  I  / fish.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5FBA2-CD85-1586-11D0-21AF76E77C35}"/>
              </a:ext>
            </a:extLst>
          </p:cNvPr>
          <p:cNvSpPr txBox="1"/>
          <p:nvPr/>
        </p:nvSpPr>
        <p:spPr>
          <a:xfrm>
            <a:off x="985243" y="4694321"/>
            <a:ext cx="411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3. birds   /  I  /  like.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317D6-662D-B8C5-75DE-81F8B4D4CF44}"/>
              </a:ext>
            </a:extLst>
          </p:cNvPr>
          <p:cNvSpPr txBox="1"/>
          <p:nvPr/>
        </p:nvSpPr>
        <p:spPr>
          <a:xfrm>
            <a:off x="7542222" y="1919312"/>
            <a:ext cx="3429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I don’t like cats.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1CC9E-FA99-FE80-E9E7-A695703261CC}"/>
              </a:ext>
            </a:extLst>
          </p:cNvPr>
          <p:cNvSpPr txBox="1"/>
          <p:nvPr/>
        </p:nvSpPr>
        <p:spPr>
          <a:xfrm>
            <a:off x="7542222" y="3314847"/>
            <a:ext cx="3035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I love my fish.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866E75-23B1-7653-2898-04A4B51E305F}"/>
              </a:ext>
            </a:extLst>
          </p:cNvPr>
          <p:cNvSpPr txBox="1"/>
          <p:nvPr/>
        </p:nvSpPr>
        <p:spPr>
          <a:xfrm>
            <a:off x="7542222" y="4694321"/>
            <a:ext cx="2408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I like birds.</a:t>
            </a:r>
          </a:p>
        </p:txBody>
      </p:sp>
    </p:spTree>
    <p:extLst>
      <p:ext uri="{BB962C8B-B14F-4D97-AF65-F5344CB8AC3E}">
        <p14:creationId xmlns:p14="http://schemas.microsoft.com/office/powerpoint/2010/main" val="307895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36344B02-331F-B429-405E-1ADEAB2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841" y="4662516"/>
            <a:ext cx="1695450" cy="126682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BBEF860-5600-2C5D-B097-EDD07276C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368" y="2731020"/>
            <a:ext cx="1695450" cy="126682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289ECD7-68B5-96C6-0DEC-4CA6C31C6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577" y="2799575"/>
            <a:ext cx="2028825" cy="10953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7E73482-B06A-517E-6B93-1F2FF9C23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788" y="881620"/>
            <a:ext cx="2028825" cy="1095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4A6A-0603-18DC-8253-278E96CB0C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12" y="487034"/>
            <a:ext cx="2082524" cy="1777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F2710-D2BC-0A63-0E21-8C6C04A1A6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431" y="420319"/>
            <a:ext cx="2072365" cy="1777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ED7753-D6F4-CF86-93B5-5C35855815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879" y="420319"/>
            <a:ext cx="2082523" cy="1777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C05007-B96A-9322-D34B-F813166B105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565" y="2438074"/>
            <a:ext cx="2062206" cy="17298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5FDE8B-8A99-39A3-24D8-CEECAF2994E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12" y="4464285"/>
            <a:ext cx="2082523" cy="1777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3DF77E-0252-FEFA-8305-92ABE90881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272" y="2390390"/>
            <a:ext cx="2082524" cy="17775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106845-7F64-7123-3302-B8C67F1EF12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565" y="4428636"/>
            <a:ext cx="2062206" cy="17298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9D1697-0612-0D1F-053F-2E0C8F0D1E5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431" y="4397574"/>
            <a:ext cx="2072365" cy="1777551"/>
          </a:xfrm>
          <a:prstGeom prst="rect">
            <a:avLst/>
          </a:prstGeom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1B78F1EF-6A80-9A08-8577-B6C917D29917}"/>
              </a:ext>
            </a:extLst>
          </p:cNvPr>
          <p:cNvSpPr/>
          <p:nvPr/>
        </p:nvSpPr>
        <p:spPr>
          <a:xfrm>
            <a:off x="1032112" y="487033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</a:t>
            </a: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70A9ED79-1774-3457-77D8-C6D84470EBD6}"/>
              </a:ext>
            </a:extLst>
          </p:cNvPr>
          <p:cNvSpPr/>
          <p:nvPr/>
        </p:nvSpPr>
        <p:spPr>
          <a:xfrm>
            <a:off x="3641814" y="475841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F23C9765-FC75-07F0-F2E1-C014975F7FE7}"/>
              </a:ext>
            </a:extLst>
          </p:cNvPr>
          <p:cNvSpPr/>
          <p:nvPr/>
        </p:nvSpPr>
        <p:spPr>
          <a:xfrm>
            <a:off x="6191713" y="420319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C69ED851-273D-2830-827B-C877622BB309}"/>
              </a:ext>
            </a:extLst>
          </p:cNvPr>
          <p:cNvSpPr/>
          <p:nvPr/>
        </p:nvSpPr>
        <p:spPr>
          <a:xfrm>
            <a:off x="8741319" y="420319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4</a:t>
            </a:r>
          </a:p>
        </p:txBody>
      </p:sp>
      <p:sp>
        <p:nvSpPr>
          <p:cNvPr id="30" name="5">
            <a:extLst>
              <a:ext uri="{FF2B5EF4-FFF2-40B4-BE49-F238E27FC236}">
                <a16:creationId xmlns:a16="http://schemas.microsoft.com/office/drawing/2014/main" id="{ECA20B86-DFDF-E795-FA29-F5F089FD36A1}"/>
              </a:ext>
            </a:extLst>
          </p:cNvPr>
          <p:cNvSpPr/>
          <p:nvPr/>
        </p:nvSpPr>
        <p:spPr>
          <a:xfrm>
            <a:off x="1005116" y="2457881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5</a:t>
            </a: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id="{CC85C7E3-F570-63F2-A835-2800B310979C}"/>
              </a:ext>
            </a:extLst>
          </p:cNvPr>
          <p:cNvSpPr/>
          <p:nvPr/>
        </p:nvSpPr>
        <p:spPr>
          <a:xfrm>
            <a:off x="3619996" y="2458488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6</a:t>
            </a:r>
          </a:p>
        </p:txBody>
      </p:sp>
      <p:sp>
        <p:nvSpPr>
          <p:cNvPr id="32" name="7">
            <a:extLst>
              <a:ext uri="{FF2B5EF4-FFF2-40B4-BE49-F238E27FC236}">
                <a16:creationId xmlns:a16="http://schemas.microsoft.com/office/drawing/2014/main" id="{3024F2F6-D820-AA6C-9310-B7AA2A4DF195}"/>
              </a:ext>
            </a:extLst>
          </p:cNvPr>
          <p:cNvSpPr/>
          <p:nvPr/>
        </p:nvSpPr>
        <p:spPr>
          <a:xfrm>
            <a:off x="6213825" y="2448521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7</a:t>
            </a:r>
          </a:p>
        </p:txBody>
      </p:sp>
      <p:sp>
        <p:nvSpPr>
          <p:cNvPr id="33" name="8">
            <a:extLst>
              <a:ext uri="{FF2B5EF4-FFF2-40B4-BE49-F238E27FC236}">
                <a16:creationId xmlns:a16="http://schemas.microsoft.com/office/drawing/2014/main" id="{219A6780-3C67-FE63-A0CF-CA6171B90FFB}"/>
              </a:ext>
            </a:extLst>
          </p:cNvPr>
          <p:cNvSpPr/>
          <p:nvPr/>
        </p:nvSpPr>
        <p:spPr>
          <a:xfrm>
            <a:off x="8741319" y="2390390"/>
            <a:ext cx="2076577" cy="18020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8</a:t>
            </a:r>
          </a:p>
        </p:txBody>
      </p:sp>
      <p:sp>
        <p:nvSpPr>
          <p:cNvPr id="34" name="9">
            <a:extLst>
              <a:ext uri="{FF2B5EF4-FFF2-40B4-BE49-F238E27FC236}">
                <a16:creationId xmlns:a16="http://schemas.microsoft.com/office/drawing/2014/main" id="{32733CBB-7622-DD53-64CB-B193D895EB66}"/>
              </a:ext>
            </a:extLst>
          </p:cNvPr>
          <p:cNvSpPr/>
          <p:nvPr/>
        </p:nvSpPr>
        <p:spPr>
          <a:xfrm>
            <a:off x="1054224" y="4464285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9</a:t>
            </a:r>
          </a:p>
        </p:txBody>
      </p:sp>
      <p:sp>
        <p:nvSpPr>
          <p:cNvPr id="35" name="10">
            <a:extLst>
              <a:ext uri="{FF2B5EF4-FFF2-40B4-BE49-F238E27FC236}">
                <a16:creationId xmlns:a16="http://schemas.microsoft.com/office/drawing/2014/main" id="{99F9F333-FB31-CE6F-A1E9-AA50EB885C6C}"/>
              </a:ext>
            </a:extLst>
          </p:cNvPr>
          <p:cNvSpPr/>
          <p:nvPr/>
        </p:nvSpPr>
        <p:spPr>
          <a:xfrm>
            <a:off x="3642108" y="4441135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10</a:t>
            </a:r>
          </a:p>
        </p:txBody>
      </p:sp>
      <p:sp>
        <p:nvSpPr>
          <p:cNvPr id="36" name="11">
            <a:extLst>
              <a:ext uri="{FF2B5EF4-FFF2-40B4-BE49-F238E27FC236}">
                <a16:creationId xmlns:a16="http://schemas.microsoft.com/office/drawing/2014/main" id="{4E339AAA-3E65-10A0-AF19-7CDDE8A97112}"/>
              </a:ext>
            </a:extLst>
          </p:cNvPr>
          <p:cNvSpPr/>
          <p:nvPr/>
        </p:nvSpPr>
        <p:spPr>
          <a:xfrm>
            <a:off x="6218157" y="4417061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11</a:t>
            </a:r>
          </a:p>
        </p:txBody>
      </p:sp>
      <p:sp>
        <p:nvSpPr>
          <p:cNvPr id="37" name="12">
            <a:extLst>
              <a:ext uri="{FF2B5EF4-FFF2-40B4-BE49-F238E27FC236}">
                <a16:creationId xmlns:a16="http://schemas.microsoft.com/office/drawing/2014/main" id="{D9FFEB1E-8156-728A-5F87-19E326B50767}"/>
              </a:ext>
            </a:extLst>
          </p:cNvPr>
          <p:cNvSpPr/>
          <p:nvPr/>
        </p:nvSpPr>
        <p:spPr>
          <a:xfrm>
            <a:off x="8763431" y="4397571"/>
            <a:ext cx="2076577" cy="1777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/>
              <a:t>12</a:t>
            </a:r>
          </a:p>
        </p:txBody>
      </p:sp>
      <p:sp>
        <p:nvSpPr>
          <p:cNvPr id="25" name="x 1">
            <a:extLst>
              <a:ext uri="{FF2B5EF4-FFF2-40B4-BE49-F238E27FC236}">
                <a16:creationId xmlns:a16="http://schemas.microsoft.com/office/drawing/2014/main" id="{02223A16-E7DB-02D4-BCB6-3C3E0D4C1FC1}"/>
              </a:ext>
            </a:extLst>
          </p:cNvPr>
          <p:cNvSpPr/>
          <p:nvPr/>
        </p:nvSpPr>
        <p:spPr>
          <a:xfrm>
            <a:off x="2713213" y="180433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x 2">
            <a:extLst>
              <a:ext uri="{FF2B5EF4-FFF2-40B4-BE49-F238E27FC236}">
                <a16:creationId xmlns:a16="http://schemas.microsoft.com/office/drawing/2014/main" id="{16A02F32-FCC3-1110-EE5D-29008B16F643}"/>
              </a:ext>
            </a:extLst>
          </p:cNvPr>
          <p:cNvSpPr/>
          <p:nvPr/>
        </p:nvSpPr>
        <p:spPr>
          <a:xfrm>
            <a:off x="5256026" y="181653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x 3">
            <a:extLst>
              <a:ext uri="{FF2B5EF4-FFF2-40B4-BE49-F238E27FC236}">
                <a16:creationId xmlns:a16="http://schemas.microsoft.com/office/drawing/2014/main" id="{5B18CA97-E106-EC6B-83D3-D26E1C7C0D13}"/>
              </a:ext>
            </a:extLst>
          </p:cNvPr>
          <p:cNvSpPr/>
          <p:nvPr/>
        </p:nvSpPr>
        <p:spPr>
          <a:xfrm>
            <a:off x="7855378" y="175082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x 4">
            <a:extLst>
              <a:ext uri="{FF2B5EF4-FFF2-40B4-BE49-F238E27FC236}">
                <a16:creationId xmlns:a16="http://schemas.microsoft.com/office/drawing/2014/main" id="{B3DD085E-3C88-EADA-8344-90E736150253}"/>
              </a:ext>
            </a:extLst>
          </p:cNvPr>
          <p:cNvSpPr/>
          <p:nvPr/>
        </p:nvSpPr>
        <p:spPr>
          <a:xfrm>
            <a:off x="10449416" y="1806614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x 5">
            <a:extLst>
              <a:ext uri="{FF2B5EF4-FFF2-40B4-BE49-F238E27FC236}">
                <a16:creationId xmlns:a16="http://schemas.microsoft.com/office/drawing/2014/main" id="{BB989353-C661-D054-6A2A-CC8D54713DE8}"/>
              </a:ext>
            </a:extLst>
          </p:cNvPr>
          <p:cNvSpPr/>
          <p:nvPr/>
        </p:nvSpPr>
        <p:spPr>
          <a:xfrm>
            <a:off x="2654649" y="3785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x 6">
            <a:extLst>
              <a:ext uri="{FF2B5EF4-FFF2-40B4-BE49-F238E27FC236}">
                <a16:creationId xmlns:a16="http://schemas.microsoft.com/office/drawing/2014/main" id="{E4E07EFD-D95E-42FE-BEE6-70CB31696FD0}"/>
              </a:ext>
            </a:extLst>
          </p:cNvPr>
          <p:cNvSpPr/>
          <p:nvPr/>
        </p:nvSpPr>
        <p:spPr>
          <a:xfrm>
            <a:off x="5225790" y="3809625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x 7">
            <a:extLst>
              <a:ext uri="{FF2B5EF4-FFF2-40B4-BE49-F238E27FC236}">
                <a16:creationId xmlns:a16="http://schemas.microsoft.com/office/drawing/2014/main" id="{7B402939-E298-6C6A-2AAA-8E042770FF42}"/>
              </a:ext>
            </a:extLst>
          </p:cNvPr>
          <p:cNvSpPr/>
          <p:nvPr/>
        </p:nvSpPr>
        <p:spPr>
          <a:xfrm>
            <a:off x="7869072" y="376632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x 8">
            <a:extLst>
              <a:ext uri="{FF2B5EF4-FFF2-40B4-BE49-F238E27FC236}">
                <a16:creationId xmlns:a16="http://schemas.microsoft.com/office/drawing/2014/main" id="{83355EC4-71F9-577E-E8F0-D976A644F629}"/>
              </a:ext>
            </a:extLst>
          </p:cNvPr>
          <p:cNvSpPr/>
          <p:nvPr/>
        </p:nvSpPr>
        <p:spPr>
          <a:xfrm>
            <a:off x="10417848" y="3765366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x 9">
            <a:extLst>
              <a:ext uri="{FF2B5EF4-FFF2-40B4-BE49-F238E27FC236}">
                <a16:creationId xmlns:a16="http://schemas.microsoft.com/office/drawing/2014/main" id="{C6C3FA21-2D2E-EDD7-2F63-496CF14B1CB1}"/>
              </a:ext>
            </a:extLst>
          </p:cNvPr>
          <p:cNvSpPr/>
          <p:nvPr/>
        </p:nvSpPr>
        <p:spPr>
          <a:xfrm>
            <a:off x="2699728" y="5756407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x 10">
            <a:extLst>
              <a:ext uri="{FF2B5EF4-FFF2-40B4-BE49-F238E27FC236}">
                <a16:creationId xmlns:a16="http://schemas.microsoft.com/office/drawing/2014/main" id="{91E51282-B695-7975-E7BC-E3870F8B54D1}"/>
              </a:ext>
            </a:extLst>
          </p:cNvPr>
          <p:cNvSpPr/>
          <p:nvPr/>
        </p:nvSpPr>
        <p:spPr>
          <a:xfrm>
            <a:off x="5267023" y="5779800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x 11">
            <a:extLst>
              <a:ext uri="{FF2B5EF4-FFF2-40B4-BE49-F238E27FC236}">
                <a16:creationId xmlns:a16="http://schemas.microsoft.com/office/drawing/2014/main" id="{455923BD-7DFF-A189-08CE-156E9AAE0BAB}"/>
              </a:ext>
            </a:extLst>
          </p:cNvPr>
          <p:cNvSpPr/>
          <p:nvPr/>
        </p:nvSpPr>
        <p:spPr>
          <a:xfrm>
            <a:off x="7852984" y="5722388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x 12">
            <a:extLst>
              <a:ext uri="{FF2B5EF4-FFF2-40B4-BE49-F238E27FC236}">
                <a16:creationId xmlns:a16="http://schemas.microsoft.com/office/drawing/2014/main" id="{0A11A10A-40B1-BDE9-6C83-FE0E559EE614}"/>
              </a:ext>
            </a:extLst>
          </p:cNvPr>
          <p:cNvSpPr/>
          <p:nvPr/>
        </p:nvSpPr>
        <p:spPr>
          <a:xfrm>
            <a:off x="10435931" y="5758691"/>
            <a:ext cx="381965" cy="393539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Workbook</a:t>
            </a:r>
          </a:p>
          <a:p>
            <a:pPr algn="ctr"/>
            <a:r>
              <a:rPr lang="en-US" sz="5400">
                <a:solidFill>
                  <a:schemeClr val="bg1"/>
                </a:solidFill>
              </a:rPr>
              <a:t>p. 24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BB98D-B9D3-E1FF-F9B6-540805556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148" y="1527858"/>
            <a:ext cx="11125704" cy="4560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D3D177-2991-C24F-E04A-9B688C4C380D}"/>
              </a:ext>
            </a:extLst>
          </p:cNvPr>
          <p:cNvSpPr txBox="1"/>
          <p:nvPr/>
        </p:nvSpPr>
        <p:spPr>
          <a:xfrm>
            <a:off x="10972800" y="2819647"/>
            <a:ext cx="555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AFC37-A50A-3E63-3F4E-55EDF65A4184}"/>
              </a:ext>
            </a:extLst>
          </p:cNvPr>
          <p:cNvSpPr txBox="1"/>
          <p:nvPr/>
        </p:nvSpPr>
        <p:spPr>
          <a:xfrm>
            <a:off x="5266481" y="5164732"/>
            <a:ext cx="555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22BC72-54A1-1CA4-8CE2-74D963A2B137}"/>
              </a:ext>
            </a:extLst>
          </p:cNvPr>
          <p:cNvSpPr txBox="1"/>
          <p:nvPr/>
        </p:nvSpPr>
        <p:spPr>
          <a:xfrm>
            <a:off x="10972800" y="4241402"/>
            <a:ext cx="555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37D436-1C2D-7088-0237-F46BE9CA5D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2" y="389700"/>
            <a:ext cx="6227180" cy="73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7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6F8A22-282A-C3C1-3C6F-75B31BB9541B}"/>
              </a:ext>
            </a:extLst>
          </p:cNvPr>
          <p:cNvSpPr txBox="1"/>
          <p:nvPr/>
        </p:nvSpPr>
        <p:spPr>
          <a:xfrm>
            <a:off x="226165" y="363083"/>
            <a:ext cx="110742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</a:rPr>
              <a:t>Go around the class and ask 3 friends about the animals they love, like and don’t like.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95512F2-E743-35DC-E2C9-E91FA8CAA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571128"/>
              </p:ext>
            </p:extLst>
          </p:nvPr>
        </p:nvGraphicFramePr>
        <p:xfrm>
          <a:off x="788686" y="1850073"/>
          <a:ext cx="10614628" cy="4226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3657">
                  <a:extLst>
                    <a:ext uri="{9D8B030D-6E8A-4147-A177-3AD203B41FA5}">
                      <a16:colId xmlns:a16="http://schemas.microsoft.com/office/drawing/2014/main" val="2059587972"/>
                    </a:ext>
                  </a:extLst>
                </a:gridCol>
                <a:gridCol w="2653657">
                  <a:extLst>
                    <a:ext uri="{9D8B030D-6E8A-4147-A177-3AD203B41FA5}">
                      <a16:colId xmlns:a16="http://schemas.microsoft.com/office/drawing/2014/main" val="1822351678"/>
                    </a:ext>
                  </a:extLst>
                </a:gridCol>
                <a:gridCol w="2653657">
                  <a:extLst>
                    <a:ext uri="{9D8B030D-6E8A-4147-A177-3AD203B41FA5}">
                      <a16:colId xmlns:a16="http://schemas.microsoft.com/office/drawing/2014/main" val="1369524099"/>
                    </a:ext>
                  </a:extLst>
                </a:gridCol>
                <a:gridCol w="2653657">
                  <a:extLst>
                    <a:ext uri="{9D8B030D-6E8A-4147-A177-3AD203B41FA5}">
                      <a16:colId xmlns:a16="http://schemas.microsoft.com/office/drawing/2014/main" val="282968413"/>
                    </a:ext>
                  </a:extLst>
                </a:gridCol>
              </a:tblGrid>
              <a:tr h="1056659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31745"/>
                  </a:ext>
                </a:extLst>
              </a:tr>
              <a:tr h="1056659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0995889"/>
                  </a:ext>
                </a:extLst>
              </a:tr>
              <a:tr h="1056659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0888609"/>
                  </a:ext>
                </a:extLst>
              </a:tr>
              <a:tr h="1056659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101562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0AC60DA-26C3-A227-171A-E088313AE5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4972" y="1898026"/>
            <a:ext cx="952286" cy="982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57A11F-DCB7-EC6A-1801-1542E2F940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483" y="1951318"/>
            <a:ext cx="833981" cy="872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B6B323-5C73-6916-5070-E8CC915D32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4178" y="1891939"/>
            <a:ext cx="833981" cy="89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5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5061" y="970986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3399" y="2000904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animals they like and don’t like, using 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dog, cat, fish, bird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I like my cat/I love cats/I don’t like dogs.</a:t>
            </a:r>
            <a:endParaRPr lang="en-US" sz="3600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dog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cat</a:t>
            </a:r>
          </a:p>
          <a:p>
            <a:r>
              <a:rPr lang="en-US" sz="3600" i="1">
                <a:solidFill>
                  <a:srgbClr val="0070C0"/>
                </a:solidFill>
              </a:rPr>
              <a:t>fish</a:t>
            </a:r>
          </a:p>
          <a:p>
            <a:r>
              <a:rPr lang="en-US" sz="3600" i="1">
                <a:solidFill>
                  <a:srgbClr val="0070C0"/>
                </a:solidFill>
              </a:rPr>
              <a:t>bird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3652" y="2092292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like my cat.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love cats.</a:t>
            </a:r>
          </a:p>
          <a:p>
            <a:r>
              <a:rPr lang="en-US" sz="3600" i="1">
                <a:solidFill>
                  <a:srgbClr val="0070C0"/>
                </a:solidFill>
              </a:rPr>
              <a:t>I don’t like dogs.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595" y="98680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07E12-C40A-8AA5-1643-2BDFFB7C2028}"/>
              </a:ext>
            </a:extLst>
          </p:cNvPr>
          <p:cNvSpPr/>
          <p:nvPr/>
        </p:nvSpPr>
        <p:spPr>
          <a:xfrm>
            <a:off x="242595" y="2153206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</a:t>
            </a:r>
            <a:r>
              <a:rPr lang="en-US" sz="3600" i="1" dirty="0">
                <a:solidFill>
                  <a:srgbClr val="0070C0"/>
                </a:solidFill>
              </a:rPr>
              <a:t> (page 24)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34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077942-702B-E034-1E6D-408AF18DCDA5}"/>
              </a:ext>
            </a:extLst>
          </p:cNvPr>
          <p:cNvSpPr txBox="1"/>
          <p:nvPr/>
        </p:nvSpPr>
        <p:spPr>
          <a:xfrm>
            <a:off x="3605377" y="457201"/>
            <a:ext cx="4562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GUESSING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0F359-422A-24C6-DB8A-6B1B78A092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62" y="1161029"/>
            <a:ext cx="5258952" cy="4948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8B41BA-B7AA-B3E1-F441-50D32034D2DD}"/>
              </a:ext>
            </a:extLst>
          </p:cNvPr>
          <p:cNvSpPr txBox="1"/>
          <p:nvPr/>
        </p:nvSpPr>
        <p:spPr>
          <a:xfrm>
            <a:off x="6966856" y="3127275"/>
            <a:ext cx="399621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grandfather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nd">
            <a:extLst>
              <a:ext uri="{FF2B5EF4-FFF2-40B4-BE49-F238E27FC236}">
                <a16:creationId xmlns:a16="http://schemas.microsoft.com/office/drawing/2014/main" id="{795EC34F-82E1-33A4-F695-C5AD54E3BC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62" y="1161028"/>
            <a:ext cx="5258952" cy="4948159"/>
          </a:xfrm>
          <a:prstGeom prst="rect">
            <a:avLst/>
          </a:prstGeom>
        </p:spPr>
      </p:pic>
      <p:pic>
        <p:nvPicPr>
          <p:cNvPr id="3" name="CD1-TRACK 41">
            <a:hlinkClick r:id="" action="ppaction://media"/>
            <a:extLst>
              <a:ext uri="{FF2B5EF4-FFF2-40B4-BE49-F238E27FC236}">
                <a16:creationId xmlns:a16="http://schemas.microsoft.com/office/drawing/2014/main" id="{72288C41-40BC-B9FB-DBE4-A935F9B865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34" end="2032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2649" y="618685"/>
            <a:ext cx="487363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AA23BD-A534-2074-4B0C-3BC1DA9777D1}"/>
              </a:ext>
            </a:extLst>
          </p:cNvPr>
          <p:cNvSpPr txBox="1"/>
          <p:nvPr/>
        </p:nvSpPr>
        <p:spPr>
          <a:xfrm>
            <a:off x="8411781" y="1288198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 to hear the sound.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383426-E7FD-8653-984F-2CBB34EDBAB3}"/>
              </a:ext>
            </a:extLst>
          </p:cNvPr>
          <p:cNvSpPr/>
          <p:nvPr/>
        </p:nvSpPr>
        <p:spPr>
          <a:xfrm>
            <a:off x="11126447" y="446867"/>
            <a:ext cx="8796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8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3F20488-55A2-86D8-3D4B-157FBC791B7B}"/>
              </a:ext>
            </a:extLst>
          </p:cNvPr>
          <p:cNvSpPr txBox="1"/>
          <p:nvPr/>
        </p:nvSpPr>
        <p:spPr>
          <a:xfrm>
            <a:off x="6988628" y="3105834"/>
            <a:ext cx="375381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 up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55403-00D2-4EDC-72BD-5717120CBB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14" y="404047"/>
            <a:ext cx="5878547" cy="5593981"/>
          </a:xfrm>
          <a:prstGeom prst="rect">
            <a:avLst/>
          </a:prstGeom>
        </p:spPr>
      </p:pic>
      <p:pic>
        <p:nvPicPr>
          <p:cNvPr id="7" name="stand">
            <a:extLst>
              <a:ext uri="{FF2B5EF4-FFF2-40B4-BE49-F238E27FC236}">
                <a16:creationId xmlns:a16="http://schemas.microsoft.com/office/drawing/2014/main" id="{75DA4EE0-08CE-5DE7-8BB1-89081F56AE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14" y="404047"/>
            <a:ext cx="5878547" cy="5593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6749B5-B0C5-48F2-4803-32E0C90F8EE4}"/>
              </a:ext>
            </a:extLst>
          </p:cNvPr>
          <p:cNvSpPr txBox="1"/>
          <p:nvPr/>
        </p:nvSpPr>
        <p:spPr>
          <a:xfrm>
            <a:off x="8365482" y="1218749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 to hear the sound.</a:t>
            </a:r>
          </a:p>
        </p:txBody>
      </p:sp>
      <p:pic>
        <p:nvPicPr>
          <p:cNvPr id="2" name="CD1-TRACK 2">
            <a:hlinkClick r:id="" action="ppaction://media"/>
            <a:extLst>
              <a:ext uri="{FF2B5EF4-FFF2-40B4-BE49-F238E27FC236}">
                <a16:creationId xmlns:a16="http://schemas.microsoft.com/office/drawing/2014/main" id="{2C7E5451-BBE0-50D1-C35B-27DA2911A8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07" end="116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3023" y="614946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C0ED84-F977-D079-D960-7F856BFFF655}"/>
              </a:ext>
            </a:extLst>
          </p:cNvPr>
          <p:cNvSpPr/>
          <p:nvPr/>
        </p:nvSpPr>
        <p:spPr>
          <a:xfrm>
            <a:off x="11016866" y="443128"/>
            <a:ext cx="8796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88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A667B62-916B-886E-49EE-A257CF7CC7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85" y="424543"/>
            <a:ext cx="6072009" cy="5823856"/>
          </a:xfrm>
          <a:prstGeom prst="rect">
            <a:avLst/>
          </a:prstGeom>
        </p:spPr>
      </p:pic>
      <p:pic>
        <p:nvPicPr>
          <p:cNvPr id="23" name="hand">
            <a:extLst>
              <a:ext uri="{FF2B5EF4-FFF2-40B4-BE49-F238E27FC236}">
                <a16:creationId xmlns:a16="http://schemas.microsoft.com/office/drawing/2014/main" id="{DC8897AC-23E3-60B9-C97C-6540083DA8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84" y="424543"/>
            <a:ext cx="6072009" cy="58238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0042E6-2CB9-AFD5-E2D0-5CF8EEEB50B8}"/>
              </a:ext>
            </a:extLst>
          </p:cNvPr>
          <p:cNvSpPr txBox="1"/>
          <p:nvPr/>
        </p:nvSpPr>
        <p:spPr>
          <a:xfrm>
            <a:off x="7646232" y="3013305"/>
            <a:ext cx="3370634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hands up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2172A-D052-2108-8E88-C1D9833B44A5}"/>
              </a:ext>
            </a:extLst>
          </p:cNvPr>
          <p:cNvSpPr txBox="1"/>
          <p:nvPr/>
        </p:nvSpPr>
        <p:spPr>
          <a:xfrm>
            <a:off x="8411781" y="1288198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 to hear the sound.</a:t>
            </a:r>
          </a:p>
        </p:txBody>
      </p:sp>
      <p:pic>
        <p:nvPicPr>
          <p:cNvPr id="6" name="CD1-TRACK 2">
            <a:hlinkClick r:id="" action="ppaction://media"/>
            <a:extLst>
              <a:ext uri="{FF2B5EF4-FFF2-40B4-BE49-F238E27FC236}">
                <a16:creationId xmlns:a16="http://schemas.microsoft.com/office/drawing/2014/main" id="{15DF39BF-2DA2-3C1B-78FE-7BC8349B4B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0" end="191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3023" y="614946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E9DCA8-316D-0FEF-73A9-4AC0D2F7C63D}"/>
              </a:ext>
            </a:extLst>
          </p:cNvPr>
          <p:cNvSpPr/>
          <p:nvPr/>
        </p:nvSpPr>
        <p:spPr>
          <a:xfrm>
            <a:off x="9775525" y="404047"/>
            <a:ext cx="8796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B84FED-0223-1377-1681-84D8AC1B5D78}"/>
              </a:ext>
            </a:extLst>
          </p:cNvPr>
          <p:cNvSpPr/>
          <p:nvPr/>
        </p:nvSpPr>
        <p:spPr>
          <a:xfrm>
            <a:off x="9927925" y="556447"/>
            <a:ext cx="8796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5BDB07-06B3-1C00-542D-E7417F132B73}"/>
              </a:ext>
            </a:extLst>
          </p:cNvPr>
          <p:cNvSpPr/>
          <p:nvPr/>
        </p:nvSpPr>
        <p:spPr>
          <a:xfrm>
            <a:off x="11016866" y="443128"/>
            <a:ext cx="8796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9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C93ED1-670B-3CF7-4C3C-BF44690D8F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6" y="427661"/>
            <a:ext cx="6008914" cy="5646567"/>
          </a:xfrm>
          <a:prstGeom prst="rect">
            <a:avLst/>
          </a:prstGeom>
        </p:spPr>
      </p:pic>
      <p:pic>
        <p:nvPicPr>
          <p:cNvPr id="10" name="wake">
            <a:extLst>
              <a:ext uri="{FF2B5EF4-FFF2-40B4-BE49-F238E27FC236}">
                <a16:creationId xmlns:a16="http://schemas.microsoft.com/office/drawing/2014/main" id="{D0FBE3BD-7D42-D360-F9CD-F44270E8BD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6" y="427661"/>
            <a:ext cx="6008914" cy="56465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F2CC7A-0C89-686F-615E-21BB1CAE9418}"/>
              </a:ext>
            </a:extLst>
          </p:cNvPr>
          <p:cNvSpPr txBox="1"/>
          <p:nvPr/>
        </p:nvSpPr>
        <p:spPr>
          <a:xfrm>
            <a:off x="7246442" y="3105834"/>
            <a:ext cx="338545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wake up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6B29-5FFC-9B00-8BBE-9C772105C3CF}"/>
              </a:ext>
            </a:extLst>
          </p:cNvPr>
          <p:cNvSpPr txBox="1"/>
          <p:nvPr/>
        </p:nvSpPr>
        <p:spPr>
          <a:xfrm>
            <a:off x="8411781" y="1288198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 to hear the sound.</a:t>
            </a:r>
          </a:p>
        </p:txBody>
      </p:sp>
      <p:pic>
        <p:nvPicPr>
          <p:cNvPr id="2" name="CD1-TRACK 47">
            <a:hlinkClick r:id="" action="ppaction://media"/>
            <a:extLst>
              <a:ext uri="{FF2B5EF4-FFF2-40B4-BE49-F238E27FC236}">
                <a16:creationId xmlns:a16="http://schemas.microsoft.com/office/drawing/2014/main" id="{34CEACB1-275F-EC00-FE16-F3CC06111F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81" end="56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0981" y="557072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F15445-524C-5A2A-1337-827BD361A6FC}"/>
              </a:ext>
            </a:extLst>
          </p:cNvPr>
          <p:cNvSpPr/>
          <p:nvPr/>
        </p:nvSpPr>
        <p:spPr>
          <a:xfrm>
            <a:off x="11016866" y="443128"/>
            <a:ext cx="8796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9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21C18-574C-E0E6-E935-493C6BEBE0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48" y="337456"/>
            <a:ext cx="6343432" cy="5889171"/>
          </a:xfrm>
          <a:prstGeom prst="rect">
            <a:avLst/>
          </a:prstGeom>
        </p:spPr>
      </p:pic>
      <p:pic>
        <p:nvPicPr>
          <p:cNvPr id="10" name="clean">
            <a:extLst>
              <a:ext uri="{FF2B5EF4-FFF2-40B4-BE49-F238E27FC236}">
                <a16:creationId xmlns:a16="http://schemas.microsoft.com/office/drawing/2014/main" id="{122E1FE5-7DCD-9DA0-5F26-D7171217CD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48" y="337456"/>
            <a:ext cx="6343432" cy="58891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C7F0C7-A963-E799-1303-CF0DF4539D00}"/>
              </a:ext>
            </a:extLst>
          </p:cNvPr>
          <p:cNvSpPr txBox="1"/>
          <p:nvPr/>
        </p:nvSpPr>
        <p:spPr>
          <a:xfrm>
            <a:off x="7265406" y="3105834"/>
            <a:ext cx="375146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clean your room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B8AA4-D371-9C7A-34D5-8388EBA6FFDC}"/>
              </a:ext>
            </a:extLst>
          </p:cNvPr>
          <p:cNvSpPr txBox="1"/>
          <p:nvPr/>
        </p:nvSpPr>
        <p:spPr>
          <a:xfrm>
            <a:off x="8411781" y="1288198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 to hear the sound.</a:t>
            </a:r>
          </a:p>
        </p:txBody>
      </p:sp>
      <p:pic>
        <p:nvPicPr>
          <p:cNvPr id="7" name="CD1-TRACK 47">
            <a:hlinkClick r:id="" action="ppaction://media"/>
            <a:extLst>
              <a:ext uri="{FF2B5EF4-FFF2-40B4-BE49-F238E27FC236}">
                <a16:creationId xmlns:a16="http://schemas.microsoft.com/office/drawing/2014/main" id="{C707FC1F-CABB-2E49-852E-010B6B86D7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95" end="985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0981" y="557072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80AEEA-3582-B4AA-F055-EFBD901E18CC}"/>
              </a:ext>
            </a:extLst>
          </p:cNvPr>
          <p:cNvSpPr/>
          <p:nvPr/>
        </p:nvSpPr>
        <p:spPr>
          <a:xfrm>
            <a:off x="11016866" y="443128"/>
            <a:ext cx="8796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19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31626</TotalTime>
  <Words>779</Words>
  <Application>Microsoft Office PowerPoint</Application>
  <PresentationFormat>Widescreen</PresentationFormat>
  <Paragraphs>194</Paragraphs>
  <Slides>32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165</cp:revision>
  <dcterms:created xsi:type="dcterms:W3CDTF">2020-12-08T03:17:05Z</dcterms:created>
  <dcterms:modified xsi:type="dcterms:W3CDTF">2024-11-12T07:47:56Z</dcterms:modified>
</cp:coreProperties>
</file>