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2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337" r:id="rId2"/>
    <p:sldId id="313" r:id="rId3"/>
    <p:sldId id="560" r:id="rId4"/>
    <p:sldId id="256" r:id="rId5"/>
    <p:sldId id="561" r:id="rId6"/>
    <p:sldId id="340" r:id="rId7"/>
    <p:sldId id="565" r:id="rId8"/>
    <p:sldId id="344" r:id="rId9"/>
    <p:sldId id="338" r:id="rId10"/>
    <p:sldId id="342" r:id="rId11"/>
    <p:sldId id="562" r:id="rId12"/>
    <p:sldId id="563" r:id="rId13"/>
    <p:sldId id="329" r:id="rId14"/>
    <p:sldId id="327" r:id="rId15"/>
    <p:sldId id="339" r:id="rId16"/>
    <p:sldId id="566" r:id="rId17"/>
    <p:sldId id="287" r:id="rId18"/>
    <p:sldId id="557" r:id="rId19"/>
    <p:sldId id="558" r:id="rId20"/>
    <p:sldId id="559" r:id="rId21"/>
    <p:sldId id="314" r:id="rId22"/>
    <p:sldId id="312" r:id="rId23"/>
  </p:sldIdLst>
  <p:sldSz cx="12192000" cy="6858000"/>
  <p:notesSz cx="6858000" cy="9144000"/>
  <p:embeddedFontLst>
    <p:embeddedFont>
      <p:font typeface="Tahoma" panose="020B0604030504040204" pitchFamily="34" charset="0"/>
      <p:regular r:id="rId25"/>
      <p:bold r:id="rId26"/>
    </p:embeddedFont>
  </p:embeddedFontLst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7D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43" autoAdjust="0"/>
    <p:restoredTop sz="94660"/>
  </p:normalViewPr>
  <p:slideViewPr>
    <p:cSldViewPr snapToGrid="0">
      <p:cViewPr varScale="1">
        <p:scale>
          <a:sx n="63" d="100"/>
          <a:sy n="63" d="100"/>
        </p:scale>
        <p:origin x="42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8F7D6F-1B7B-4920-8048-946459CD374B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790221-DDB8-468F-998B-08D651F8A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19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90221-DDB8-468F-998B-08D651F8AC6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58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0221-DDB8-468F-998B-08D651F8AC6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60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90221-DDB8-468F-998B-08D651F8AC6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386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0221-DDB8-468F-998B-08D651F8AC6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49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0221-DDB8-468F-998B-08D651F8AC6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892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576073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819084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67026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39816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33631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741367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83823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82934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48091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22318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20461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72221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31523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54978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03634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348688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270546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89386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899932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64001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9447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564208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253416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53664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521092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073611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86048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25470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60873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65861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96964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1495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93769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36343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8909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58754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29189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4854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77903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302671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3576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45893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88210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160353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19877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34" y="-31141"/>
            <a:ext cx="1307157" cy="158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4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019460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10271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87419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502352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59DC8-3A4C-4294-BDAD-A2D6A12F25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493E3-D5B3-4F0B-BC7C-FD27B968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03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683" r:id="rId3"/>
    <p:sldLayoutId id="2147483670" r:id="rId4"/>
    <p:sldLayoutId id="2147483664" r:id="rId5"/>
    <p:sldLayoutId id="2147483650" r:id="rId6"/>
    <p:sldLayoutId id="2147483696" r:id="rId7"/>
    <p:sldLayoutId id="2147483695" r:id="rId8"/>
    <p:sldLayoutId id="2147483694" r:id="rId9"/>
    <p:sldLayoutId id="2147483693" r:id="rId10"/>
    <p:sldLayoutId id="2147483692" r:id="rId11"/>
    <p:sldLayoutId id="2147483691" r:id="rId12"/>
    <p:sldLayoutId id="2147483690" r:id="rId13"/>
    <p:sldLayoutId id="2147483689" r:id="rId14"/>
    <p:sldLayoutId id="2147483688" r:id="rId15"/>
    <p:sldLayoutId id="2147483687" r:id="rId16"/>
    <p:sldLayoutId id="2147483686" r:id="rId17"/>
    <p:sldLayoutId id="2147483685" r:id="rId18"/>
    <p:sldLayoutId id="2147483684" r:id="rId19"/>
    <p:sldLayoutId id="2147483682" r:id="rId20"/>
    <p:sldLayoutId id="2147483681" r:id="rId21"/>
    <p:sldLayoutId id="2147483680" r:id="rId22"/>
    <p:sldLayoutId id="2147483679" r:id="rId23"/>
    <p:sldLayoutId id="2147483678" r:id="rId24"/>
    <p:sldLayoutId id="2147483677" r:id="rId25"/>
    <p:sldLayoutId id="2147483676" r:id="rId26"/>
    <p:sldLayoutId id="2147483675" r:id="rId27"/>
    <p:sldLayoutId id="2147483674" r:id="rId28"/>
    <p:sldLayoutId id="2147483673" r:id="rId29"/>
    <p:sldLayoutId id="2147483672" r:id="rId30"/>
    <p:sldLayoutId id="2147483671" r:id="rId31"/>
    <p:sldLayoutId id="2147483669" r:id="rId32"/>
    <p:sldLayoutId id="2147483668" r:id="rId33"/>
    <p:sldLayoutId id="2147483667" r:id="rId34"/>
    <p:sldLayoutId id="2147483666" r:id="rId35"/>
    <p:sldLayoutId id="2147483665" r:id="rId36"/>
    <p:sldLayoutId id="2147483663" r:id="rId37"/>
    <p:sldLayoutId id="2147483662" r:id="rId38"/>
    <p:sldLayoutId id="2147483661" r:id="rId39"/>
    <p:sldLayoutId id="2147483660" r:id="rId40"/>
    <p:sldLayoutId id="2147483651" r:id="rId41"/>
    <p:sldLayoutId id="2147483652" r:id="rId42"/>
    <p:sldLayoutId id="2147483653" r:id="rId43"/>
    <p:sldLayoutId id="2147483654" r:id="rId44"/>
    <p:sldLayoutId id="2147483655" r:id="rId45"/>
    <p:sldLayoutId id="2147483656" r:id="rId46"/>
    <p:sldLayoutId id="2147483657" r:id="rId47"/>
    <p:sldLayoutId id="2147483658" r:id="rId48"/>
    <p:sldLayoutId id="2147483659" r:id="rId49"/>
    <p:sldLayoutId id="2147483698" r:id="rId50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file:///C:\Program%20Files\Inknoe%20ClassPoint\Images\image_upload_without%20result_default.png" TargetMode="Externa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file:///C:\Program%20Files\Inknoe%20ClassPoint\Images\image_upload_without%20result_default.png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file:///C:\Program%20Files\Inknoe%20ClassPoint\Images\image_upload_without%20result_default.png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5" Type="http://schemas.openxmlformats.org/officeDocument/2006/relationships/image" Target="file:///C:\Program%20Files\Inknoe%20ClassPoint\Images\slide_annotate_without%20result_default.png" TargetMode="Externa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file:///C:\Program%20Files\Inknoe%20ClassPoint\Images\image_upload_without%20result_default.png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4.wdp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8.png"/><Relationship Id="rId7" Type="http://schemas.microsoft.com/office/2007/relationships/hdphoto" Target="../media/hdphoto1.wdp"/><Relationship Id="rId12" Type="http://schemas.openxmlformats.org/officeDocument/2006/relationships/image" Target="../media/image33.png"/><Relationship Id="rId17" Type="http://schemas.microsoft.com/office/2007/relationships/hdphoto" Target="../media/hdphoto6.wdp"/><Relationship Id="rId2" Type="http://schemas.openxmlformats.org/officeDocument/2006/relationships/audio" Target="../media/media5.mp3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1" Type="http://schemas.microsoft.com/office/2007/relationships/media" Target="../media/media5.mp3"/><Relationship Id="rId6" Type="http://schemas.openxmlformats.org/officeDocument/2006/relationships/image" Target="../media/image30.png"/><Relationship Id="rId11" Type="http://schemas.microsoft.com/office/2007/relationships/hdphoto" Target="../media/hdphoto3.wdp"/><Relationship Id="rId5" Type="http://schemas.openxmlformats.org/officeDocument/2006/relationships/image" Target="../media/image29.jpeg"/><Relationship Id="rId15" Type="http://schemas.microsoft.com/office/2007/relationships/hdphoto" Target="../media/hdphoto5.wdp"/><Relationship Id="rId23" Type="http://schemas.openxmlformats.org/officeDocument/2006/relationships/image" Target="../media/image40.png"/><Relationship Id="rId10" Type="http://schemas.openxmlformats.org/officeDocument/2006/relationships/image" Target="../media/image32.png"/><Relationship Id="rId19" Type="http://schemas.microsoft.com/office/2007/relationships/hdphoto" Target="../media/hdphoto7.wdp"/><Relationship Id="rId4" Type="http://schemas.openxmlformats.org/officeDocument/2006/relationships/notesSlide" Target="../notesSlides/notesSlide6.xml"/><Relationship Id="rId9" Type="http://schemas.microsoft.com/office/2007/relationships/hdphoto" Target="../media/hdphoto2.wdp"/><Relationship Id="rId14" Type="http://schemas.openxmlformats.org/officeDocument/2006/relationships/image" Target="../media/image34.png"/><Relationship Id="rId22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4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1.jp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4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1.jp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4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1.jp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4.GIF"/><Relationship Id="rId12" Type="http://schemas.microsoft.com/office/2007/relationships/hdphoto" Target="../media/hdphoto9.wdp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jpeg"/><Relationship Id="rId15" Type="http://schemas.openxmlformats.org/officeDocument/2006/relationships/image" Target="../media/image40.png"/><Relationship Id="rId10" Type="http://schemas.microsoft.com/office/2007/relationships/hdphoto" Target="../media/hdphoto8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6.png"/><Relationship Id="rId1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1.png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C75FAD1-C518-EDEA-093F-C1A3B967D4F1}"/>
              </a:ext>
            </a:extLst>
          </p:cNvPr>
          <p:cNvGrpSpPr/>
          <p:nvPr/>
        </p:nvGrpSpPr>
        <p:grpSpPr>
          <a:xfrm>
            <a:off x="0" y="0"/>
            <a:ext cx="12090400" cy="6858000"/>
            <a:chOff x="-252630" y="0"/>
            <a:chExt cx="7098210" cy="3736183"/>
          </a:xfrm>
        </p:grpSpPr>
        <p:pic>
          <p:nvPicPr>
            <p:cNvPr id="9" name="图片 8" descr="觅元素58b0fbac4bf92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329763" y="3319702"/>
              <a:ext cx="2932152" cy="416481"/>
            </a:xfrm>
            <a:prstGeom prst="rect">
              <a:avLst/>
            </a:prstGeom>
          </p:spPr>
        </p:pic>
        <p:pic>
          <p:nvPicPr>
            <p:cNvPr id="2" name="图片 1" descr="31f7217a017c2d9a8a7bcbd9844c1629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1939608" y="962977"/>
              <a:ext cx="4824532" cy="2658904"/>
            </a:xfrm>
            <a:prstGeom prst="rect">
              <a:avLst/>
            </a:prstGeom>
          </p:spPr>
        </p:pic>
        <p:pic>
          <p:nvPicPr>
            <p:cNvPr id="8" name="图片 7" descr="572005ec0a0c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252630" y="0"/>
              <a:ext cx="2336721" cy="1320522"/>
            </a:xfrm>
            <a:prstGeom prst="rect">
              <a:avLst/>
            </a:prstGeom>
          </p:spPr>
        </p:pic>
        <p:pic>
          <p:nvPicPr>
            <p:cNvPr id="16" name="图片 15" descr="a05684f714522ad77246dba9447411ba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 flipH="1">
              <a:off x="44014" y="1867377"/>
              <a:ext cx="2348151" cy="1660565"/>
            </a:xfrm>
            <a:prstGeom prst="rect">
              <a:avLst/>
            </a:prstGeom>
          </p:spPr>
        </p:pic>
        <p:pic>
          <p:nvPicPr>
            <p:cNvPr id="3" name="图片 2" descr="觅元素584a989cd6c5a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39609" y="357545"/>
              <a:ext cx="4905971" cy="784384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2084091" y="1423869"/>
              <a:ext cx="4489490" cy="108160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en-US" altLang="zh-CN" sz="3375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6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Môn</a:t>
              </a:r>
              <a:r>
                <a:rPr lang="en-US" altLang="zh-CN" sz="6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: Toán</a:t>
              </a:r>
            </a:p>
            <a:p>
              <a:pPr lvl="0" algn="ctr">
                <a:lnSpc>
                  <a:spcPct val="120000"/>
                </a:lnSpc>
                <a:defRPr/>
              </a:pPr>
              <a:r>
                <a:rPr lang="en-US" altLang="zh-CN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GV: Cao </a:t>
              </a:r>
              <a:r>
                <a:rPr lang="en-US" altLang="zh-CN" sz="4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Thị</a:t>
              </a:r>
              <a:r>
                <a:rPr lang="en-US" altLang="zh-CN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Thu Hà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38D604B-72E6-6FED-43DD-3CFD152DF46C}"/>
              </a:ext>
            </a:extLst>
          </p:cNvPr>
          <p:cNvSpPr/>
          <p:nvPr/>
        </p:nvSpPr>
        <p:spPr>
          <a:xfrm>
            <a:off x="1478812" y="726799"/>
            <a:ext cx="10270696" cy="83099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Chào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mừng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thầy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cô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giáo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đến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dự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giờ</a:t>
            </a:r>
            <a:endParaRPr lang="en-US" sz="4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96" y="418243"/>
            <a:ext cx="10515600" cy="5147565"/>
          </a:xfrm>
        </p:spPr>
        <p:txBody>
          <a:bodyPr/>
          <a:lstStyle/>
          <a:p>
            <a:pPr marL="0" indent="0">
              <a:buNone/>
            </a:pPr>
            <a:r>
              <a:rPr lang="vi-VN" sz="3200" b="1" u="sng" dirty="0">
                <a:solidFill>
                  <a:srgbClr val="002060"/>
                </a:solidFill>
              </a:rPr>
              <a:t>Bài 1: </a:t>
            </a:r>
            <a:r>
              <a:rPr lang="vi-VN" sz="3200" b="1" dirty="0">
                <a:solidFill>
                  <a:srgbClr val="002060"/>
                </a:solidFill>
              </a:rPr>
              <a:t>Tập viết số</a:t>
            </a:r>
            <a:r>
              <a:rPr lang="vi-VN" b="1" dirty="0">
                <a:solidFill>
                  <a:srgbClr val="002060"/>
                </a:solidFill>
              </a:rPr>
              <a:t>:</a:t>
            </a:r>
          </a:p>
          <a:p>
            <a:pPr marL="0" indent="0">
              <a:buNone/>
            </a:pPr>
            <a:endParaRPr lang="vi-VN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vi-VN" b="1" dirty="0">
              <a:solidFill>
                <a:srgbClr val="00206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291860" flipH="1">
            <a:off x="500548" y="1196417"/>
            <a:ext cx="1008258" cy="1008258"/>
          </a:xfrm>
          <a:prstGeom prst="rect">
            <a:avLst/>
          </a:prstGeom>
        </p:spPr>
      </p:pic>
      <p:pic>
        <p:nvPicPr>
          <p:cNvPr id="6" name="btnInknoeActivity" hidden="1">
            <a:extLst>
              <a:ext uri="{FF2B5EF4-FFF2-40B4-BE49-F238E27FC236}">
                <a16:creationId xmlns:a16="http://schemas.microsoft.com/office/drawing/2014/main" id="{203EF30A-B70E-4F5C-B2CA-4E0CB5EA78E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808" y="4999071"/>
            <a:ext cx="2219546" cy="571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53B469-0F12-FA2A-C0A7-158718B180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200" y="1250023"/>
            <a:ext cx="9393017" cy="6673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75194A-571B-2338-4309-F4288BB6F126}"/>
              </a:ext>
            </a:extLst>
          </p:cNvPr>
          <p:cNvSpPr txBox="1"/>
          <p:nvPr/>
        </p:nvSpPr>
        <p:spPr>
          <a:xfrm>
            <a:off x="1753637" y="1455947"/>
            <a:ext cx="896645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50" dirty="0"/>
              <a:t>0</a:t>
            </a:r>
            <a:endParaRPr lang="en-US" sz="305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3BCD2E7-94D6-E09F-1009-C1BE3020EDE7}"/>
              </a:ext>
            </a:extLst>
          </p:cNvPr>
          <p:cNvSpPr/>
          <p:nvPr/>
        </p:nvSpPr>
        <p:spPr>
          <a:xfrm>
            <a:off x="9392575" y="1136342"/>
            <a:ext cx="1731032" cy="90161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B06DF8-F0B3-80F3-F3B3-832DB9BCD098}"/>
              </a:ext>
            </a:extLst>
          </p:cNvPr>
          <p:cNvSpPr txBox="1"/>
          <p:nvPr/>
        </p:nvSpPr>
        <p:spPr>
          <a:xfrm>
            <a:off x="2989067" y="1313621"/>
            <a:ext cx="331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.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101C21-3C18-34D9-BD53-7B17F629CFBE}"/>
              </a:ext>
            </a:extLst>
          </p:cNvPr>
          <p:cNvSpPr txBox="1"/>
          <p:nvPr/>
        </p:nvSpPr>
        <p:spPr>
          <a:xfrm>
            <a:off x="2407099" y="1313621"/>
            <a:ext cx="331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.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6E8581-1473-2A54-5265-CB2FE24D298B}"/>
              </a:ext>
            </a:extLst>
          </p:cNvPr>
          <p:cNvSpPr txBox="1"/>
          <p:nvPr/>
        </p:nvSpPr>
        <p:spPr>
          <a:xfrm>
            <a:off x="3577907" y="1313621"/>
            <a:ext cx="331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.</a:t>
            </a:r>
            <a:endParaRPr lang="en-US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FDD698-D8E2-CD6B-7A92-E49BD88FE536}"/>
              </a:ext>
            </a:extLst>
          </p:cNvPr>
          <p:cNvSpPr txBox="1"/>
          <p:nvPr/>
        </p:nvSpPr>
        <p:spPr>
          <a:xfrm>
            <a:off x="4159659" y="1325492"/>
            <a:ext cx="331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.</a:t>
            </a:r>
            <a:endParaRPr lang="en-US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8EBC09-D398-5879-212B-49820DB44E85}"/>
              </a:ext>
            </a:extLst>
          </p:cNvPr>
          <p:cNvSpPr txBox="1"/>
          <p:nvPr/>
        </p:nvSpPr>
        <p:spPr>
          <a:xfrm>
            <a:off x="5314649" y="1318874"/>
            <a:ext cx="331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.</a:t>
            </a:r>
            <a:endParaRPr lang="en-US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B02CE1-56CF-A76D-CC19-7D798763B0C4}"/>
              </a:ext>
            </a:extLst>
          </p:cNvPr>
          <p:cNvSpPr txBox="1"/>
          <p:nvPr/>
        </p:nvSpPr>
        <p:spPr>
          <a:xfrm>
            <a:off x="4741411" y="1313621"/>
            <a:ext cx="331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.</a:t>
            </a:r>
            <a:endParaRPr lang="en-US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F818BE3-83E3-8F77-9337-7559D4E52A9C}"/>
              </a:ext>
            </a:extLst>
          </p:cNvPr>
          <p:cNvSpPr txBox="1"/>
          <p:nvPr/>
        </p:nvSpPr>
        <p:spPr>
          <a:xfrm>
            <a:off x="7058263" y="1334300"/>
            <a:ext cx="331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.</a:t>
            </a:r>
            <a:endParaRPr lang="en-US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52559B-9545-D353-0853-FA53CC8F640C}"/>
              </a:ext>
            </a:extLst>
          </p:cNvPr>
          <p:cNvSpPr txBox="1"/>
          <p:nvPr/>
        </p:nvSpPr>
        <p:spPr>
          <a:xfrm>
            <a:off x="6492329" y="1324325"/>
            <a:ext cx="331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.</a:t>
            </a:r>
            <a:endParaRPr lang="en-US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40F278-5CD9-C508-6616-D2C49F218A9F}"/>
              </a:ext>
            </a:extLst>
          </p:cNvPr>
          <p:cNvSpPr txBox="1"/>
          <p:nvPr/>
        </p:nvSpPr>
        <p:spPr>
          <a:xfrm>
            <a:off x="7647103" y="1334300"/>
            <a:ext cx="331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.</a:t>
            </a:r>
            <a:endParaRPr lang="en-US" sz="2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1547782-632B-CF58-6174-56FEF98CFDC9}"/>
              </a:ext>
            </a:extLst>
          </p:cNvPr>
          <p:cNvSpPr txBox="1"/>
          <p:nvPr/>
        </p:nvSpPr>
        <p:spPr>
          <a:xfrm>
            <a:off x="8235943" y="1330322"/>
            <a:ext cx="331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.</a:t>
            </a:r>
            <a:endParaRPr lang="en-US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B6D39E-4848-7CB7-641E-2268E7D37C44}"/>
              </a:ext>
            </a:extLst>
          </p:cNvPr>
          <p:cNvSpPr txBox="1"/>
          <p:nvPr/>
        </p:nvSpPr>
        <p:spPr>
          <a:xfrm>
            <a:off x="5903489" y="1313621"/>
            <a:ext cx="331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.</a:t>
            </a:r>
            <a:endParaRPr lang="en-US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CCA46-BA83-2323-4328-0BAB59A7668E}"/>
              </a:ext>
            </a:extLst>
          </p:cNvPr>
          <p:cNvSpPr txBox="1"/>
          <p:nvPr/>
        </p:nvSpPr>
        <p:spPr>
          <a:xfrm>
            <a:off x="8801877" y="1324325"/>
            <a:ext cx="331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.</a:t>
            </a: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02FC22-CF4F-46FA-B081-EFC24C6743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645" y="2408866"/>
            <a:ext cx="3035083" cy="288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48260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C4841-3637-2486-39B8-D5D444180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ách viết số 0 - Learn how to write number 0 (ZERO) - Hướng dẫn cách viết số 0">
            <a:hlinkClick r:id="" action="ppaction://media"/>
            <a:extLst>
              <a:ext uri="{FF2B5EF4-FFF2-40B4-BE49-F238E27FC236}">
                <a16:creationId xmlns:a16="http://schemas.microsoft.com/office/drawing/2014/main" id="{8F957A59-1390-130E-E536-10978BBC0B9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2863" y="11144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33186804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96" y="418243"/>
            <a:ext cx="10515600" cy="5147565"/>
          </a:xfrm>
        </p:spPr>
        <p:txBody>
          <a:bodyPr/>
          <a:lstStyle/>
          <a:p>
            <a:pPr marL="0" indent="0">
              <a:buNone/>
            </a:pPr>
            <a:r>
              <a:rPr lang="vi-VN" sz="3200" b="1" u="sng" dirty="0">
                <a:solidFill>
                  <a:srgbClr val="002060"/>
                </a:solidFill>
              </a:rPr>
              <a:t>Bài 1: </a:t>
            </a:r>
            <a:r>
              <a:rPr lang="vi-VN" sz="3200" b="1" dirty="0">
                <a:solidFill>
                  <a:srgbClr val="002060"/>
                </a:solidFill>
              </a:rPr>
              <a:t>Tập viết số</a:t>
            </a:r>
            <a:r>
              <a:rPr lang="vi-VN" b="1" dirty="0">
                <a:solidFill>
                  <a:srgbClr val="002060"/>
                </a:solidFill>
              </a:rPr>
              <a:t>:</a:t>
            </a:r>
          </a:p>
          <a:p>
            <a:pPr marL="0" indent="0">
              <a:buNone/>
            </a:pPr>
            <a:endParaRPr lang="vi-VN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vi-VN" b="1" dirty="0">
              <a:solidFill>
                <a:srgbClr val="002060"/>
              </a:solidFill>
            </a:endParaRPr>
          </a:p>
        </p:txBody>
      </p:sp>
      <p:pic>
        <p:nvPicPr>
          <p:cNvPr id="2052" name="Picture 4" descr="Classroom Student Cartoon, PNG, 6742x4180px, Classroom, Blackboard ...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501" y="3457290"/>
            <a:ext cx="3587014" cy="222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291860" flipH="1">
            <a:off x="500548" y="1196417"/>
            <a:ext cx="1008258" cy="1008258"/>
          </a:xfrm>
          <a:prstGeom prst="rect">
            <a:avLst/>
          </a:prstGeom>
        </p:spPr>
      </p:pic>
      <p:pic>
        <p:nvPicPr>
          <p:cNvPr id="6" name="btnInknoeActivity" hidden="1">
            <a:extLst>
              <a:ext uri="{FF2B5EF4-FFF2-40B4-BE49-F238E27FC236}">
                <a16:creationId xmlns:a16="http://schemas.microsoft.com/office/drawing/2014/main" id="{203EF30A-B70E-4F5C-B2CA-4E0CB5EA78E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808" y="4999071"/>
            <a:ext cx="2219546" cy="571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53B469-0F12-FA2A-C0A7-158718B180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200" y="1250023"/>
            <a:ext cx="9393017" cy="6673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75194A-571B-2338-4309-F4288BB6F126}"/>
              </a:ext>
            </a:extLst>
          </p:cNvPr>
          <p:cNvSpPr txBox="1"/>
          <p:nvPr/>
        </p:nvSpPr>
        <p:spPr>
          <a:xfrm>
            <a:off x="1753637" y="1455947"/>
            <a:ext cx="896645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50" dirty="0"/>
              <a:t>0</a:t>
            </a:r>
            <a:endParaRPr lang="en-US" sz="305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3BCD2E7-94D6-E09F-1009-C1BE3020EDE7}"/>
              </a:ext>
            </a:extLst>
          </p:cNvPr>
          <p:cNvSpPr/>
          <p:nvPr/>
        </p:nvSpPr>
        <p:spPr>
          <a:xfrm>
            <a:off x="9392575" y="1136342"/>
            <a:ext cx="1731032" cy="90161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B06DF8-F0B3-80F3-F3B3-832DB9BCD098}"/>
              </a:ext>
            </a:extLst>
          </p:cNvPr>
          <p:cNvSpPr txBox="1"/>
          <p:nvPr/>
        </p:nvSpPr>
        <p:spPr>
          <a:xfrm>
            <a:off x="2989067" y="1313621"/>
            <a:ext cx="331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.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101C21-3C18-34D9-BD53-7B17F629CFBE}"/>
              </a:ext>
            </a:extLst>
          </p:cNvPr>
          <p:cNvSpPr txBox="1"/>
          <p:nvPr/>
        </p:nvSpPr>
        <p:spPr>
          <a:xfrm>
            <a:off x="2407099" y="1313621"/>
            <a:ext cx="331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.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6E8581-1473-2A54-5265-CB2FE24D298B}"/>
              </a:ext>
            </a:extLst>
          </p:cNvPr>
          <p:cNvSpPr txBox="1"/>
          <p:nvPr/>
        </p:nvSpPr>
        <p:spPr>
          <a:xfrm>
            <a:off x="3577907" y="1313621"/>
            <a:ext cx="331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.</a:t>
            </a:r>
            <a:endParaRPr lang="en-US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FDD698-D8E2-CD6B-7A92-E49BD88FE536}"/>
              </a:ext>
            </a:extLst>
          </p:cNvPr>
          <p:cNvSpPr txBox="1"/>
          <p:nvPr/>
        </p:nvSpPr>
        <p:spPr>
          <a:xfrm>
            <a:off x="4159659" y="1325492"/>
            <a:ext cx="331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.</a:t>
            </a:r>
            <a:endParaRPr lang="en-US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8EBC09-D398-5879-212B-49820DB44E85}"/>
              </a:ext>
            </a:extLst>
          </p:cNvPr>
          <p:cNvSpPr txBox="1"/>
          <p:nvPr/>
        </p:nvSpPr>
        <p:spPr>
          <a:xfrm>
            <a:off x="5314649" y="1318874"/>
            <a:ext cx="331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.</a:t>
            </a:r>
            <a:endParaRPr lang="en-US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B02CE1-56CF-A76D-CC19-7D798763B0C4}"/>
              </a:ext>
            </a:extLst>
          </p:cNvPr>
          <p:cNvSpPr txBox="1"/>
          <p:nvPr/>
        </p:nvSpPr>
        <p:spPr>
          <a:xfrm>
            <a:off x="4741411" y="1313621"/>
            <a:ext cx="331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.</a:t>
            </a:r>
            <a:endParaRPr lang="en-US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F818BE3-83E3-8F77-9337-7559D4E52A9C}"/>
              </a:ext>
            </a:extLst>
          </p:cNvPr>
          <p:cNvSpPr txBox="1"/>
          <p:nvPr/>
        </p:nvSpPr>
        <p:spPr>
          <a:xfrm>
            <a:off x="7058263" y="1334300"/>
            <a:ext cx="331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.</a:t>
            </a:r>
            <a:endParaRPr lang="en-US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52559B-9545-D353-0853-FA53CC8F640C}"/>
              </a:ext>
            </a:extLst>
          </p:cNvPr>
          <p:cNvSpPr txBox="1"/>
          <p:nvPr/>
        </p:nvSpPr>
        <p:spPr>
          <a:xfrm>
            <a:off x="6492329" y="1324325"/>
            <a:ext cx="331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.</a:t>
            </a:r>
            <a:endParaRPr lang="en-US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40F278-5CD9-C508-6616-D2C49F218A9F}"/>
              </a:ext>
            </a:extLst>
          </p:cNvPr>
          <p:cNvSpPr txBox="1"/>
          <p:nvPr/>
        </p:nvSpPr>
        <p:spPr>
          <a:xfrm>
            <a:off x="7647103" y="1334300"/>
            <a:ext cx="331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.</a:t>
            </a:r>
            <a:endParaRPr lang="en-US" sz="2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1547782-632B-CF58-6174-56FEF98CFDC9}"/>
              </a:ext>
            </a:extLst>
          </p:cNvPr>
          <p:cNvSpPr txBox="1"/>
          <p:nvPr/>
        </p:nvSpPr>
        <p:spPr>
          <a:xfrm>
            <a:off x="8235943" y="1330322"/>
            <a:ext cx="331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.</a:t>
            </a:r>
            <a:endParaRPr lang="en-US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B6D39E-4848-7CB7-641E-2268E7D37C44}"/>
              </a:ext>
            </a:extLst>
          </p:cNvPr>
          <p:cNvSpPr txBox="1"/>
          <p:nvPr/>
        </p:nvSpPr>
        <p:spPr>
          <a:xfrm>
            <a:off x="5903489" y="1313621"/>
            <a:ext cx="331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.</a:t>
            </a:r>
            <a:endParaRPr lang="en-US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CCA46-BA83-2323-4328-0BAB59A7668E}"/>
              </a:ext>
            </a:extLst>
          </p:cNvPr>
          <p:cNvSpPr txBox="1"/>
          <p:nvPr/>
        </p:nvSpPr>
        <p:spPr>
          <a:xfrm>
            <a:off x="8801877" y="1324325"/>
            <a:ext cx="331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30152985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841887" y="1771639"/>
            <a:ext cx="2778293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9830" y="3054605"/>
            <a:ext cx="2778293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0      5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59003" y="1791608"/>
            <a:ext cx="3342378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59003" y="3054605"/>
            <a:ext cx="3342378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8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40204" y="1771639"/>
            <a:ext cx="2778293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9      9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40203" y="3064169"/>
            <a:ext cx="2778294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0  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4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899424" y="1934603"/>
            <a:ext cx="741084" cy="7538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1854005" y="3217142"/>
            <a:ext cx="741084" cy="7538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5659650" y="1918743"/>
            <a:ext cx="741084" cy="7538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5635535" y="3111675"/>
            <a:ext cx="741084" cy="7538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9438798" y="1909031"/>
            <a:ext cx="741084" cy="7538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9500601" y="3195096"/>
            <a:ext cx="741084" cy="7538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373946" y="335702"/>
            <a:ext cx="35301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u="sng" dirty="0">
                <a:solidFill>
                  <a:srgbClr val="002060"/>
                </a:solidFill>
                <a:latin typeface="+mj-lt"/>
              </a:rPr>
              <a:t>Bài 2</a:t>
            </a:r>
            <a:r>
              <a:rPr lang="vi-VN" sz="3200" b="1" dirty="0">
                <a:solidFill>
                  <a:srgbClr val="002060"/>
                </a:solidFill>
                <a:latin typeface="+mj-lt"/>
              </a:rPr>
              <a:t>:</a:t>
            </a:r>
            <a:r>
              <a:rPr lang="en-US" sz="4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800" b="1" dirty="0">
                <a:solidFill>
                  <a:srgbClr val="002060"/>
                </a:solidFill>
                <a:latin typeface="+mj-lt"/>
              </a:rPr>
              <a:t>&gt;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,</a:t>
            </a:r>
            <a:r>
              <a:rPr lang="en-US" sz="4800" b="1" dirty="0">
                <a:solidFill>
                  <a:srgbClr val="002060"/>
                </a:solidFill>
                <a:latin typeface="+mj-lt"/>
              </a:rPr>
              <a:t> &lt; 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,</a:t>
            </a:r>
            <a:r>
              <a:rPr lang="en-US" sz="4800" b="1" dirty="0">
                <a:solidFill>
                  <a:srgbClr val="002060"/>
                </a:solidFill>
                <a:latin typeface="+mj-lt"/>
              </a:rPr>
              <a:t> =  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?</a:t>
            </a:r>
            <a:endParaRPr lang="vi-VN" sz="48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31773" flipH="1">
            <a:off x="385337" y="437400"/>
            <a:ext cx="1074533" cy="1074533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2624086" y="435791"/>
            <a:ext cx="1822357" cy="70788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tnInknoeActivity" hidden="1">
            <a:extLst>
              <a:ext uri="{FF2B5EF4-FFF2-40B4-BE49-F238E27FC236}">
                <a16:creationId xmlns:a16="http://schemas.microsoft.com/office/drawing/2014/main" id="{5119BF8E-E3E0-4BBF-B1AA-FD3FD95572D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27" y="5681041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98770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73804" y="263510"/>
            <a:ext cx="26535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u="sng" dirty="0">
                <a:solidFill>
                  <a:srgbClr val="002060"/>
                </a:solidFill>
                <a:latin typeface="+mj-lt"/>
              </a:rPr>
              <a:t>Bài 3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:</a:t>
            </a:r>
            <a:endParaRPr lang="vi-VN" sz="3600" b="1" dirty="0"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37405" y="3105834"/>
            <a:ext cx="30700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latin typeface="+mj-lt"/>
              </a:rPr>
              <a:t>b.    </a:t>
            </a:r>
            <a:r>
              <a:rPr lang="vi-VN" sz="3600" b="1" dirty="0">
                <a:latin typeface="+mj-lt"/>
              </a:rPr>
              <a:t>1 , 8 , 0 , 2 </a:t>
            </a:r>
            <a:endParaRPr lang="vi-VN" sz="3600" dirty="0">
              <a:latin typeface="+mj-lt"/>
            </a:endParaRPr>
          </a:p>
        </p:txBody>
      </p:sp>
      <p:pic>
        <p:nvPicPr>
          <p:cNvPr id="6" name="btnInknoeActivity" hidden="1">
            <a:extLst>
              <a:ext uri="{FF2B5EF4-FFF2-40B4-BE49-F238E27FC236}">
                <a16:creationId xmlns:a16="http://schemas.microsoft.com/office/drawing/2014/main" id="{7A461844-FB34-42EE-8198-F03A81BFFF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97" y="5815159"/>
            <a:ext cx="2219546" cy="571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89A746A-463D-05F4-FC40-E56B2269F9A0}"/>
              </a:ext>
            </a:extLst>
          </p:cNvPr>
          <p:cNvSpPr/>
          <p:nvPr/>
        </p:nvSpPr>
        <p:spPr>
          <a:xfrm>
            <a:off x="737406" y="1235556"/>
            <a:ext cx="33773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+mj-lt"/>
              </a:rPr>
              <a:t>a.     </a:t>
            </a:r>
            <a:r>
              <a:rPr lang="vi-VN" sz="3600" b="1" dirty="0">
                <a:latin typeface="+mj-lt"/>
              </a:rPr>
              <a:t>5 , 2 , 0 , 9</a:t>
            </a:r>
            <a:endParaRPr lang="vi-VN" sz="3600" dirty="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75D8A4-B1F2-1D9F-3F97-2E5BDFE4872A}"/>
              </a:ext>
            </a:extLst>
          </p:cNvPr>
          <p:cNvSpPr/>
          <p:nvPr/>
        </p:nvSpPr>
        <p:spPr>
          <a:xfrm>
            <a:off x="1581831" y="2023128"/>
            <a:ext cx="6139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+mj-lt"/>
              </a:rPr>
              <a:t>Xếp theo thứ tự từ </a:t>
            </a:r>
            <a:r>
              <a:rPr lang="vi-VN" sz="3600" b="1" u="sng" dirty="0"/>
              <a:t>bé</a:t>
            </a:r>
            <a:r>
              <a:rPr lang="vi-VN" sz="3600" dirty="0"/>
              <a:t> </a:t>
            </a:r>
            <a:r>
              <a:rPr lang="vi-VN" sz="3600" dirty="0">
                <a:latin typeface="+mj-lt"/>
              </a:rPr>
              <a:t>đến</a:t>
            </a:r>
            <a:r>
              <a:rPr lang="vi-VN" sz="3600" dirty="0"/>
              <a:t> </a:t>
            </a:r>
            <a:r>
              <a:rPr lang="vi-VN" sz="3600" b="1" u="sng" dirty="0"/>
              <a:t>lớn</a:t>
            </a:r>
            <a:r>
              <a:rPr lang="vi-VN" sz="3600" dirty="0"/>
              <a:t>:</a:t>
            </a:r>
            <a:endParaRPr lang="vi-VN" sz="3600" b="1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656530-2AC4-57CE-4062-8D6F15A623E1}"/>
              </a:ext>
            </a:extLst>
          </p:cNvPr>
          <p:cNvSpPr/>
          <p:nvPr/>
        </p:nvSpPr>
        <p:spPr>
          <a:xfrm>
            <a:off x="1011724" y="3947331"/>
            <a:ext cx="38041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vi-VN" sz="3600" dirty="0">
                <a:latin typeface="+mj-lt"/>
              </a:rPr>
              <a:t>Số bé nhất:  </a:t>
            </a:r>
            <a:endParaRPr lang="vi-VN" sz="3600" b="1" dirty="0">
              <a:solidFill>
                <a:srgbClr val="FF0000"/>
              </a:solidFill>
              <a:latin typeface="+mj-lt"/>
            </a:endParaRPr>
          </a:p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 </a:t>
            </a:r>
            <a:endParaRPr lang="vi-VN" sz="3600" b="1" dirty="0">
              <a:latin typeface="+mj-lt"/>
            </a:endParaRPr>
          </a:p>
          <a:p>
            <a:pPr marL="571500" indent="-571500">
              <a:buFontTx/>
              <a:buChar char="-"/>
            </a:pPr>
            <a:r>
              <a:rPr lang="vi-VN" sz="3600" dirty="0">
                <a:latin typeface="+mj-lt"/>
              </a:rPr>
              <a:t>số lớn nhất:  </a:t>
            </a:r>
            <a:endParaRPr lang="vi-VN" sz="3600" b="1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673D63-FEE6-2C52-9766-0393C3A88431}"/>
              </a:ext>
            </a:extLst>
          </p:cNvPr>
          <p:cNvSpPr/>
          <p:nvPr/>
        </p:nvSpPr>
        <p:spPr>
          <a:xfrm>
            <a:off x="7474631" y="2019750"/>
            <a:ext cx="2736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0 </a:t>
            </a:r>
            <a:r>
              <a:rPr lang="vi-VN" sz="3600" b="1" dirty="0">
                <a:latin typeface="+mj-lt"/>
              </a:rPr>
              <a:t>,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2 </a:t>
            </a:r>
            <a:r>
              <a:rPr lang="vi-VN" sz="3600" b="1" dirty="0">
                <a:latin typeface="+mj-lt"/>
              </a:rPr>
              <a:t>,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5 </a:t>
            </a:r>
            <a:r>
              <a:rPr lang="vi-VN" sz="3600" b="1" dirty="0">
                <a:latin typeface="+mj-lt"/>
              </a:rPr>
              <a:t>,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9</a:t>
            </a:r>
            <a:endParaRPr lang="vi-VN" sz="3600" b="1" dirty="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6649D1-B84A-02C5-9E59-811358755BC5}"/>
              </a:ext>
            </a:extLst>
          </p:cNvPr>
          <p:cNvSpPr/>
          <p:nvPr/>
        </p:nvSpPr>
        <p:spPr>
          <a:xfrm>
            <a:off x="3807476" y="4008291"/>
            <a:ext cx="8587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0</a:t>
            </a:r>
          </a:p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 </a:t>
            </a:r>
            <a:endParaRPr lang="vi-VN" sz="3600" b="1" dirty="0">
              <a:latin typeface="+mj-lt"/>
            </a:endParaRPr>
          </a:p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8</a:t>
            </a:r>
            <a:endParaRPr lang="vi-VN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46941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3" grpId="0"/>
      <p:bldP spid="3" grpId="1"/>
      <p:bldP spid="2" grpId="0"/>
      <p:bldP spid="2" grpId="1"/>
      <p:bldP spid="4" grpId="0"/>
      <p:bldP spid="5" grpId="0"/>
      <p:bldP spid="5" grpId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373946" y="335702"/>
            <a:ext cx="24032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u="sng" dirty="0">
                <a:solidFill>
                  <a:srgbClr val="002060"/>
                </a:solidFill>
                <a:latin typeface="+mj-lt"/>
              </a:rPr>
              <a:t>Bài 4</a:t>
            </a:r>
            <a:r>
              <a:rPr lang="vi-VN" sz="3200" b="1" dirty="0">
                <a:solidFill>
                  <a:srgbClr val="002060"/>
                </a:solidFill>
                <a:latin typeface="+mj-lt"/>
              </a:rPr>
              <a:t>:</a:t>
            </a:r>
            <a:r>
              <a:rPr lang="en-US" sz="4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+mj-lt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+mj-lt"/>
              </a:rPr>
              <a:t>  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?</a:t>
            </a:r>
            <a:endParaRPr lang="vi-VN" sz="48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31773" flipH="1">
            <a:off x="447481" y="889743"/>
            <a:ext cx="1074533" cy="1074533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2624087" y="435791"/>
            <a:ext cx="758306" cy="70788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tnInknoeActivity" hidden="1">
            <a:extLst>
              <a:ext uri="{FF2B5EF4-FFF2-40B4-BE49-F238E27FC236}">
                <a16:creationId xmlns:a16="http://schemas.microsoft.com/office/drawing/2014/main" id="{5119BF8E-E3E0-4BBF-B1AA-FD3FD95572D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27" y="5681041"/>
            <a:ext cx="2219546" cy="571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A48879-4DB7-8201-604A-F3056D5D3C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86" y="157078"/>
            <a:ext cx="4671580" cy="39708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4A9D16-0303-7FAC-A582-0D964FB754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168" y="4197697"/>
            <a:ext cx="4926116" cy="15224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FCA66B-01B9-A692-C10E-A5B9ABBED4E1}"/>
              </a:ext>
            </a:extLst>
          </p:cNvPr>
          <p:cNvSpPr txBox="1"/>
          <p:nvPr/>
        </p:nvSpPr>
        <p:spPr>
          <a:xfrm>
            <a:off x="4924657" y="4958917"/>
            <a:ext cx="54864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CCA9CA-854E-C3A4-17B0-AD7D7265907E}"/>
              </a:ext>
            </a:extLst>
          </p:cNvPr>
          <p:cNvSpPr txBox="1"/>
          <p:nvPr/>
        </p:nvSpPr>
        <p:spPr>
          <a:xfrm>
            <a:off x="5681426" y="4958917"/>
            <a:ext cx="54864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0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8CCC60-68C7-3901-6D8D-16F919E8DED4}"/>
              </a:ext>
            </a:extLst>
          </p:cNvPr>
          <p:cNvSpPr txBox="1"/>
          <p:nvPr/>
        </p:nvSpPr>
        <p:spPr>
          <a:xfrm>
            <a:off x="6417911" y="4946017"/>
            <a:ext cx="54864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AF1BCF-609A-454C-3B17-D74425822BE7}"/>
              </a:ext>
            </a:extLst>
          </p:cNvPr>
          <p:cNvSpPr txBox="1"/>
          <p:nvPr/>
        </p:nvSpPr>
        <p:spPr>
          <a:xfrm>
            <a:off x="7169426" y="4946018"/>
            <a:ext cx="54864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8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98A4AD-3CBB-27CA-CD83-FC6EC2497277}"/>
              </a:ext>
            </a:extLst>
          </p:cNvPr>
          <p:cNvSpPr txBox="1"/>
          <p:nvPr/>
        </p:nvSpPr>
        <p:spPr>
          <a:xfrm>
            <a:off x="7980924" y="4946019"/>
            <a:ext cx="54864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9007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50CAD-EAEC-9AF3-F469-A46913617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 Nghia Cua So 0, Biet Xong -SANG MAT RA LUON-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AC91EDD4-2E54-A4EA-0C70-BB42F3A536D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5" cy="6858000"/>
          </a:xfrm>
        </p:spPr>
      </p:pic>
    </p:spTree>
    <p:extLst>
      <p:ext uri="{BB962C8B-B14F-4D97-AF65-F5344CB8AC3E}">
        <p14:creationId xmlns:p14="http://schemas.microsoft.com/office/powerpoint/2010/main" val="6540466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9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17DE943-3EEE-4CB8-D56D-986D332A5BBD}"/>
              </a:ext>
            </a:extLst>
          </p:cNvPr>
          <p:cNvGrpSpPr/>
          <p:nvPr/>
        </p:nvGrpSpPr>
        <p:grpSpPr>
          <a:xfrm>
            <a:off x="-319373" y="-528383"/>
            <a:ext cx="12511373" cy="7590664"/>
            <a:chOff x="996079" y="-609600"/>
            <a:chExt cx="11139566" cy="6758386"/>
          </a:xfrm>
        </p:grpSpPr>
        <p:pic>
          <p:nvPicPr>
            <p:cNvPr id="3074" name="Picture 2" descr="C:\Users\ADMIN\Desktop\Bach tuyet\54774f4bc8287c7337fadd5fbb419da6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3528" y="-137313"/>
              <a:ext cx="10912117" cy="6138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C:\Users\ADMIN\Desktop\Bach tuyet\43ebd44d263606f876d42fd2f199ea61 (4)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98837">
                          <a14:foregroundMark x1="40116" y1="26626" x2="70349" y2="59553"/>
                          <a14:foregroundMark x1="64535" y1="35366" x2="77035" y2="44715"/>
                          <a14:foregroundMark x1="45640" y1="16463" x2="28198" y2="36585"/>
                          <a14:foregroundMark x1="44186" y1="40244" x2="60174" y2="57724"/>
                          <a14:foregroundMark x1="67151" y1="58943" x2="86628" y2="573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8519">
              <a:off x="9468328" y="4003148"/>
              <a:ext cx="1410187" cy="2016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C:\Users\ADMIN\Desktop\Bach tuyet\43ebd44d263606f876d42fd2f199ea61 (7)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36022" y1="32480" x2="72849" y2="415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885056" y="4007189"/>
              <a:ext cx="1434898" cy="1913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C:\Users\ADMIN\Desktop\Bach tuyet\RjAwOTQ4MTUyNEI3QjJCRTc2RjA6ZDA1ZjJmYTY2MjBkNDYzY2ZlZDNiOTA1Y2YxYTk1NzA6Ojo6OjA=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50431" y1="17647" x2="56466" y2="31120"/>
                          <a14:foregroundMark x1="79526" y1="14611" x2="53879" y2="29412"/>
                          <a14:foregroundMark x1="77586" y1="15180" x2="59914" y2="22960"/>
                          <a14:foregroundMark x1="53017" y1="6641" x2="44397" y2="25427"/>
                          <a14:foregroundMark x1="57328" y1="8918" x2="88793" y2="17837"/>
                          <a14:foregroundMark x1="54526" y1="6072" x2="66810" y2="9488"/>
                          <a14:foregroundMark x1="76509" y1="31499" x2="69397" y2="43643"/>
                          <a14:foregroundMark x1="95690" y1="16698" x2="76940" y2="10247"/>
                          <a14:foregroundMark x1="77586" y1="33776" x2="74353" y2="404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93735">
              <a:off x="1337812" y="4238900"/>
              <a:ext cx="1592716" cy="1808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Picture 9" descr="C:\Users\ADMIN\Desktop\Bach tuyet\43ebd44d263606f876d42fd2f199ea61 (2)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44267" y1="18935" x2="28800" y2="43984"/>
                          <a14:foregroundMark x1="27200" y1="21696" x2="14667" y2="33728"/>
                          <a14:foregroundMark x1="36533" y1="32150" x2="35467" y2="44576"/>
                          <a14:foregroundMark x1="32533" y1="42801" x2="63733" y2="384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2978">
              <a:off x="7326633" y="4224410"/>
              <a:ext cx="1373981" cy="1857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Picture 10" descr="C:\Users\ADMIN\Desktop\Bach tuyet\43ebd44d263606f876d42fd2f199ea61 (3)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47640" y1="33252" x2="54382" y2="603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5893" y="4623685"/>
              <a:ext cx="1659340" cy="1525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Picture 13" descr="C:\Users\ADMIN\Desktop\Bach tuyet\43ebd44d263606f876d42fd2f199ea61 (5)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foregroundMark x1="50482" y1="26157" x2="67203" y2="63581"/>
                          <a14:foregroundMark x1="38907" y1="22133" x2="24116" y2="466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08799">
              <a:off x="2580452" y="4132562"/>
              <a:ext cx="1242725" cy="1985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Picture 14" descr="C:\Users\ADMIN\Desktop\Bach tuyet\43ebd44d263606f876d42fd2f199ea61 (8)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53350" y1="9206" x2="64268" y2="52888"/>
                          <a14:foregroundMark x1="50372" y1="21841" x2="42432" y2="44585"/>
                          <a14:foregroundMark x1="38462" y1="36643" x2="57320" y2="45668"/>
                          <a14:foregroundMark x1="75682" y1="36282" x2="60298" y2="47834"/>
                          <a14:foregroundMark x1="71712" y1="29422" x2="76179" y2="37365"/>
                          <a14:foregroundMark x1="44417" y1="31949" x2="32506" y2="47112"/>
                          <a14:foregroundMark x1="35484" y1="33755" x2="44417" y2="42780"/>
                          <a14:foregroundMark x1="48387" y1="85740" x2="36476" y2="93321"/>
                          <a14:foregroundMark x1="46402" y1="14982" x2="37965" y2="30505"/>
                          <a14:foregroundMark x1="61787" y1="20397" x2="71216" y2="32310"/>
                          <a14:foregroundMark x1="50656" y1="20076" x2="55381" y2="26769"/>
                          <a14:foregroundMark x1="57743" y1="14532" x2="70341" y2="25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0600" y="3778986"/>
              <a:ext cx="1583524" cy="2176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" descr="C:\Users\ADMIN\Desktop\Bach tuyet\511929473-photo-clip-tree.pn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5202" y="885853"/>
              <a:ext cx="4801466" cy="5065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2" descr="C:\Users\ADMIN\Desktop\Bach tuyet\511929473-photo-clip-tree.pn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079" y="1269317"/>
              <a:ext cx="3205016" cy="4731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0" descr="C:\Users\ADMIN\Desktop\Tai nguyen thiet ke tro choi\Bảng gỗ\wooden-blank-sign-clipart-1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2662" y="-609600"/>
              <a:ext cx="6890938" cy="3059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9"/>
          <p:cNvSpPr txBox="1"/>
          <p:nvPr/>
        </p:nvSpPr>
        <p:spPr>
          <a:xfrm>
            <a:off x="1168061" y="1802826"/>
            <a:ext cx="9091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CỨU </a:t>
            </a:r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 BẠCH TUYẾT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601" y="2506413"/>
            <a:ext cx="1677454" cy="361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ac-nen-vui-nhon-lam-video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37F9674-8DFD-9E54-07A8-45D63D3685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222109" y="2844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64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D6CF7EE-8C1D-1C02-61BB-A100E0AD67DB}"/>
              </a:ext>
            </a:extLst>
          </p:cNvPr>
          <p:cNvSpPr/>
          <p:nvPr/>
        </p:nvSpPr>
        <p:spPr>
          <a:xfrm>
            <a:off x="2833174" y="2276948"/>
            <a:ext cx="7692147" cy="43053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BE76FD-788A-FAA1-36D7-A3EE92E129A7}"/>
              </a:ext>
            </a:extLst>
          </p:cNvPr>
          <p:cNvSpPr/>
          <p:nvPr/>
        </p:nvSpPr>
        <p:spPr>
          <a:xfrm>
            <a:off x="3142297" y="521173"/>
            <a:ext cx="7073900" cy="1244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002060"/>
                </a:solidFill>
              </a:rPr>
              <a:t>0 … 0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53C9991-FA94-5591-CBEB-CB3F9BA8AE95}"/>
              </a:ext>
            </a:extLst>
          </p:cNvPr>
          <p:cNvSpPr/>
          <p:nvPr/>
        </p:nvSpPr>
        <p:spPr>
          <a:xfrm>
            <a:off x="3620574" y="2892898"/>
            <a:ext cx="850900" cy="850900"/>
          </a:xfrm>
          <a:prstGeom prst="ellipse">
            <a:avLst/>
          </a:prstGeom>
          <a:solidFill>
            <a:srgbClr val="18B3C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A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6A035-7CDB-C370-4173-6D89BA34009A}"/>
              </a:ext>
            </a:extLst>
          </p:cNvPr>
          <p:cNvSpPr/>
          <p:nvPr/>
        </p:nvSpPr>
        <p:spPr>
          <a:xfrm>
            <a:off x="4649274" y="2696048"/>
            <a:ext cx="9258300" cy="1244600"/>
          </a:xfrm>
          <a:prstGeom prst="roundRect">
            <a:avLst/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&gt;</a:t>
            </a:r>
            <a:endParaRPr lang="en-US" sz="6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F2C204-5882-3082-1D69-790FA3D86E9A}"/>
              </a:ext>
            </a:extLst>
          </p:cNvPr>
          <p:cNvSpPr/>
          <p:nvPr/>
        </p:nvSpPr>
        <p:spPr>
          <a:xfrm>
            <a:off x="3645974" y="4200998"/>
            <a:ext cx="850900" cy="850900"/>
          </a:xfrm>
          <a:prstGeom prst="ellipse">
            <a:avLst/>
          </a:prstGeom>
          <a:solidFill>
            <a:srgbClr val="18B3C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B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FB393E-CCF1-F48E-0730-F407378C4A6C}"/>
              </a:ext>
            </a:extLst>
          </p:cNvPr>
          <p:cNvSpPr/>
          <p:nvPr/>
        </p:nvSpPr>
        <p:spPr>
          <a:xfrm>
            <a:off x="4636574" y="4004148"/>
            <a:ext cx="9474200" cy="1244600"/>
          </a:xfrm>
          <a:prstGeom prst="roundRect">
            <a:avLst/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&lt;</a:t>
            </a:r>
            <a:endParaRPr lang="en-US" sz="6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21CDCF5-534D-BA5F-27F2-3512AE39CAA8}"/>
              </a:ext>
            </a:extLst>
          </p:cNvPr>
          <p:cNvSpPr/>
          <p:nvPr/>
        </p:nvSpPr>
        <p:spPr>
          <a:xfrm>
            <a:off x="3645974" y="5572598"/>
            <a:ext cx="850900" cy="850900"/>
          </a:xfrm>
          <a:prstGeom prst="ellipse">
            <a:avLst/>
          </a:prstGeom>
          <a:solidFill>
            <a:srgbClr val="18B3C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C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C1AE6C6-CBFB-AE54-2FD1-C31789765240}"/>
              </a:ext>
            </a:extLst>
          </p:cNvPr>
          <p:cNvSpPr/>
          <p:nvPr/>
        </p:nvSpPr>
        <p:spPr>
          <a:xfrm>
            <a:off x="4611174" y="5350348"/>
            <a:ext cx="9334500" cy="1244600"/>
          </a:xfrm>
          <a:prstGeom prst="roundRect">
            <a:avLst/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5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=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407D72E-46E1-EA11-C3FF-8831A90C5EFE}"/>
              </a:ext>
            </a:extLst>
          </p:cNvPr>
          <p:cNvSpPr/>
          <p:nvPr/>
        </p:nvSpPr>
        <p:spPr>
          <a:xfrm>
            <a:off x="3645974" y="5572598"/>
            <a:ext cx="850900" cy="850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FF81EF0-7DB1-4BCC-FEF2-CD1A5E50C03F}"/>
              </a:ext>
            </a:extLst>
          </p:cNvPr>
          <p:cNvSpPr/>
          <p:nvPr/>
        </p:nvSpPr>
        <p:spPr>
          <a:xfrm>
            <a:off x="3249735" y="5343096"/>
            <a:ext cx="9474200" cy="1244600"/>
          </a:xfrm>
          <a:prstGeom prst="roundRect">
            <a:avLst/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6C042E0-85E5-F93F-405C-24281E76AF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35100" y="3568700"/>
            <a:ext cx="609600" cy="6096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9BBD6F9-FA37-14D5-6064-6A450F5830B5}"/>
              </a:ext>
            </a:extLst>
          </p:cNvPr>
          <p:cNvSpPr/>
          <p:nvPr/>
        </p:nvSpPr>
        <p:spPr>
          <a:xfrm>
            <a:off x="2833174" y="5337648"/>
            <a:ext cx="4254500" cy="1244600"/>
          </a:xfrm>
          <a:prstGeom prst="roundRect">
            <a:avLst/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FF0000"/>
                </a:solidFill>
              </a:rPr>
              <a:t>=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C64758A4-ED56-4EE7-532C-A21AE8F3AF23}"/>
              </a:ext>
            </a:extLst>
          </p:cNvPr>
          <p:cNvSpPr/>
          <p:nvPr/>
        </p:nvSpPr>
        <p:spPr>
          <a:xfrm>
            <a:off x="36866" y="0"/>
            <a:ext cx="1145468" cy="1002283"/>
          </a:xfrm>
          <a:prstGeom prst="roundRect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4" name="Rounded Rectangle 16">
            <a:extLst>
              <a:ext uri="{FF2B5EF4-FFF2-40B4-BE49-F238E27FC236}">
                <a16:creationId xmlns:a16="http://schemas.microsoft.com/office/drawing/2014/main" id="{119959EF-37EC-8796-5D42-F8CED2EDFCC6}"/>
              </a:ext>
            </a:extLst>
          </p:cNvPr>
          <p:cNvSpPr/>
          <p:nvPr/>
        </p:nvSpPr>
        <p:spPr>
          <a:xfrm>
            <a:off x="36866" y="0"/>
            <a:ext cx="1145468" cy="1002283"/>
          </a:xfrm>
          <a:prstGeom prst="roundRect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Rounded Rectangle 17">
            <a:extLst>
              <a:ext uri="{FF2B5EF4-FFF2-40B4-BE49-F238E27FC236}">
                <a16:creationId xmlns:a16="http://schemas.microsoft.com/office/drawing/2014/main" id="{836105AE-A68E-D49B-AA67-0B5170E3F19F}"/>
              </a:ext>
            </a:extLst>
          </p:cNvPr>
          <p:cNvSpPr/>
          <p:nvPr/>
        </p:nvSpPr>
        <p:spPr>
          <a:xfrm>
            <a:off x="36866" y="0"/>
            <a:ext cx="1145468" cy="1002283"/>
          </a:xfrm>
          <a:prstGeom prst="roundRect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70226A83-2076-C54D-F699-B4993635D806}"/>
              </a:ext>
            </a:extLst>
          </p:cNvPr>
          <p:cNvSpPr/>
          <p:nvPr/>
        </p:nvSpPr>
        <p:spPr>
          <a:xfrm>
            <a:off x="36866" y="0"/>
            <a:ext cx="1145468" cy="1002283"/>
          </a:xfrm>
          <a:prstGeom prst="roundRect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Rounded Rectangle 19">
            <a:extLst>
              <a:ext uri="{FF2B5EF4-FFF2-40B4-BE49-F238E27FC236}">
                <a16:creationId xmlns:a16="http://schemas.microsoft.com/office/drawing/2014/main" id="{6E3AEFAF-9FFE-E19D-66D7-2DE747AAE7EC}"/>
              </a:ext>
            </a:extLst>
          </p:cNvPr>
          <p:cNvSpPr/>
          <p:nvPr/>
        </p:nvSpPr>
        <p:spPr>
          <a:xfrm>
            <a:off x="36866" y="0"/>
            <a:ext cx="1145468" cy="1002283"/>
          </a:xfrm>
          <a:prstGeom prst="roundRect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8" name="Rounded Rectangle 20">
            <a:extLst>
              <a:ext uri="{FF2B5EF4-FFF2-40B4-BE49-F238E27FC236}">
                <a16:creationId xmlns:a16="http://schemas.microsoft.com/office/drawing/2014/main" id="{4C16F020-2959-E852-202C-22B1FA29B48F}"/>
              </a:ext>
            </a:extLst>
          </p:cNvPr>
          <p:cNvSpPr/>
          <p:nvPr/>
        </p:nvSpPr>
        <p:spPr>
          <a:xfrm>
            <a:off x="36866" y="0"/>
            <a:ext cx="1145468" cy="1002283"/>
          </a:xfrm>
          <a:prstGeom prst="roundRect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1273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4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/>
      <p:bldP spid="5" grpId="0" animBg="1"/>
      <p:bldP spid="6" grpId="0"/>
      <p:bldP spid="7" grpId="0" animBg="1"/>
      <p:bldP spid="8" grpId="0"/>
      <p:bldP spid="9" grpId="0" animBg="1"/>
      <p:bldP spid="10" grpId="0"/>
      <p:bldP spid="11" grpId="0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D6CF7EE-8C1D-1C02-61BB-A100E0AD67DB}"/>
              </a:ext>
            </a:extLst>
          </p:cNvPr>
          <p:cNvSpPr/>
          <p:nvPr/>
        </p:nvSpPr>
        <p:spPr>
          <a:xfrm>
            <a:off x="2833174" y="2276948"/>
            <a:ext cx="7692147" cy="43053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BE76FD-788A-FAA1-36D7-A3EE92E129A7}"/>
              </a:ext>
            </a:extLst>
          </p:cNvPr>
          <p:cNvSpPr/>
          <p:nvPr/>
        </p:nvSpPr>
        <p:spPr>
          <a:xfrm>
            <a:off x="3142297" y="521173"/>
            <a:ext cx="7073900" cy="1244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002060"/>
                </a:solidFill>
              </a:rPr>
              <a:t>2 &gt; …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53C9991-FA94-5591-CBEB-CB3F9BA8AE95}"/>
              </a:ext>
            </a:extLst>
          </p:cNvPr>
          <p:cNvSpPr/>
          <p:nvPr/>
        </p:nvSpPr>
        <p:spPr>
          <a:xfrm>
            <a:off x="3620574" y="2892898"/>
            <a:ext cx="850900" cy="850900"/>
          </a:xfrm>
          <a:prstGeom prst="ellipse">
            <a:avLst/>
          </a:prstGeom>
          <a:solidFill>
            <a:srgbClr val="18B3C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A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6A035-7CDB-C370-4173-6D89BA34009A}"/>
              </a:ext>
            </a:extLst>
          </p:cNvPr>
          <p:cNvSpPr/>
          <p:nvPr/>
        </p:nvSpPr>
        <p:spPr>
          <a:xfrm>
            <a:off x="4649274" y="2696048"/>
            <a:ext cx="9258300" cy="1244600"/>
          </a:xfrm>
          <a:prstGeom prst="roundRect">
            <a:avLst/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endParaRPr lang="en-US" sz="6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F2C204-5882-3082-1D69-790FA3D86E9A}"/>
              </a:ext>
            </a:extLst>
          </p:cNvPr>
          <p:cNvSpPr/>
          <p:nvPr/>
        </p:nvSpPr>
        <p:spPr>
          <a:xfrm>
            <a:off x="3645974" y="4200998"/>
            <a:ext cx="850900" cy="850900"/>
          </a:xfrm>
          <a:prstGeom prst="ellipse">
            <a:avLst/>
          </a:prstGeom>
          <a:solidFill>
            <a:srgbClr val="18B3C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B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FB393E-CCF1-F48E-0730-F407378C4A6C}"/>
              </a:ext>
            </a:extLst>
          </p:cNvPr>
          <p:cNvSpPr/>
          <p:nvPr/>
        </p:nvSpPr>
        <p:spPr>
          <a:xfrm>
            <a:off x="4636574" y="4004148"/>
            <a:ext cx="9474200" cy="1244600"/>
          </a:xfrm>
          <a:prstGeom prst="roundRect">
            <a:avLst/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0 và 1</a:t>
            </a:r>
            <a:endParaRPr lang="en-US" sz="6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21CDCF5-534D-BA5F-27F2-3512AE39CAA8}"/>
              </a:ext>
            </a:extLst>
          </p:cNvPr>
          <p:cNvSpPr/>
          <p:nvPr/>
        </p:nvSpPr>
        <p:spPr>
          <a:xfrm>
            <a:off x="3645974" y="5572598"/>
            <a:ext cx="850900" cy="850900"/>
          </a:xfrm>
          <a:prstGeom prst="ellipse">
            <a:avLst/>
          </a:prstGeom>
          <a:solidFill>
            <a:srgbClr val="18B3C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C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C1AE6C6-CBFB-AE54-2FD1-C31789765240}"/>
              </a:ext>
            </a:extLst>
          </p:cNvPr>
          <p:cNvSpPr/>
          <p:nvPr/>
        </p:nvSpPr>
        <p:spPr>
          <a:xfrm>
            <a:off x="4611174" y="5350348"/>
            <a:ext cx="9334500" cy="1244600"/>
          </a:xfrm>
          <a:prstGeom prst="roundRect">
            <a:avLst/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endParaRPr lang="en-US" sz="6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407D72E-46E1-EA11-C3FF-8831A90C5EFE}"/>
              </a:ext>
            </a:extLst>
          </p:cNvPr>
          <p:cNvSpPr/>
          <p:nvPr/>
        </p:nvSpPr>
        <p:spPr>
          <a:xfrm>
            <a:off x="3645974" y="4210736"/>
            <a:ext cx="850900" cy="850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bg1"/>
                </a:solidFill>
              </a:rPr>
              <a:t>B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FF81EF0-7DB1-4BCC-FEF2-CD1A5E50C03F}"/>
              </a:ext>
            </a:extLst>
          </p:cNvPr>
          <p:cNvSpPr/>
          <p:nvPr/>
        </p:nvSpPr>
        <p:spPr>
          <a:xfrm>
            <a:off x="3249735" y="5343096"/>
            <a:ext cx="9474200" cy="1244600"/>
          </a:xfrm>
          <a:prstGeom prst="roundRect">
            <a:avLst/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6C042E0-85E5-F93F-405C-24281E76AF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35100" y="3568700"/>
            <a:ext cx="609600" cy="6096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9BBD6F9-FA37-14D5-6064-6A450F5830B5}"/>
              </a:ext>
            </a:extLst>
          </p:cNvPr>
          <p:cNvSpPr/>
          <p:nvPr/>
        </p:nvSpPr>
        <p:spPr>
          <a:xfrm>
            <a:off x="3721376" y="3996086"/>
            <a:ext cx="4254500" cy="1244600"/>
          </a:xfrm>
          <a:prstGeom prst="roundRect">
            <a:avLst/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</a:rPr>
              <a:t>0 và 1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C64758A4-ED56-4EE7-532C-A21AE8F3AF23}"/>
              </a:ext>
            </a:extLst>
          </p:cNvPr>
          <p:cNvSpPr/>
          <p:nvPr/>
        </p:nvSpPr>
        <p:spPr>
          <a:xfrm>
            <a:off x="36866" y="0"/>
            <a:ext cx="1145468" cy="1002283"/>
          </a:xfrm>
          <a:prstGeom prst="roundRect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4" name="Rounded Rectangle 16">
            <a:extLst>
              <a:ext uri="{FF2B5EF4-FFF2-40B4-BE49-F238E27FC236}">
                <a16:creationId xmlns:a16="http://schemas.microsoft.com/office/drawing/2014/main" id="{119959EF-37EC-8796-5D42-F8CED2EDFCC6}"/>
              </a:ext>
            </a:extLst>
          </p:cNvPr>
          <p:cNvSpPr/>
          <p:nvPr/>
        </p:nvSpPr>
        <p:spPr>
          <a:xfrm>
            <a:off x="36866" y="0"/>
            <a:ext cx="1145468" cy="1002283"/>
          </a:xfrm>
          <a:prstGeom prst="roundRect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Rounded Rectangle 17">
            <a:extLst>
              <a:ext uri="{FF2B5EF4-FFF2-40B4-BE49-F238E27FC236}">
                <a16:creationId xmlns:a16="http://schemas.microsoft.com/office/drawing/2014/main" id="{836105AE-A68E-D49B-AA67-0B5170E3F19F}"/>
              </a:ext>
            </a:extLst>
          </p:cNvPr>
          <p:cNvSpPr/>
          <p:nvPr/>
        </p:nvSpPr>
        <p:spPr>
          <a:xfrm>
            <a:off x="36866" y="0"/>
            <a:ext cx="1145468" cy="1002283"/>
          </a:xfrm>
          <a:prstGeom prst="roundRect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70226A83-2076-C54D-F699-B4993635D806}"/>
              </a:ext>
            </a:extLst>
          </p:cNvPr>
          <p:cNvSpPr/>
          <p:nvPr/>
        </p:nvSpPr>
        <p:spPr>
          <a:xfrm>
            <a:off x="36866" y="0"/>
            <a:ext cx="1145468" cy="1002283"/>
          </a:xfrm>
          <a:prstGeom prst="roundRect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Rounded Rectangle 19">
            <a:extLst>
              <a:ext uri="{FF2B5EF4-FFF2-40B4-BE49-F238E27FC236}">
                <a16:creationId xmlns:a16="http://schemas.microsoft.com/office/drawing/2014/main" id="{6E3AEFAF-9FFE-E19D-66D7-2DE747AAE7EC}"/>
              </a:ext>
            </a:extLst>
          </p:cNvPr>
          <p:cNvSpPr/>
          <p:nvPr/>
        </p:nvSpPr>
        <p:spPr>
          <a:xfrm>
            <a:off x="36866" y="0"/>
            <a:ext cx="1145468" cy="1002283"/>
          </a:xfrm>
          <a:prstGeom prst="roundRect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8" name="Rounded Rectangle 20">
            <a:extLst>
              <a:ext uri="{FF2B5EF4-FFF2-40B4-BE49-F238E27FC236}">
                <a16:creationId xmlns:a16="http://schemas.microsoft.com/office/drawing/2014/main" id="{4C16F020-2959-E852-202C-22B1FA29B48F}"/>
              </a:ext>
            </a:extLst>
          </p:cNvPr>
          <p:cNvSpPr/>
          <p:nvPr/>
        </p:nvSpPr>
        <p:spPr>
          <a:xfrm>
            <a:off x="36866" y="0"/>
            <a:ext cx="1145468" cy="1002283"/>
          </a:xfrm>
          <a:prstGeom prst="roundRect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0722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4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/>
      <p:bldP spid="5" grpId="0" animBg="1"/>
      <p:bldP spid="6" grpId="0"/>
      <p:bldP spid="7" grpId="0" animBg="1"/>
      <p:bldP spid="8" grpId="0"/>
      <p:bldP spid="9" grpId="0" animBg="1"/>
      <p:bldP spid="10" grpId="0"/>
      <p:bldP spid="11" grpId="0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24000" y="4073427"/>
            <a:ext cx="9144000" cy="2786596"/>
            <a:chOff x="0" y="3216177"/>
            <a:chExt cx="9144000" cy="278659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020266"/>
              <a:ext cx="9144000" cy="1982507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4149081"/>
            <a:ext cx="3024336" cy="1494749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632200" y="2146300"/>
            <a:ext cx="54559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>
                <a:ln w="12700">
                  <a:solidFill>
                    <a:schemeClr val="accent1"/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KHỞI ĐỘNG</a:t>
            </a:r>
            <a:endParaRPr lang="en-US" altLang="zh-CN" sz="7200" b="1">
              <a:ln w="12700">
                <a:solidFill>
                  <a:schemeClr val="accent1"/>
                </a:solidFill>
                <a:prstDash val="solid"/>
              </a:ln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D6CF7EE-8C1D-1C02-61BB-A100E0AD67DB}"/>
              </a:ext>
            </a:extLst>
          </p:cNvPr>
          <p:cNvSpPr/>
          <p:nvPr/>
        </p:nvSpPr>
        <p:spPr>
          <a:xfrm>
            <a:off x="2833174" y="2276948"/>
            <a:ext cx="7692147" cy="43053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BE76FD-788A-FAA1-36D7-A3EE92E129A7}"/>
              </a:ext>
            </a:extLst>
          </p:cNvPr>
          <p:cNvSpPr/>
          <p:nvPr/>
        </p:nvSpPr>
        <p:spPr>
          <a:xfrm>
            <a:off x="3142297" y="521173"/>
            <a:ext cx="7073900" cy="1244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002060"/>
                </a:solidFill>
              </a:rPr>
              <a:t>6 &gt; …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53C9991-FA94-5591-CBEB-CB3F9BA8AE95}"/>
              </a:ext>
            </a:extLst>
          </p:cNvPr>
          <p:cNvSpPr/>
          <p:nvPr/>
        </p:nvSpPr>
        <p:spPr>
          <a:xfrm>
            <a:off x="3620574" y="2892898"/>
            <a:ext cx="850900" cy="850900"/>
          </a:xfrm>
          <a:prstGeom prst="ellipse">
            <a:avLst/>
          </a:prstGeom>
          <a:solidFill>
            <a:srgbClr val="18B3C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A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6A035-7CDB-C370-4173-6D89BA34009A}"/>
              </a:ext>
            </a:extLst>
          </p:cNvPr>
          <p:cNvSpPr/>
          <p:nvPr/>
        </p:nvSpPr>
        <p:spPr>
          <a:xfrm>
            <a:off x="4649274" y="2696048"/>
            <a:ext cx="9258300" cy="1244600"/>
          </a:xfrm>
          <a:prstGeom prst="roundRect">
            <a:avLst/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endParaRPr lang="en-US" sz="6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F2C204-5882-3082-1D69-790FA3D86E9A}"/>
              </a:ext>
            </a:extLst>
          </p:cNvPr>
          <p:cNvSpPr/>
          <p:nvPr/>
        </p:nvSpPr>
        <p:spPr>
          <a:xfrm>
            <a:off x="3645974" y="4200998"/>
            <a:ext cx="850900" cy="850900"/>
          </a:xfrm>
          <a:prstGeom prst="ellipse">
            <a:avLst/>
          </a:prstGeom>
          <a:solidFill>
            <a:srgbClr val="18B3C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B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FB393E-CCF1-F48E-0730-F407378C4A6C}"/>
              </a:ext>
            </a:extLst>
          </p:cNvPr>
          <p:cNvSpPr/>
          <p:nvPr/>
        </p:nvSpPr>
        <p:spPr>
          <a:xfrm>
            <a:off x="4636574" y="4004148"/>
            <a:ext cx="9474200" cy="1244600"/>
          </a:xfrm>
          <a:prstGeom prst="roundRect">
            <a:avLst/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6</a:t>
            </a:r>
            <a:endParaRPr lang="en-US" sz="6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21CDCF5-534D-BA5F-27F2-3512AE39CAA8}"/>
              </a:ext>
            </a:extLst>
          </p:cNvPr>
          <p:cNvSpPr/>
          <p:nvPr/>
        </p:nvSpPr>
        <p:spPr>
          <a:xfrm>
            <a:off x="3645974" y="5572598"/>
            <a:ext cx="850900" cy="850900"/>
          </a:xfrm>
          <a:prstGeom prst="ellipse">
            <a:avLst/>
          </a:prstGeom>
          <a:solidFill>
            <a:srgbClr val="18B3C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C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C1AE6C6-CBFB-AE54-2FD1-C31789765240}"/>
              </a:ext>
            </a:extLst>
          </p:cNvPr>
          <p:cNvSpPr/>
          <p:nvPr/>
        </p:nvSpPr>
        <p:spPr>
          <a:xfrm>
            <a:off x="4611174" y="5350348"/>
            <a:ext cx="9334500" cy="1244600"/>
          </a:xfrm>
          <a:prstGeom prst="roundRect">
            <a:avLst/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7</a:t>
            </a:r>
            <a:endParaRPr lang="en-US" sz="6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407D72E-46E1-EA11-C3FF-8831A90C5EFE}"/>
              </a:ext>
            </a:extLst>
          </p:cNvPr>
          <p:cNvSpPr/>
          <p:nvPr/>
        </p:nvSpPr>
        <p:spPr>
          <a:xfrm>
            <a:off x="3620574" y="2877474"/>
            <a:ext cx="850900" cy="850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bg1"/>
                </a:solidFill>
              </a:rPr>
              <a:t>A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FF81EF0-7DB1-4BCC-FEF2-CD1A5E50C03F}"/>
              </a:ext>
            </a:extLst>
          </p:cNvPr>
          <p:cNvSpPr/>
          <p:nvPr/>
        </p:nvSpPr>
        <p:spPr>
          <a:xfrm>
            <a:off x="3249735" y="5343096"/>
            <a:ext cx="9474200" cy="1244600"/>
          </a:xfrm>
          <a:prstGeom prst="roundRect">
            <a:avLst/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6C042E0-85E5-F93F-405C-24281E76AF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35100" y="3568700"/>
            <a:ext cx="609600" cy="6096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9BBD6F9-FA37-14D5-6064-6A450F5830B5}"/>
              </a:ext>
            </a:extLst>
          </p:cNvPr>
          <p:cNvSpPr/>
          <p:nvPr/>
        </p:nvSpPr>
        <p:spPr>
          <a:xfrm>
            <a:off x="2908837" y="2691512"/>
            <a:ext cx="4254500" cy="1244600"/>
          </a:xfrm>
          <a:prstGeom prst="roundRect">
            <a:avLst/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</a:rPr>
              <a:t>5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C64758A4-ED56-4EE7-532C-A21AE8F3AF23}"/>
              </a:ext>
            </a:extLst>
          </p:cNvPr>
          <p:cNvSpPr/>
          <p:nvPr/>
        </p:nvSpPr>
        <p:spPr>
          <a:xfrm>
            <a:off x="36866" y="0"/>
            <a:ext cx="1145468" cy="1002283"/>
          </a:xfrm>
          <a:prstGeom prst="roundRect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4" name="Rounded Rectangle 16">
            <a:extLst>
              <a:ext uri="{FF2B5EF4-FFF2-40B4-BE49-F238E27FC236}">
                <a16:creationId xmlns:a16="http://schemas.microsoft.com/office/drawing/2014/main" id="{119959EF-37EC-8796-5D42-F8CED2EDFCC6}"/>
              </a:ext>
            </a:extLst>
          </p:cNvPr>
          <p:cNvSpPr/>
          <p:nvPr/>
        </p:nvSpPr>
        <p:spPr>
          <a:xfrm>
            <a:off x="36866" y="0"/>
            <a:ext cx="1145468" cy="1002283"/>
          </a:xfrm>
          <a:prstGeom prst="roundRect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Rounded Rectangle 17">
            <a:extLst>
              <a:ext uri="{FF2B5EF4-FFF2-40B4-BE49-F238E27FC236}">
                <a16:creationId xmlns:a16="http://schemas.microsoft.com/office/drawing/2014/main" id="{836105AE-A68E-D49B-AA67-0B5170E3F19F}"/>
              </a:ext>
            </a:extLst>
          </p:cNvPr>
          <p:cNvSpPr/>
          <p:nvPr/>
        </p:nvSpPr>
        <p:spPr>
          <a:xfrm>
            <a:off x="36866" y="0"/>
            <a:ext cx="1145468" cy="1002283"/>
          </a:xfrm>
          <a:prstGeom prst="roundRect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70226A83-2076-C54D-F699-B4993635D806}"/>
              </a:ext>
            </a:extLst>
          </p:cNvPr>
          <p:cNvSpPr/>
          <p:nvPr/>
        </p:nvSpPr>
        <p:spPr>
          <a:xfrm>
            <a:off x="36866" y="0"/>
            <a:ext cx="1145468" cy="1002283"/>
          </a:xfrm>
          <a:prstGeom prst="roundRect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Rounded Rectangle 19">
            <a:extLst>
              <a:ext uri="{FF2B5EF4-FFF2-40B4-BE49-F238E27FC236}">
                <a16:creationId xmlns:a16="http://schemas.microsoft.com/office/drawing/2014/main" id="{6E3AEFAF-9FFE-E19D-66D7-2DE747AAE7EC}"/>
              </a:ext>
            </a:extLst>
          </p:cNvPr>
          <p:cNvSpPr/>
          <p:nvPr/>
        </p:nvSpPr>
        <p:spPr>
          <a:xfrm>
            <a:off x="36866" y="0"/>
            <a:ext cx="1145468" cy="1002283"/>
          </a:xfrm>
          <a:prstGeom prst="roundRect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8" name="Rounded Rectangle 20">
            <a:extLst>
              <a:ext uri="{FF2B5EF4-FFF2-40B4-BE49-F238E27FC236}">
                <a16:creationId xmlns:a16="http://schemas.microsoft.com/office/drawing/2014/main" id="{4C16F020-2959-E852-202C-22B1FA29B48F}"/>
              </a:ext>
            </a:extLst>
          </p:cNvPr>
          <p:cNvSpPr/>
          <p:nvPr/>
        </p:nvSpPr>
        <p:spPr>
          <a:xfrm>
            <a:off x="36866" y="0"/>
            <a:ext cx="1145468" cy="1002283"/>
          </a:xfrm>
          <a:prstGeom prst="roundRect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0105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4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/>
      <p:bldP spid="5" grpId="0" animBg="1"/>
      <p:bldP spid="6" grpId="0"/>
      <p:bldP spid="7" grpId="0" animBg="1"/>
      <p:bldP spid="8" grpId="0"/>
      <p:bldP spid="9" grpId="0" animBg="1"/>
      <p:bldP spid="10" grpId="0"/>
      <p:bldP spid="11" grpId="0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F40A553-9A0C-8C6F-D752-53A5426B6FC6}"/>
              </a:ext>
            </a:extLst>
          </p:cNvPr>
          <p:cNvGrpSpPr/>
          <p:nvPr/>
        </p:nvGrpSpPr>
        <p:grpSpPr>
          <a:xfrm>
            <a:off x="-9078" y="-1498600"/>
            <a:ext cx="14355934" cy="8674100"/>
            <a:chOff x="1417955" y="-236216"/>
            <a:chExt cx="10850245" cy="6555903"/>
          </a:xfrm>
        </p:grpSpPr>
        <p:pic>
          <p:nvPicPr>
            <p:cNvPr id="3074" name="Picture 2" descr="C:\Users\ADMIN\Desktop\Bach tuyet\b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857250"/>
              <a:ext cx="914400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5" descr="C:\Users\ADMIN\Desktop\Bach tuyet\Bambi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55339" flipH="1">
              <a:off x="3236699" y="4108696"/>
              <a:ext cx="990600" cy="1657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C:\Users\ADMIN\Desktop\Bach tuyet\esquilo001.g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71667" flipH="1">
              <a:off x="7029656" y="4383987"/>
              <a:ext cx="990600" cy="1084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7" descr="C:\Users\ADMIN\Desktop\Bach tuyet\767e08fbae2de8679fbba6d8cecba19e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52524" flipH="1">
              <a:off x="8634583" y="4288622"/>
              <a:ext cx="819150" cy="1144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3" descr="C:\Users\ADMIN\Desktop\Bach tuyet\RjAwOTQ4MTUyNEI3QjJCRTc2RjA6ZDA1ZjJmYTY2MjBkNDYzY2ZlZDNiOTA1Y2YxYTk1NzA6Ojo6OjA=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56897" y1="16888" x2="50647" y2="30550"/>
                          <a14:foregroundMark x1="50647" y1="10816" x2="87284" y2="15939"/>
                          <a14:foregroundMark x1="74784" y1="17457" x2="73060" y2="41176"/>
                          <a14:foregroundMark x1="92457" y1="18406" x2="81681" y2="10816"/>
                          <a14:foregroundMark x1="63793" y1="10436" x2="51724" y2="6831"/>
                          <a14:foregroundMark x1="49353" y1="11954" x2="48922" y2="21442"/>
                          <a14:foregroundMark x1="59267" y1="19924" x2="66164" y2="24478"/>
                          <a14:foregroundMark x1="67241" y1="19924" x2="57974" y2="26565"/>
                          <a14:foregroundMark x1="94181" y1="15939" x2="84483" y2="9298"/>
                          <a14:foregroundMark x1="48276" y1="9867" x2="45474" y2="21442"/>
                          <a14:foregroundMark x1="77586" y1="32638" x2="71336" y2="432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96141">
              <a:off x="4588212" y="3993301"/>
              <a:ext cx="1524000" cy="1730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3" descr="C:\Users\ADMIN\Desktop\Bach tuyet\arbre-majestueux-42629281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backgroundMark x1="47875" y1="35969" x2="47875" y2="373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7955" y="-236216"/>
              <a:ext cx="5257800" cy="6317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3" descr="C:\Users\ADMIN\Desktop\Bach tuyet\arbre-majestueux-42629281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backgroundMark x1="47875" y1="35969" x2="47875" y2="373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8956" y="418354"/>
              <a:ext cx="5257800" cy="5901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C:\Users\ADMIN\Desktop\Bach tuyet\511929473-photo-clip-tree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235589"/>
              <a:ext cx="5410200" cy="5707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C:\Users\ADMIN\Desktop\Bach tuyet\Blanca_Nieves.8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29867" y="2814944"/>
              <a:ext cx="1715986" cy="2977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5" name="Group 34"/>
            <p:cNvGrpSpPr/>
            <p:nvPr/>
          </p:nvGrpSpPr>
          <p:grpSpPr>
            <a:xfrm>
              <a:off x="3015085" y="1566100"/>
              <a:ext cx="90244" cy="76328"/>
              <a:chOff x="2455863" y="2411803"/>
              <a:chExt cx="566738" cy="566738"/>
            </a:xfrm>
          </p:grpSpPr>
          <p:sp>
            <p:nvSpPr>
              <p:cNvPr id="36" name="Oval 32"/>
              <p:cNvSpPr>
                <a:spLocks noChangeArrowheads="1"/>
              </p:cNvSpPr>
              <p:nvPr/>
            </p:nvSpPr>
            <p:spPr bwMode="auto">
              <a:xfrm>
                <a:off x="2455863" y="2411803"/>
                <a:ext cx="566738" cy="566738"/>
              </a:xfrm>
              <a:prstGeom prst="ellipse">
                <a:avLst/>
              </a:pr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/>
              </a:p>
            </p:txBody>
          </p:sp>
          <p:sp>
            <p:nvSpPr>
              <p:cNvPr id="37" name="Oval 33"/>
              <p:cNvSpPr>
                <a:spLocks noChangeArrowheads="1"/>
              </p:cNvSpPr>
              <p:nvPr/>
            </p:nvSpPr>
            <p:spPr bwMode="auto">
              <a:xfrm>
                <a:off x="2511425" y="2465778"/>
                <a:ext cx="455613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/>
              </a:p>
            </p:txBody>
          </p:sp>
          <p:sp>
            <p:nvSpPr>
              <p:cNvPr id="38" name="Freeform 34"/>
              <p:cNvSpPr>
                <a:spLocks noEditPoints="1"/>
              </p:cNvSpPr>
              <p:nvPr/>
            </p:nvSpPr>
            <p:spPr bwMode="auto">
              <a:xfrm>
                <a:off x="2511425" y="2621353"/>
                <a:ext cx="9525" cy="111125"/>
              </a:xfrm>
              <a:custGeom>
                <a:avLst/>
                <a:gdLst>
                  <a:gd name="T0" fmla="*/ 0 w 4"/>
                  <a:gd name="T1" fmla="*/ 43 h 45"/>
                  <a:gd name="T2" fmla="*/ 0 w 4"/>
                  <a:gd name="T3" fmla="*/ 42 h 45"/>
                  <a:gd name="T4" fmla="*/ 0 w 4"/>
                  <a:gd name="T5" fmla="*/ 41 h 45"/>
                  <a:gd name="T6" fmla="*/ 0 w 4"/>
                  <a:gd name="T7" fmla="*/ 40 h 45"/>
                  <a:gd name="T8" fmla="*/ 0 w 4"/>
                  <a:gd name="T9" fmla="*/ 40 h 45"/>
                  <a:gd name="T10" fmla="*/ 0 w 4"/>
                  <a:gd name="T11" fmla="*/ 39 h 45"/>
                  <a:gd name="T12" fmla="*/ 0 w 4"/>
                  <a:gd name="T13" fmla="*/ 38 h 45"/>
                  <a:gd name="T14" fmla="*/ 0 w 4"/>
                  <a:gd name="T15" fmla="*/ 38 h 45"/>
                  <a:gd name="T16" fmla="*/ 0 w 4"/>
                  <a:gd name="T17" fmla="*/ 37 h 45"/>
                  <a:gd name="T18" fmla="*/ 0 w 4"/>
                  <a:gd name="T19" fmla="*/ 36 h 45"/>
                  <a:gd name="T20" fmla="*/ 0 w 4"/>
                  <a:gd name="T21" fmla="*/ 36 h 45"/>
                  <a:gd name="T22" fmla="*/ 0 w 4"/>
                  <a:gd name="T23" fmla="*/ 35 h 45"/>
                  <a:gd name="T24" fmla="*/ 0 w 4"/>
                  <a:gd name="T25" fmla="*/ 34 h 45"/>
                  <a:gd name="T26" fmla="*/ 0 w 4"/>
                  <a:gd name="T27" fmla="*/ 34 h 45"/>
                  <a:gd name="T28" fmla="*/ 0 w 4"/>
                  <a:gd name="T29" fmla="*/ 33 h 45"/>
                  <a:gd name="T30" fmla="*/ 0 w 4"/>
                  <a:gd name="T31" fmla="*/ 32 h 45"/>
                  <a:gd name="T32" fmla="*/ 0 w 4"/>
                  <a:gd name="T33" fmla="*/ 31 h 45"/>
                  <a:gd name="T34" fmla="*/ 0 w 4"/>
                  <a:gd name="T35" fmla="*/ 31 h 45"/>
                  <a:gd name="T36" fmla="*/ 0 w 4"/>
                  <a:gd name="T37" fmla="*/ 30 h 45"/>
                  <a:gd name="T38" fmla="*/ 0 w 4"/>
                  <a:gd name="T39" fmla="*/ 29 h 45"/>
                  <a:gd name="T40" fmla="*/ 0 w 4"/>
                  <a:gd name="T41" fmla="*/ 29 h 45"/>
                  <a:gd name="T42" fmla="*/ 0 w 4"/>
                  <a:gd name="T43" fmla="*/ 28 h 45"/>
                  <a:gd name="T44" fmla="*/ 0 w 4"/>
                  <a:gd name="T45" fmla="*/ 27 h 45"/>
                  <a:gd name="T46" fmla="*/ 0 w 4"/>
                  <a:gd name="T47" fmla="*/ 26 h 45"/>
                  <a:gd name="T48" fmla="*/ 0 w 4"/>
                  <a:gd name="T49" fmla="*/ 26 h 45"/>
                  <a:gd name="T50" fmla="*/ 0 w 4"/>
                  <a:gd name="T51" fmla="*/ 25 h 45"/>
                  <a:gd name="T52" fmla="*/ 0 w 4"/>
                  <a:gd name="T53" fmla="*/ 24 h 45"/>
                  <a:gd name="T54" fmla="*/ 0 w 4"/>
                  <a:gd name="T55" fmla="*/ 23 h 45"/>
                  <a:gd name="T56" fmla="*/ 0 w 4"/>
                  <a:gd name="T57" fmla="*/ 22 h 45"/>
                  <a:gd name="T58" fmla="*/ 0 w 4"/>
                  <a:gd name="T59" fmla="*/ 22 h 45"/>
                  <a:gd name="T60" fmla="*/ 0 w 4"/>
                  <a:gd name="T61" fmla="*/ 21 h 45"/>
                  <a:gd name="T62" fmla="*/ 0 w 4"/>
                  <a:gd name="T63" fmla="*/ 20 h 45"/>
                  <a:gd name="T64" fmla="*/ 0 w 4"/>
                  <a:gd name="T65" fmla="*/ 19 h 45"/>
                  <a:gd name="T66" fmla="*/ 0 w 4"/>
                  <a:gd name="T67" fmla="*/ 18 h 45"/>
                  <a:gd name="T68" fmla="*/ 0 w 4"/>
                  <a:gd name="T69" fmla="*/ 18 h 45"/>
                  <a:gd name="T70" fmla="*/ 0 w 4"/>
                  <a:gd name="T71" fmla="*/ 17 h 45"/>
                  <a:gd name="T72" fmla="*/ 1 w 4"/>
                  <a:gd name="T73" fmla="*/ 16 h 45"/>
                  <a:gd name="T74" fmla="*/ 1 w 4"/>
                  <a:gd name="T75" fmla="*/ 15 h 45"/>
                  <a:gd name="T76" fmla="*/ 1 w 4"/>
                  <a:gd name="T77" fmla="*/ 15 h 45"/>
                  <a:gd name="T78" fmla="*/ 1 w 4"/>
                  <a:gd name="T79" fmla="*/ 13 h 45"/>
                  <a:gd name="T80" fmla="*/ 1 w 4"/>
                  <a:gd name="T81" fmla="*/ 12 h 45"/>
                  <a:gd name="T82" fmla="*/ 1 w 4"/>
                  <a:gd name="T83" fmla="*/ 12 h 45"/>
                  <a:gd name="T84" fmla="*/ 1 w 4"/>
                  <a:gd name="T85" fmla="*/ 11 h 45"/>
                  <a:gd name="T86" fmla="*/ 2 w 4"/>
                  <a:gd name="T87" fmla="*/ 10 h 45"/>
                  <a:gd name="T88" fmla="*/ 2 w 4"/>
                  <a:gd name="T89" fmla="*/ 10 h 45"/>
                  <a:gd name="T90" fmla="*/ 2 w 4"/>
                  <a:gd name="T91" fmla="*/ 9 h 45"/>
                  <a:gd name="T92" fmla="*/ 2 w 4"/>
                  <a:gd name="T93" fmla="*/ 8 h 45"/>
                  <a:gd name="T94" fmla="*/ 2 w 4"/>
                  <a:gd name="T95" fmla="*/ 8 h 45"/>
                  <a:gd name="T96" fmla="*/ 2 w 4"/>
                  <a:gd name="T97" fmla="*/ 7 h 45"/>
                  <a:gd name="T98" fmla="*/ 3 w 4"/>
                  <a:gd name="T99" fmla="*/ 6 h 45"/>
                  <a:gd name="T100" fmla="*/ 3 w 4"/>
                  <a:gd name="T101" fmla="*/ 6 h 45"/>
                  <a:gd name="T102" fmla="*/ 3 w 4"/>
                  <a:gd name="T103" fmla="*/ 5 h 45"/>
                  <a:gd name="T104" fmla="*/ 3 w 4"/>
                  <a:gd name="T105" fmla="*/ 4 h 45"/>
                  <a:gd name="T106" fmla="*/ 3 w 4"/>
                  <a:gd name="T107" fmla="*/ 4 h 45"/>
                  <a:gd name="T108" fmla="*/ 3 w 4"/>
                  <a:gd name="T109" fmla="*/ 3 h 45"/>
                  <a:gd name="T110" fmla="*/ 4 w 4"/>
                  <a:gd name="T111" fmla="*/ 2 h 45"/>
                  <a:gd name="T112" fmla="*/ 4 w 4"/>
                  <a:gd name="T113" fmla="*/ 1 h 45"/>
                  <a:gd name="T114" fmla="*/ 4 w 4"/>
                  <a:gd name="T11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" h="45">
                    <a:moveTo>
                      <a:pt x="1" y="45"/>
                    </a:moveTo>
                    <a:cubicBezTo>
                      <a:pt x="1" y="45"/>
                      <a:pt x="1" y="45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8"/>
                    </a:moveTo>
                    <a:cubicBezTo>
                      <a:pt x="0" y="38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7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5"/>
                    </a:moveTo>
                    <a:cubicBezTo>
                      <a:pt x="0" y="35"/>
                      <a:pt x="0" y="36"/>
                      <a:pt x="0" y="36"/>
                    </a:cubicBezTo>
                    <a:cubicBezTo>
                      <a:pt x="0" y="36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4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6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5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4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1"/>
                    </a:moveTo>
                    <a:cubicBezTo>
                      <a:pt x="0" y="21"/>
                      <a:pt x="0" y="22"/>
                      <a:pt x="0" y="22"/>
                    </a:cubicBezTo>
                    <a:cubicBezTo>
                      <a:pt x="0" y="22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0"/>
                    </a:cubicBezTo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moveTo>
                      <a:pt x="0" y="19"/>
                    </a:moveTo>
                    <a:cubicBezTo>
                      <a:pt x="0" y="19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8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1" y="16"/>
                    </a:moveTo>
                    <a:cubicBezTo>
                      <a:pt x="1" y="16"/>
                      <a:pt x="0" y="16"/>
                      <a:pt x="0" y="17"/>
                    </a:cubicBezTo>
                    <a:cubicBezTo>
                      <a:pt x="0" y="16"/>
                      <a:pt x="1" y="16"/>
                      <a:pt x="1" y="16"/>
                    </a:cubicBezTo>
                    <a:moveTo>
                      <a:pt x="1" y="16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1" y="15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4"/>
                    </a:move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1" y="14"/>
                      <a:pt x="1" y="14"/>
                    </a:cubicBezTo>
                    <a:moveTo>
                      <a:pt x="1" y="14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moveTo>
                      <a:pt x="1" y="13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1" y="13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moveTo>
                      <a:pt x="1" y="12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1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2" y="11"/>
                    </a:move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2" y="11"/>
                      <a:pt x="2" y="11"/>
                    </a:cubicBezTo>
                    <a:moveTo>
                      <a:pt x="2" y="10"/>
                    </a:move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9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8"/>
                    </a:moveTo>
                    <a:cubicBezTo>
                      <a:pt x="2" y="8"/>
                      <a:pt x="2" y="9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3" y="6"/>
                    </a:moveTo>
                    <a:cubicBezTo>
                      <a:pt x="3" y="6"/>
                      <a:pt x="2" y="7"/>
                      <a:pt x="2" y="7"/>
                    </a:cubicBezTo>
                    <a:cubicBezTo>
                      <a:pt x="2" y="7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4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/>
              </a:p>
            </p:txBody>
          </p:sp>
          <p:sp>
            <p:nvSpPr>
              <p:cNvPr id="39" name="Freeform 35"/>
              <p:cNvSpPr/>
              <p:nvPr/>
            </p:nvSpPr>
            <p:spPr bwMode="auto">
              <a:xfrm>
                <a:off x="2511425" y="2494353"/>
                <a:ext cx="190500" cy="425450"/>
              </a:xfrm>
              <a:custGeom>
                <a:avLst/>
                <a:gdLst>
                  <a:gd name="T0" fmla="*/ 4 w 78"/>
                  <a:gd name="T1" fmla="*/ 53 h 174"/>
                  <a:gd name="T2" fmla="*/ 4 w 78"/>
                  <a:gd name="T3" fmla="*/ 54 h 174"/>
                  <a:gd name="T4" fmla="*/ 3 w 78"/>
                  <a:gd name="T5" fmla="*/ 55 h 174"/>
                  <a:gd name="T6" fmla="*/ 3 w 78"/>
                  <a:gd name="T7" fmla="*/ 56 h 174"/>
                  <a:gd name="T8" fmla="*/ 3 w 78"/>
                  <a:gd name="T9" fmla="*/ 56 h 174"/>
                  <a:gd name="T10" fmla="*/ 3 w 78"/>
                  <a:gd name="T11" fmla="*/ 57 h 174"/>
                  <a:gd name="T12" fmla="*/ 3 w 78"/>
                  <a:gd name="T13" fmla="*/ 58 h 174"/>
                  <a:gd name="T14" fmla="*/ 3 w 78"/>
                  <a:gd name="T15" fmla="*/ 58 h 174"/>
                  <a:gd name="T16" fmla="*/ 2 w 78"/>
                  <a:gd name="T17" fmla="*/ 59 h 174"/>
                  <a:gd name="T18" fmla="*/ 2 w 78"/>
                  <a:gd name="T19" fmla="*/ 60 h 174"/>
                  <a:gd name="T20" fmla="*/ 2 w 78"/>
                  <a:gd name="T21" fmla="*/ 61 h 174"/>
                  <a:gd name="T22" fmla="*/ 2 w 78"/>
                  <a:gd name="T23" fmla="*/ 61 h 174"/>
                  <a:gd name="T24" fmla="*/ 2 w 78"/>
                  <a:gd name="T25" fmla="*/ 62 h 174"/>
                  <a:gd name="T26" fmla="*/ 2 w 78"/>
                  <a:gd name="T27" fmla="*/ 63 h 174"/>
                  <a:gd name="T28" fmla="*/ 1 w 78"/>
                  <a:gd name="T29" fmla="*/ 63 h 174"/>
                  <a:gd name="T30" fmla="*/ 1 w 78"/>
                  <a:gd name="T31" fmla="*/ 64 h 174"/>
                  <a:gd name="T32" fmla="*/ 1 w 78"/>
                  <a:gd name="T33" fmla="*/ 65 h 174"/>
                  <a:gd name="T34" fmla="*/ 1 w 78"/>
                  <a:gd name="T35" fmla="*/ 66 h 174"/>
                  <a:gd name="T36" fmla="*/ 1 w 78"/>
                  <a:gd name="T37" fmla="*/ 67 h 174"/>
                  <a:gd name="T38" fmla="*/ 1 w 78"/>
                  <a:gd name="T39" fmla="*/ 68 h 174"/>
                  <a:gd name="T40" fmla="*/ 0 w 78"/>
                  <a:gd name="T41" fmla="*/ 69 h 174"/>
                  <a:gd name="T42" fmla="*/ 0 w 78"/>
                  <a:gd name="T43" fmla="*/ 70 h 174"/>
                  <a:gd name="T44" fmla="*/ 0 w 78"/>
                  <a:gd name="T45" fmla="*/ 71 h 174"/>
                  <a:gd name="T46" fmla="*/ 0 w 78"/>
                  <a:gd name="T47" fmla="*/ 71 h 174"/>
                  <a:gd name="T48" fmla="*/ 0 w 78"/>
                  <a:gd name="T49" fmla="*/ 73 h 174"/>
                  <a:gd name="T50" fmla="*/ 0 w 78"/>
                  <a:gd name="T51" fmla="*/ 73 h 174"/>
                  <a:gd name="T52" fmla="*/ 0 w 78"/>
                  <a:gd name="T53" fmla="*/ 74 h 174"/>
                  <a:gd name="T54" fmla="*/ 0 w 78"/>
                  <a:gd name="T55" fmla="*/ 75 h 174"/>
                  <a:gd name="T56" fmla="*/ 0 w 78"/>
                  <a:gd name="T57" fmla="*/ 76 h 174"/>
                  <a:gd name="T58" fmla="*/ 0 w 78"/>
                  <a:gd name="T59" fmla="*/ 77 h 174"/>
                  <a:gd name="T60" fmla="*/ 0 w 78"/>
                  <a:gd name="T61" fmla="*/ 77 h 174"/>
                  <a:gd name="T62" fmla="*/ 0 w 78"/>
                  <a:gd name="T63" fmla="*/ 78 h 174"/>
                  <a:gd name="T64" fmla="*/ 0 w 78"/>
                  <a:gd name="T65" fmla="*/ 79 h 174"/>
                  <a:gd name="T66" fmla="*/ 0 w 78"/>
                  <a:gd name="T67" fmla="*/ 80 h 174"/>
                  <a:gd name="T68" fmla="*/ 0 w 78"/>
                  <a:gd name="T69" fmla="*/ 81 h 174"/>
                  <a:gd name="T70" fmla="*/ 0 w 78"/>
                  <a:gd name="T71" fmla="*/ 81 h 174"/>
                  <a:gd name="T72" fmla="*/ 0 w 78"/>
                  <a:gd name="T73" fmla="*/ 82 h 174"/>
                  <a:gd name="T74" fmla="*/ 0 w 78"/>
                  <a:gd name="T75" fmla="*/ 83 h 174"/>
                  <a:gd name="T76" fmla="*/ 0 w 78"/>
                  <a:gd name="T77" fmla="*/ 84 h 174"/>
                  <a:gd name="T78" fmla="*/ 0 w 78"/>
                  <a:gd name="T79" fmla="*/ 84 h 174"/>
                  <a:gd name="T80" fmla="*/ 0 w 78"/>
                  <a:gd name="T81" fmla="*/ 85 h 174"/>
                  <a:gd name="T82" fmla="*/ 0 w 78"/>
                  <a:gd name="T83" fmla="*/ 86 h 174"/>
                  <a:gd name="T84" fmla="*/ 0 w 78"/>
                  <a:gd name="T85" fmla="*/ 87 h 174"/>
                  <a:gd name="T86" fmla="*/ 0 w 78"/>
                  <a:gd name="T87" fmla="*/ 87 h 174"/>
                  <a:gd name="T88" fmla="*/ 0 w 78"/>
                  <a:gd name="T89" fmla="*/ 88 h 174"/>
                  <a:gd name="T90" fmla="*/ 0 w 78"/>
                  <a:gd name="T91" fmla="*/ 89 h 174"/>
                  <a:gd name="T92" fmla="*/ 0 w 78"/>
                  <a:gd name="T93" fmla="*/ 90 h 174"/>
                  <a:gd name="T94" fmla="*/ 0 w 78"/>
                  <a:gd name="T95" fmla="*/ 90 h 174"/>
                  <a:gd name="T96" fmla="*/ 0 w 78"/>
                  <a:gd name="T97" fmla="*/ 91 h 174"/>
                  <a:gd name="T98" fmla="*/ 0 w 78"/>
                  <a:gd name="T99" fmla="*/ 92 h 174"/>
                  <a:gd name="T100" fmla="*/ 0 w 78"/>
                  <a:gd name="T101" fmla="*/ 92 h 174"/>
                  <a:gd name="T102" fmla="*/ 0 w 78"/>
                  <a:gd name="T103" fmla="*/ 94 h 174"/>
                  <a:gd name="T104" fmla="*/ 0 w 78"/>
                  <a:gd name="T105" fmla="*/ 94 h 174"/>
                  <a:gd name="T106" fmla="*/ 1 w 78"/>
                  <a:gd name="T107" fmla="*/ 97 h 174"/>
                  <a:gd name="T108" fmla="*/ 15 w 78"/>
                  <a:gd name="T109" fmla="*/ 7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8" h="174">
                    <a:moveTo>
                      <a:pt x="48" y="0"/>
                    </a:moveTo>
                    <a:cubicBezTo>
                      <a:pt x="28" y="11"/>
                      <a:pt x="12" y="30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0" y="68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6"/>
                      <a:pt x="1" y="96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7" y="136"/>
                      <a:pt x="38" y="168"/>
                      <a:pt x="78" y="174"/>
                    </a:cubicBezTo>
                    <a:cubicBezTo>
                      <a:pt x="66" y="169"/>
                      <a:pt x="55" y="162"/>
                      <a:pt x="46" y="152"/>
                    </a:cubicBezTo>
                    <a:cubicBezTo>
                      <a:pt x="33" y="139"/>
                      <a:pt x="24" y="124"/>
                      <a:pt x="19" y="106"/>
                    </a:cubicBezTo>
                    <a:cubicBezTo>
                      <a:pt x="18" y="97"/>
                      <a:pt x="16" y="87"/>
                      <a:pt x="15" y="78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5" y="58"/>
                      <a:pt x="20" y="40"/>
                      <a:pt x="30" y="23"/>
                    </a:cubicBezTo>
                    <a:cubicBezTo>
                      <a:pt x="35" y="16"/>
                      <a:pt x="41" y="9"/>
                      <a:pt x="46" y="2"/>
                    </a:cubicBezTo>
                    <a:cubicBezTo>
                      <a:pt x="47" y="1"/>
                      <a:pt x="48" y="1"/>
                      <a:pt x="4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/>
              </a:p>
            </p:txBody>
          </p:sp>
          <p:sp>
            <p:nvSpPr>
              <p:cNvPr id="40" name="Rectangle 36"/>
              <p:cNvSpPr>
                <a:spLocks noChangeArrowheads="1"/>
              </p:cNvSpPr>
              <p:nvPr/>
            </p:nvSpPr>
            <p:spPr bwMode="auto">
              <a:xfrm>
                <a:off x="2605088" y="2592778"/>
                <a:ext cx="268288" cy="15398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3016431" y="2118399"/>
              <a:ext cx="90244" cy="76328"/>
              <a:chOff x="2455863" y="2411803"/>
              <a:chExt cx="566738" cy="566738"/>
            </a:xfrm>
          </p:grpSpPr>
          <p:sp>
            <p:nvSpPr>
              <p:cNvPr id="42" name="Oval 32"/>
              <p:cNvSpPr>
                <a:spLocks noChangeArrowheads="1"/>
              </p:cNvSpPr>
              <p:nvPr/>
            </p:nvSpPr>
            <p:spPr bwMode="auto">
              <a:xfrm>
                <a:off x="2455863" y="2411803"/>
                <a:ext cx="566738" cy="566738"/>
              </a:xfrm>
              <a:prstGeom prst="ellipse">
                <a:avLst/>
              </a:pr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/>
              </a:p>
            </p:txBody>
          </p:sp>
          <p:sp>
            <p:nvSpPr>
              <p:cNvPr id="43" name="Oval 33"/>
              <p:cNvSpPr>
                <a:spLocks noChangeArrowheads="1"/>
              </p:cNvSpPr>
              <p:nvPr/>
            </p:nvSpPr>
            <p:spPr bwMode="auto">
              <a:xfrm>
                <a:off x="2511425" y="2465778"/>
                <a:ext cx="455613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/>
              </a:p>
            </p:txBody>
          </p:sp>
          <p:sp>
            <p:nvSpPr>
              <p:cNvPr id="52" name="Freeform 34"/>
              <p:cNvSpPr>
                <a:spLocks noEditPoints="1"/>
              </p:cNvSpPr>
              <p:nvPr/>
            </p:nvSpPr>
            <p:spPr bwMode="auto">
              <a:xfrm>
                <a:off x="2511425" y="2621353"/>
                <a:ext cx="9525" cy="111125"/>
              </a:xfrm>
              <a:custGeom>
                <a:avLst/>
                <a:gdLst>
                  <a:gd name="T0" fmla="*/ 0 w 4"/>
                  <a:gd name="T1" fmla="*/ 43 h 45"/>
                  <a:gd name="T2" fmla="*/ 0 w 4"/>
                  <a:gd name="T3" fmla="*/ 42 h 45"/>
                  <a:gd name="T4" fmla="*/ 0 w 4"/>
                  <a:gd name="T5" fmla="*/ 41 h 45"/>
                  <a:gd name="T6" fmla="*/ 0 w 4"/>
                  <a:gd name="T7" fmla="*/ 40 h 45"/>
                  <a:gd name="T8" fmla="*/ 0 w 4"/>
                  <a:gd name="T9" fmla="*/ 40 h 45"/>
                  <a:gd name="T10" fmla="*/ 0 w 4"/>
                  <a:gd name="T11" fmla="*/ 39 h 45"/>
                  <a:gd name="T12" fmla="*/ 0 w 4"/>
                  <a:gd name="T13" fmla="*/ 38 h 45"/>
                  <a:gd name="T14" fmla="*/ 0 w 4"/>
                  <a:gd name="T15" fmla="*/ 38 h 45"/>
                  <a:gd name="T16" fmla="*/ 0 w 4"/>
                  <a:gd name="T17" fmla="*/ 37 h 45"/>
                  <a:gd name="T18" fmla="*/ 0 w 4"/>
                  <a:gd name="T19" fmla="*/ 36 h 45"/>
                  <a:gd name="T20" fmla="*/ 0 w 4"/>
                  <a:gd name="T21" fmla="*/ 36 h 45"/>
                  <a:gd name="T22" fmla="*/ 0 w 4"/>
                  <a:gd name="T23" fmla="*/ 35 h 45"/>
                  <a:gd name="T24" fmla="*/ 0 w 4"/>
                  <a:gd name="T25" fmla="*/ 34 h 45"/>
                  <a:gd name="T26" fmla="*/ 0 w 4"/>
                  <a:gd name="T27" fmla="*/ 34 h 45"/>
                  <a:gd name="T28" fmla="*/ 0 w 4"/>
                  <a:gd name="T29" fmla="*/ 33 h 45"/>
                  <a:gd name="T30" fmla="*/ 0 w 4"/>
                  <a:gd name="T31" fmla="*/ 32 h 45"/>
                  <a:gd name="T32" fmla="*/ 0 w 4"/>
                  <a:gd name="T33" fmla="*/ 31 h 45"/>
                  <a:gd name="T34" fmla="*/ 0 w 4"/>
                  <a:gd name="T35" fmla="*/ 31 h 45"/>
                  <a:gd name="T36" fmla="*/ 0 w 4"/>
                  <a:gd name="T37" fmla="*/ 30 h 45"/>
                  <a:gd name="T38" fmla="*/ 0 w 4"/>
                  <a:gd name="T39" fmla="*/ 29 h 45"/>
                  <a:gd name="T40" fmla="*/ 0 w 4"/>
                  <a:gd name="T41" fmla="*/ 29 h 45"/>
                  <a:gd name="T42" fmla="*/ 0 w 4"/>
                  <a:gd name="T43" fmla="*/ 28 h 45"/>
                  <a:gd name="T44" fmla="*/ 0 w 4"/>
                  <a:gd name="T45" fmla="*/ 27 h 45"/>
                  <a:gd name="T46" fmla="*/ 0 w 4"/>
                  <a:gd name="T47" fmla="*/ 26 h 45"/>
                  <a:gd name="T48" fmla="*/ 0 w 4"/>
                  <a:gd name="T49" fmla="*/ 26 h 45"/>
                  <a:gd name="T50" fmla="*/ 0 w 4"/>
                  <a:gd name="T51" fmla="*/ 25 h 45"/>
                  <a:gd name="T52" fmla="*/ 0 w 4"/>
                  <a:gd name="T53" fmla="*/ 24 h 45"/>
                  <a:gd name="T54" fmla="*/ 0 w 4"/>
                  <a:gd name="T55" fmla="*/ 23 h 45"/>
                  <a:gd name="T56" fmla="*/ 0 w 4"/>
                  <a:gd name="T57" fmla="*/ 22 h 45"/>
                  <a:gd name="T58" fmla="*/ 0 w 4"/>
                  <a:gd name="T59" fmla="*/ 22 h 45"/>
                  <a:gd name="T60" fmla="*/ 0 w 4"/>
                  <a:gd name="T61" fmla="*/ 21 h 45"/>
                  <a:gd name="T62" fmla="*/ 0 w 4"/>
                  <a:gd name="T63" fmla="*/ 20 h 45"/>
                  <a:gd name="T64" fmla="*/ 0 w 4"/>
                  <a:gd name="T65" fmla="*/ 19 h 45"/>
                  <a:gd name="T66" fmla="*/ 0 w 4"/>
                  <a:gd name="T67" fmla="*/ 18 h 45"/>
                  <a:gd name="T68" fmla="*/ 0 w 4"/>
                  <a:gd name="T69" fmla="*/ 18 h 45"/>
                  <a:gd name="T70" fmla="*/ 0 w 4"/>
                  <a:gd name="T71" fmla="*/ 17 h 45"/>
                  <a:gd name="T72" fmla="*/ 1 w 4"/>
                  <a:gd name="T73" fmla="*/ 16 h 45"/>
                  <a:gd name="T74" fmla="*/ 1 w 4"/>
                  <a:gd name="T75" fmla="*/ 15 h 45"/>
                  <a:gd name="T76" fmla="*/ 1 w 4"/>
                  <a:gd name="T77" fmla="*/ 15 h 45"/>
                  <a:gd name="T78" fmla="*/ 1 w 4"/>
                  <a:gd name="T79" fmla="*/ 13 h 45"/>
                  <a:gd name="T80" fmla="*/ 1 w 4"/>
                  <a:gd name="T81" fmla="*/ 12 h 45"/>
                  <a:gd name="T82" fmla="*/ 1 w 4"/>
                  <a:gd name="T83" fmla="*/ 12 h 45"/>
                  <a:gd name="T84" fmla="*/ 1 w 4"/>
                  <a:gd name="T85" fmla="*/ 11 h 45"/>
                  <a:gd name="T86" fmla="*/ 2 w 4"/>
                  <a:gd name="T87" fmla="*/ 10 h 45"/>
                  <a:gd name="T88" fmla="*/ 2 w 4"/>
                  <a:gd name="T89" fmla="*/ 10 h 45"/>
                  <a:gd name="T90" fmla="*/ 2 w 4"/>
                  <a:gd name="T91" fmla="*/ 9 h 45"/>
                  <a:gd name="T92" fmla="*/ 2 w 4"/>
                  <a:gd name="T93" fmla="*/ 8 h 45"/>
                  <a:gd name="T94" fmla="*/ 2 w 4"/>
                  <a:gd name="T95" fmla="*/ 8 h 45"/>
                  <a:gd name="T96" fmla="*/ 2 w 4"/>
                  <a:gd name="T97" fmla="*/ 7 h 45"/>
                  <a:gd name="T98" fmla="*/ 3 w 4"/>
                  <a:gd name="T99" fmla="*/ 6 h 45"/>
                  <a:gd name="T100" fmla="*/ 3 w 4"/>
                  <a:gd name="T101" fmla="*/ 6 h 45"/>
                  <a:gd name="T102" fmla="*/ 3 w 4"/>
                  <a:gd name="T103" fmla="*/ 5 h 45"/>
                  <a:gd name="T104" fmla="*/ 3 w 4"/>
                  <a:gd name="T105" fmla="*/ 4 h 45"/>
                  <a:gd name="T106" fmla="*/ 3 w 4"/>
                  <a:gd name="T107" fmla="*/ 4 h 45"/>
                  <a:gd name="T108" fmla="*/ 3 w 4"/>
                  <a:gd name="T109" fmla="*/ 3 h 45"/>
                  <a:gd name="T110" fmla="*/ 4 w 4"/>
                  <a:gd name="T111" fmla="*/ 2 h 45"/>
                  <a:gd name="T112" fmla="*/ 4 w 4"/>
                  <a:gd name="T113" fmla="*/ 1 h 45"/>
                  <a:gd name="T114" fmla="*/ 4 w 4"/>
                  <a:gd name="T11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" h="45">
                    <a:moveTo>
                      <a:pt x="1" y="45"/>
                    </a:moveTo>
                    <a:cubicBezTo>
                      <a:pt x="1" y="45"/>
                      <a:pt x="1" y="45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8"/>
                    </a:moveTo>
                    <a:cubicBezTo>
                      <a:pt x="0" y="38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7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5"/>
                    </a:moveTo>
                    <a:cubicBezTo>
                      <a:pt x="0" y="35"/>
                      <a:pt x="0" y="36"/>
                      <a:pt x="0" y="36"/>
                    </a:cubicBezTo>
                    <a:cubicBezTo>
                      <a:pt x="0" y="36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4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6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5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4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1"/>
                    </a:moveTo>
                    <a:cubicBezTo>
                      <a:pt x="0" y="21"/>
                      <a:pt x="0" y="22"/>
                      <a:pt x="0" y="22"/>
                    </a:cubicBezTo>
                    <a:cubicBezTo>
                      <a:pt x="0" y="22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0"/>
                    </a:cubicBezTo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moveTo>
                      <a:pt x="0" y="19"/>
                    </a:moveTo>
                    <a:cubicBezTo>
                      <a:pt x="0" y="19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8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1" y="16"/>
                    </a:moveTo>
                    <a:cubicBezTo>
                      <a:pt x="1" y="16"/>
                      <a:pt x="0" y="16"/>
                      <a:pt x="0" y="17"/>
                    </a:cubicBezTo>
                    <a:cubicBezTo>
                      <a:pt x="0" y="16"/>
                      <a:pt x="1" y="16"/>
                      <a:pt x="1" y="16"/>
                    </a:cubicBezTo>
                    <a:moveTo>
                      <a:pt x="1" y="16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1" y="15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4"/>
                    </a:move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1" y="14"/>
                      <a:pt x="1" y="14"/>
                    </a:cubicBezTo>
                    <a:moveTo>
                      <a:pt x="1" y="14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moveTo>
                      <a:pt x="1" y="13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1" y="13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moveTo>
                      <a:pt x="1" y="12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1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2" y="11"/>
                    </a:move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2" y="11"/>
                      <a:pt x="2" y="11"/>
                    </a:cubicBezTo>
                    <a:moveTo>
                      <a:pt x="2" y="10"/>
                    </a:move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9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8"/>
                    </a:moveTo>
                    <a:cubicBezTo>
                      <a:pt x="2" y="8"/>
                      <a:pt x="2" y="9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3" y="6"/>
                    </a:moveTo>
                    <a:cubicBezTo>
                      <a:pt x="3" y="6"/>
                      <a:pt x="2" y="7"/>
                      <a:pt x="2" y="7"/>
                    </a:cubicBezTo>
                    <a:cubicBezTo>
                      <a:pt x="2" y="7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4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/>
              </a:p>
            </p:txBody>
          </p:sp>
          <p:sp>
            <p:nvSpPr>
              <p:cNvPr id="53" name="Freeform 35"/>
              <p:cNvSpPr/>
              <p:nvPr/>
            </p:nvSpPr>
            <p:spPr bwMode="auto">
              <a:xfrm>
                <a:off x="2511425" y="2494353"/>
                <a:ext cx="190500" cy="425450"/>
              </a:xfrm>
              <a:custGeom>
                <a:avLst/>
                <a:gdLst>
                  <a:gd name="T0" fmla="*/ 4 w 78"/>
                  <a:gd name="T1" fmla="*/ 53 h 174"/>
                  <a:gd name="T2" fmla="*/ 4 w 78"/>
                  <a:gd name="T3" fmla="*/ 54 h 174"/>
                  <a:gd name="T4" fmla="*/ 3 w 78"/>
                  <a:gd name="T5" fmla="*/ 55 h 174"/>
                  <a:gd name="T6" fmla="*/ 3 w 78"/>
                  <a:gd name="T7" fmla="*/ 56 h 174"/>
                  <a:gd name="T8" fmla="*/ 3 w 78"/>
                  <a:gd name="T9" fmla="*/ 56 h 174"/>
                  <a:gd name="T10" fmla="*/ 3 w 78"/>
                  <a:gd name="T11" fmla="*/ 57 h 174"/>
                  <a:gd name="T12" fmla="*/ 3 w 78"/>
                  <a:gd name="T13" fmla="*/ 58 h 174"/>
                  <a:gd name="T14" fmla="*/ 3 w 78"/>
                  <a:gd name="T15" fmla="*/ 58 h 174"/>
                  <a:gd name="T16" fmla="*/ 2 w 78"/>
                  <a:gd name="T17" fmla="*/ 59 h 174"/>
                  <a:gd name="T18" fmla="*/ 2 w 78"/>
                  <a:gd name="T19" fmla="*/ 60 h 174"/>
                  <a:gd name="T20" fmla="*/ 2 w 78"/>
                  <a:gd name="T21" fmla="*/ 61 h 174"/>
                  <a:gd name="T22" fmla="*/ 2 w 78"/>
                  <a:gd name="T23" fmla="*/ 61 h 174"/>
                  <a:gd name="T24" fmla="*/ 2 w 78"/>
                  <a:gd name="T25" fmla="*/ 62 h 174"/>
                  <a:gd name="T26" fmla="*/ 2 w 78"/>
                  <a:gd name="T27" fmla="*/ 63 h 174"/>
                  <a:gd name="T28" fmla="*/ 1 w 78"/>
                  <a:gd name="T29" fmla="*/ 63 h 174"/>
                  <a:gd name="T30" fmla="*/ 1 w 78"/>
                  <a:gd name="T31" fmla="*/ 64 h 174"/>
                  <a:gd name="T32" fmla="*/ 1 w 78"/>
                  <a:gd name="T33" fmla="*/ 65 h 174"/>
                  <a:gd name="T34" fmla="*/ 1 w 78"/>
                  <a:gd name="T35" fmla="*/ 66 h 174"/>
                  <a:gd name="T36" fmla="*/ 1 w 78"/>
                  <a:gd name="T37" fmla="*/ 67 h 174"/>
                  <a:gd name="T38" fmla="*/ 1 w 78"/>
                  <a:gd name="T39" fmla="*/ 68 h 174"/>
                  <a:gd name="T40" fmla="*/ 0 w 78"/>
                  <a:gd name="T41" fmla="*/ 69 h 174"/>
                  <a:gd name="T42" fmla="*/ 0 w 78"/>
                  <a:gd name="T43" fmla="*/ 70 h 174"/>
                  <a:gd name="T44" fmla="*/ 0 w 78"/>
                  <a:gd name="T45" fmla="*/ 71 h 174"/>
                  <a:gd name="T46" fmla="*/ 0 w 78"/>
                  <a:gd name="T47" fmla="*/ 71 h 174"/>
                  <a:gd name="T48" fmla="*/ 0 w 78"/>
                  <a:gd name="T49" fmla="*/ 73 h 174"/>
                  <a:gd name="T50" fmla="*/ 0 w 78"/>
                  <a:gd name="T51" fmla="*/ 73 h 174"/>
                  <a:gd name="T52" fmla="*/ 0 w 78"/>
                  <a:gd name="T53" fmla="*/ 74 h 174"/>
                  <a:gd name="T54" fmla="*/ 0 w 78"/>
                  <a:gd name="T55" fmla="*/ 75 h 174"/>
                  <a:gd name="T56" fmla="*/ 0 w 78"/>
                  <a:gd name="T57" fmla="*/ 76 h 174"/>
                  <a:gd name="T58" fmla="*/ 0 w 78"/>
                  <a:gd name="T59" fmla="*/ 77 h 174"/>
                  <a:gd name="T60" fmla="*/ 0 w 78"/>
                  <a:gd name="T61" fmla="*/ 77 h 174"/>
                  <a:gd name="T62" fmla="*/ 0 w 78"/>
                  <a:gd name="T63" fmla="*/ 78 h 174"/>
                  <a:gd name="T64" fmla="*/ 0 w 78"/>
                  <a:gd name="T65" fmla="*/ 79 h 174"/>
                  <a:gd name="T66" fmla="*/ 0 w 78"/>
                  <a:gd name="T67" fmla="*/ 80 h 174"/>
                  <a:gd name="T68" fmla="*/ 0 w 78"/>
                  <a:gd name="T69" fmla="*/ 81 h 174"/>
                  <a:gd name="T70" fmla="*/ 0 w 78"/>
                  <a:gd name="T71" fmla="*/ 81 h 174"/>
                  <a:gd name="T72" fmla="*/ 0 w 78"/>
                  <a:gd name="T73" fmla="*/ 82 h 174"/>
                  <a:gd name="T74" fmla="*/ 0 w 78"/>
                  <a:gd name="T75" fmla="*/ 83 h 174"/>
                  <a:gd name="T76" fmla="*/ 0 w 78"/>
                  <a:gd name="T77" fmla="*/ 84 h 174"/>
                  <a:gd name="T78" fmla="*/ 0 w 78"/>
                  <a:gd name="T79" fmla="*/ 84 h 174"/>
                  <a:gd name="T80" fmla="*/ 0 w 78"/>
                  <a:gd name="T81" fmla="*/ 85 h 174"/>
                  <a:gd name="T82" fmla="*/ 0 w 78"/>
                  <a:gd name="T83" fmla="*/ 86 h 174"/>
                  <a:gd name="T84" fmla="*/ 0 w 78"/>
                  <a:gd name="T85" fmla="*/ 87 h 174"/>
                  <a:gd name="T86" fmla="*/ 0 w 78"/>
                  <a:gd name="T87" fmla="*/ 87 h 174"/>
                  <a:gd name="T88" fmla="*/ 0 w 78"/>
                  <a:gd name="T89" fmla="*/ 88 h 174"/>
                  <a:gd name="T90" fmla="*/ 0 w 78"/>
                  <a:gd name="T91" fmla="*/ 89 h 174"/>
                  <a:gd name="T92" fmla="*/ 0 w 78"/>
                  <a:gd name="T93" fmla="*/ 90 h 174"/>
                  <a:gd name="T94" fmla="*/ 0 w 78"/>
                  <a:gd name="T95" fmla="*/ 90 h 174"/>
                  <a:gd name="T96" fmla="*/ 0 w 78"/>
                  <a:gd name="T97" fmla="*/ 91 h 174"/>
                  <a:gd name="T98" fmla="*/ 0 w 78"/>
                  <a:gd name="T99" fmla="*/ 92 h 174"/>
                  <a:gd name="T100" fmla="*/ 0 w 78"/>
                  <a:gd name="T101" fmla="*/ 92 h 174"/>
                  <a:gd name="T102" fmla="*/ 0 w 78"/>
                  <a:gd name="T103" fmla="*/ 94 h 174"/>
                  <a:gd name="T104" fmla="*/ 0 w 78"/>
                  <a:gd name="T105" fmla="*/ 94 h 174"/>
                  <a:gd name="T106" fmla="*/ 1 w 78"/>
                  <a:gd name="T107" fmla="*/ 97 h 174"/>
                  <a:gd name="T108" fmla="*/ 15 w 78"/>
                  <a:gd name="T109" fmla="*/ 7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8" h="174">
                    <a:moveTo>
                      <a:pt x="48" y="0"/>
                    </a:moveTo>
                    <a:cubicBezTo>
                      <a:pt x="28" y="11"/>
                      <a:pt x="12" y="30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0" y="68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6"/>
                      <a:pt x="1" y="96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7" y="136"/>
                      <a:pt x="38" y="168"/>
                      <a:pt x="78" y="174"/>
                    </a:cubicBezTo>
                    <a:cubicBezTo>
                      <a:pt x="66" y="169"/>
                      <a:pt x="55" y="162"/>
                      <a:pt x="46" y="152"/>
                    </a:cubicBezTo>
                    <a:cubicBezTo>
                      <a:pt x="33" y="139"/>
                      <a:pt x="24" y="124"/>
                      <a:pt x="19" y="106"/>
                    </a:cubicBezTo>
                    <a:cubicBezTo>
                      <a:pt x="18" y="97"/>
                      <a:pt x="16" y="87"/>
                      <a:pt x="15" y="78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5" y="58"/>
                      <a:pt x="20" y="40"/>
                      <a:pt x="30" y="23"/>
                    </a:cubicBezTo>
                    <a:cubicBezTo>
                      <a:pt x="35" y="16"/>
                      <a:pt x="41" y="9"/>
                      <a:pt x="46" y="2"/>
                    </a:cubicBezTo>
                    <a:cubicBezTo>
                      <a:pt x="47" y="1"/>
                      <a:pt x="48" y="1"/>
                      <a:pt x="4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/>
              </a:p>
            </p:txBody>
          </p:sp>
          <p:sp>
            <p:nvSpPr>
              <p:cNvPr id="54" name="Rectangle 36"/>
              <p:cNvSpPr>
                <a:spLocks noChangeArrowheads="1"/>
              </p:cNvSpPr>
              <p:nvPr/>
            </p:nvSpPr>
            <p:spPr bwMode="auto">
              <a:xfrm>
                <a:off x="2605088" y="2592778"/>
                <a:ext cx="268288" cy="15398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3313466" y="1859119"/>
              <a:ext cx="90244" cy="76328"/>
              <a:chOff x="2455863" y="2411803"/>
              <a:chExt cx="566738" cy="566738"/>
            </a:xfrm>
          </p:grpSpPr>
          <p:sp>
            <p:nvSpPr>
              <p:cNvPr id="56" name="Oval 32"/>
              <p:cNvSpPr>
                <a:spLocks noChangeArrowheads="1"/>
              </p:cNvSpPr>
              <p:nvPr/>
            </p:nvSpPr>
            <p:spPr bwMode="auto">
              <a:xfrm>
                <a:off x="2455863" y="2411803"/>
                <a:ext cx="566738" cy="566738"/>
              </a:xfrm>
              <a:prstGeom prst="ellipse">
                <a:avLst/>
              </a:pr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/>
              </a:p>
            </p:txBody>
          </p:sp>
          <p:sp>
            <p:nvSpPr>
              <p:cNvPr id="58" name="Oval 33"/>
              <p:cNvSpPr>
                <a:spLocks noChangeArrowheads="1"/>
              </p:cNvSpPr>
              <p:nvPr/>
            </p:nvSpPr>
            <p:spPr bwMode="auto">
              <a:xfrm>
                <a:off x="2511425" y="2465778"/>
                <a:ext cx="455613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/>
              </a:p>
            </p:txBody>
          </p:sp>
          <p:sp>
            <p:nvSpPr>
              <p:cNvPr id="59" name="Freeform 34"/>
              <p:cNvSpPr>
                <a:spLocks noEditPoints="1"/>
              </p:cNvSpPr>
              <p:nvPr/>
            </p:nvSpPr>
            <p:spPr bwMode="auto">
              <a:xfrm>
                <a:off x="2511425" y="2621353"/>
                <a:ext cx="9525" cy="111125"/>
              </a:xfrm>
              <a:custGeom>
                <a:avLst/>
                <a:gdLst>
                  <a:gd name="T0" fmla="*/ 0 w 4"/>
                  <a:gd name="T1" fmla="*/ 43 h 45"/>
                  <a:gd name="T2" fmla="*/ 0 w 4"/>
                  <a:gd name="T3" fmla="*/ 42 h 45"/>
                  <a:gd name="T4" fmla="*/ 0 w 4"/>
                  <a:gd name="T5" fmla="*/ 41 h 45"/>
                  <a:gd name="T6" fmla="*/ 0 w 4"/>
                  <a:gd name="T7" fmla="*/ 40 h 45"/>
                  <a:gd name="T8" fmla="*/ 0 w 4"/>
                  <a:gd name="T9" fmla="*/ 40 h 45"/>
                  <a:gd name="T10" fmla="*/ 0 w 4"/>
                  <a:gd name="T11" fmla="*/ 39 h 45"/>
                  <a:gd name="T12" fmla="*/ 0 w 4"/>
                  <a:gd name="T13" fmla="*/ 38 h 45"/>
                  <a:gd name="T14" fmla="*/ 0 w 4"/>
                  <a:gd name="T15" fmla="*/ 38 h 45"/>
                  <a:gd name="T16" fmla="*/ 0 w 4"/>
                  <a:gd name="T17" fmla="*/ 37 h 45"/>
                  <a:gd name="T18" fmla="*/ 0 w 4"/>
                  <a:gd name="T19" fmla="*/ 36 h 45"/>
                  <a:gd name="T20" fmla="*/ 0 w 4"/>
                  <a:gd name="T21" fmla="*/ 36 h 45"/>
                  <a:gd name="T22" fmla="*/ 0 w 4"/>
                  <a:gd name="T23" fmla="*/ 35 h 45"/>
                  <a:gd name="T24" fmla="*/ 0 w 4"/>
                  <a:gd name="T25" fmla="*/ 34 h 45"/>
                  <a:gd name="T26" fmla="*/ 0 w 4"/>
                  <a:gd name="T27" fmla="*/ 34 h 45"/>
                  <a:gd name="T28" fmla="*/ 0 w 4"/>
                  <a:gd name="T29" fmla="*/ 33 h 45"/>
                  <a:gd name="T30" fmla="*/ 0 w 4"/>
                  <a:gd name="T31" fmla="*/ 32 h 45"/>
                  <a:gd name="T32" fmla="*/ 0 w 4"/>
                  <a:gd name="T33" fmla="*/ 31 h 45"/>
                  <a:gd name="T34" fmla="*/ 0 w 4"/>
                  <a:gd name="T35" fmla="*/ 31 h 45"/>
                  <a:gd name="T36" fmla="*/ 0 w 4"/>
                  <a:gd name="T37" fmla="*/ 30 h 45"/>
                  <a:gd name="T38" fmla="*/ 0 w 4"/>
                  <a:gd name="T39" fmla="*/ 29 h 45"/>
                  <a:gd name="T40" fmla="*/ 0 w 4"/>
                  <a:gd name="T41" fmla="*/ 29 h 45"/>
                  <a:gd name="T42" fmla="*/ 0 w 4"/>
                  <a:gd name="T43" fmla="*/ 28 h 45"/>
                  <a:gd name="T44" fmla="*/ 0 w 4"/>
                  <a:gd name="T45" fmla="*/ 27 h 45"/>
                  <a:gd name="T46" fmla="*/ 0 w 4"/>
                  <a:gd name="T47" fmla="*/ 26 h 45"/>
                  <a:gd name="T48" fmla="*/ 0 w 4"/>
                  <a:gd name="T49" fmla="*/ 26 h 45"/>
                  <a:gd name="T50" fmla="*/ 0 w 4"/>
                  <a:gd name="T51" fmla="*/ 25 h 45"/>
                  <a:gd name="T52" fmla="*/ 0 w 4"/>
                  <a:gd name="T53" fmla="*/ 24 h 45"/>
                  <a:gd name="T54" fmla="*/ 0 w 4"/>
                  <a:gd name="T55" fmla="*/ 23 h 45"/>
                  <a:gd name="T56" fmla="*/ 0 w 4"/>
                  <a:gd name="T57" fmla="*/ 22 h 45"/>
                  <a:gd name="T58" fmla="*/ 0 w 4"/>
                  <a:gd name="T59" fmla="*/ 22 h 45"/>
                  <a:gd name="T60" fmla="*/ 0 w 4"/>
                  <a:gd name="T61" fmla="*/ 21 h 45"/>
                  <a:gd name="T62" fmla="*/ 0 w 4"/>
                  <a:gd name="T63" fmla="*/ 20 h 45"/>
                  <a:gd name="T64" fmla="*/ 0 w 4"/>
                  <a:gd name="T65" fmla="*/ 19 h 45"/>
                  <a:gd name="T66" fmla="*/ 0 w 4"/>
                  <a:gd name="T67" fmla="*/ 18 h 45"/>
                  <a:gd name="T68" fmla="*/ 0 w 4"/>
                  <a:gd name="T69" fmla="*/ 18 h 45"/>
                  <a:gd name="T70" fmla="*/ 0 w 4"/>
                  <a:gd name="T71" fmla="*/ 17 h 45"/>
                  <a:gd name="T72" fmla="*/ 1 w 4"/>
                  <a:gd name="T73" fmla="*/ 16 h 45"/>
                  <a:gd name="T74" fmla="*/ 1 w 4"/>
                  <a:gd name="T75" fmla="*/ 15 h 45"/>
                  <a:gd name="T76" fmla="*/ 1 w 4"/>
                  <a:gd name="T77" fmla="*/ 15 h 45"/>
                  <a:gd name="T78" fmla="*/ 1 w 4"/>
                  <a:gd name="T79" fmla="*/ 13 h 45"/>
                  <a:gd name="T80" fmla="*/ 1 w 4"/>
                  <a:gd name="T81" fmla="*/ 12 h 45"/>
                  <a:gd name="T82" fmla="*/ 1 w 4"/>
                  <a:gd name="T83" fmla="*/ 12 h 45"/>
                  <a:gd name="T84" fmla="*/ 1 w 4"/>
                  <a:gd name="T85" fmla="*/ 11 h 45"/>
                  <a:gd name="T86" fmla="*/ 2 w 4"/>
                  <a:gd name="T87" fmla="*/ 10 h 45"/>
                  <a:gd name="T88" fmla="*/ 2 w 4"/>
                  <a:gd name="T89" fmla="*/ 10 h 45"/>
                  <a:gd name="T90" fmla="*/ 2 w 4"/>
                  <a:gd name="T91" fmla="*/ 9 h 45"/>
                  <a:gd name="T92" fmla="*/ 2 w 4"/>
                  <a:gd name="T93" fmla="*/ 8 h 45"/>
                  <a:gd name="T94" fmla="*/ 2 w 4"/>
                  <a:gd name="T95" fmla="*/ 8 h 45"/>
                  <a:gd name="T96" fmla="*/ 2 w 4"/>
                  <a:gd name="T97" fmla="*/ 7 h 45"/>
                  <a:gd name="T98" fmla="*/ 3 w 4"/>
                  <a:gd name="T99" fmla="*/ 6 h 45"/>
                  <a:gd name="T100" fmla="*/ 3 w 4"/>
                  <a:gd name="T101" fmla="*/ 6 h 45"/>
                  <a:gd name="T102" fmla="*/ 3 w 4"/>
                  <a:gd name="T103" fmla="*/ 5 h 45"/>
                  <a:gd name="T104" fmla="*/ 3 w 4"/>
                  <a:gd name="T105" fmla="*/ 4 h 45"/>
                  <a:gd name="T106" fmla="*/ 3 w 4"/>
                  <a:gd name="T107" fmla="*/ 4 h 45"/>
                  <a:gd name="T108" fmla="*/ 3 w 4"/>
                  <a:gd name="T109" fmla="*/ 3 h 45"/>
                  <a:gd name="T110" fmla="*/ 4 w 4"/>
                  <a:gd name="T111" fmla="*/ 2 h 45"/>
                  <a:gd name="T112" fmla="*/ 4 w 4"/>
                  <a:gd name="T113" fmla="*/ 1 h 45"/>
                  <a:gd name="T114" fmla="*/ 4 w 4"/>
                  <a:gd name="T11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" h="45">
                    <a:moveTo>
                      <a:pt x="1" y="45"/>
                    </a:moveTo>
                    <a:cubicBezTo>
                      <a:pt x="1" y="45"/>
                      <a:pt x="1" y="45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8"/>
                    </a:moveTo>
                    <a:cubicBezTo>
                      <a:pt x="0" y="38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7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5"/>
                    </a:moveTo>
                    <a:cubicBezTo>
                      <a:pt x="0" y="35"/>
                      <a:pt x="0" y="36"/>
                      <a:pt x="0" y="36"/>
                    </a:cubicBezTo>
                    <a:cubicBezTo>
                      <a:pt x="0" y="36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4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6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5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4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1"/>
                    </a:moveTo>
                    <a:cubicBezTo>
                      <a:pt x="0" y="21"/>
                      <a:pt x="0" y="22"/>
                      <a:pt x="0" y="22"/>
                    </a:cubicBezTo>
                    <a:cubicBezTo>
                      <a:pt x="0" y="22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0"/>
                    </a:cubicBezTo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moveTo>
                      <a:pt x="0" y="19"/>
                    </a:moveTo>
                    <a:cubicBezTo>
                      <a:pt x="0" y="19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8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1" y="16"/>
                    </a:moveTo>
                    <a:cubicBezTo>
                      <a:pt x="1" y="16"/>
                      <a:pt x="0" y="16"/>
                      <a:pt x="0" y="17"/>
                    </a:cubicBezTo>
                    <a:cubicBezTo>
                      <a:pt x="0" y="16"/>
                      <a:pt x="1" y="16"/>
                      <a:pt x="1" y="16"/>
                    </a:cubicBezTo>
                    <a:moveTo>
                      <a:pt x="1" y="16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1" y="15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4"/>
                    </a:move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1" y="14"/>
                      <a:pt x="1" y="14"/>
                    </a:cubicBezTo>
                    <a:moveTo>
                      <a:pt x="1" y="14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moveTo>
                      <a:pt x="1" y="13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1" y="13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moveTo>
                      <a:pt x="1" y="12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1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2" y="11"/>
                    </a:move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2" y="11"/>
                      <a:pt x="2" y="11"/>
                    </a:cubicBezTo>
                    <a:moveTo>
                      <a:pt x="2" y="10"/>
                    </a:move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9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8"/>
                    </a:moveTo>
                    <a:cubicBezTo>
                      <a:pt x="2" y="8"/>
                      <a:pt x="2" y="9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3" y="6"/>
                    </a:moveTo>
                    <a:cubicBezTo>
                      <a:pt x="3" y="6"/>
                      <a:pt x="2" y="7"/>
                      <a:pt x="2" y="7"/>
                    </a:cubicBezTo>
                    <a:cubicBezTo>
                      <a:pt x="2" y="7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4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/>
              </a:p>
            </p:txBody>
          </p:sp>
          <p:sp>
            <p:nvSpPr>
              <p:cNvPr id="60" name="Freeform 35"/>
              <p:cNvSpPr/>
              <p:nvPr/>
            </p:nvSpPr>
            <p:spPr bwMode="auto">
              <a:xfrm>
                <a:off x="2511425" y="2494353"/>
                <a:ext cx="190500" cy="425450"/>
              </a:xfrm>
              <a:custGeom>
                <a:avLst/>
                <a:gdLst>
                  <a:gd name="T0" fmla="*/ 4 w 78"/>
                  <a:gd name="T1" fmla="*/ 53 h 174"/>
                  <a:gd name="T2" fmla="*/ 4 w 78"/>
                  <a:gd name="T3" fmla="*/ 54 h 174"/>
                  <a:gd name="T4" fmla="*/ 3 w 78"/>
                  <a:gd name="T5" fmla="*/ 55 h 174"/>
                  <a:gd name="T6" fmla="*/ 3 w 78"/>
                  <a:gd name="T7" fmla="*/ 56 h 174"/>
                  <a:gd name="T8" fmla="*/ 3 w 78"/>
                  <a:gd name="T9" fmla="*/ 56 h 174"/>
                  <a:gd name="T10" fmla="*/ 3 w 78"/>
                  <a:gd name="T11" fmla="*/ 57 h 174"/>
                  <a:gd name="T12" fmla="*/ 3 w 78"/>
                  <a:gd name="T13" fmla="*/ 58 h 174"/>
                  <a:gd name="T14" fmla="*/ 3 w 78"/>
                  <a:gd name="T15" fmla="*/ 58 h 174"/>
                  <a:gd name="T16" fmla="*/ 2 w 78"/>
                  <a:gd name="T17" fmla="*/ 59 h 174"/>
                  <a:gd name="T18" fmla="*/ 2 w 78"/>
                  <a:gd name="T19" fmla="*/ 60 h 174"/>
                  <a:gd name="T20" fmla="*/ 2 w 78"/>
                  <a:gd name="T21" fmla="*/ 61 h 174"/>
                  <a:gd name="T22" fmla="*/ 2 w 78"/>
                  <a:gd name="T23" fmla="*/ 61 h 174"/>
                  <a:gd name="T24" fmla="*/ 2 w 78"/>
                  <a:gd name="T25" fmla="*/ 62 h 174"/>
                  <a:gd name="T26" fmla="*/ 2 w 78"/>
                  <a:gd name="T27" fmla="*/ 63 h 174"/>
                  <a:gd name="T28" fmla="*/ 1 w 78"/>
                  <a:gd name="T29" fmla="*/ 63 h 174"/>
                  <a:gd name="T30" fmla="*/ 1 w 78"/>
                  <a:gd name="T31" fmla="*/ 64 h 174"/>
                  <a:gd name="T32" fmla="*/ 1 w 78"/>
                  <a:gd name="T33" fmla="*/ 65 h 174"/>
                  <a:gd name="T34" fmla="*/ 1 w 78"/>
                  <a:gd name="T35" fmla="*/ 66 h 174"/>
                  <a:gd name="T36" fmla="*/ 1 w 78"/>
                  <a:gd name="T37" fmla="*/ 67 h 174"/>
                  <a:gd name="T38" fmla="*/ 1 w 78"/>
                  <a:gd name="T39" fmla="*/ 68 h 174"/>
                  <a:gd name="T40" fmla="*/ 0 w 78"/>
                  <a:gd name="T41" fmla="*/ 69 h 174"/>
                  <a:gd name="T42" fmla="*/ 0 w 78"/>
                  <a:gd name="T43" fmla="*/ 70 h 174"/>
                  <a:gd name="T44" fmla="*/ 0 w 78"/>
                  <a:gd name="T45" fmla="*/ 71 h 174"/>
                  <a:gd name="T46" fmla="*/ 0 w 78"/>
                  <a:gd name="T47" fmla="*/ 71 h 174"/>
                  <a:gd name="T48" fmla="*/ 0 w 78"/>
                  <a:gd name="T49" fmla="*/ 73 h 174"/>
                  <a:gd name="T50" fmla="*/ 0 w 78"/>
                  <a:gd name="T51" fmla="*/ 73 h 174"/>
                  <a:gd name="T52" fmla="*/ 0 w 78"/>
                  <a:gd name="T53" fmla="*/ 74 h 174"/>
                  <a:gd name="T54" fmla="*/ 0 w 78"/>
                  <a:gd name="T55" fmla="*/ 75 h 174"/>
                  <a:gd name="T56" fmla="*/ 0 w 78"/>
                  <a:gd name="T57" fmla="*/ 76 h 174"/>
                  <a:gd name="T58" fmla="*/ 0 w 78"/>
                  <a:gd name="T59" fmla="*/ 77 h 174"/>
                  <a:gd name="T60" fmla="*/ 0 w 78"/>
                  <a:gd name="T61" fmla="*/ 77 h 174"/>
                  <a:gd name="T62" fmla="*/ 0 w 78"/>
                  <a:gd name="T63" fmla="*/ 78 h 174"/>
                  <a:gd name="T64" fmla="*/ 0 w 78"/>
                  <a:gd name="T65" fmla="*/ 79 h 174"/>
                  <a:gd name="T66" fmla="*/ 0 w 78"/>
                  <a:gd name="T67" fmla="*/ 80 h 174"/>
                  <a:gd name="T68" fmla="*/ 0 w 78"/>
                  <a:gd name="T69" fmla="*/ 81 h 174"/>
                  <a:gd name="T70" fmla="*/ 0 w 78"/>
                  <a:gd name="T71" fmla="*/ 81 h 174"/>
                  <a:gd name="T72" fmla="*/ 0 w 78"/>
                  <a:gd name="T73" fmla="*/ 82 h 174"/>
                  <a:gd name="T74" fmla="*/ 0 w 78"/>
                  <a:gd name="T75" fmla="*/ 83 h 174"/>
                  <a:gd name="T76" fmla="*/ 0 w 78"/>
                  <a:gd name="T77" fmla="*/ 84 h 174"/>
                  <a:gd name="T78" fmla="*/ 0 w 78"/>
                  <a:gd name="T79" fmla="*/ 84 h 174"/>
                  <a:gd name="T80" fmla="*/ 0 w 78"/>
                  <a:gd name="T81" fmla="*/ 85 h 174"/>
                  <a:gd name="T82" fmla="*/ 0 w 78"/>
                  <a:gd name="T83" fmla="*/ 86 h 174"/>
                  <a:gd name="T84" fmla="*/ 0 w 78"/>
                  <a:gd name="T85" fmla="*/ 87 h 174"/>
                  <a:gd name="T86" fmla="*/ 0 w 78"/>
                  <a:gd name="T87" fmla="*/ 87 h 174"/>
                  <a:gd name="T88" fmla="*/ 0 w 78"/>
                  <a:gd name="T89" fmla="*/ 88 h 174"/>
                  <a:gd name="T90" fmla="*/ 0 w 78"/>
                  <a:gd name="T91" fmla="*/ 89 h 174"/>
                  <a:gd name="T92" fmla="*/ 0 w 78"/>
                  <a:gd name="T93" fmla="*/ 90 h 174"/>
                  <a:gd name="T94" fmla="*/ 0 w 78"/>
                  <a:gd name="T95" fmla="*/ 90 h 174"/>
                  <a:gd name="T96" fmla="*/ 0 w 78"/>
                  <a:gd name="T97" fmla="*/ 91 h 174"/>
                  <a:gd name="T98" fmla="*/ 0 w 78"/>
                  <a:gd name="T99" fmla="*/ 92 h 174"/>
                  <a:gd name="T100" fmla="*/ 0 w 78"/>
                  <a:gd name="T101" fmla="*/ 92 h 174"/>
                  <a:gd name="T102" fmla="*/ 0 w 78"/>
                  <a:gd name="T103" fmla="*/ 94 h 174"/>
                  <a:gd name="T104" fmla="*/ 0 w 78"/>
                  <a:gd name="T105" fmla="*/ 94 h 174"/>
                  <a:gd name="T106" fmla="*/ 1 w 78"/>
                  <a:gd name="T107" fmla="*/ 97 h 174"/>
                  <a:gd name="T108" fmla="*/ 15 w 78"/>
                  <a:gd name="T109" fmla="*/ 7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8" h="174">
                    <a:moveTo>
                      <a:pt x="48" y="0"/>
                    </a:moveTo>
                    <a:cubicBezTo>
                      <a:pt x="28" y="11"/>
                      <a:pt x="12" y="30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0" y="68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6"/>
                      <a:pt x="1" y="96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7" y="136"/>
                      <a:pt x="38" y="168"/>
                      <a:pt x="78" y="174"/>
                    </a:cubicBezTo>
                    <a:cubicBezTo>
                      <a:pt x="66" y="169"/>
                      <a:pt x="55" y="162"/>
                      <a:pt x="46" y="152"/>
                    </a:cubicBezTo>
                    <a:cubicBezTo>
                      <a:pt x="33" y="139"/>
                      <a:pt x="24" y="124"/>
                      <a:pt x="19" y="106"/>
                    </a:cubicBezTo>
                    <a:cubicBezTo>
                      <a:pt x="18" y="97"/>
                      <a:pt x="16" y="87"/>
                      <a:pt x="15" y="78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5" y="58"/>
                      <a:pt x="20" y="40"/>
                      <a:pt x="30" y="23"/>
                    </a:cubicBezTo>
                    <a:cubicBezTo>
                      <a:pt x="35" y="16"/>
                      <a:pt x="41" y="9"/>
                      <a:pt x="46" y="2"/>
                    </a:cubicBezTo>
                    <a:cubicBezTo>
                      <a:pt x="47" y="1"/>
                      <a:pt x="48" y="1"/>
                      <a:pt x="4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/>
              </a:p>
            </p:txBody>
          </p:sp>
          <p:sp>
            <p:nvSpPr>
              <p:cNvPr id="61" name="Rectangle 36"/>
              <p:cNvSpPr>
                <a:spLocks noChangeArrowheads="1"/>
              </p:cNvSpPr>
              <p:nvPr/>
            </p:nvSpPr>
            <p:spPr bwMode="auto">
              <a:xfrm>
                <a:off x="2605088" y="2592778"/>
                <a:ext cx="268288" cy="15398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/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2743732" y="1884057"/>
              <a:ext cx="90244" cy="76328"/>
              <a:chOff x="2455863" y="2411803"/>
              <a:chExt cx="566738" cy="566738"/>
            </a:xfrm>
          </p:grpSpPr>
          <p:sp>
            <p:nvSpPr>
              <p:cNvPr id="63" name="Oval 32"/>
              <p:cNvSpPr>
                <a:spLocks noChangeArrowheads="1"/>
              </p:cNvSpPr>
              <p:nvPr/>
            </p:nvSpPr>
            <p:spPr bwMode="auto">
              <a:xfrm>
                <a:off x="2455863" y="2411803"/>
                <a:ext cx="566738" cy="566738"/>
              </a:xfrm>
              <a:prstGeom prst="ellipse">
                <a:avLst/>
              </a:pr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/>
              </a:p>
            </p:txBody>
          </p:sp>
          <p:sp>
            <p:nvSpPr>
              <p:cNvPr id="64" name="Oval 33"/>
              <p:cNvSpPr>
                <a:spLocks noChangeArrowheads="1"/>
              </p:cNvSpPr>
              <p:nvPr/>
            </p:nvSpPr>
            <p:spPr bwMode="auto">
              <a:xfrm>
                <a:off x="2511425" y="2465778"/>
                <a:ext cx="455613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/>
              </a:p>
            </p:txBody>
          </p:sp>
          <p:sp>
            <p:nvSpPr>
              <p:cNvPr id="65" name="Freeform 34"/>
              <p:cNvSpPr>
                <a:spLocks noEditPoints="1"/>
              </p:cNvSpPr>
              <p:nvPr/>
            </p:nvSpPr>
            <p:spPr bwMode="auto">
              <a:xfrm>
                <a:off x="2511425" y="2621353"/>
                <a:ext cx="9525" cy="111125"/>
              </a:xfrm>
              <a:custGeom>
                <a:avLst/>
                <a:gdLst>
                  <a:gd name="T0" fmla="*/ 0 w 4"/>
                  <a:gd name="T1" fmla="*/ 43 h 45"/>
                  <a:gd name="T2" fmla="*/ 0 w 4"/>
                  <a:gd name="T3" fmla="*/ 42 h 45"/>
                  <a:gd name="T4" fmla="*/ 0 w 4"/>
                  <a:gd name="T5" fmla="*/ 41 h 45"/>
                  <a:gd name="T6" fmla="*/ 0 w 4"/>
                  <a:gd name="T7" fmla="*/ 40 h 45"/>
                  <a:gd name="T8" fmla="*/ 0 w 4"/>
                  <a:gd name="T9" fmla="*/ 40 h 45"/>
                  <a:gd name="T10" fmla="*/ 0 w 4"/>
                  <a:gd name="T11" fmla="*/ 39 h 45"/>
                  <a:gd name="T12" fmla="*/ 0 w 4"/>
                  <a:gd name="T13" fmla="*/ 38 h 45"/>
                  <a:gd name="T14" fmla="*/ 0 w 4"/>
                  <a:gd name="T15" fmla="*/ 38 h 45"/>
                  <a:gd name="T16" fmla="*/ 0 w 4"/>
                  <a:gd name="T17" fmla="*/ 37 h 45"/>
                  <a:gd name="T18" fmla="*/ 0 w 4"/>
                  <a:gd name="T19" fmla="*/ 36 h 45"/>
                  <a:gd name="T20" fmla="*/ 0 w 4"/>
                  <a:gd name="T21" fmla="*/ 36 h 45"/>
                  <a:gd name="T22" fmla="*/ 0 w 4"/>
                  <a:gd name="T23" fmla="*/ 35 h 45"/>
                  <a:gd name="T24" fmla="*/ 0 w 4"/>
                  <a:gd name="T25" fmla="*/ 34 h 45"/>
                  <a:gd name="T26" fmla="*/ 0 w 4"/>
                  <a:gd name="T27" fmla="*/ 34 h 45"/>
                  <a:gd name="T28" fmla="*/ 0 w 4"/>
                  <a:gd name="T29" fmla="*/ 33 h 45"/>
                  <a:gd name="T30" fmla="*/ 0 w 4"/>
                  <a:gd name="T31" fmla="*/ 32 h 45"/>
                  <a:gd name="T32" fmla="*/ 0 w 4"/>
                  <a:gd name="T33" fmla="*/ 31 h 45"/>
                  <a:gd name="T34" fmla="*/ 0 w 4"/>
                  <a:gd name="T35" fmla="*/ 31 h 45"/>
                  <a:gd name="T36" fmla="*/ 0 w 4"/>
                  <a:gd name="T37" fmla="*/ 30 h 45"/>
                  <a:gd name="T38" fmla="*/ 0 w 4"/>
                  <a:gd name="T39" fmla="*/ 29 h 45"/>
                  <a:gd name="T40" fmla="*/ 0 w 4"/>
                  <a:gd name="T41" fmla="*/ 29 h 45"/>
                  <a:gd name="T42" fmla="*/ 0 w 4"/>
                  <a:gd name="T43" fmla="*/ 28 h 45"/>
                  <a:gd name="T44" fmla="*/ 0 w 4"/>
                  <a:gd name="T45" fmla="*/ 27 h 45"/>
                  <a:gd name="T46" fmla="*/ 0 w 4"/>
                  <a:gd name="T47" fmla="*/ 26 h 45"/>
                  <a:gd name="T48" fmla="*/ 0 w 4"/>
                  <a:gd name="T49" fmla="*/ 26 h 45"/>
                  <a:gd name="T50" fmla="*/ 0 w 4"/>
                  <a:gd name="T51" fmla="*/ 25 h 45"/>
                  <a:gd name="T52" fmla="*/ 0 w 4"/>
                  <a:gd name="T53" fmla="*/ 24 h 45"/>
                  <a:gd name="T54" fmla="*/ 0 w 4"/>
                  <a:gd name="T55" fmla="*/ 23 h 45"/>
                  <a:gd name="T56" fmla="*/ 0 w 4"/>
                  <a:gd name="T57" fmla="*/ 22 h 45"/>
                  <a:gd name="T58" fmla="*/ 0 w 4"/>
                  <a:gd name="T59" fmla="*/ 22 h 45"/>
                  <a:gd name="T60" fmla="*/ 0 w 4"/>
                  <a:gd name="T61" fmla="*/ 21 h 45"/>
                  <a:gd name="T62" fmla="*/ 0 w 4"/>
                  <a:gd name="T63" fmla="*/ 20 h 45"/>
                  <a:gd name="T64" fmla="*/ 0 w 4"/>
                  <a:gd name="T65" fmla="*/ 19 h 45"/>
                  <a:gd name="T66" fmla="*/ 0 w 4"/>
                  <a:gd name="T67" fmla="*/ 18 h 45"/>
                  <a:gd name="T68" fmla="*/ 0 w 4"/>
                  <a:gd name="T69" fmla="*/ 18 h 45"/>
                  <a:gd name="T70" fmla="*/ 0 w 4"/>
                  <a:gd name="T71" fmla="*/ 17 h 45"/>
                  <a:gd name="T72" fmla="*/ 1 w 4"/>
                  <a:gd name="T73" fmla="*/ 16 h 45"/>
                  <a:gd name="T74" fmla="*/ 1 w 4"/>
                  <a:gd name="T75" fmla="*/ 15 h 45"/>
                  <a:gd name="T76" fmla="*/ 1 w 4"/>
                  <a:gd name="T77" fmla="*/ 15 h 45"/>
                  <a:gd name="T78" fmla="*/ 1 w 4"/>
                  <a:gd name="T79" fmla="*/ 13 h 45"/>
                  <a:gd name="T80" fmla="*/ 1 w 4"/>
                  <a:gd name="T81" fmla="*/ 12 h 45"/>
                  <a:gd name="T82" fmla="*/ 1 w 4"/>
                  <a:gd name="T83" fmla="*/ 12 h 45"/>
                  <a:gd name="T84" fmla="*/ 1 w 4"/>
                  <a:gd name="T85" fmla="*/ 11 h 45"/>
                  <a:gd name="T86" fmla="*/ 2 w 4"/>
                  <a:gd name="T87" fmla="*/ 10 h 45"/>
                  <a:gd name="T88" fmla="*/ 2 w 4"/>
                  <a:gd name="T89" fmla="*/ 10 h 45"/>
                  <a:gd name="T90" fmla="*/ 2 w 4"/>
                  <a:gd name="T91" fmla="*/ 9 h 45"/>
                  <a:gd name="T92" fmla="*/ 2 w 4"/>
                  <a:gd name="T93" fmla="*/ 8 h 45"/>
                  <a:gd name="T94" fmla="*/ 2 w 4"/>
                  <a:gd name="T95" fmla="*/ 8 h 45"/>
                  <a:gd name="T96" fmla="*/ 2 w 4"/>
                  <a:gd name="T97" fmla="*/ 7 h 45"/>
                  <a:gd name="T98" fmla="*/ 3 w 4"/>
                  <a:gd name="T99" fmla="*/ 6 h 45"/>
                  <a:gd name="T100" fmla="*/ 3 w 4"/>
                  <a:gd name="T101" fmla="*/ 6 h 45"/>
                  <a:gd name="T102" fmla="*/ 3 w 4"/>
                  <a:gd name="T103" fmla="*/ 5 h 45"/>
                  <a:gd name="T104" fmla="*/ 3 w 4"/>
                  <a:gd name="T105" fmla="*/ 4 h 45"/>
                  <a:gd name="T106" fmla="*/ 3 w 4"/>
                  <a:gd name="T107" fmla="*/ 4 h 45"/>
                  <a:gd name="T108" fmla="*/ 3 w 4"/>
                  <a:gd name="T109" fmla="*/ 3 h 45"/>
                  <a:gd name="T110" fmla="*/ 4 w 4"/>
                  <a:gd name="T111" fmla="*/ 2 h 45"/>
                  <a:gd name="T112" fmla="*/ 4 w 4"/>
                  <a:gd name="T113" fmla="*/ 1 h 45"/>
                  <a:gd name="T114" fmla="*/ 4 w 4"/>
                  <a:gd name="T11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" h="45">
                    <a:moveTo>
                      <a:pt x="1" y="45"/>
                    </a:moveTo>
                    <a:cubicBezTo>
                      <a:pt x="1" y="45"/>
                      <a:pt x="1" y="45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8"/>
                    </a:moveTo>
                    <a:cubicBezTo>
                      <a:pt x="0" y="38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7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5"/>
                    </a:moveTo>
                    <a:cubicBezTo>
                      <a:pt x="0" y="35"/>
                      <a:pt x="0" y="36"/>
                      <a:pt x="0" y="36"/>
                    </a:cubicBezTo>
                    <a:cubicBezTo>
                      <a:pt x="0" y="36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4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6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5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4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1"/>
                    </a:moveTo>
                    <a:cubicBezTo>
                      <a:pt x="0" y="21"/>
                      <a:pt x="0" y="22"/>
                      <a:pt x="0" y="22"/>
                    </a:cubicBezTo>
                    <a:cubicBezTo>
                      <a:pt x="0" y="22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0"/>
                    </a:cubicBezTo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moveTo>
                      <a:pt x="0" y="19"/>
                    </a:moveTo>
                    <a:cubicBezTo>
                      <a:pt x="0" y="19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8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1" y="16"/>
                    </a:moveTo>
                    <a:cubicBezTo>
                      <a:pt x="1" y="16"/>
                      <a:pt x="0" y="16"/>
                      <a:pt x="0" y="17"/>
                    </a:cubicBezTo>
                    <a:cubicBezTo>
                      <a:pt x="0" y="16"/>
                      <a:pt x="1" y="16"/>
                      <a:pt x="1" y="16"/>
                    </a:cubicBezTo>
                    <a:moveTo>
                      <a:pt x="1" y="16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1" y="15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4"/>
                    </a:move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1" y="14"/>
                      <a:pt x="1" y="14"/>
                    </a:cubicBezTo>
                    <a:moveTo>
                      <a:pt x="1" y="14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moveTo>
                      <a:pt x="1" y="13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1" y="13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moveTo>
                      <a:pt x="1" y="12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1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2" y="11"/>
                    </a:move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2" y="11"/>
                      <a:pt x="2" y="11"/>
                    </a:cubicBezTo>
                    <a:moveTo>
                      <a:pt x="2" y="10"/>
                    </a:move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9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8"/>
                    </a:moveTo>
                    <a:cubicBezTo>
                      <a:pt x="2" y="8"/>
                      <a:pt x="2" y="9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3" y="6"/>
                    </a:moveTo>
                    <a:cubicBezTo>
                      <a:pt x="3" y="6"/>
                      <a:pt x="2" y="7"/>
                      <a:pt x="2" y="7"/>
                    </a:cubicBezTo>
                    <a:cubicBezTo>
                      <a:pt x="2" y="7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4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/>
              </a:p>
            </p:txBody>
          </p:sp>
          <p:sp>
            <p:nvSpPr>
              <p:cNvPr id="66" name="Freeform 35"/>
              <p:cNvSpPr/>
              <p:nvPr/>
            </p:nvSpPr>
            <p:spPr bwMode="auto">
              <a:xfrm>
                <a:off x="2511425" y="2494353"/>
                <a:ext cx="190500" cy="425450"/>
              </a:xfrm>
              <a:custGeom>
                <a:avLst/>
                <a:gdLst>
                  <a:gd name="T0" fmla="*/ 4 w 78"/>
                  <a:gd name="T1" fmla="*/ 53 h 174"/>
                  <a:gd name="T2" fmla="*/ 4 w 78"/>
                  <a:gd name="T3" fmla="*/ 54 h 174"/>
                  <a:gd name="T4" fmla="*/ 3 w 78"/>
                  <a:gd name="T5" fmla="*/ 55 h 174"/>
                  <a:gd name="T6" fmla="*/ 3 w 78"/>
                  <a:gd name="T7" fmla="*/ 56 h 174"/>
                  <a:gd name="T8" fmla="*/ 3 w 78"/>
                  <a:gd name="T9" fmla="*/ 56 h 174"/>
                  <a:gd name="T10" fmla="*/ 3 w 78"/>
                  <a:gd name="T11" fmla="*/ 57 h 174"/>
                  <a:gd name="T12" fmla="*/ 3 w 78"/>
                  <a:gd name="T13" fmla="*/ 58 h 174"/>
                  <a:gd name="T14" fmla="*/ 3 w 78"/>
                  <a:gd name="T15" fmla="*/ 58 h 174"/>
                  <a:gd name="T16" fmla="*/ 2 w 78"/>
                  <a:gd name="T17" fmla="*/ 59 h 174"/>
                  <a:gd name="T18" fmla="*/ 2 w 78"/>
                  <a:gd name="T19" fmla="*/ 60 h 174"/>
                  <a:gd name="T20" fmla="*/ 2 w 78"/>
                  <a:gd name="T21" fmla="*/ 61 h 174"/>
                  <a:gd name="T22" fmla="*/ 2 w 78"/>
                  <a:gd name="T23" fmla="*/ 61 h 174"/>
                  <a:gd name="T24" fmla="*/ 2 w 78"/>
                  <a:gd name="T25" fmla="*/ 62 h 174"/>
                  <a:gd name="T26" fmla="*/ 2 w 78"/>
                  <a:gd name="T27" fmla="*/ 63 h 174"/>
                  <a:gd name="T28" fmla="*/ 1 w 78"/>
                  <a:gd name="T29" fmla="*/ 63 h 174"/>
                  <a:gd name="T30" fmla="*/ 1 w 78"/>
                  <a:gd name="T31" fmla="*/ 64 h 174"/>
                  <a:gd name="T32" fmla="*/ 1 w 78"/>
                  <a:gd name="T33" fmla="*/ 65 h 174"/>
                  <a:gd name="T34" fmla="*/ 1 w 78"/>
                  <a:gd name="T35" fmla="*/ 66 h 174"/>
                  <a:gd name="T36" fmla="*/ 1 w 78"/>
                  <a:gd name="T37" fmla="*/ 67 h 174"/>
                  <a:gd name="T38" fmla="*/ 1 w 78"/>
                  <a:gd name="T39" fmla="*/ 68 h 174"/>
                  <a:gd name="T40" fmla="*/ 0 w 78"/>
                  <a:gd name="T41" fmla="*/ 69 h 174"/>
                  <a:gd name="T42" fmla="*/ 0 w 78"/>
                  <a:gd name="T43" fmla="*/ 70 h 174"/>
                  <a:gd name="T44" fmla="*/ 0 w 78"/>
                  <a:gd name="T45" fmla="*/ 71 h 174"/>
                  <a:gd name="T46" fmla="*/ 0 w 78"/>
                  <a:gd name="T47" fmla="*/ 71 h 174"/>
                  <a:gd name="T48" fmla="*/ 0 w 78"/>
                  <a:gd name="T49" fmla="*/ 73 h 174"/>
                  <a:gd name="T50" fmla="*/ 0 w 78"/>
                  <a:gd name="T51" fmla="*/ 73 h 174"/>
                  <a:gd name="T52" fmla="*/ 0 w 78"/>
                  <a:gd name="T53" fmla="*/ 74 h 174"/>
                  <a:gd name="T54" fmla="*/ 0 w 78"/>
                  <a:gd name="T55" fmla="*/ 75 h 174"/>
                  <a:gd name="T56" fmla="*/ 0 w 78"/>
                  <a:gd name="T57" fmla="*/ 76 h 174"/>
                  <a:gd name="T58" fmla="*/ 0 w 78"/>
                  <a:gd name="T59" fmla="*/ 77 h 174"/>
                  <a:gd name="T60" fmla="*/ 0 w 78"/>
                  <a:gd name="T61" fmla="*/ 77 h 174"/>
                  <a:gd name="T62" fmla="*/ 0 w 78"/>
                  <a:gd name="T63" fmla="*/ 78 h 174"/>
                  <a:gd name="T64" fmla="*/ 0 w 78"/>
                  <a:gd name="T65" fmla="*/ 79 h 174"/>
                  <a:gd name="T66" fmla="*/ 0 w 78"/>
                  <a:gd name="T67" fmla="*/ 80 h 174"/>
                  <a:gd name="T68" fmla="*/ 0 w 78"/>
                  <a:gd name="T69" fmla="*/ 81 h 174"/>
                  <a:gd name="T70" fmla="*/ 0 w 78"/>
                  <a:gd name="T71" fmla="*/ 81 h 174"/>
                  <a:gd name="T72" fmla="*/ 0 w 78"/>
                  <a:gd name="T73" fmla="*/ 82 h 174"/>
                  <a:gd name="T74" fmla="*/ 0 w 78"/>
                  <a:gd name="T75" fmla="*/ 83 h 174"/>
                  <a:gd name="T76" fmla="*/ 0 w 78"/>
                  <a:gd name="T77" fmla="*/ 84 h 174"/>
                  <a:gd name="T78" fmla="*/ 0 w 78"/>
                  <a:gd name="T79" fmla="*/ 84 h 174"/>
                  <a:gd name="T80" fmla="*/ 0 w 78"/>
                  <a:gd name="T81" fmla="*/ 85 h 174"/>
                  <a:gd name="T82" fmla="*/ 0 w 78"/>
                  <a:gd name="T83" fmla="*/ 86 h 174"/>
                  <a:gd name="T84" fmla="*/ 0 w 78"/>
                  <a:gd name="T85" fmla="*/ 87 h 174"/>
                  <a:gd name="T86" fmla="*/ 0 w 78"/>
                  <a:gd name="T87" fmla="*/ 87 h 174"/>
                  <a:gd name="T88" fmla="*/ 0 w 78"/>
                  <a:gd name="T89" fmla="*/ 88 h 174"/>
                  <a:gd name="T90" fmla="*/ 0 w 78"/>
                  <a:gd name="T91" fmla="*/ 89 h 174"/>
                  <a:gd name="T92" fmla="*/ 0 w 78"/>
                  <a:gd name="T93" fmla="*/ 90 h 174"/>
                  <a:gd name="T94" fmla="*/ 0 w 78"/>
                  <a:gd name="T95" fmla="*/ 90 h 174"/>
                  <a:gd name="T96" fmla="*/ 0 w 78"/>
                  <a:gd name="T97" fmla="*/ 91 h 174"/>
                  <a:gd name="T98" fmla="*/ 0 w 78"/>
                  <a:gd name="T99" fmla="*/ 92 h 174"/>
                  <a:gd name="T100" fmla="*/ 0 w 78"/>
                  <a:gd name="T101" fmla="*/ 92 h 174"/>
                  <a:gd name="T102" fmla="*/ 0 w 78"/>
                  <a:gd name="T103" fmla="*/ 94 h 174"/>
                  <a:gd name="T104" fmla="*/ 0 w 78"/>
                  <a:gd name="T105" fmla="*/ 94 h 174"/>
                  <a:gd name="T106" fmla="*/ 1 w 78"/>
                  <a:gd name="T107" fmla="*/ 97 h 174"/>
                  <a:gd name="T108" fmla="*/ 15 w 78"/>
                  <a:gd name="T109" fmla="*/ 7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8" h="174">
                    <a:moveTo>
                      <a:pt x="48" y="0"/>
                    </a:moveTo>
                    <a:cubicBezTo>
                      <a:pt x="28" y="11"/>
                      <a:pt x="12" y="30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0" y="68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6"/>
                      <a:pt x="1" y="96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7" y="136"/>
                      <a:pt x="38" y="168"/>
                      <a:pt x="78" y="174"/>
                    </a:cubicBezTo>
                    <a:cubicBezTo>
                      <a:pt x="66" y="169"/>
                      <a:pt x="55" y="162"/>
                      <a:pt x="46" y="152"/>
                    </a:cubicBezTo>
                    <a:cubicBezTo>
                      <a:pt x="33" y="139"/>
                      <a:pt x="24" y="124"/>
                      <a:pt x="19" y="106"/>
                    </a:cubicBezTo>
                    <a:cubicBezTo>
                      <a:pt x="18" y="97"/>
                      <a:pt x="16" y="87"/>
                      <a:pt x="15" y="78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5" y="58"/>
                      <a:pt x="20" y="40"/>
                      <a:pt x="30" y="23"/>
                    </a:cubicBezTo>
                    <a:cubicBezTo>
                      <a:pt x="35" y="16"/>
                      <a:pt x="41" y="9"/>
                      <a:pt x="46" y="2"/>
                    </a:cubicBezTo>
                    <a:cubicBezTo>
                      <a:pt x="47" y="1"/>
                      <a:pt x="48" y="1"/>
                      <a:pt x="4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/>
              </a:p>
            </p:txBody>
          </p:sp>
          <p:sp>
            <p:nvSpPr>
              <p:cNvPr id="67" name="Rectangle 36"/>
              <p:cNvSpPr>
                <a:spLocks noChangeArrowheads="1"/>
              </p:cNvSpPr>
              <p:nvPr/>
            </p:nvSpPr>
            <p:spPr bwMode="auto">
              <a:xfrm>
                <a:off x="2605088" y="2592778"/>
                <a:ext cx="268288" cy="15398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/>
              </a:p>
            </p:txBody>
          </p:sp>
        </p:grpSp>
        <p:sp>
          <p:nvSpPr>
            <p:cNvPr id="68" name="Oval 107"/>
            <p:cNvSpPr>
              <a:spLocks noChangeArrowheads="1"/>
            </p:cNvSpPr>
            <p:nvPr/>
          </p:nvSpPr>
          <p:spPr bwMode="auto">
            <a:xfrm>
              <a:off x="3026322" y="1856241"/>
              <a:ext cx="67794" cy="57440"/>
            </a:xfrm>
            <a:prstGeom prst="ellipse">
              <a:avLst/>
            </a:pr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" name="Rectangles 3"/>
            <p:cNvSpPr/>
            <p:nvPr/>
          </p:nvSpPr>
          <p:spPr>
            <a:xfrm>
              <a:off x="2782913" y="1905694"/>
              <a:ext cx="6797878" cy="7676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US" altLang="zh-CN" sz="6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</a:rPr>
                <a:t>XIN CHÚC MỪNG CÁC BẠN!</a:t>
              </a:r>
            </a:p>
          </p:txBody>
        </p:sp>
      </p:grpSp>
      <p:pic>
        <p:nvPicPr>
          <p:cNvPr id="2" name="Âm thanh về đích, chiến thắng">
            <a:hlinkClick r:id="" action="ppaction://media"/>
            <a:extLst>
              <a:ext uri="{FF2B5EF4-FFF2-40B4-BE49-F238E27FC236}">
                <a16:creationId xmlns:a16="http://schemas.microsoft.com/office/drawing/2014/main" id="{8A7FB74D-2517-B541-B98F-2D9B0AE8FB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99738" y="496489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841" y="1140116"/>
            <a:ext cx="1695928" cy="205676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130" y="739688"/>
            <a:ext cx="3754340" cy="124034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53" y="741712"/>
            <a:ext cx="5615608" cy="1784091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524000" y="4020266"/>
            <a:ext cx="9144000" cy="2008136"/>
            <a:chOff x="0" y="3163016"/>
            <a:chExt cx="9144000" cy="200813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895" y="3492391"/>
            <a:ext cx="3460554" cy="203345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162" y="3321139"/>
            <a:ext cx="2977069" cy="2680937"/>
          </a:xfrm>
          <a:prstGeom prst="rect">
            <a:avLst/>
          </a:prstGeom>
        </p:spPr>
      </p:pic>
      <p:sp>
        <p:nvSpPr>
          <p:cNvPr id="20" name="TextBox 7"/>
          <p:cNvSpPr txBox="1"/>
          <p:nvPr/>
        </p:nvSpPr>
        <p:spPr>
          <a:xfrm>
            <a:off x="2669540" y="2056766"/>
            <a:ext cx="7644130" cy="126174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6600" b="1" dirty="0">
                <a:ln w="5080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 CẢM ƠN CÁC QUÝ THẦY CÔ!</a:t>
            </a:r>
            <a:endParaRPr lang="zh-CN" altLang="en-US" sz="6600" b="1" dirty="0">
              <a:ln w="50800"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青鸟华光简胖头鱼" panose="02010604000101010101" pitchFamily="2" charset="-122"/>
              <a:cs typeface="Tahoma" panose="020B0604030504040204" pitchFamily="34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640" y="1372161"/>
            <a:ext cx="1809340" cy="15058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DE0A8-85C0-02AF-9380-CB951E060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ẬP TẦM VÔNG -- ÂM NHẠC LỚP 1 -- CHÂN TRỜI SÁNG TẠO -- BÀI HÁT MẪU -- TẬP HÁT THEO LỜI CA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359009BE-2B4F-5394-7DB0-6320E615BB6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6344"/>
            <a:ext cx="12192000" cy="6519219"/>
          </a:xfrm>
        </p:spPr>
      </p:pic>
    </p:spTree>
    <p:extLst>
      <p:ext uri="{BB962C8B-B14F-4D97-AF65-F5344CB8AC3E}">
        <p14:creationId xmlns:p14="http://schemas.microsoft.com/office/powerpoint/2010/main" val="42517024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6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79;p23"/>
          <p:cNvSpPr txBox="1">
            <a:spLocks noGrp="1"/>
          </p:cNvSpPr>
          <p:nvPr/>
        </p:nvSpPr>
        <p:spPr>
          <a:xfrm>
            <a:off x="1710744" y="1742675"/>
            <a:ext cx="8532253" cy="2104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3000" dirty="0"/>
              <a:t>TOÁN </a:t>
            </a:r>
            <a:br>
              <a:rPr lang="en-US" sz="4500" dirty="0"/>
            </a:br>
            <a:r>
              <a:rPr lang="vi-VN" sz="4500" dirty="0"/>
              <a:t>BÀI 15:   SỐ 0</a:t>
            </a:r>
            <a:endParaRPr sz="3600" b="1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08" y="5125793"/>
            <a:ext cx="3080377" cy="16291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020" y="4490306"/>
            <a:ext cx="2438400" cy="226466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962365" y="511117"/>
            <a:ext cx="2076055" cy="1231558"/>
            <a:chOff x="186743" y="0"/>
            <a:chExt cx="2076055" cy="123155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743" y="0"/>
              <a:ext cx="2076055" cy="1231558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 rot="20790502">
              <a:off x="1488671" y="563095"/>
              <a:ext cx="476519" cy="261613"/>
            </a:xfrm>
            <a:prstGeom prst="ellipse">
              <a:avLst/>
            </a:prstGeom>
            <a:solidFill>
              <a:srgbClr val="09AF4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2"/>
          <a:stretch>
            <a:fillRect/>
          </a:stretch>
        </p:blipFill>
        <p:spPr>
          <a:xfrm>
            <a:off x="796344" y="375766"/>
            <a:ext cx="3000419" cy="164042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2447BF8-9FE5-A32C-06EB-B53AB37992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745" y="1966706"/>
            <a:ext cx="1949550" cy="185429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97E9D5-93BA-9B2E-32AF-2D1B595B9AB9}"/>
              </a:ext>
            </a:extLst>
          </p:cNvPr>
          <p:cNvSpPr txBox="1"/>
          <p:nvPr/>
        </p:nvSpPr>
        <p:spPr>
          <a:xfrm>
            <a:off x="3769360" y="2567305"/>
            <a:ext cx="873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dirty="0">
                <a:solidFill>
                  <a:srgbClr val="FF0000"/>
                </a:solidFill>
              </a:rPr>
              <a:t>0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526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be 4"/>
          <p:cNvSpPr/>
          <p:nvPr/>
        </p:nvSpPr>
        <p:spPr>
          <a:xfrm>
            <a:off x="10695216" y="2967030"/>
            <a:ext cx="350995" cy="345677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be 26"/>
          <p:cNvSpPr/>
          <p:nvPr/>
        </p:nvSpPr>
        <p:spPr>
          <a:xfrm>
            <a:off x="10196390" y="2870201"/>
            <a:ext cx="331916" cy="476268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ube 34"/>
          <p:cNvSpPr/>
          <p:nvPr/>
        </p:nvSpPr>
        <p:spPr>
          <a:xfrm>
            <a:off x="10185261" y="2726959"/>
            <a:ext cx="350995" cy="345677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9645223" y="2541090"/>
            <a:ext cx="350995" cy="814262"/>
            <a:chOff x="9742314" y="3431822"/>
            <a:chExt cx="508000" cy="1196622"/>
          </a:xfrm>
        </p:grpSpPr>
        <p:sp>
          <p:nvSpPr>
            <p:cNvPr id="28" name="Cube 27"/>
            <p:cNvSpPr/>
            <p:nvPr/>
          </p:nvSpPr>
          <p:spPr>
            <a:xfrm>
              <a:off x="9742314" y="4120444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ube 35"/>
            <p:cNvSpPr/>
            <p:nvPr/>
          </p:nvSpPr>
          <p:spPr>
            <a:xfrm>
              <a:off x="9742314" y="3776133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ube 36"/>
            <p:cNvSpPr/>
            <p:nvPr/>
          </p:nvSpPr>
          <p:spPr>
            <a:xfrm>
              <a:off x="9742314" y="3431822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130435" y="2306280"/>
            <a:ext cx="350995" cy="1048554"/>
            <a:chOff x="9064980" y="3087511"/>
            <a:chExt cx="508000" cy="1540933"/>
          </a:xfrm>
        </p:grpSpPr>
        <p:sp>
          <p:nvSpPr>
            <p:cNvPr id="29" name="Cube 28"/>
            <p:cNvSpPr/>
            <p:nvPr/>
          </p:nvSpPr>
          <p:spPr>
            <a:xfrm>
              <a:off x="9064980" y="4120444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9064980" y="3087511"/>
              <a:ext cx="508000" cy="1196622"/>
              <a:chOff x="9742314" y="3431822"/>
              <a:chExt cx="508000" cy="1196622"/>
            </a:xfrm>
          </p:grpSpPr>
          <p:sp>
            <p:nvSpPr>
              <p:cNvPr id="39" name="Cube 38"/>
              <p:cNvSpPr/>
              <p:nvPr/>
            </p:nvSpPr>
            <p:spPr>
              <a:xfrm>
                <a:off x="9742314" y="4120444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Cube 39"/>
              <p:cNvSpPr/>
              <p:nvPr/>
            </p:nvSpPr>
            <p:spPr>
              <a:xfrm>
                <a:off x="9742314" y="3776133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Cube 40"/>
              <p:cNvSpPr/>
              <p:nvPr/>
            </p:nvSpPr>
            <p:spPr>
              <a:xfrm>
                <a:off x="9742314" y="3431822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8564079" y="2083615"/>
            <a:ext cx="350995" cy="1286687"/>
            <a:chOff x="8387646" y="2737555"/>
            <a:chExt cx="508000" cy="1890889"/>
          </a:xfrm>
        </p:grpSpPr>
        <p:sp>
          <p:nvSpPr>
            <p:cNvPr id="30" name="Cube 29"/>
            <p:cNvSpPr/>
            <p:nvPr/>
          </p:nvSpPr>
          <p:spPr>
            <a:xfrm>
              <a:off x="8387646" y="4120444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8387646" y="2737555"/>
              <a:ext cx="508000" cy="1540933"/>
              <a:chOff x="9064980" y="3087511"/>
              <a:chExt cx="508000" cy="1540933"/>
            </a:xfrm>
          </p:grpSpPr>
          <p:sp>
            <p:nvSpPr>
              <p:cNvPr id="43" name="Cube 42"/>
              <p:cNvSpPr/>
              <p:nvPr/>
            </p:nvSpPr>
            <p:spPr>
              <a:xfrm>
                <a:off x="9064980" y="4120444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4" name="Group 43"/>
              <p:cNvGrpSpPr/>
              <p:nvPr/>
            </p:nvGrpSpPr>
            <p:grpSpPr>
              <a:xfrm>
                <a:off x="9064980" y="3087511"/>
                <a:ext cx="508000" cy="1196622"/>
                <a:chOff x="9742314" y="3431822"/>
                <a:chExt cx="508000" cy="1196622"/>
              </a:xfrm>
            </p:grpSpPr>
            <p:sp>
              <p:nvSpPr>
                <p:cNvPr id="45" name="Cube 44"/>
                <p:cNvSpPr/>
                <p:nvPr/>
              </p:nvSpPr>
              <p:spPr>
                <a:xfrm>
                  <a:off x="9742314" y="4120444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Cube 45"/>
                <p:cNvSpPr/>
                <p:nvPr/>
              </p:nvSpPr>
              <p:spPr>
                <a:xfrm>
                  <a:off x="9742314" y="3776133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Cube 46"/>
                <p:cNvSpPr/>
                <p:nvPr/>
              </p:nvSpPr>
              <p:spPr>
                <a:xfrm>
                  <a:off x="9742314" y="3431822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9" name="Group 8"/>
          <p:cNvGrpSpPr/>
          <p:nvPr/>
        </p:nvGrpSpPr>
        <p:grpSpPr>
          <a:xfrm>
            <a:off x="7997723" y="1825682"/>
            <a:ext cx="350995" cy="1524821"/>
            <a:chOff x="7687732" y="2387599"/>
            <a:chExt cx="508000" cy="2240845"/>
          </a:xfrm>
        </p:grpSpPr>
        <p:sp>
          <p:nvSpPr>
            <p:cNvPr id="31" name="Cube 30"/>
            <p:cNvSpPr/>
            <p:nvPr/>
          </p:nvSpPr>
          <p:spPr>
            <a:xfrm>
              <a:off x="7687732" y="4120444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7687732" y="2387599"/>
              <a:ext cx="508000" cy="1890889"/>
              <a:chOff x="8387646" y="2737555"/>
              <a:chExt cx="508000" cy="1890889"/>
            </a:xfrm>
          </p:grpSpPr>
          <p:sp>
            <p:nvSpPr>
              <p:cNvPr id="49" name="Cube 48"/>
              <p:cNvSpPr/>
              <p:nvPr/>
            </p:nvSpPr>
            <p:spPr>
              <a:xfrm>
                <a:off x="8387646" y="4120444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0" name="Group 49"/>
              <p:cNvGrpSpPr/>
              <p:nvPr/>
            </p:nvGrpSpPr>
            <p:grpSpPr>
              <a:xfrm>
                <a:off x="8387646" y="2737555"/>
                <a:ext cx="508000" cy="1540933"/>
                <a:chOff x="9064980" y="3087511"/>
                <a:chExt cx="508000" cy="1540933"/>
              </a:xfrm>
            </p:grpSpPr>
            <p:sp>
              <p:nvSpPr>
                <p:cNvPr id="51" name="Cube 50"/>
                <p:cNvSpPr/>
                <p:nvPr/>
              </p:nvSpPr>
              <p:spPr>
                <a:xfrm>
                  <a:off x="9064980" y="4120444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2" name="Group 51"/>
                <p:cNvGrpSpPr/>
                <p:nvPr/>
              </p:nvGrpSpPr>
              <p:grpSpPr>
                <a:xfrm>
                  <a:off x="9064980" y="3087511"/>
                  <a:ext cx="508000" cy="1196622"/>
                  <a:chOff x="9742314" y="3431822"/>
                  <a:chExt cx="508000" cy="1196622"/>
                </a:xfrm>
              </p:grpSpPr>
              <p:sp>
                <p:nvSpPr>
                  <p:cNvPr id="53" name="Cube 52"/>
                  <p:cNvSpPr/>
                  <p:nvPr/>
                </p:nvSpPr>
                <p:spPr>
                  <a:xfrm>
                    <a:off x="9742314" y="4120444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Cube 53"/>
                  <p:cNvSpPr/>
                  <p:nvPr/>
                </p:nvSpPr>
                <p:spPr>
                  <a:xfrm>
                    <a:off x="9742314" y="3776133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Cube 54"/>
                  <p:cNvSpPr/>
                  <p:nvPr/>
                </p:nvSpPr>
                <p:spPr>
                  <a:xfrm>
                    <a:off x="9742314" y="3431822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10" name="Group 9"/>
          <p:cNvGrpSpPr/>
          <p:nvPr/>
        </p:nvGrpSpPr>
        <p:grpSpPr>
          <a:xfrm>
            <a:off x="7441865" y="1579675"/>
            <a:ext cx="350995" cy="1766794"/>
            <a:chOff x="7010398" y="2037643"/>
            <a:chExt cx="508000" cy="2596445"/>
          </a:xfrm>
        </p:grpSpPr>
        <p:sp>
          <p:nvSpPr>
            <p:cNvPr id="32" name="Cube 31"/>
            <p:cNvSpPr/>
            <p:nvPr/>
          </p:nvSpPr>
          <p:spPr>
            <a:xfrm>
              <a:off x="7010398" y="4126088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7010398" y="2037643"/>
              <a:ext cx="508000" cy="2240845"/>
              <a:chOff x="7687732" y="2387599"/>
              <a:chExt cx="508000" cy="2240845"/>
            </a:xfrm>
          </p:grpSpPr>
          <p:sp>
            <p:nvSpPr>
              <p:cNvPr id="57" name="Cube 56"/>
              <p:cNvSpPr/>
              <p:nvPr/>
            </p:nvSpPr>
            <p:spPr>
              <a:xfrm>
                <a:off x="7687732" y="4120444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8" name="Group 57"/>
              <p:cNvGrpSpPr/>
              <p:nvPr/>
            </p:nvGrpSpPr>
            <p:grpSpPr>
              <a:xfrm>
                <a:off x="7687732" y="2387599"/>
                <a:ext cx="508000" cy="1890889"/>
                <a:chOff x="8387646" y="2737555"/>
                <a:chExt cx="508000" cy="1890889"/>
              </a:xfrm>
            </p:grpSpPr>
            <p:sp>
              <p:nvSpPr>
                <p:cNvPr id="59" name="Cube 58"/>
                <p:cNvSpPr/>
                <p:nvPr/>
              </p:nvSpPr>
              <p:spPr>
                <a:xfrm>
                  <a:off x="8387646" y="4120444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0" name="Group 59"/>
                <p:cNvGrpSpPr/>
                <p:nvPr/>
              </p:nvGrpSpPr>
              <p:grpSpPr>
                <a:xfrm>
                  <a:off x="8387646" y="2737555"/>
                  <a:ext cx="508000" cy="1540933"/>
                  <a:chOff x="9064980" y="3087511"/>
                  <a:chExt cx="508000" cy="1540933"/>
                </a:xfrm>
              </p:grpSpPr>
              <p:sp>
                <p:nvSpPr>
                  <p:cNvPr id="61" name="Cube 60"/>
                  <p:cNvSpPr/>
                  <p:nvPr/>
                </p:nvSpPr>
                <p:spPr>
                  <a:xfrm>
                    <a:off x="9064980" y="4120444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62" name="Group 61"/>
                  <p:cNvGrpSpPr/>
                  <p:nvPr/>
                </p:nvGrpSpPr>
                <p:grpSpPr>
                  <a:xfrm>
                    <a:off x="9064980" y="3087511"/>
                    <a:ext cx="508000" cy="1196622"/>
                    <a:chOff x="9742314" y="3431822"/>
                    <a:chExt cx="508000" cy="1196622"/>
                  </a:xfrm>
                </p:grpSpPr>
                <p:sp>
                  <p:nvSpPr>
                    <p:cNvPr id="63" name="Cube 62"/>
                    <p:cNvSpPr/>
                    <p:nvPr/>
                  </p:nvSpPr>
                  <p:spPr>
                    <a:xfrm>
                      <a:off x="9742314" y="4120444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" name="Cube 63"/>
                    <p:cNvSpPr/>
                    <p:nvPr/>
                  </p:nvSpPr>
                  <p:spPr>
                    <a:xfrm>
                      <a:off x="9742314" y="3776133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" name="Cube 64"/>
                    <p:cNvSpPr/>
                    <p:nvPr/>
                  </p:nvSpPr>
                  <p:spPr>
                    <a:xfrm>
                      <a:off x="9742314" y="3431822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</p:grpSp>
      <p:grpSp>
        <p:nvGrpSpPr>
          <p:cNvPr id="11" name="Group 10"/>
          <p:cNvGrpSpPr/>
          <p:nvPr/>
        </p:nvGrpSpPr>
        <p:grpSpPr>
          <a:xfrm>
            <a:off x="6894963" y="1351825"/>
            <a:ext cx="350995" cy="2027974"/>
            <a:chOff x="6310484" y="1682042"/>
            <a:chExt cx="508000" cy="2980268"/>
          </a:xfrm>
        </p:grpSpPr>
        <p:sp>
          <p:nvSpPr>
            <p:cNvPr id="33" name="Cube 32"/>
            <p:cNvSpPr/>
            <p:nvPr/>
          </p:nvSpPr>
          <p:spPr>
            <a:xfrm>
              <a:off x="6310484" y="4154310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6310484" y="1682042"/>
              <a:ext cx="508000" cy="2596445"/>
              <a:chOff x="7010398" y="2037643"/>
              <a:chExt cx="508000" cy="2596445"/>
            </a:xfrm>
          </p:grpSpPr>
          <p:sp>
            <p:nvSpPr>
              <p:cNvPr id="67" name="Cube 66"/>
              <p:cNvSpPr/>
              <p:nvPr/>
            </p:nvSpPr>
            <p:spPr>
              <a:xfrm>
                <a:off x="7010398" y="4126088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7010398" y="2037643"/>
                <a:ext cx="508000" cy="2240845"/>
                <a:chOff x="7687732" y="2387599"/>
                <a:chExt cx="508000" cy="2240845"/>
              </a:xfrm>
            </p:grpSpPr>
            <p:sp>
              <p:nvSpPr>
                <p:cNvPr id="69" name="Cube 68"/>
                <p:cNvSpPr/>
                <p:nvPr/>
              </p:nvSpPr>
              <p:spPr>
                <a:xfrm>
                  <a:off x="7687732" y="4120444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0" name="Group 69"/>
                <p:cNvGrpSpPr/>
                <p:nvPr/>
              </p:nvGrpSpPr>
              <p:grpSpPr>
                <a:xfrm>
                  <a:off x="7687732" y="2387599"/>
                  <a:ext cx="508000" cy="1890889"/>
                  <a:chOff x="8387646" y="2737555"/>
                  <a:chExt cx="508000" cy="1890889"/>
                </a:xfrm>
              </p:grpSpPr>
              <p:sp>
                <p:nvSpPr>
                  <p:cNvPr id="71" name="Cube 70"/>
                  <p:cNvSpPr/>
                  <p:nvPr/>
                </p:nvSpPr>
                <p:spPr>
                  <a:xfrm>
                    <a:off x="8387646" y="4120444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72" name="Group 71"/>
                  <p:cNvGrpSpPr/>
                  <p:nvPr/>
                </p:nvGrpSpPr>
                <p:grpSpPr>
                  <a:xfrm>
                    <a:off x="8387646" y="2737555"/>
                    <a:ext cx="508000" cy="1540933"/>
                    <a:chOff x="9064980" y="3087511"/>
                    <a:chExt cx="508000" cy="1540933"/>
                  </a:xfrm>
                </p:grpSpPr>
                <p:sp>
                  <p:nvSpPr>
                    <p:cNvPr id="73" name="Cube 72"/>
                    <p:cNvSpPr/>
                    <p:nvPr/>
                  </p:nvSpPr>
                  <p:spPr>
                    <a:xfrm>
                      <a:off x="9064980" y="4120444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74" name="Group 73"/>
                    <p:cNvGrpSpPr/>
                    <p:nvPr/>
                  </p:nvGrpSpPr>
                  <p:grpSpPr>
                    <a:xfrm>
                      <a:off x="9064980" y="3087511"/>
                      <a:ext cx="508000" cy="1196622"/>
                      <a:chOff x="9742314" y="3431822"/>
                      <a:chExt cx="508000" cy="1196622"/>
                    </a:xfrm>
                  </p:grpSpPr>
                  <p:sp>
                    <p:nvSpPr>
                      <p:cNvPr id="75" name="Cube 74"/>
                      <p:cNvSpPr/>
                      <p:nvPr/>
                    </p:nvSpPr>
                    <p:spPr>
                      <a:xfrm>
                        <a:off x="9742314" y="4120444"/>
                        <a:ext cx="508000" cy="508000"/>
                      </a:xfrm>
                      <a:prstGeom prst="cube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6" name="Cube 75"/>
                      <p:cNvSpPr/>
                      <p:nvPr/>
                    </p:nvSpPr>
                    <p:spPr>
                      <a:xfrm>
                        <a:off x="9742314" y="3776133"/>
                        <a:ext cx="508000" cy="508000"/>
                      </a:xfrm>
                      <a:prstGeom prst="cube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7" name="Cube 76"/>
                      <p:cNvSpPr/>
                      <p:nvPr/>
                    </p:nvSpPr>
                    <p:spPr>
                      <a:xfrm>
                        <a:off x="9742314" y="3431822"/>
                        <a:ext cx="508000" cy="508000"/>
                      </a:xfrm>
                      <a:prstGeom prst="cube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</p:grpSp>
          </p:grpSp>
        </p:grpSp>
      </p:grpSp>
      <p:sp>
        <p:nvSpPr>
          <p:cNvPr id="255" name="Parallelogram 254"/>
          <p:cNvSpPr/>
          <p:nvPr/>
        </p:nvSpPr>
        <p:spPr>
          <a:xfrm>
            <a:off x="11177343" y="3188906"/>
            <a:ext cx="429257" cy="94872"/>
          </a:xfrm>
          <a:prstGeom prst="parallelogram">
            <a:avLst>
              <a:gd name="adj" fmla="val 1103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TextBox 256"/>
          <p:cNvSpPr txBox="1"/>
          <p:nvPr/>
        </p:nvSpPr>
        <p:spPr>
          <a:xfrm>
            <a:off x="426070" y="3309967"/>
            <a:ext cx="1038578" cy="7848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58" name="TextBox 257"/>
          <p:cNvSpPr txBox="1"/>
          <p:nvPr/>
        </p:nvSpPr>
        <p:spPr>
          <a:xfrm>
            <a:off x="946021" y="3302547"/>
            <a:ext cx="1038578" cy="7848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9" name="TextBox 258"/>
          <p:cNvSpPr txBox="1"/>
          <p:nvPr/>
        </p:nvSpPr>
        <p:spPr>
          <a:xfrm>
            <a:off x="1418684" y="3326763"/>
            <a:ext cx="1038578" cy="7848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0" name="TextBox 259"/>
          <p:cNvSpPr txBox="1"/>
          <p:nvPr/>
        </p:nvSpPr>
        <p:spPr>
          <a:xfrm>
            <a:off x="2014730" y="3351005"/>
            <a:ext cx="1038578" cy="7848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1" name="TextBox 260"/>
          <p:cNvSpPr txBox="1"/>
          <p:nvPr/>
        </p:nvSpPr>
        <p:spPr>
          <a:xfrm>
            <a:off x="2613995" y="3372790"/>
            <a:ext cx="1038578" cy="7848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62" name="TextBox 261"/>
          <p:cNvSpPr txBox="1"/>
          <p:nvPr/>
        </p:nvSpPr>
        <p:spPr>
          <a:xfrm>
            <a:off x="3153604" y="3375587"/>
            <a:ext cx="1038578" cy="7848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3" name="TextBox 262"/>
          <p:cNvSpPr txBox="1"/>
          <p:nvPr/>
        </p:nvSpPr>
        <p:spPr>
          <a:xfrm>
            <a:off x="3690886" y="3390700"/>
            <a:ext cx="1038578" cy="7848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64" name="TextBox 263"/>
          <p:cNvSpPr txBox="1"/>
          <p:nvPr/>
        </p:nvSpPr>
        <p:spPr>
          <a:xfrm>
            <a:off x="4175554" y="3407843"/>
            <a:ext cx="1038578" cy="7848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65" name="TextBox 264"/>
          <p:cNvSpPr txBox="1"/>
          <p:nvPr/>
        </p:nvSpPr>
        <p:spPr>
          <a:xfrm>
            <a:off x="4756221" y="3420260"/>
            <a:ext cx="1038578" cy="7848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66" name="TextBox 265"/>
          <p:cNvSpPr txBox="1"/>
          <p:nvPr/>
        </p:nvSpPr>
        <p:spPr>
          <a:xfrm>
            <a:off x="5371692" y="3430599"/>
            <a:ext cx="1038578" cy="7848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67" name="TextBox 266"/>
          <p:cNvSpPr txBox="1"/>
          <p:nvPr/>
        </p:nvSpPr>
        <p:spPr>
          <a:xfrm>
            <a:off x="5972072" y="3428246"/>
            <a:ext cx="1038578" cy="7848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68" name="TextBox 267"/>
          <p:cNvSpPr txBox="1"/>
          <p:nvPr/>
        </p:nvSpPr>
        <p:spPr>
          <a:xfrm>
            <a:off x="6520156" y="3431325"/>
            <a:ext cx="1038578" cy="7848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69" name="TextBox 268"/>
          <p:cNvSpPr txBox="1"/>
          <p:nvPr/>
        </p:nvSpPr>
        <p:spPr>
          <a:xfrm>
            <a:off x="7079461" y="3458278"/>
            <a:ext cx="1038578" cy="7848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70" name="TextBox 269"/>
          <p:cNvSpPr txBox="1"/>
          <p:nvPr/>
        </p:nvSpPr>
        <p:spPr>
          <a:xfrm>
            <a:off x="7688884" y="3439121"/>
            <a:ext cx="1038578" cy="7848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71" name="TextBox 270"/>
          <p:cNvSpPr txBox="1"/>
          <p:nvPr/>
        </p:nvSpPr>
        <p:spPr>
          <a:xfrm>
            <a:off x="8219284" y="3443452"/>
            <a:ext cx="1038578" cy="7848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72" name="TextBox 271"/>
          <p:cNvSpPr txBox="1"/>
          <p:nvPr/>
        </p:nvSpPr>
        <p:spPr>
          <a:xfrm>
            <a:off x="8765516" y="3447599"/>
            <a:ext cx="1038578" cy="7848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3" name="TextBox 272"/>
          <p:cNvSpPr txBox="1"/>
          <p:nvPr/>
        </p:nvSpPr>
        <p:spPr>
          <a:xfrm>
            <a:off x="9349728" y="3439234"/>
            <a:ext cx="1038578" cy="7848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4" name="TextBox 273"/>
          <p:cNvSpPr txBox="1"/>
          <p:nvPr/>
        </p:nvSpPr>
        <p:spPr>
          <a:xfrm>
            <a:off x="9851010" y="3428737"/>
            <a:ext cx="1038578" cy="7848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5" name="TextBox 274"/>
          <p:cNvSpPr txBox="1"/>
          <p:nvPr/>
        </p:nvSpPr>
        <p:spPr>
          <a:xfrm>
            <a:off x="10415484" y="3429934"/>
            <a:ext cx="1038578" cy="7848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76" name="TextBox 275"/>
          <p:cNvSpPr txBox="1"/>
          <p:nvPr/>
        </p:nvSpPr>
        <p:spPr>
          <a:xfrm>
            <a:off x="10870713" y="3435550"/>
            <a:ext cx="1038578" cy="7848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52" name="Cube 251"/>
          <p:cNvSpPr/>
          <p:nvPr/>
        </p:nvSpPr>
        <p:spPr>
          <a:xfrm flipH="1">
            <a:off x="2377138" y="2842168"/>
            <a:ext cx="353174" cy="410017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7" name="Group 206"/>
          <p:cNvGrpSpPr/>
          <p:nvPr/>
        </p:nvGrpSpPr>
        <p:grpSpPr>
          <a:xfrm flipH="1">
            <a:off x="5159746" y="1524664"/>
            <a:ext cx="352604" cy="1766795"/>
            <a:chOff x="7010398" y="2037643"/>
            <a:chExt cx="508000" cy="2596445"/>
          </a:xfrm>
        </p:grpSpPr>
        <p:sp>
          <p:nvSpPr>
            <p:cNvPr id="208" name="Cube 207"/>
            <p:cNvSpPr/>
            <p:nvPr/>
          </p:nvSpPr>
          <p:spPr>
            <a:xfrm>
              <a:off x="7010398" y="4126088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9" name="Group 208"/>
            <p:cNvGrpSpPr/>
            <p:nvPr/>
          </p:nvGrpSpPr>
          <p:grpSpPr>
            <a:xfrm>
              <a:off x="7010398" y="2037643"/>
              <a:ext cx="508000" cy="2240845"/>
              <a:chOff x="7687732" y="2387599"/>
              <a:chExt cx="508000" cy="2240845"/>
            </a:xfrm>
          </p:grpSpPr>
          <p:sp>
            <p:nvSpPr>
              <p:cNvPr id="210" name="Cube 209"/>
              <p:cNvSpPr/>
              <p:nvPr/>
            </p:nvSpPr>
            <p:spPr>
              <a:xfrm>
                <a:off x="7687732" y="4120444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1" name="Group 210"/>
              <p:cNvGrpSpPr/>
              <p:nvPr/>
            </p:nvGrpSpPr>
            <p:grpSpPr>
              <a:xfrm>
                <a:off x="7687732" y="2387599"/>
                <a:ext cx="508000" cy="1890889"/>
                <a:chOff x="8387646" y="2737555"/>
                <a:chExt cx="508000" cy="1890889"/>
              </a:xfrm>
            </p:grpSpPr>
            <p:sp>
              <p:nvSpPr>
                <p:cNvPr id="212" name="Cube 211"/>
                <p:cNvSpPr/>
                <p:nvPr/>
              </p:nvSpPr>
              <p:spPr>
                <a:xfrm>
                  <a:off x="8387646" y="4120444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13" name="Group 212"/>
                <p:cNvGrpSpPr/>
                <p:nvPr/>
              </p:nvGrpSpPr>
              <p:grpSpPr>
                <a:xfrm>
                  <a:off x="8387646" y="2737555"/>
                  <a:ext cx="508000" cy="1540933"/>
                  <a:chOff x="9064980" y="3087511"/>
                  <a:chExt cx="508000" cy="1540933"/>
                </a:xfrm>
              </p:grpSpPr>
              <p:sp>
                <p:nvSpPr>
                  <p:cNvPr id="214" name="Cube 213"/>
                  <p:cNvSpPr/>
                  <p:nvPr/>
                </p:nvSpPr>
                <p:spPr>
                  <a:xfrm>
                    <a:off x="9064980" y="4120444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15" name="Group 214"/>
                  <p:cNvGrpSpPr/>
                  <p:nvPr/>
                </p:nvGrpSpPr>
                <p:grpSpPr>
                  <a:xfrm>
                    <a:off x="9064980" y="3087511"/>
                    <a:ext cx="508000" cy="1196622"/>
                    <a:chOff x="9742314" y="3431822"/>
                    <a:chExt cx="508000" cy="1196622"/>
                  </a:xfrm>
                </p:grpSpPr>
                <p:sp>
                  <p:nvSpPr>
                    <p:cNvPr id="216" name="Cube 215"/>
                    <p:cNvSpPr/>
                    <p:nvPr/>
                  </p:nvSpPr>
                  <p:spPr>
                    <a:xfrm>
                      <a:off x="9742314" y="4120444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7" name="Cube 216"/>
                    <p:cNvSpPr/>
                    <p:nvPr/>
                  </p:nvSpPr>
                  <p:spPr>
                    <a:xfrm>
                      <a:off x="9742314" y="3776133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8" name="Cube 217"/>
                    <p:cNvSpPr/>
                    <p:nvPr/>
                  </p:nvSpPr>
                  <p:spPr>
                    <a:xfrm>
                      <a:off x="9742314" y="3431822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</p:grpSp>
      <p:sp>
        <p:nvSpPr>
          <p:cNvPr id="181" name="Cube 180"/>
          <p:cNvSpPr/>
          <p:nvPr/>
        </p:nvSpPr>
        <p:spPr>
          <a:xfrm flipH="1">
            <a:off x="1250336" y="2861946"/>
            <a:ext cx="352604" cy="345677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Cube 181"/>
          <p:cNvSpPr/>
          <p:nvPr/>
        </p:nvSpPr>
        <p:spPr>
          <a:xfrm flipH="1">
            <a:off x="1807869" y="2872377"/>
            <a:ext cx="352604" cy="345677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Cube 182"/>
          <p:cNvSpPr/>
          <p:nvPr/>
        </p:nvSpPr>
        <p:spPr>
          <a:xfrm flipH="1">
            <a:off x="1807746" y="2646755"/>
            <a:ext cx="352604" cy="345677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Cube 252"/>
          <p:cNvSpPr/>
          <p:nvPr/>
        </p:nvSpPr>
        <p:spPr>
          <a:xfrm flipH="1">
            <a:off x="2377138" y="2579914"/>
            <a:ext cx="352604" cy="345677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7" name="Group 246"/>
          <p:cNvGrpSpPr/>
          <p:nvPr/>
        </p:nvGrpSpPr>
        <p:grpSpPr>
          <a:xfrm flipH="1">
            <a:off x="2988753" y="2444655"/>
            <a:ext cx="352604" cy="814262"/>
            <a:chOff x="9742314" y="3431822"/>
            <a:chExt cx="508000" cy="1196622"/>
          </a:xfrm>
        </p:grpSpPr>
        <p:sp>
          <p:nvSpPr>
            <p:cNvPr id="248" name="Cube 247"/>
            <p:cNvSpPr/>
            <p:nvPr/>
          </p:nvSpPr>
          <p:spPr>
            <a:xfrm>
              <a:off x="9742314" y="4120444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Cube 248"/>
            <p:cNvSpPr/>
            <p:nvPr/>
          </p:nvSpPr>
          <p:spPr>
            <a:xfrm>
              <a:off x="9742314" y="3776133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Cube 249"/>
            <p:cNvSpPr/>
            <p:nvPr/>
          </p:nvSpPr>
          <p:spPr>
            <a:xfrm>
              <a:off x="9742314" y="3431822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0" name="Group 239"/>
          <p:cNvGrpSpPr/>
          <p:nvPr/>
        </p:nvGrpSpPr>
        <p:grpSpPr>
          <a:xfrm flipH="1">
            <a:off x="3504587" y="2225245"/>
            <a:ext cx="352604" cy="1048554"/>
            <a:chOff x="9064980" y="3087511"/>
            <a:chExt cx="508000" cy="1540933"/>
          </a:xfrm>
        </p:grpSpPr>
        <p:sp>
          <p:nvSpPr>
            <p:cNvPr id="241" name="Cube 240"/>
            <p:cNvSpPr/>
            <p:nvPr/>
          </p:nvSpPr>
          <p:spPr>
            <a:xfrm>
              <a:off x="9064980" y="4120444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2" name="Group 241"/>
            <p:cNvGrpSpPr/>
            <p:nvPr/>
          </p:nvGrpSpPr>
          <p:grpSpPr>
            <a:xfrm>
              <a:off x="9064980" y="3087511"/>
              <a:ext cx="508000" cy="1196622"/>
              <a:chOff x="9742314" y="3431822"/>
              <a:chExt cx="508000" cy="1196622"/>
            </a:xfrm>
          </p:grpSpPr>
          <p:sp>
            <p:nvSpPr>
              <p:cNvPr id="243" name="Cube 242"/>
              <p:cNvSpPr/>
              <p:nvPr/>
            </p:nvSpPr>
            <p:spPr>
              <a:xfrm>
                <a:off x="9742314" y="4120444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Cube 243"/>
              <p:cNvSpPr/>
              <p:nvPr/>
            </p:nvSpPr>
            <p:spPr>
              <a:xfrm>
                <a:off x="9742314" y="3776133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Cube 244"/>
              <p:cNvSpPr/>
              <p:nvPr/>
            </p:nvSpPr>
            <p:spPr>
              <a:xfrm>
                <a:off x="9742314" y="3431822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31" name="Group 230"/>
          <p:cNvGrpSpPr/>
          <p:nvPr/>
        </p:nvGrpSpPr>
        <p:grpSpPr>
          <a:xfrm flipH="1">
            <a:off x="4072552" y="1981184"/>
            <a:ext cx="352604" cy="1286687"/>
            <a:chOff x="8387646" y="2737555"/>
            <a:chExt cx="508000" cy="1890889"/>
          </a:xfrm>
        </p:grpSpPr>
        <p:sp>
          <p:nvSpPr>
            <p:cNvPr id="232" name="Cube 231"/>
            <p:cNvSpPr/>
            <p:nvPr/>
          </p:nvSpPr>
          <p:spPr>
            <a:xfrm>
              <a:off x="8387646" y="4120444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3" name="Group 232"/>
            <p:cNvGrpSpPr/>
            <p:nvPr/>
          </p:nvGrpSpPr>
          <p:grpSpPr>
            <a:xfrm>
              <a:off x="8387646" y="2737555"/>
              <a:ext cx="508000" cy="1540933"/>
              <a:chOff x="9064980" y="3087511"/>
              <a:chExt cx="508000" cy="1540933"/>
            </a:xfrm>
          </p:grpSpPr>
          <p:sp>
            <p:nvSpPr>
              <p:cNvPr id="234" name="Cube 233"/>
              <p:cNvSpPr/>
              <p:nvPr/>
            </p:nvSpPr>
            <p:spPr>
              <a:xfrm>
                <a:off x="9064980" y="4120444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5" name="Group 234"/>
              <p:cNvGrpSpPr/>
              <p:nvPr/>
            </p:nvGrpSpPr>
            <p:grpSpPr>
              <a:xfrm>
                <a:off x="9064980" y="3087511"/>
                <a:ext cx="508000" cy="1196622"/>
                <a:chOff x="9742314" y="3431822"/>
                <a:chExt cx="508000" cy="1196622"/>
              </a:xfrm>
            </p:grpSpPr>
            <p:sp>
              <p:nvSpPr>
                <p:cNvPr id="236" name="Cube 235"/>
                <p:cNvSpPr/>
                <p:nvPr/>
              </p:nvSpPr>
              <p:spPr>
                <a:xfrm>
                  <a:off x="9742314" y="4120444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Cube 236"/>
                <p:cNvSpPr/>
                <p:nvPr/>
              </p:nvSpPr>
              <p:spPr>
                <a:xfrm>
                  <a:off x="9742314" y="3776133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8" name="Cube 237"/>
                <p:cNvSpPr/>
                <p:nvPr/>
              </p:nvSpPr>
              <p:spPr>
                <a:xfrm>
                  <a:off x="9742314" y="3431822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20" name="Group 219"/>
          <p:cNvGrpSpPr/>
          <p:nvPr/>
        </p:nvGrpSpPr>
        <p:grpSpPr>
          <a:xfrm flipH="1">
            <a:off x="4585270" y="1758275"/>
            <a:ext cx="352604" cy="1524820"/>
            <a:chOff x="7687732" y="2387599"/>
            <a:chExt cx="508000" cy="2240845"/>
          </a:xfrm>
        </p:grpSpPr>
        <p:sp>
          <p:nvSpPr>
            <p:cNvPr id="221" name="Cube 220"/>
            <p:cNvSpPr/>
            <p:nvPr/>
          </p:nvSpPr>
          <p:spPr>
            <a:xfrm>
              <a:off x="7687732" y="4120444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2" name="Group 221"/>
            <p:cNvGrpSpPr/>
            <p:nvPr/>
          </p:nvGrpSpPr>
          <p:grpSpPr>
            <a:xfrm>
              <a:off x="7687732" y="2387599"/>
              <a:ext cx="508000" cy="1890889"/>
              <a:chOff x="8387646" y="2737555"/>
              <a:chExt cx="508000" cy="1890889"/>
            </a:xfrm>
          </p:grpSpPr>
          <p:sp>
            <p:nvSpPr>
              <p:cNvPr id="223" name="Cube 222"/>
              <p:cNvSpPr/>
              <p:nvPr/>
            </p:nvSpPr>
            <p:spPr>
              <a:xfrm>
                <a:off x="8387646" y="4120444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4" name="Group 223"/>
              <p:cNvGrpSpPr/>
              <p:nvPr/>
            </p:nvGrpSpPr>
            <p:grpSpPr>
              <a:xfrm>
                <a:off x="8387646" y="2737555"/>
                <a:ext cx="508000" cy="1540933"/>
                <a:chOff x="9064980" y="3087511"/>
                <a:chExt cx="508000" cy="1540933"/>
              </a:xfrm>
            </p:grpSpPr>
            <p:sp>
              <p:nvSpPr>
                <p:cNvPr id="225" name="Cube 224"/>
                <p:cNvSpPr/>
                <p:nvPr/>
              </p:nvSpPr>
              <p:spPr>
                <a:xfrm>
                  <a:off x="9064980" y="4120444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26" name="Group 225"/>
                <p:cNvGrpSpPr/>
                <p:nvPr/>
              </p:nvGrpSpPr>
              <p:grpSpPr>
                <a:xfrm>
                  <a:off x="9064980" y="3087511"/>
                  <a:ext cx="508000" cy="1196622"/>
                  <a:chOff x="9742314" y="3431822"/>
                  <a:chExt cx="508000" cy="1196622"/>
                </a:xfrm>
              </p:grpSpPr>
              <p:sp>
                <p:nvSpPr>
                  <p:cNvPr id="227" name="Cube 226"/>
                  <p:cNvSpPr/>
                  <p:nvPr/>
                </p:nvSpPr>
                <p:spPr>
                  <a:xfrm>
                    <a:off x="9742314" y="4120444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8" name="Cube 227"/>
                  <p:cNvSpPr/>
                  <p:nvPr/>
                </p:nvSpPr>
                <p:spPr>
                  <a:xfrm>
                    <a:off x="9742314" y="3776133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9" name="Cube 228"/>
                  <p:cNvSpPr/>
                  <p:nvPr/>
                </p:nvSpPr>
                <p:spPr>
                  <a:xfrm>
                    <a:off x="9742314" y="3431822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sp>
        <p:nvSpPr>
          <p:cNvPr id="206" name="Cube 205"/>
          <p:cNvSpPr/>
          <p:nvPr/>
        </p:nvSpPr>
        <p:spPr>
          <a:xfrm flipH="1">
            <a:off x="5167158" y="1285776"/>
            <a:ext cx="352604" cy="345677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2" name="Group 191"/>
          <p:cNvGrpSpPr/>
          <p:nvPr/>
        </p:nvGrpSpPr>
        <p:grpSpPr>
          <a:xfrm flipH="1">
            <a:off x="5679260" y="1303920"/>
            <a:ext cx="352604" cy="2027974"/>
            <a:chOff x="6310484" y="1682042"/>
            <a:chExt cx="508000" cy="2980268"/>
          </a:xfrm>
        </p:grpSpPr>
        <p:sp>
          <p:nvSpPr>
            <p:cNvPr id="193" name="Cube 192"/>
            <p:cNvSpPr/>
            <p:nvPr/>
          </p:nvSpPr>
          <p:spPr>
            <a:xfrm>
              <a:off x="6310484" y="4154310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4" name="Group 193"/>
            <p:cNvGrpSpPr/>
            <p:nvPr/>
          </p:nvGrpSpPr>
          <p:grpSpPr>
            <a:xfrm>
              <a:off x="6310484" y="1682042"/>
              <a:ext cx="508000" cy="2596445"/>
              <a:chOff x="7010398" y="2037643"/>
              <a:chExt cx="508000" cy="2596445"/>
            </a:xfrm>
          </p:grpSpPr>
          <p:sp>
            <p:nvSpPr>
              <p:cNvPr id="195" name="Cube 194"/>
              <p:cNvSpPr/>
              <p:nvPr/>
            </p:nvSpPr>
            <p:spPr>
              <a:xfrm>
                <a:off x="7010398" y="4126088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6" name="Group 195"/>
              <p:cNvGrpSpPr/>
              <p:nvPr/>
            </p:nvGrpSpPr>
            <p:grpSpPr>
              <a:xfrm>
                <a:off x="7010398" y="2037643"/>
                <a:ext cx="508000" cy="2240845"/>
                <a:chOff x="7687732" y="2387599"/>
                <a:chExt cx="508000" cy="2240845"/>
              </a:xfrm>
            </p:grpSpPr>
            <p:sp>
              <p:nvSpPr>
                <p:cNvPr id="197" name="Cube 196"/>
                <p:cNvSpPr/>
                <p:nvPr/>
              </p:nvSpPr>
              <p:spPr>
                <a:xfrm>
                  <a:off x="7687732" y="4120444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98" name="Group 197"/>
                <p:cNvGrpSpPr/>
                <p:nvPr/>
              </p:nvGrpSpPr>
              <p:grpSpPr>
                <a:xfrm>
                  <a:off x="7687732" y="2387599"/>
                  <a:ext cx="508000" cy="1890889"/>
                  <a:chOff x="8387646" y="2737555"/>
                  <a:chExt cx="508000" cy="1890889"/>
                </a:xfrm>
              </p:grpSpPr>
              <p:sp>
                <p:nvSpPr>
                  <p:cNvPr id="199" name="Cube 198"/>
                  <p:cNvSpPr/>
                  <p:nvPr/>
                </p:nvSpPr>
                <p:spPr>
                  <a:xfrm>
                    <a:off x="8387646" y="4120444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00" name="Group 199"/>
                  <p:cNvGrpSpPr/>
                  <p:nvPr/>
                </p:nvGrpSpPr>
                <p:grpSpPr>
                  <a:xfrm>
                    <a:off x="8387646" y="2737555"/>
                    <a:ext cx="508000" cy="1540933"/>
                    <a:chOff x="9064980" y="3087511"/>
                    <a:chExt cx="508000" cy="1540933"/>
                  </a:xfrm>
                </p:grpSpPr>
                <p:sp>
                  <p:nvSpPr>
                    <p:cNvPr id="201" name="Cube 200"/>
                    <p:cNvSpPr/>
                    <p:nvPr/>
                  </p:nvSpPr>
                  <p:spPr>
                    <a:xfrm>
                      <a:off x="9064980" y="4120444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02" name="Group 201"/>
                    <p:cNvGrpSpPr/>
                    <p:nvPr/>
                  </p:nvGrpSpPr>
                  <p:grpSpPr>
                    <a:xfrm>
                      <a:off x="9064980" y="3087511"/>
                      <a:ext cx="508000" cy="1196622"/>
                      <a:chOff x="9742314" y="3431822"/>
                      <a:chExt cx="508000" cy="1196622"/>
                    </a:xfrm>
                  </p:grpSpPr>
                  <p:sp>
                    <p:nvSpPr>
                      <p:cNvPr id="203" name="Cube 202"/>
                      <p:cNvSpPr/>
                      <p:nvPr/>
                    </p:nvSpPr>
                    <p:spPr>
                      <a:xfrm>
                        <a:off x="9742314" y="4120444"/>
                        <a:ext cx="508000" cy="508000"/>
                      </a:xfrm>
                      <a:prstGeom prst="cube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04" name="Cube 203"/>
                      <p:cNvSpPr/>
                      <p:nvPr/>
                    </p:nvSpPr>
                    <p:spPr>
                      <a:xfrm>
                        <a:off x="9742314" y="3776133"/>
                        <a:ext cx="508000" cy="508000"/>
                      </a:xfrm>
                      <a:prstGeom prst="cube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05" name="Cube 204"/>
                      <p:cNvSpPr/>
                      <p:nvPr/>
                    </p:nvSpPr>
                    <p:spPr>
                      <a:xfrm>
                        <a:off x="9742314" y="3431822"/>
                        <a:ext cx="508000" cy="508000"/>
                      </a:xfrm>
                      <a:prstGeom prst="cube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</p:grpSp>
          </p:grpSp>
        </p:grpSp>
      </p:grpSp>
      <p:sp>
        <p:nvSpPr>
          <p:cNvPr id="256" name="Parallelogram 255"/>
          <p:cNvSpPr/>
          <p:nvPr/>
        </p:nvSpPr>
        <p:spPr>
          <a:xfrm flipH="1">
            <a:off x="763185" y="3116284"/>
            <a:ext cx="350995" cy="81173"/>
          </a:xfrm>
          <a:prstGeom prst="parallelogram">
            <a:avLst>
              <a:gd name="adj" fmla="val 1103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Cube 190"/>
          <p:cNvSpPr/>
          <p:nvPr/>
        </p:nvSpPr>
        <p:spPr>
          <a:xfrm flipH="1">
            <a:off x="5687268" y="1055940"/>
            <a:ext cx="352604" cy="345677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Cube 218"/>
          <p:cNvSpPr/>
          <p:nvPr/>
        </p:nvSpPr>
        <p:spPr>
          <a:xfrm flipH="1">
            <a:off x="4585128" y="1518777"/>
            <a:ext cx="352604" cy="345677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Cube 229"/>
          <p:cNvSpPr/>
          <p:nvPr/>
        </p:nvSpPr>
        <p:spPr>
          <a:xfrm flipH="1">
            <a:off x="4080825" y="1714355"/>
            <a:ext cx="352604" cy="345677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Cube 245"/>
          <p:cNvSpPr/>
          <p:nvPr/>
        </p:nvSpPr>
        <p:spPr>
          <a:xfrm flipH="1">
            <a:off x="2982300" y="2216528"/>
            <a:ext cx="352604" cy="326821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Cube 250"/>
          <p:cNvSpPr/>
          <p:nvPr/>
        </p:nvSpPr>
        <p:spPr>
          <a:xfrm flipH="1">
            <a:off x="2384196" y="2333501"/>
            <a:ext cx="352604" cy="345677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6C453877-7141-4DF3-BC9F-EF5AFB536AD3}"/>
              </a:ext>
            </a:extLst>
          </p:cNvPr>
          <p:cNvGrpSpPr/>
          <p:nvPr/>
        </p:nvGrpSpPr>
        <p:grpSpPr>
          <a:xfrm>
            <a:off x="6383854" y="1342328"/>
            <a:ext cx="350995" cy="2027974"/>
            <a:chOff x="6310484" y="1682042"/>
            <a:chExt cx="508000" cy="2980268"/>
          </a:xfrm>
        </p:grpSpPr>
        <p:sp>
          <p:nvSpPr>
            <p:cNvPr id="317" name="Cube 316">
              <a:extLst>
                <a:ext uri="{FF2B5EF4-FFF2-40B4-BE49-F238E27FC236}">
                  <a16:creationId xmlns:a16="http://schemas.microsoft.com/office/drawing/2014/main" id="{B73930BF-6B16-4979-8C0C-5BEA7CFBDBE9}"/>
                </a:ext>
              </a:extLst>
            </p:cNvPr>
            <p:cNvSpPr/>
            <p:nvPr/>
          </p:nvSpPr>
          <p:spPr>
            <a:xfrm>
              <a:off x="6310484" y="4154310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8" name="Group 317">
              <a:extLst>
                <a:ext uri="{FF2B5EF4-FFF2-40B4-BE49-F238E27FC236}">
                  <a16:creationId xmlns:a16="http://schemas.microsoft.com/office/drawing/2014/main" id="{3A258CA6-C6CE-4C0F-ABAF-BCD5FB98A68B}"/>
                </a:ext>
              </a:extLst>
            </p:cNvPr>
            <p:cNvGrpSpPr/>
            <p:nvPr/>
          </p:nvGrpSpPr>
          <p:grpSpPr>
            <a:xfrm>
              <a:off x="6310484" y="1682042"/>
              <a:ext cx="508000" cy="2596445"/>
              <a:chOff x="7010398" y="2037643"/>
              <a:chExt cx="508000" cy="2596445"/>
            </a:xfrm>
          </p:grpSpPr>
          <p:sp>
            <p:nvSpPr>
              <p:cNvPr id="319" name="Cube 318">
                <a:extLst>
                  <a:ext uri="{FF2B5EF4-FFF2-40B4-BE49-F238E27FC236}">
                    <a16:creationId xmlns:a16="http://schemas.microsoft.com/office/drawing/2014/main" id="{1792A53A-B16B-46BF-B43E-0C8577790581}"/>
                  </a:ext>
                </a:extLst>
              </p:cNvPr>
              <p:cNvSpPr/>
              <p:nvPr/>
            </p:nvSpPr>
            <p:spPr>
              <a:xfrm>
                <a:off x="7010398" y="4126088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0" name="Group 319">
                <a:extLst>
                  <a:ext uri="{FF2B5EF4-FFF2-40B4-BE49-F238E27FC236}">
                    <a16:creationId xmlns:a16="http://schemas.microsoft.com/office/drawing/2014/main" id="{C43A2956-831C-46AE-818F-F4BE400FB02C}"/>
                  </a:ext>
                </a:extLst>
              </p:cNvPr>
              <p:cNvGrpSpPr/>
              <p:nvPr/>
            </p:nvGrpSpPr>
            <p:grpSpPr>
              <a:xfrm>
                <a:off x="7010398" y="2037643"/>
                <a:ext cx="508000" cy="2240845"/>
                <a:chOff x="7687732" y="2387599"/>
                <a:chExt cx="508000" cy="2240845"/>
              </a:xfrm>
            </p:grpSpPr>
            <p:sp>
              <p:nvSpPr>
                <p:cNvPr id="321" name="Cube 320">
                  <a:extLst>
                    <a:ext uri="{FF2B5EF4-FFF2-40B4-BE49-F238E27FC236}">
                      <a16:creationId xmlns:a16="http://schemas.microsoft.com/office/drawing/2014/main" id="{3EC34A25-AD89-46A0-9A58-D423077773C8}"/>
                    </a:ext>
                  </a:extLst>
                </p:cNvPr>
                <p:cNvSpPr/>
                <p:nvPr/>
              </p:nvSpPr>
              <p:spPr>
                <a:xfrm>
                  <a:off x="7687732" y="4120444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22" name="Group 321">
                  <a:extLst>
                    <a:ext uri="{FF2B5EF4-FFF2-40B4-BE49-F238E27FC236}">
                      <a16:creationId xmlns:a16="http://schemas.microsoft.com/office/drawing/2014/main" id="{495AAFB6-AE62-4988-AA33-D9DB16444F60}"/>
                    </a:ext>
                  </a:extLst>
                </p:cNvPr>
                <p:cNvGrpSpPr/>
                <p:nvPr/>
              </p:nvGrpSpPr>
              <p:grpSpPr>
                <a:xfrm>
                  <a:off x="7687732" y="2387599"/>
                  <a:ext cx="508000" cy="1890889"/>
                  <a:chOff x="8387646" y="2737555"/>
                  <a:chExt cx="508000" cy="1890889"/>
                </a:xfrm>
              </p:grpSpPr>
              <p:sp>
                <p:nvSpPr>
                  <p:cNvPr id="323" name="Cube 322">
                    <a:extLst>
                      <a:ext uri="{FF2B5EF4-FFF2-40B4-BE49-F238E27FC236}">
                        <a16:creationId xmlns:a16="http://schemas.microsoft.com/office/drawing/2014/main" id="{39CF2C93-A987-4E7C-A762-F05D5B5156D1}"/>
                      </a:ext>
                    </a:extLst>
                  </p:cNvPr>
                  <p:cNvSpPr/>
                  <p:nvPr/>
                </p:nvSpPr>
                <p:spPr>
                  <a:xfrm>
                    <a:off x="8387646" y="4120444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24" name="Group 323">
                    <a:extLst>
                      <a:ext uri="{FF2B5EF4-FFF2-40B4-BE49-F238E27FC236}">
                        <a16:creationId xmlns:a16="http://schemas.microsoft.com/office/drawing/2014/main" id="{BBB36CEA-3E63-4CE3-AC57-BDE05B2ADAA9}"/>
                      </a:ext>
                    </a:extLst>
                  </p:cNvPr>
                  <p:cNvGrpSpPr/>
                  <p:nvPr/>
                </p:nvGrpSpPr>
                <p:grpSpPr>
                  <a:xfrm>
                    <a:off x="8387646" y="2737555"/>
                    <a:ext cx="508000" cy="1540933"/>
                    <a:chOff x="9064980" y="3087511"/>
                    <a:chExt cx="508000" cy="1540933"/>
                  </a:xfrm>
                </p:grpSpPr>
                <p:sp>
                  <p:nvSpPr>
                    <p:cNvPr id="325" name="Cube 324">
                      <a:extLst>
                        <a:ext uri="{FF2B5EF4-FFF2-40B4-BE49-F238E27FC236}">
                          <a16:creationId xmlns:a16="http://schemas.microsoft.com/office/drawing/2014/main" id="{ACA76CE5-4544-409E-8928-90DA76AAB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64980" y="4120444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26" name="Group 325">
                      <a:extLst>
                        <a:ext uri="{FF2B5EF4-FFF2-40B4-BE49-F238E27FC236}">
                          <a16:creationId xmlns:a16="http://schemas.microsoft.com/office/drawing/2014/main" id="{D83FF5B3-913B-4D12-B121-85712F08CB4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064980" y="3087511"/>
                      <a:ext cx="508000" cy="1196622"/>
                      <a:chOff x="9742314" y="3431822"/>
                      <a:chExt cx="508000" cy="1196622"/>
                    </a:xfrm>
                  </p:grpSpPr>
                  <p:sp>
                    <p:nvSpPr>
                      <p:cNvPr id="327" name="Cube 326">
                        <a:extLst>
                          <a:ext uri="{FF2B5EF4-FFF2-40B4-BE49-F238E27FC236}">
                            <a16:creationId xmlns:a16="http://schemas.microsoft.com/office/drawing/2014/main" id="{5CC38F16-3C2D-402C-AF97-19C1E9DF32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742314" y="4120444"/>
                        <a:ext cx="508000" cy="508000"/>
                      </a:xfrm>
                      <a:prstGeom prst="cube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28" name="Cube 327">
                        <a:extLst>
                          <a:ext uri="{FF2B5EF4-FFF2-40B4-BE49-F238E27FC236}">
                            <a16:creationId xmlns:a16="http://schemas.microsoft.com/office/drawing/2014/main" id="{B95938A2-087A-4E07-A629-D058DA4C99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742314" y="3776133"/>
                        <a:ext cx="508000" cy="508000"/>
                      </a:xfrm>
                      <a:prstGeom prst="cube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29" name="Cube 328">
                        <a:extLst>
                          <a:ext uri="{FF2B5EF4-FFF2-40B4-BE49-F238E27FC236}">
                            <a16:creationId xmlns:a16="http://schemas.microsoft.com/office/drawing/2014/main" id="{9AF84824-D134-4A5B-841F-23AD442DA11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742314" y="3431822"/>
                        <a:ext cx="508000" cy="508000"/>
                      </a:xfrm>
                      <a:prstGeom prst="cube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</p:grpSp>
          </p:grpSp>
        </p:grpSp>
      </p:grpSp>
      <p:sp>
        <p:nvSpPr>
          <p:cNvPr id="330" name="Cube 329">
            <a:extLst>
              <a:ext uri="{FF2B5EF4-FFF2-40B4-BE49-F238E27FC236}">
                <a16:creationId xmlns:a16="http://schemas.microsoft.com/office/drawing/2014/main" id="{3098D060-B2BF-4A3D-9460-DA026E30C6EF}"/>
              </a:ext>
            </a:extLst>
          </p:cNvPr>
          <p:cNvSpPr/>
          <p:nvPr/>
        </p:nvSpPr>
        <p:spPr>
          <a:xfrm>
            <a:off x="6383853" y="1086292"/>
            <a:ext cx="350995" cy="345677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69AA69-CDE8-F476-7A17-690E7EEA5C4E}"/>
              </a:ext>
            </a:extLst>
          </p:cNvPr>
          <p:cNvSpPr txBox="1"/>
          <p:nvPr/>
        </p:nvSpPr>
        <p:spPr>
          <a:xfrm>
            <a:off x="2256105" y="5132609"/>
            <a:ext cx="8053163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600" b="1" i="1" kern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600" b="1" i="1" kern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0 </a:t>
            </a:r>
            <a:r>
              <a:rPr lang="en-US" sz="3600" b="1" i="1" kern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600" b="1" i="1" kern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kern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600" b="1" i="1" kern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kern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3600" b="1" i="1" kern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kern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tiên</a:t>
            </a:r>
            <a:r>
              <a:rPr lang="en-US" sz="3600" b="1" i="1" kern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kern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600" b="1" i="1" kern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kern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dãy</a:t>
            </a:r>
            <a:r>
              <a:rPr lang="en-US" sz="3600" b="1" i="1" kern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kern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600" b="1" i="1" kern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kern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3600" b="1" i="1" kern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kern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3600" b="1" i="1" kern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" name="Cube 2"/>
          <p:cNvSpPr/>
          <p:nvPr/>
        </p:nvSpPr>
        <p:spPr>
          <a:xfrm flipH="1">
            <a:off x="3518702" y="1970618"/>
            <a:ext cx="352604" cy="345677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024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7" grpId="0" animBg="1"/>
      <p:bldP spid="35" grpId="0" animBg="1"/>
      <p:bldP spid="255" grpId="0" animBg="1"/>
      <p:bldP spid="257" grpId="0"/>
      <p:bldP spid="258" grpId="0"/>
      <p:bldP spid="259" grpId="0"/>
      <p:bldP spid="260" grpId="0"/>
      <p:bldP spid="261" grpId="0"/>
      <p:bldP spid="262" grpId="0"/>
      <p:bldP spid="263" grpId="0"/>
      <p:bldP spid="264" grpId="0"/>
      <p:bldP spid="265" grpId="0"/>
      <p:bldP spid="266" grpId="0"/>
      <p:bldP spid="267" grpId="0"/>
      <p:bldP spid="268" grpId="0"/>
      <p:bldP spid="269" grpId="0"/>
      <p:bldP spid="270" grpId="0"/>
      <p:bldP spid="271" grpId="0"/>
      <p:bldP spid="272" grpId="0"/>
      <p:bldP spid="273" grpId="0"/>
      <p:bldP spid="274" grpId="0"/>
      <p:bldP spid="275" grpId="0"/>
      <p:bldP spid="276" grpId="0"/>
      <p:bldP spid="252" grpId="0" animBg="1"/>
      <p:bldP spid="181" grpId="0" animBg="1"/>
      <p:bldP spid="182" grpId="0" animBg="1"/>
      <p:bldP spid="183" grpId="0" animBg="1"/>
      <p:bldP spid="253" grpId="0" animBg="1"/>
      <p:bldP spid="206" grpId="0" animBg="1"/>
      <p:bldP spid="256" grpId="0" animBg="1"/>
      <p:bldP spid="191" grpId="0" animBg="1"/>
      <p:bldP spid="219" grpId="0" animBg="1"/>
      <p:bldP spid="230" grpId="0" animBg="1"/>
      <p:bldP spid="246" grpId="0" animBg="1"/>
      <p:bldP spid="251" grpId="0" animBg="1"/>
      <p:bldP spid="330" grpId="0" animBg="1"/>
      <p:bldP spid="4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Box 256"/>
          <p:cNvSpPr txBox="1"/>
          <p:nvPr/>
        </p:nvSpPr>
        <p:spPr>
          <a:xfrm>
            <a:off x="2236349" y="3678256"/>
            <a:ext cx="1038578" cy="7848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58" name="TextBox 257"/>
          <p:cNvSpPr txBox="1"/>
          <p:nvPr/>
        </p:nvSpPr>
        <p:spPr>
          <a:xfrm>
            <a:off x="2711775" y="3655410"/>
            <a:ext cx="1038578" cy="7848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9" name="TextBox 258"/>
          <p:cNvSpPr txBox="1"/>
          <p:nvPr/>
        </p:nvSpPr>
        <p:spPr>
          <a:xfrm>
            <a:off x="3324207" y="3661293"/>
            <a:ext cx="1038578" cy="7848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0" name="TextBox 259"/>
          <p:cNvSpPr txBox="1"/>
          <p:nvPr/>
        </p:nvSpPr>
        <p:spPr>
          <a:xfrm>
            <a:off x="3936243" y="3661293"/>
            <a:ext cx="1038578" cy="7848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1" name="TextBox 260"/>
          <p:cNvSpPr txBox="1"/>
          <p:nvPr/>
        </p:nvSpPr>
        <p:spPr>
          <a:xfrm>
            <a:off x="4495060" y="3678256"/>
            <a:ext cx="1038578" cy="7848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62" name="TextBox 261"/>
          <p:cNvSpPr txBox="1"/>
          <p:nvPr/>
        </p:nvSpPr>
        <p:spPr>
          <a:xfrm>
            <a:off x="5104035" y="3681295"/>
            <a:ext cx="1038578" cy="7848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3" name="TextBox 262"/>
          <p:cNvSpPr txBox="1"/>
          <p:nvPr/>
        </p:nvSpPr>
        <p:spPr>
          <a:xfrm>
            <a:off x="5777668" y="3689514"/>
            <a:ext cx="1038578" cy="7848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64" name="TextBox 263"/>
          <p:cNvSpPr txBox="1"/>
          <p:nvPr/>
        </p:nvSpPr>
        <p:spPr>
          <a:xfrm>
            <a:off x="6451301" y="3707895"/>
            <a:ext cx="1038578" cy="7848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65" name="TextBox 264"/>
          <p:cNvSpPr txBox="1"/>
          <p:nvPr/>
        </p:nvSpPr>
        <p:spPr>
          <a:xfrm>
            <a:off x="7083842" y="3708636"/>
            <a:ext cx="1038578" cy="7848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66" name="TextBox 265"/>
          <p:cNvSpPr txBox="1"/>
          <p:nvPr/>
        </p:nvSpPr>
        <p:spPr>
          <a:xfrm>
            <a:off x="7716383" y="3696882"/>
            <a:ext cx="1038578" cy="7848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207" name="Group 206"/>
          <p:cNvGrpSpPr/>
          <p:nvPr/>
        </p:nvGrpSpPr>
        <p:grpSpPr>
          <a:xfrm flipH="1">
            <a:off x="7332381" y="1654182"/>
            <a:ext cx="352604" cy="1766795"/>
            <a:chOff x="7010398" y="2037643"/>
            <a:chExt cx="508000" cy="2596445"/>
          </a:xfrm>
        </p:grpSpPr>
        <p:sp>
          <p:nvSpPr>
            <p:cNvPr id="208" name="Cube 207"/>
            <p:cNvSpPr/>
            <p:nvPr/>
          </p:nvSpPr>
          <p:spPr>
            <a:xfrm>
              <a:off x="7010398" y="4126088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9" name="Group 208"/>
            <p:cNvGrpSpPr/>
            <p:nvPr/>
          </p:nvGrpSpPr>
          <p:grpSpPr>
            <a:xfrm>
              <a:off x="7010398" y="2037643"/>
              <a:ext cx="508000" cy="2240845"/>
              <a:chOff x="7687732" y="2387599"/>
              <a:chExt cx="508000" cy="2240845"/>
            </a:xfrm>
          </p:grpSpPr>
          <p:sp>
            <p:nvSpPr>
              <p:cNvPr id="210" name="Cube 209"/>
              <p:cNvSpPr/>
              <p:nvPr/>
            </p:nvSpPr>
            <p:spPr>
              <a:xfrm>
                <a:off x="7687732" y="4120444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1" name="Group 210"/>
              <p:cNvGrpSpPr/>
              <p:nvPr/>
            </p:nvGrpSpPr>
            <p:grpSpPr>
              <a:xfrm>
                <a:off x="7687732" y="2387599"/>
                <a:ext cx="508000" cy="1890889"/>
                <a:chOff x="8387646" y="2737555"/>
                <a:chExt cx="508000" cy="1890889"/>
              </a:xfrm>
            </p:grpSpPr>
            <p:sp>
              <p:nvSpPr>
                <p:cNvPr id="212" name="Cube 211"/>
                <p:cNvSpPr/>
                <p:nvPr/>
              </p:nvSpPr>
              <p:spPr>
                <a:xfrm>
                  <a:off x="8387646" y="4120444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13" name="Group 212"/>
                <p:cNvGrpSpPr/>
                <p:nvPr/>
              </p:nvGrpSpPr>
              <p:grpSpPr>
                <a:xfrm>
                  <a:off x="8387646" y="2737555"/>
                  <a:ext cx="508000" cy="1540933"/>
                  <a:chOff x="9064980" y="3087511"/>
                  <a:chExt cx="508000" cy="1540933"/>
                </a:xfrm>
              </p:grpSpPr>
              <p:sp>
                <p:nvSpPr>
                  <p:cNvPr id="214" name="Cube 213"/>
                  <p:cNvSpPr/>
                  <p:nvPr/>
                </p:nvSpPr>
                <p:spPr>
                  <a:xfrm>
                    <a:off x="9064980" y="4120444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15" name="Group 214"/>
                  <p:cNvGrpSpPr/>
                  <p:nvPr/>
                </p:nvGrpSpPr>
                <p:grpSpPr>
                  <a:xfrm>
                    <a:off x="9064980" y="3087511"/>
                    <a:ext cx="508000" cy="1196622"/>
                    <a:chOff x="9742314" y="3431822"/>
                    <a:chExt cx="508000" cy="1196622"/>
                  </a:xfrm>
                </p:grpSpPr>
                <p:sp>
                  <p:nvSpPr>
                    <p:cNvPr id="216" name="Cube 215"/>
                    <p:cNvSpPr/>
                    <p:nvPr/>
                  </p:nvSpPr>
                  <p:spPr>
                    <a:xfrm>
                      <a:off x="9742314" y="4120444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7" name="Cube 216"/>
                    <p:cNvSpPr/>
                    <p:nvPr/>
                  </p:nvSpPr>
                  <p:spPr>
                    <a:xfrm>
                      <a:off x="9742314" y="3776133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8" name="Cube 217"/>
                    <p:cNvSpPr/>
                    <p:nvPr/>
                  </p:nvSpPr>
                  <p:spPr>
                    <a:xfrm>
                      <a:off x="9742314" y="3431822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</p:grpSp>
      <p:sp>
        <p:nvSpPr>
          <p:cNvPr id="181" name="Cube 180"/>
          <p:cNvSpPr/>
          <p:nvPr/>
        </p:nvSpPr>
        <p:spPr>
          <a:xfrm flipH="1">
            <a:off x="3110595" y="3029104"/>
            <a:ext cx="352604" cy="345677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Cube 181"/>
          <p:cNvSpPr/>
          <p:nvPr/>
        </p:nvSpPr>
        <p:spPr>
          <a:xfrm flipH="1">
            <a:off x="3637020" y="3060498"/>
            <a:ext cx="352604" cy="345677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Cube 182"/>
          <p:cNvSpPr/>
          <p:nvPr/>
        </p:nvSpPr>
        <p:spPr>
          <a:xfrm flipH="1">
            <a:off x="3637323" y="2801003"/>
            <a:ext cx="352604" cy="345677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Cube 252"/>
          <p:cNvSpPr/>
          <p:nvPr/>
        </p:nvSpPr>
        <p:spPr>
          <a:xfrm flipH="1">
            <a:off x="4189336" y="3081634"/>
            <a:ext cx="352604" cy="345677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7" name="Group 246"/>
          <p:cNvGrpSpPr/>
          <p:nvPr/>
        </p:nvGrpSpPr>
        <p:grpSpPr>
          <a:xfrm flipH="1">
            <a:off x="4838047" y="2591913"/>
            <a:ext cx="352604" cy="814262"/>
            <a:chOff x="9742314" y="3431822"/>
            <a:chExt cx="508000" cy="1196622"/>
          </a:xfrm>
        </p:grpSpPr>
        <p:sp>
          <p:nvSpPr>
            <p:cNvPr id="248" name="Cube 247"/>
            <p:cNvSpPr/>
            <p:nvPr/>
          </p:nvSpPr>
          <p:spPr>
            <a:xfrm>
              <a:off x="9742314" y="4120444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Cube 248"/>
            <p:cNvSpPr/>
            <p:nvPr/>
          </p:nvSpPr>
          <p:spPr>
            <a:xfrm>
              <a:off x="9742314" y="3776133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Cube 249"/>
            <p:cNvSpPr/>
            <p:nvPr/>
          </p:nvSpPr>
          <p:spPr>
            <a:xfrm>
              <a:off x="9742314" y="3431822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0" name="Group 239"/>
          <p:cNvGrpSpPr/>
          <p:nvPr/>
        </p:nvGrpSpPr>
        <p:grpSpPr>
          <a:xfrm flipH="1">
            <a:off x="5433515" y="2329397"/>
            <a:ext cx="352604" cy="1079034"/>
            <a:chOff x="9064980" y="3042719"/>
            <a:chExt cx="508000" cy="1585725"/>
          </a:xfrm>
        </p:grpSpPr>
        <p:sp>
          <p:nvSpPr>
            <p:cNvPr id="241" name="Cube 240"/>
            <p:cNvSpPr/>
            <p:nvPr/>
          </p:nvSpPr>
          <p:spPr>
            <a:xfrm>
              <a:off x="9064980" y="4120444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2" name="Group 241"/>
            <p:cNvGrpSpPr/>
            <p:nvPr/>
          </p:nvGrpSpPr>
          <p:grpSpPr>
            <a:xfrm>
              <a:off x="9064980" y="3042719"/>
              <a:ext cx="508000" cy="1241414"/>
              <a:chOff x="9742314" y="3387030"/>
              <a:chExt cx="508000" cy="1241414"/>
            </a:xfrm>
          </p:grpSpPr>
          <p:sp>
            <p:nvSpPr>
              <p:cNvPr id="243" name="Cube 242"/>
              <p:cNvSpPr/>
              <p:nvPr/>
            </p:nvSpPr>
            <p:spPr>
              <a:xfrm>
                <a:off x="9742314" y="4120444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Cube 243"/>
              <p:cNvSpPr/>
              <p:nvPr/>
            </p:nvSpPr>
            <p:spPr>
              <a:xfrm>
                <a:off x="9742314" y="3776133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Cube 244"/>
              <p:cNvSpPr/>
              <p:nvPr/>
            </p:nvSpPr>
            <p:spPr>
              <a:xfrm>
                <a:off x="9742314" y="3387030"/>
                <a:ext cx="508000" cy="507999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31" name="Group 230"/>
          <p:cNvGrpSpPr/>
          <p:nvPr/>
        </p:nvGrpSpPr>
        <p:grpSpPr>
          <a:xfrm flipH="1">
            <a:off x="6123762" y="2110320"/>
            <a:ext cx="352604" cy="1286687"/>
            <a:chOff x="8387646" y="2737555"/>
            <a:chExt cx="508000" cy="1890889"/>
          </a:xfrm>
        </p:grpSpPr>
        <p:sp>
          <p:nvSpPr>
            <p:cNvPr id="232" name="Cube 231"/>
            <p:cNvSpPr/>
            <p:nvPr/>
          </p:nvSpPr>
          <p:spPr>
            <a:xfrm>
              <a:off x="8387646" y="4120444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3" name="Group 232"/>
            <p:cNvGrpSpPr/>
            <p:nvPr/>
          </p:nvGrpSpPr>
          <p:grpSpPr>
            <a:xfrm>
              <a:off x="8387646" y="2737555"/>
              <a:ext cx="508000" cy="1540933"/>
              <a:chOff x="9064980" y="3087511"/>
              <a:chExt cx="508000" cy="1540933"/>
            </a:xfrm>
          </p:grpSpPr>
          <p:sp>
            <p:nvSpPr>
              <p:cNvPr id="234" name="Cube 233"/>
              <p:cNvSpPr/>
              <p:nvPr/>
            </p:nvSpPr>
            <p:spPr>
              <a:xfrm>
                <a:off x="9064980" y="4120444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5" name="Group 234"/>
              <p:cNvGrpSpPr/>
              <p:nvPr/>
            </p:nvGrpSpPr>
            <p:grpSpPr>
              <a:xfrm>
                <a:off x="9064980" y="3087511"/>
                <a:ext cx="508000" cy="1196622"/>
                <a:chOff x="9742314" y="3431822"/>
                <a:chExt cx="508000" cy="1196622"/>
              </a:xfrm>
            </p:grpSpPr>
            <p:sp>
              <p:nvSpPr>
                <p:cNvPr id="236" name="Cube 235"/>
                <p:cNvSpPr/>
                <p:nvPr/>
              </p:nvSpPr>
              <p:spPr>
                <a:xfrm>
                  <a:off x="9742314" y="4120444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Cube 236"/>
                <p:cNvSpPr/>
                <p:nvPr/>
              </p:nvSpPr>
              <p:spPr>
                <a:xfrm>
                  <a:off x="9742314" y="3776133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8" name="Cube 237"/>
                <p:cNvSpPr/>
                <p:nvPr/>
              </p:nvSpPr>
              <p:spPr>
                <a:xfrm>
                  <a:off x="9742314" y="3431822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20" name="Group 219"/>
          <p:cNvGrpSpPr/>
          <p:nvPr/>
        </p:nvGrpSpPr>
        <p:grpSpPr>
          <a:xfrm flipH="1">
            <a:off x="6693039" y="1893272"/>
            <a:ext cx="352604" cy="1524820"/>
            <a:chOff x="7687732" y="2387599"/>
            <a:chExt cx="508000" cy="2240845"/>
          </a:xfrm>
        </p:grpSpPr>
        <p:sp>
          <p:nvSpPr>
            <p:cNvPr id="221" name="Cube 220"/>
            <p:cNvSpPr/>
            <p:nvPr/>
          </p:nvSpPr>
          <p:spPr>
            <a:xfrm>
              <a:off x="7687732" y="4120444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2" name="Group 221"/>
            <p:cNvGrpSpPr/>
            <p:nvPr/>
          </p:nvGrpSpPr>
          <p:grpSpPr>
            <a:xfrm>
              <a:off x="7687732" y="2387599"/>
              <a:ext cx="508000" cy="1890889"/>
              <a:chOff x="8387646" y="2737555"/>
              <a:chExt cx="508000" cy="1890889"/>
            </a:xfrm>
          </p:grpSpPr>
          <p:sp>
            <p:nvSpPr>
              <p:cNvPr id="223" name="Cube 222"/>
              <p:cNvSpPr/>
              <p:nvPr/>
            </p:nvSpPr>
            <p:spPr>
              <a:xfrm>
                <a:off x="8387646" y="4120444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4" name="Group 223"/>
              <p:cNvGrpSpPr/>
              <p:nvPr/>
            </p:nvGrpSpPr>
            <p:grpSpPr>
              <a:xfrm>
                <a:off x="8387646" y="2737555"/>
                <a:ext cx="508000" cy="1540933"/>
                <a:chOff x="9064980" y="3087511"/>
                <a:chExt cx="508000" cy="1540933"/>
              </a:xfrm>
            </p:grpSpPr>
            <p:sp>
              <p:nvSpPr>
                <p:cNvPr id="225" name="Cube 224"/>
                <p:cNvSpPr/>
                <p:nvPr/>
              </p:nvSpPr>
              <p:spPr>
                <a:xfrm>
                  <a:off x="9064980" y="4120444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26" name="Group 225"/>
                <p:cNvGrpSpPr/>
                <p:nvPr/>
              </p:nvGrpSpPr>
              <p:grpSpPr>
                <a:xfrm>
                  <a:off x="9064980" y="3087511"/>
                  <a:ext cx="508000" cy="1196622"/>
                  <a:chOff x="9742314" y="3431822"/>
                  <a:chExt cx="508000" cy="1196622"/>
                </a:xfrm>
              </p:grpSpPr>
              <p:sp>
                <p:nvSpPr>
                  <p:cNvPr id="227" name="Cube 226"/>
                  <p:cNvSpPr/>
                  <p:nvPr/>
                </p:nvSpPr>
                <p:spPr>
                  <a:xfrm>
                    <a:off x="9742314" y="4120444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8" name="Cube 227"/>
                  <p:cNvSpPr/>
                  <p:nvPr/>
                </p:nvSpPr>
                <p:spPr>
                  <a:xfrm>
                    <a:off x="9742314" y="3776133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9" name="Cube 228"/>
                  <p:cNvSpPr/>
                  <p:nvPr/>
                </p:nvSpPr>
                <p:spPr>
                  <a:xfrm>
                    <a:off x="9742314" y="3431822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sp>
        <p:nvSpPr>
          <p:cNvPr id="206" name="Cube 205"/>
          <p:cNvSpPr/>
          <p:nvPr/>
        </p:nvSpPr>
        <p:spPr>
          <a:xfrm flipH="1">
            <a:off x="7323737" y="1408367"/>
            <a:ext cx="352604" cy="345677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2" name="Group 191"/>
          <p:cNvGrpSpPr/>
          <p:nvPr/>
        </p:nvGrpSpPr>
        <p:grpSpPr>
          <a:xfrm flipH="1">
            <a:off x="7978754" y="1369033"/>
            <a:ext cx="352604" cy="2027974"/>
            <a:chOff x="6310484" y="1682042"/>
            <a:chExt cx="508000" cy="2980268"/>
          </a:xfrm>
        </p:grpSpPr>
        <p:sp>
          <p:nvSpPr>
            <p:cNvPr id="193" name="Cube 192"/>
            <p:cNvSpPr/>
            <p:nvPr/>
          </p:nvSpPr>
          <p:spPr>
            <a:xfrm>
              <a:off x="6310484" y="4154310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4" name="Group 193"/>
            <p:cNvGrpSpPr/>
            <p:nvPr/>
          </p:nvGrpSpPr>
          <p:grpSpPr>
            <a:xfrm>
              <a:off x="6310484" y="1682042"/>
              <a:ext cx="508000" cy="2596445"/>
              <a:chOff x="7010398" y="2037643"/>
              <a:chExt cx="508000" cy="2596445"/>
            </a:xfrm>
          </p:grpSpPr>
          <p:sp>
            <p:nvSpPr>
              <p:cNvPr id="195" name="Cube 194"/>
              <p:cNvSpPr/>
              <p:nvPr/>
            </p:nvSpPr>
            <p:spPr>
              <a:xfrm>
                <a:off x="7010398" y="4126088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6" name="Group 195"/>
              <p:cNvGrpSpPr/>
              <p:nvPr/>
            </p:nvGrpSpPr>
            <p:grpSpPr>
              <a:xfrm>
                <a:off x="7010398" y="2037643"/>
                <a:ext cx="508000" cy="2240845"/>
                <a:chOff x="7687732" y="2387599"/>
                <a:chExt cx="508000" cy="2240845"/>
              </a:xfrm>
            </p:grpSpPr>
            <p:sp>
              <p:nvSpPr>
                <p:cNvPr id="197" name="Cube 196"/>
                <p:cNvSpPr/>
                <p:nvPr/>
              </p:nvSpPr>
              <p:spPr>
                <a:xfrm>
                  <a:off x="7687732" y="4120444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98" name="Group 197"/>
                <p:cNvGrpSpPr/>
                <p:nvPr/>
              </p:nvGrpSpPr>
              <p:grpSpPr>
                <a:xfrm>
                  <a:off x="7687732" y="2387599"/>
                  <a:ext cx="508000" cy="1890889"/>
                  <a:chOff x="8387646" y="2737555"/>
                  <a:chExt cx="508000" cy="1890889"/>
                </a:xfrm>
              </p:grpSpPr>
              <p:sp>
                <p:nvSpPr>
                  <p:cNvPr id="199" name="Cube 198"/>
                  <p:cNvSpPr/>
                  <p:nvPr/>
                </p:nvSpPr>
                <p:spPr>
                  <a:xfrm>
                    <a:off x="8387646" y="4120444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00" name="Group 199"/>
                  <p:cNvGrpSpPr/>
                  <p:nvPr/>
                </p:nvGrpSpPr>
                <p:grpSpPr>
                  <a:xfrm>
                    <a:off x="8387646" y="2737555"/>
                    <a:ext cx="508000" cy="1540933"/>
                    <a:chOff x="9064980" y="3087511"/>
                    <a:chExt cx="508000" cy="1540933"/>
                  </a:xfrm>
                </p:grpSpPr>
                <p:sp>
                  <p:nvSpPr>
                    <p:cNvPr id="201" name="Cube 200"/>
                    <p:cNvSpPr/>
                    <p:nvPr/>
                  </p:nvSpPr>
                  <p:spPr>
                    <a:xfrm>
                      <a:off x="9064980" y="4120444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02" name="Group 201"/>
                    <p:cNvGrpSpPr/>
                    <p:nvPr/>
                  </p:nvGrpSpPr>
                  <p:grpSpPr>
                    <a:xfrm>
                      <a:off x="9064980" y="3087511"/>
                      <a:ext cx="508000" cy="1196622"/>
                      <a:chOff x="9742314" y="3431822"/>
                      <a:chExt cx="508000" cy="1196622"/>
                    </a:xfrm>
                  </p:grpSpPr>
                  <p:sp>
                    <p:nvSpPr>
                      <p:cNvPr id="203" name="Cube 202"/>
                      <p:cNvSpPr/>
                      <p:nvPr/>
                    </p:nvSpPr>
                    <p:spPr>
                      <a:xfrm>
                        <a:off x="9742314" y="4120444"/>
                        <a:ext cx="508000" cy="508000"/>
                      </a:xfrm>
                      <a:prstGeom prst="cube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04" name="Cube 203"/>
                      <p:cNvSpPr/>
                      <p:nvPr/>
                    </p:nvSpPr>
                    <p:spPr>
                      <a:xfrm>
                        <a:off x="9742314" y="3776133"/>
                        <a:ext cx="508000" cy="508000"/>
                      </a:xfrm>
                      <a:prstGeom prst="cube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05" name="Cube 204"/>
                      <p:cNvSpPr/>
                      <p:nvPr/>
                    </p:nvSpPr>
                    <p:spPr>
                      <a:xfrm>
                        <a:off x="9742314" y="3431822"/>
                        <a:ext cx="508000" cy="508000"/>
                      </a:xfrm>
                      <a:prstGeom prst="cube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</p:grpSp>
          </p:grpSp>
        </p:grpSp>
      </p:grpSp>
      <p:sp>
        <p:nvSpPr>
          <p:cNvPr id="256" name="Parallelogram 255"/>
          <p:cNvSpPr/>
          <p:nvPr/>
        </p:nvSpPr>
        <p:spPr>
          <a:xfrm flipH="1">
            <a:off x="2592762" y="3283448"/>
            <a:ext cx="350995" cy="81173"/>
          </a:xfrm>
          <a:prstGeom prst="parallelogram">
            <a:avLst>
              <a:gd name="adj" fmla="val 1103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Cube 190"/>
          <p:cNvSpPr/>
          <p:nvPr/>
        </p:nvSpPr>
        <p:spPr>
          <a:xfrm flipH="1">
            <a:off x="7976048" y="1150720"/>
            <a:ext cx="352604" cy="345677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Cube 218"/>
          <p:cNvSpPr/>
          <p:nvPr/>
        </p:nvSpPr>
        <p:spPr>
          <a:xfrm flipH="1">
            <a:off x="6693039" y="1627449"/>
            <a:ext cx="352604" cy="345677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Cube 229"/>
          <p:cNvSpPr/>
          <p:nvPr/>
        </p:nvSpPr>
        <p:spPr>
          <a:xfrm flipH="1">
            <a:off x="6123762" y="1881519"/>
            <a:ext cx="352604" cy="345677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Cube 245"/>
          <p:cNvSpPr/>
          <p:nvPr/>
        </p:nvSpPr>
        <p:spPr>
          <a:xfrm flipH="1">
            <a:off x="4838047" y="2374123"/>
            <a:ext cx="352604" cy="326821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Cube 250"/>
          <p:cNvSpPr/>
          <p:nvPr/>
        </p:nvSpPr>
        <p:spPr>
          <a:xfrm flipH="1">
            <a:off x="4191352" y="2810528"/>
            <a:ext cx="352604" cy="345677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Cube 238"/>
          <p:cNvSpPr/>
          <p:nvPr/>
        </p:nvSpPr>
        <p:spPr>
          <a:xfrm flipH="1">
            <a:off x="5428036" y="2128396"/>
            <a:ext cx="352604" cy="345677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Cube 251"/>
          <p:cNvSpPr/>
          <p:nvPr/>
        </p:nvSpPr>
        <p:spPr>
          <a:xfrm flipH="1">
            <a:off x="4187815" y="2528553"/>
            <a:ext cx="353174" cy="410017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EFF210-FD3E-0B6B-48F6-539148BA71EA}"/>
              </a:ext>
            </a:extLst>
          </p:cNvPr>
          <p:cNvSpPr txBox="1"/>
          <p:nvPr/>
        </p:nvSpPr>
        <p:spPr>
          <a:xfrm>
            <a:off x="1849120" y="4795321"/>
            <a:ext cx="7873999" cy="9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 1 chữ số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bé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bé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9;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9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0.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6017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6D778-99DB-5C79-B08B-9C5E0616F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vi-VN" dirty="0"/>
              <a:t>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E3679B-D70A-6651-75E4-8DC8C19F4049}"/>
              </a:ext>
            </a:extLst>
          </p:cNvPr>
          <p:cNvSpPr txBox="1"/>
          <p:nvPr/>
        </p:nvSpPr>
        <p:spPr>
          <a:xfrm>
            <a:off x="4370983" y="1723426"/>
            <a:ext cx="418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0</a:t>
            </a:r>
            <a:endParaRPr lang="en-US" sz="4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F5FF8-8806-6760-D522-A19975A34630}"/>
              </a:ext>
            </a:extLst>
          </p:cNvPr>
          <p:cNvSpPr txBox="1"/>
          <p:nvPr/>
        </p:nvSpPr>
        <p:spPr>
          <a:xfrm>
            <a:off x="4881787" y="1751638"/>
            <a:ext cx="418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70C0"/>
                </a:solidFill>
              </a:rPr>
              <a:t>&lt;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C1D3A5-04CD-0514-095E-F349FE4B8B1D}"/>
              </a:ext>
            </a:extLst>
          </p:cNvPr>
          <p:cNvSpPr txBox="1"/>
          <p:nvPr/>
        </p:nvSpPr>
        <p:spPr>
          <a:xfrm>
            <a:off x="5428031" y="1697777"/>
            <a:ext cx="613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1</a:t>
            </a:r>
            <a:endParaRPr lang="en-US" sz="4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23380C-F22B-D99D-1BA5-DDB64A76F31C}"/>
              </a:ext>
            </a:extLst>
          </p:cNvPr>
          <p:cNvSpPr txBox="1"/>
          <p:nvPr/>
        </p:nvSpPr>
        <p:spPr>
          <a:xfrm>
            <a:off x="4393460" y="2445418"/>
            <a:ext cx="613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1</a:t>
            </a:r>
            <a:endParaRPr lang="en-US" sz="4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948730-0FDA-D2C0-0C09-40FE834BC069}"/>
              </a:ext>
            </a:extLst>
          </p:cNvPr>
          <p:cNvSpPr txBox="1"/>
          <p:nvPr/>
        </p:nvSpPr>
        <p:spPr>
          <a:xfrm>
            <a:off x="4945802" y="2459524"/>
            <a:ext cx="418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70C0"/>
                </a:solidFill>
              </a:rPr>
              <a:t>&gt;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4DA4BE-54F7-421B-2727-3442A5E254F9}"/>
              </a:ext>
            </a:extLst>
          </p:cNvPr>
          <p:cNvSpPr txBox="1"/>
          <p:nvPr/>
        </p:nvSpPr>
        <p:spPr>
          <a:xfrm>
            <a:off x="5428031" y="2445418"/>
            <a:ext cx="418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0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886424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BC4A5-BE25-07A1-EE3B-5F179C9A9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1">
            <a:hlinkClick r:id="" action="ppaction://media"/>
            <a:extLst>
              <a:ext uri="{FF2B5EF4-FFF2-40B4-BE49-F238E27FC236}">
                <a16:creationId xmlns:a16="http://schemas.microsoft.com/office/drawing/2014/main" id="{144B177C-85DC-6E0D-08AE-33BBFF871A6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027537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6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590294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true,&quot;HasMinimizeMode&quot;:true,&quot;TimerValue&quot;:&quot;01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true,&quot;HasMinimizeMode&quot;:true,&quot;TimerValue&quot;:&quot;01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true,&quot;HasMinimizeMode&quot;:true,&quot;TimerValue&quot;:&quot;01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6,&quot;OptionCount&quot;:4,&quot;WcOptionCount&quot;:10,&quot;HasMultipleSubmission&quot;:false,&quot;HasAutoStop&quot;:true,&quot;HasMinimizeMode&quot;:true,&quot;TimerValue&quot;:&quot;01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true,&quot;HasMinimizeMode&quot;:true,&quot;TimerValue&quot;:&quot;01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3315</TotalTime>
  <Words>315</Words>
  <Application>Microsoft Office PowerPoint</Application>
  <PresentationFormat>Widescreen</PresentationFormat>
  <Paragraphs>154</Paragraphs>
  <Slides>22</Slides>
  <Notes>8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Times New Roman</vt:lpstr>
      <vt:lpstr>Arial</vt:lpstr>
      <vt:lpstr>Calibri</vt:lpstr>
      <vt:lpstr>Tahoma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ha cao</cp:lastModifiedBy>
  <cp:revision>205</cp:revision>
  <dcterms:created xsi:type="dcterms:W3CDTF">2020-06-09T15:44:55Z</dcterms:created>
  <dcterms:modified xsi:type="dcterms:W3CDTF">2024-10-09T02:38:47Z</dcterms:modified>
</cp:coreProperties>
</file>