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7"/>
  </p:notesMasterIdLst>
  <p:sldIdLst>
    <p:sldId id="384" r:id="rId2"/>
    <p:sldId id="371" r:id="rId3"/>
    <p:sldId id="372" r:id="rId4"/>
    <p:sldId id="352" r:id="rId5"/>
    <p:sldId id="355" r:id="rId6"/>
    <p:sldId id="373" r:id="rId7"/>
    <p:sldId id="374" r:id="rId8"/>
    <p:sldId id="268" r:id="rId9"/>
    <p:sldId id="354" r:id="rId10"/>
    <p:sldId id="375" r:id="rId11"/>
    <p:sldId id="351" r:id="rId12"/>
    <p:sldId id="376" r:id="rId13"/>
    <p:sldId id="379" r:id="rId14"/>
    <p:sldId id="367" r:id="rId15"/>
    <p:sldId id="365" r:id="rId16"/>
    <p:sldId id="326" r:id="rId17"/>
    <p:sldId id="385" r:id="rId18"/>
    <p:sldId id="386" r:id="rId19"/>
    <p:sldId id="387" r:id="rId20"/>
    <p:sldId id="388" r:id="rId21"/>
    <p:sldId id="377" r:id="rId22"/>
    <p:sldId id="368" r:id="rId23"/>
    <p:sldId id="285" r:id="rId24"/>
    <p:sldId id="391" r:id="rId25"/>
    <p:sldId id="389" r:id="rId26"/>
    <p:sldId id="390" r:id="rId27"/>
    <p:sldId id="378" r:id="rId28"/>
    <p:sldId id="273" r:id="rId29"/>
    <p:sldId id="362" r:id="rId30"/>
    <p:sldId id="348" r:id="rId31"/>
    <p:sldId id="327" r:id="rId32"/>
    <p:sldId id="361" r:id="rId33"/>
    <p:sldId id="350" r:id="rId34"/>
    <p:sldId id="346" r:id="rId35"/>
    <p:sldId id="360" r:id="rId36"/>
    <p:sldId id="337" r:id="rId37"/>
    <p:sldId id="329" r:id="rId38"/>
    <p:sldId id="382" r:id="rId39"/>
    <p:sldId id="383" r:id="rId40"/>
    <p:sldId id="358" r:id="rId41"/>
    <p:sldId id="370" r:id="rId42"/>
    <p:sldId id="345" r:id="rId43"/>
    <p:sldId id="343" r:id="rId44"/>
    <p:sldId id="301" r:id="rId45"/>
    <p:sldId id="303" r:id="rId46"/>
    <p:sldId id="306" r:id="rId47"/>
    <p:sldId id="304" r:id="rId48"/>
    <p:sldId id="342" r:id="rId49"/>
    <p:sldId id="347" r:id="rId50"/>
    <p:sldId id="344" r:id="rId51"/>
    <p:sldId id="302" r:id="rId52"/>
    <p:sldId id="333" r:id="rId53"/>
    <p:sldId id="258" r:id="rId54"/>
    <p:sldId id="334" r:id="rId55"/>
    <p:sldId id="286" r:id="rId56"/>
    <p:sldId id="299" r:id="rId57"/>
    <p:sldId id="297" r:id="rId58"/>
    <p:sldId id="298" r:id="rId59"/>
    <p:sldId id="261" r:id="rId60"/>
    <p:sldId id="292" r:id="rId61"/>
    <p:sldId id="284" r:id="rId62"/>
    <p:sldId id="338" r:id="rId63"/>
    <p:sldId id="359" r:id="rId64"/>
    <p:sldId id="341" r:id="rId65"/>
    <p:sldId id="363" r:id="rId66"/>
  </p:sldIdLst>
  <p:sldSz cx="12192000" cy="6858000"/>
  <p:notesSz cx="6858000" cy="9144000"/>
  <p:embeddedFontLst>
    <p:embeddedFont>
      <p:font typeface="Calibri" pitchFamily="34" charset="0"/>
      <p:regular r:id="rId68"/>
      <p:bold r:id="rId69"/>
      <p:italic r:id="rId70"/>
      <p:boldItalic r:id="rId71"/>
    </p:embeddedFont>
    <p:embeddedFont>
      <p:font typeface="Segoe UI Semibold" pitchFamily="34" charset="0"/>
      <p:bold r:id="rId72"/>
      <p:boldItalic r:id="rId73"/>
    </p:embeddedFont>
    <p:embeddedFont>
      <p:font typeface="Calibri Light" pitchFamily="34" charset="0"/>
      <p:regular r:id="rId74"/>
      <p:italic r:id="rId75"/>
    </p:embeddedFont>
    <p:embeddedFont>
      <p:font typeface=".VnSouthern" pitchFamily="34" charset="0"/>
      <p:regular r:id="rId76"/>
      <p:bold r:id="rId77"/>
      <p:italic r:id="rId78"/>
      <p:boldItalic r:id="rId79"/>
    </p:embeddedFont>
    <p:embeddedFont>
      <p:font typeface=".VnCentury Schoolbook" pitchFamily="34" charset="0"/>
      <p:regular r:id="rId80"/>
      <p:bold r:id="rId81"/>
      <p:italic r:id="rId82"/>
      <p:boldItalic r:id="rId83"/>
    </p:embeddedFont>
    <p:embeddedFont>
      <p:font typeface=".VnAvant" pitchFamily="34" charset="0"/>
      <p:regular r:id="rId84"/>
      <p:bold r:id="rId85"/>
      <p:italic r:id="rId86"/>
      <p:boldItalic r:id="rId87"/>
    </p:embeddedFont>
    <p:embeddedFont>
      <p:font typeface=".VnVogueH" pitchFamily="34" charset="0"/>
      <p:regular r:id="rId88"/>
    </p:embeddedFont>
    <p:embeddedFont>
      <p:font typeface="宋体" pitchFamily="2" charset="-122"/>
      <p:regular r:id="rId89"/>
    </p:embeddedFont>
  </p:embeddedFontLst>
  <p:custDataLst>
    <p:tags r:id="rId9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9509" autoAdjust="0"/>
    <p:restoredTop sz="94660"/>
  </p:normalViewPr>
  <p:slideViewPr>
    <p:cSldViewPr snapToGrid="0">
      <p:cViewPr>
        <p:scale>
          <a:sx n="70" d="100"/>
          <a:sy n="70" d="100"/>
        </p:scale>
        <p:origin x="-432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4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76" Type="http://schemas.openxmlformats.org/officeDocument/2006/relationships/font" Target="fonts/font9.fntdata"/><Relationship Id="rId84" Type="http://schemas.openxmlformats.org/officeDocument/2006/relationships/font" Target="fonts/font17.fntdata"/><Relationship Id="rId89" Type="http://schemas.openxmlformats.org/officeDocument/2006/relationships/font" Target="fonts/font22.fntdata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87" Type="http://schemas.openxmlformats.org/officeDocument/2006/relationships/font" Target="fonts/font20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5.fntdata"/><Relationship Id="rId90" Type="http://schemas.openxmlformats.org/officeDocument/2006/relationships/tags" Target="tags/tag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80" Type="http://schemas.openxmlformats.org/officeDocument/2006/relationships/font" Target="fonts/font13.fntdata"/><Relationship Id="rId85" Type="http://schemas.openxmlformats.org/officeDocument/2006/relationships/font" Target="fonts/font18.fntdata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font" Target="fonts/font16.fntdata"/><Relationship Id="rId88" Type="http://schemas.openxmlformats.org/officeDocument/2006/relationships/font" Target="fonts/font21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font" Target="fonts/font14.fntdata"/><Relationship Id="rId86" Type="http://schemas.openxmlformats.org/officeDocument/2006/relationships/font" Target="fonts/font19.fntdata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F7D6F-1B7B-4920-8048-946459CD374B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90221-DDB8-468F-998B-08D651F8A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86219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90221-DDB8-468F-998B-08D651F8AC6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5989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90221-DDB8-468F-998B-08D651F8AC6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598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dấu</a:t>
            </a:r>
            <a:r>
              <a:rPr lang="en-US" b="1" dirty="0"/>
              <a:t>?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trở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trang</a:t>
            </a:r>
            <a:r>
              <a:rPr lang="en-US" b="1" dirty="0"/>
              <a:t>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359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dấu</a:t>
            </a:r>
            <a:r>
              <a:rPr lang="en-US" b="1" dirty="0"/>
              <a:t>?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trở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trang</a:t>
            </a:r>
            <a:r>
              <a:rPr lang="en-US" b="1" dirty="0"/>
              <a:t>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359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dấu</a:t>
            </a:r>
            <a:r>
              <a:rPr lang="en-US" b="1" dirty="0"/>
              <a:t>?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trở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trang</a:t>
            </a:r>
            <a:r>
              <a:rPr lang="en-US" b="1" dirty="0"/>
              <a:t>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359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dấu</a:t>
            </a:r>
            <a:r>
              <a:rPr lang="en-US" b="1" dirty="0"/>
              <a:t>?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trở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trang</a:t>
            </a:r>
            <a:r>
              <a:rPr lang="en-US" b="1" dirty="0"/>
              <a:t>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359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dấu</a:t>
            </a:r>
            <a:r>
              <a:rPr lang="en-US" b="1" dirty="0"/>
              <a:t>?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trở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trang</a:t>
            </a:r>
            <a:r>
              <a:rPr lang="en-US" b="1" dirty="0"/>
              <a:t>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359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Ấn</a:t>
            </a:r>
            <a:r>
              <a:rPr lang="en-US" b="1" dirty="0"/>
              <a:t> </a:t>
            </a:r>
            <a:r>
              <a:rPr lang="en-US" b="1" dirty="0" err="1"/>
              <a:t>dấu</a:t>
            </a:r>
            <a:r>
              <a:rPr lang="en-US" b="1" dirty="0"/>
              <a:t>?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trở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trang</a:t>
            </a:r>
            <a:r>
              <a:rPr lang="en-US" b="1" dirty="0"/>
              <a:t>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359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90221-DDB8-468F-998B-08D651F8AC6B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3358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790221-DDB8-468F-998B-08D651F8AC6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598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957607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781908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64867026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439816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14033631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73741367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7083823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53582934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7648091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82122318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7520461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1372221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95831523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4454978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9103634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8348688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49270546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8589386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54899932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6264001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9469447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356420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7253416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39753664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1521092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09073611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55986048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58725470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71860873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0965861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61896964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511495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8459376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12036343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738909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11558754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41129189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2094854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53677903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92302671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2383576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25245893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2288210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616035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52419877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C031D00-C6AE-43D1-8C79-697C980E2E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4554" y="0"/>
            <a:ext cx="12597319" cy="6858000"/>
          </a:xfrm>
          <a:prstGeom prst="rect">
            <a:avLst/>
          </a:prstGeom>
        </p:spPr>
      </p:pic>
      <p:sp>
        <p:nvSpPr>
          <p:cNvPr id="8" name="16">
            <a:extLst>
              <a:ext uri="{FF2B5EF4-FFF2-40B4-BE49-F238E27FC236}">
                <a16:creationId xmlns:a16="http://schemas.microsoft.com/office/drawing/2014/main" xmlns="" id="{2C7B0237-9A34-4556-AF81-CFE84D343901}"/>
              </a:ext>
            </a:extLst>
          </p:cNvPr>
          <p:cNvSpPr/>
          <p:nvPr userDrawn="1"/>
        </p:nvSpPr>
        <p:spPr>
          <a:xfrm rot="17934516">
            <a:off x="3700092" y="450488"/>
            <a:ext cx="4767840" cy="5450863"/>
          </a:xfrm>
          <a:custGeom>
            <a:avLst/>
            <a:gdLst>
              <a:gd name="connsiteX0" fmla="*/ 5865980 w 6842462"/>
              <a:gd name="connsiteY0" fmla="*/ 3184026 h 8387254"/>
              <a:gd name="connsiteX1" fmla="*/ 6058550 w 6842462"/>
              <a:gd name="connsiteY1" fmla="*/ 4188754 h 8387254"/>
              <a:gd name="connsiteX2" fmla="*/ 6030991 w 6842462"/>
              <a:gd name="connsiteY2" fmla="*/ 4350180 h 8387254"/>
              <a:gd name="connsiteX3" fmla="*/ 6125820 w 6842462"/>
              <a:gd name="connsiteY3" fmla="*/ 4389324 h 8387254"/>
              <a:gd name="connsiteX4" fmla="*/ 6682249 w 6842462"/>
              <a:gd name="connsiteY4" fmla="*/ 4918365 h 8387254"/>
              <a:gd name="connsiteX5" fmla="*/ 6653239 w 6842462"/>
              <a:gd name="connsiteY5" fmla="*/ 6145833 h 8387254"/>
              <a:gd name="connsiteX6" fmla="*/ 6569334 w 6842462"/>
              <a:gd name="connsiteY6" fmla="*/ 6240116 h 8387254"/>
              <a:gd name="connsiteX7" fmla="*/ 6579594 w 6842462"/>
              <a:gd name="connsiteY7" fmla="*/ 6275484 h 8387254"/>
              <a:gd name="connsiteX8" fmla="*/ 6620917 w 6842462"/>
              <a:gd name="connsiteY8" fmla="*/ 6620355 h 8387254"/>
              <a:gd name="connsiteX9" fmla="*/ 5701755 w 6842462"/>
              <a:gd name="connsiteY9" fmla="*/ 7780096 h 8387254"/>
              <a:gd name="connsiteX10" fmla="*/ 5516511 w 6842462"/>
              <a:gd name="connsiteY10" fmla="*/ 7756534 h 8387254"/>
              <a:gd name="connsiteX11" fmla="*/ 5454207 w 6842462"/>
              <a:gd name="connsiteY11" fmla="*/ 7736321 h 8387254"/>
              <a:gd name="connsiteX12" fmla="*/ 5443289 w 6842462"/>
              <a:gd name="connsiteY12" fmla="*/ 7751892 h 8387254"/>
              <a:gd name="connsiteX13" fmla="*/ 5174348 w 6842462"/>
              <a:gd name="connsiteY13" fmla="*/ 7975977 h 8387254"/>
              <a:gd name="connsiteX14" fmla="*/ 4815908 w 6842462"/>
              <a:gd name="connsiteY14" fmla="*/ 8087344 h 8387254"/>
              <a:gd name="connsiteX15" fmla="*/ 4809159 w 6842462"/>
              <a:gd name="connsiteY15" fmla="*/ 8087488 h 8387254"/>
              <a:gd name="connsiteX16" fmla="*/ 4711467 w 6842462"/>
              <a:gd name="connsiteY16" fmla="*/ 8189188 h 8387254"/>
              <a:gd name="connsiteX17" fmla="*/ 4197554 w 6842462"/>
              <a:gd name="connsiteY17" fmla="*/ 8387254 h 8387254"/>
              <a:gd name="connsiteX18" fmla="*/ 3373930 w 6842462"/>
              <a:gd name="connsiteY18" fmla="*/ 7742941 h 8387254"/>
              <a:gd name="connsiteX19" fmla="*/ 3322647 w 6842462"/>
              <a:gd name="connsiteY19" fmla="*/ 7581608 h 8387254"/>
              <a:gd name="connsiteX20" fmla="*/ 3322420 w 6842462"/>
              <a:gd name="connsiteY20" fmla="*/ 7581697 h 8387254"/>
              <a:gd name="connsiteX21" fmla="*/ 3137177 w 6842462"/>
              <a:gd name="connsiteY21" fmla="*/ 7605259 h 8387254"/>
              <a:gd name="connsiteX22" fmla="*/ 2218014 w 6842462"/>
              <a:gd name="connsiteY22" fmla="*/ 6445518 h 8387254"/>
              <a:gd name="connsiteX23" fmla="*/ 2219013 w 6842462"/>
              <a:gd name="connsiteY23" fmla="*/ 6433008 h 8387254"/>
              <a:gd name="connsiteX24" fmla="*/ 2214162 w 6842462"/>
              <a:gd name="connsiteY24" fmla="*/ 6431434 h 8387254"/>
              <a:gd name="connsiteX25" fmla="*/ 1587005 w 6842462"/>
              <a:gd name="connsiteY25" fmla="*/ 5557561 h 8387254"/>
              <a:gd name="connsiteX26" fmla="*/ 1581861 w 6842462"/>
              <a:gd name="connsiteY26" fmla="*/ 5515034 h 8387254"/>
              <a:gd name="connsiteX27" fmla="*/ 1567770 w 6842462"/>
              <a:gd name="connsiteY27" fmla="*/ 5514137 h 8387254"/>
              <a:gd name="connsiteX28" fmla="*/ 287279 w 6842462"/>
              <a:gd name="connsiteY28" fmla="*/ 3723783 h 8387254"/>
              <a:gd name="connsiteX29" fmla="*/ 386213 w 6842462"/>
              <a:gd name="connsiteY29" fmla="*/ 3063898 h 8387254"/>
              <a:gd name="connsiteX30" fmla="*/ 432916 w 6842462"/>
              <a:gd name="connsiteY30" fmla="*/ 2937640 h 8387254"/>
              <a:gd name="connsiteX31" fmla="*/ 427588 w 6842462"/>
              <a:gd name="connsiteY31" fmla="*/ 2935310 h 8387254"/>
              <a:gd name="connsiteX32" fmla="*/ 93258 w 6842462"/>
              <a:gd name="connsiteY32" fmla="*/ 2619442 h 8387254"/>
              <a:gd name="connsiteX33" fmla="*/ 468574 w 6842462"/>
              <a:gd name="connsiteY33" fmla="*/ 1383514 h 8387254"/>
              <a:gd name="connsiteX34" fmla="*/ 544257 w 6842462"/>
              <a:gd name="connsiteY34" fmla="*/ 1333465 h 8387254"/>
              <a:gd name="connsiteX35" fmla="*/ 544302 w 6842462"/>
              <a:gd name="connsiteY35" fmla="*/ 1333227 h 8387254"/>
              <a:gd name="connsiteX36" fmla="*/ 1079399 w 6842462"/>
              <a:gd name="connsiteY36" fmla="*/ 560619 h 8387254"/>
              <a:gd name="connsiteX37" fmla="*/ 1676963 w 6842462"/>
              <a:gd name="connsiteY37" fmla="*/ 448152 h 8387254"/>
              <a:gd name="connsiteX38" fmla="*/ 1797975 w 6842462"/>
              <a:gd name="connsiteY38" fmla="*/ 468817 h 8387254"/>
              <a:gd name="connsiteX39" fmla="*/ 1798229 w 6842462"/>
              <a:gd name="connsiteY39" fmla="*/ 420742 h 8387254"/>
              <a:gd name="connsiteX40" fmla="*/ 2011751 w 6842462"/>
              <a:gd name="connsiteY40" fmla="*/ 45751 h 8387254"/>
              <a:gd name="connsiteX41" fmla="*/ 2754882 w 6842462"/>
              <a:gd name="connsiteY41" fmla="*/ 336205 h 8387254"/>
              <a:gd name="connsiteX42" fmla="*/ 2836628 w 6842462"/>
              <a:gd name="connsiteY42" fmla="*/ 462969 h 8387254"/>
              <a:gd name="connsiteX43" fmla="*/ 2859346 w 6842462"/>
              <a:gd name="connsiteY43" fmla="*/ 452596 h 8387254"/>
              <a:gd name="connsiteX44" fmla="*/ 3446574 w 6842462"/>
              <a:gd name="connsiteY44" fmla="*/ 417564 h 8387254"/>
              <a:gd name="connsiteX45" fmla="*/ 4093174 w 6842462"/>
              <a:gd name="connsiteY45" fmla="*/ 1119534 h 8387254"/>
              <a:gd name="connsiteX46" fmla="*/ 4117274 w 6842462"/>
              <a:gd name="connsiteY46" fmla="*/ 1205142 h 8387254"/>
              <a:gd name="connsiteX47" fmla="*/ 4177058 w 6842462"/>
              <a:gd name="connsiteY47" fmla="*/ 1205118 h 8387254"/>
              <a:gd name="connsiteX48" fmla="*/ 4865690 w 6842462"/>
              <a:gd name="connsiteY48" fmla="*/ 1579094 h 8387254"/>
              <a:gd name="connsiteX49" fmla="*/ 4815426 w 6842462"/>
              <a:gd name="connsiteY49" fmla="*/ 2361110 h 8387254"/>
              <a:gd name="connsiteX50" fmla="*/ 4807403 w 6842462"/>
              <a:gd name="connsiteY50" fmla="*/ 2373846 h 8387254"/>
              <a:gd name="connsiteX51" fmla="*/ 4959879 w 6842462"/>
              <a:gd name="connsiteY51" fmla="*/ 2420345 h 8387254"/>
              <a:gd name="connsiteX52" fmla="*/ 5865980 w 6842462"/>
              <a:gd name="connsiteY52" fmla="*/ 3184026 h 8387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842462" h="8387254">
                <a:moveTo>
                  <a:pt x="5865980" y="3184026"/>
                </a:moveTo>
                <a:cubicBezTo>
                  <a:pt x="6040145" y="3499413"/>
                  <a:pt x="6099603" y="3848922"/>
                  <a:pt x="6058550" y="4188754"/>
                </a:cubicBezTo>
                <a:lnTo>
                  <a:pt x="6030991" y="4350180"/>
                </a:lnTo>
                <a:lnTo>
                  <a:pt x="6125820" y="4389324"/>
                </a:lnTo>
                <a:cubicBezTo>
                  <a:pt x="6348514" y="4493616"/>
                  <a:pt x="6547814" y="4674922"/>
                  <a:pt x="6682249" y="4918365"/>
                </a:cubicBezTo>
                <a:cubicBezTo>
                  <a:pt x="6912709" y="5335694"/>
                  <a:pt x="6887091" y="5817101"/>
                  <a:pt x="6653239" y="6145833"/>
                </a:cubicBezTo>
                <a:lnTo>
                  <a:pt x="6569334" y="6240116"/>
                </a:lnTo>
                <a:lnTo>
                  <a:pt x="6579594" y="6275484"/>
                </a:lnTo>
                <a:cubicBezTo>
                  <a:pt x="6606450" y="6384429"/>
                  <a:pt x="6620917" y="6500260"/>
                  <a:pt x="6620917" y="6620355"/>
                </a:cubicBezTo>
                <a:cubicBezTo>
                  <a:pt x="6620917" y="7260862"/>
                  <a:pt x="6209395" y="7780096"/>
                  <a:pt x="5701755" y="7780096"/>
                </a:cubicBezTo>
                <a:cubicBezTo>
                  <a:pt x="5638300" y="7780096"/>
                  <a:pt x="5576346" y="7771983"/>
                  <a:pt x="5516511" y="7756534"/>
                </a:cubicBezTo>
                <a:lnTo>
                  <a:pt x="5454207" y="7736321"/>
                </a:lnTo>
                <a:lnTo>
                  <a:pt x="5443289" y="7751892"/>
                </a:lnTo>
                <a:cubicBezTo>
                  <a:pt x="5366631" y="7843880"/>
                  <a:pt x="5277036" y="7919270"/>
                  <a:pt x="5174348" y="7975977"/>
                </a:cubicBezTo>
                <a:cubicBezTo>
                  <a:pt x="5064326" y="8036734"/>
                  <a:pt x="4944156" y="8073347"/>
                  <a:pt x="4815908" y="8087344"/>
                </a:cubicBezTo>
                <a:lnTo>
                  <a:pt x="4809159" y="8087488"/>
                </a:lnTo>
                <a:lnTo>
                  <a:pt x="4711467" y="8189188"/>
                </a:lnTo>
                <a:cubicBezTo>
                  <a:pt x="4564768" y="8314236"/>
                  <a:pt x="4387919" y="8387254"/>
                  <a:pt x="4197554" y="8387254"/>
                </a:cubicBezTo>
                <a:cubicBezTo>
                  <a:pt x="3836654" y="8387254"/>
                  <a:pt x="3524334" y="8124816"/>
                  <a:pt x="3373930" y="7742941"/>
                </a:cubicBezTo>
                <a:lnTo>
                  <a:pt x="3322647" y="7581608"/>
                </a:lnTo>
                <a:lnTo>
                  <a:pt x="3322420" y="7581697"/>
                </a:lnTo>
                <a:cubicBezTo>
                  <a:pt x="3262585" y="7597146"/>
                  <a:pt x="3200632" y="7605259"/>
                  <a:pt x="3137177" y="7605259"/>
                </a:cubicBezTo>
                <a:cubicBezTo>
                  <a:pt x="2629537" y="7605259"/>
                  <a:pt x="2218014" y="7086025"/>
                  <a:pt x="2218014" y="6445518"/>
                </a:cubicBezTo>
                <a:lnTo>
                  <a:pt x="2219013" y="6433008"/>
                </a:lnTo>
                <a:lnTo>
                  <a:pt x="2214162" y="6431434"/>
                </a:lnTo>
                <a:cubicBezTo>
                  <a:pt x="1897564" y="6307188"/>
                  <a:pt x="1654348" y="5972791"/>
                  <a:pt x="1587005" y="5557561"/>
                </a:cubicBezTo>
                <a:lnTo>
                  <a:pt x="1581861" y="5515034"/>
                </a:lnTo>
                <a:lnTo>
                  <a:pt x="1567770" y="5514137"/>
                </a:lnTo>
                <a:cubicBezTo>
                  <a:pt x="848537" y="5421977"/>
                  <a:pt x="287278" y="4655580"/>
                  <a:pt x="287279" y="3723783"/>
                </a:cubicBezTo>
                <a:cubicBezTo>
                  <a:pt x="287278" y="3490833"/>
                  <a:pt x="322357" y="3268222"/>
                  <a:pt x="386213" y="3063898"/>
                </a:cubicBezTo>
                <a:lnTo>
                  <a:pt x="432916" y="2937640"/>
                </a:lnTo>
                <a:lnTo>
                  <a:pt x="427588" y="2935310"/>
                </a:lnTo>
                <a:cubicBezTo>
                  <a:pt x="286484" y="2864453"/>
                  <a:pt x="169946" y="2758312"/>
                  <a:pt x="93258" y="2619442"/>
                </a:cubicBezTo>
                <a:cubicBezTo>
                  <a:pt x="-121467" y="2230606"/>
                  <a:pt x="47384" y="1714015"/>
                  <a:pt x="468574" y="1383514"/>
                </a:cubicBezTo>
                <a:lnTo>
                  <a:pt x="544257" y="1333465"/>
                </a:lnTo>
                <a:lnTo>
                  <a:pt x="544302" y="1333227"/>
                </a:lnTo>
                <a:cubicBezTo>
                  <a:pt x="637864" y="975796"/>
                  <a:pt x="815345" y="706437"/>
                  <a:pt x="1079399" y="560619"/>
                </a:cubicBezTo>
                <a:cubicBezTo>
                  <a:pt x="1255435" y="463408"/>
                  <a:pt x="1457448" y="428006"/>
                  <a:pt x="1676963" y="448152"/>
                </a:cubicBezTo>
                <a:lnTo>
                  <a:pt x="1797975" y="468817"/>
                </a:lnTo>
                <a:lnTo>
                  <a:pt x="1798229" y="420742"/>
                </a:lnTo>
                <a:cubicBezTo>
                  <a:pt x="1813500" y="253473"/>
                  <a:pt x="1885880" y="115260"/>
                  <a:pt x="2011751" y="45751"/>
                </a:cubicBezTo>
                <a:cubicBezTo>
                  <a:pt x="2232024" y="-75889"/>
                  <a:pt x="2543124" y="53181"/>
                  <a:pt x="2754882" y="336205"/>
                </a:cubicBezTo>
                <a:lnTo>
                  <a:pt x="2836628" y="462969"/>
                </a:lnTo>
                <a:lnTo>
                  <a:pt x="2859346" y="452596"/>
                </a:lnTo>
                <a:cubicBezTo>
                  <a:pt x="3053458" y="376532"/>
                  <a:pt x="3254741" y="360434"/>
                  <a:pt x="3446574" y="417564"/>
                </a:cubicBezTo>
                <a:cubicBezTo>
                  <a:pt x="3753506" y="508971"/>
                  <a:pt x="3978129" y="770535"/>
                  <a:pt x="4093174" y="1119534"/>
                </a:cubicBezTo>
                <a:lnTo>
                  <a:pt x="4117274" y="1205142"/>
                </a:lnTo>
                <a:lnTo>
                  <a:pt x="4177058" y="1205118"/>
                </a:lnTo>
                <a:cubicBezTo>
                  <a:pt x="4478557" y="1217904"/>
                  <a:pt x="4737189" y="1346398"/>
                  <a:pt x="4865690" y="1579094"/>
                </a:cubicBezTo>
                <a:cubicBezTo>
                  <a:pt x="4994192" y="1811792"/>
                  <a:pt x="4965190" y="2099125"/>
                  <a:pt x="4815426" y="2361110"/>
                </a:cubicBezTo>
                <a:lnTo>
                  <a:pt x="4807403" y="2373846"/>
                </a:lnTo>
                <a:lnTo>
                  <a:pt x="4959879" y="2420345"/>
                </a:lnTo>
                <a:cubicBezTo>
                  <a:pt x="5337130" y="2555526"/>
                  <a:pt x="5662788" y="2816074"/>
                  <a:pt x="5865980" y="31840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4953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阿里巴巴普惠体 2.0 55 Regular" panose="00020600040101010101" pitchFamily="18" charset="-122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阿里巴巴普惠体 2.0 55 Regular" panose="00020600040101010101" pitchFamily="18" charset="-122"/>
            </a:endParaRPr>
          </a:p>
        </p:txBody>
      </p:sp>
      <p:pic>
        <p:nvPicPr>
          <p:cNvPr id="10" name="30">
            <a:extLst>
              <a:ext uri="{FF2B5EF4-FFF2-40B4-BE49-F238E27FC236}">
                <a16:creationId xmlns:a16="http://schemas.microsoft.com/office/drawing/2014/main" xmlns="" id="{256EE3F9-A4A2-4DE7-809C-94CCC2A368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002" y="0"/>
            <a:ext cx="1475295" cy="1475295"/>
          </a:xfrm>
          <a:prstGeom prst="rect">
            <a:avLst/>
          </a:prstGeom>
        </p:spPr>
      </p:pic>
      <p:pic>
        <p:nvPicPr>
          <p:cNvPr id="11" name="12">
            <a:extLst>
              <a:ext uri="{FF2B5EF4-FFF2-40B4-BE49-F238E27FC236}">
                <a16:creationId xmlns:a16="http://schemas.microsoft.com/office/drawing/2014/main" xmlns="" id="{A5733918-D550-43F8-81C1-D6686C0FAD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437460" y="4239626"/>
            <a:ext cx="2486533" cy="2618374"/>
          </a:xfrm>
          <a:prstGeom prst="rect">
            <a:avLst/>
          </a:prstGeom>
        </p:spPr>
      </p:pic>
      <p:pic>
        <p:nvPicPr>
          <p:cNvPr id="12" name="41">
            <a:extLst>
              <a:ext uri="{FF2B5EF4-FFF2-40B4-BE49-F238E27FC236}">
                <a16:creationId xmlns:a16="http://schemas.microsoft.com/office/drawing/2014/main" xmlns="" id="{DD97B3EC-B4F2-44B5-9390-CFBC6AA4877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18181" y="211374"/>
            <a:ext cx="1288002" cy="2095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D04CE65-6045-42DB-9075-378246EE9C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0283932-0901-4C69-B171-F0B768EFAD8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68024DC-8D9B-4335-B61D-701D97B8BDA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5E884C6-CCCF-4D1A-9054-C5CB33393AB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283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blinds/>
      </p:transition>
    </mc:Choice>
    <mc:Fallback>
      <p:transition spd="slow">
        <p:blinds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264F2A-A802-4E68-8DA0-6A988D1BC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7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320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blinds/>
      </p:transition>
    </mc:Choice>
    <mc:Fallback>
      <p:transition spd="slow">
        <p:blinds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85019460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80610271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11187419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45502352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59DC8-3A4C-4294-BDAD-A2D6A12F2562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493E3-D5B3-4F0B-BC7C-FD27B968C7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3703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683" r:id="rId3"/>
    <p:sldLayoutId id="2147483670" r:id="rId4"/>
    <p:sldLayoutId id="2147483664" r:id="rId5"/>
    <p:sldLayoutId id="2147483650" r:id="rId6"/>
    <p:sldLayoutId id="2147483696" r:id="rId7"/>
    <p:sldLayoutId id="2147483695" r:id="rId8"/>
    <p:sldLayoutId id="2147483694" r:id="rId9"/>
    <p:sldLayoutId id="2147483693" r:id="rId10"/>
    <p:sldLayoutId id="2147483692" r:id="rId11"/>
    <p:sldLayoutId id="2147483691" r:id="rId12"/>
    <p:sldLayoutId id="2147483690" r:id="rId13"/>
    <p:sldLayoutId id="2147483689" r:id="rId14"/>
    <p:sldLayoutId id="2147483688" r:id="rId15"/>
    <p:sldLayoutId id="2147483687" r:id="rId16"/>
    <p:sldLayoutId id="2147483686" r:id="rId17"/>
    <p:sldLayoutId id="2147483685" r:id="rId18"/>
    <p:sldLayoutId id="2147483684" r:id="rId19"/>
    <p:sldLayoutId id="2147483682" r:id="rId20"/>
    <p:sldLayoutId id="2147483681" r:id="rId21"/>
    <p:sldLayoutId id="2147483680" r:id="rId22"/>
    <p:sldLayoutId id="2147483679" r:id="rId23"/>
    <p:sldLayoutId id="2147483678" r:id="rId24"/>
    <p:sldLayoutId id="2147483677" r:id="rId25"/>
    <p:sldLayoutId id="2147483676" r:id="rId26"/>
    <p:sldLayoutId id="2147483675" r:id="rId27"/>
    <p:sldLayoutId id="2147483674" r:id="rId28"/>
    <p:sldLayoutId id="2147483673" r:id="rId29"/>
    <p:sldLayoutId id="2147483672" r:id="rId30"/>
    <p:sldLayoutId id="2147483671" r:id="rId31"/>
    <p:sldLayoutId id="2147483669" r:id="rId32"/>
    <p:sldLayoutId id="2147483668" r:id="rId33"/>
    <p:sldLayoutId id="2147483667" r:id="rId34"/>
    <p:sldLayoutId id="2147483666" r:id="rId35"/>
    <p:sldLayoutId id="2147483665" r:id="rId36"/>
    <p:sldLayoutId id="2147483663" r:id="rId37"/>
    <p:sldLayoutId id="2147483662" r:id="rId38"/>
    <p:sldLayoutId id="2147483661" r:id="rId39"/>
    <p:sldLayoutId id="2147483660" r:id="rId40"/>
    <p:sldLayoutId id="2147483651" r:id="rId41"/>
    <p:sldLayoutId id="2147483652" r:id="rId42"/>
    <p:sldLayoutId id="2147483653" r:id="rId43"/>
    <p:sldLayoutId id="2147483654" r:id="rId44"/>
    <p:sldLayoutId id="2147483655" r:id="rId45"/>
    <p:sldLayoutId id="2147483656" r:id="rId46"/>
    <p:sldLayoutId id="2147483657" r:id="rId47"/>
    <p:sldLayoutId id="2147483658" r:id="rId48"/>
    <p:sldLayoutId id="2147483659" r:id="rId49"/>
    <p:sldLayoutId id="2147483698" r:id="rId50"/>
    <p:sldLayoutId id="2147483699" r:id="rId5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GI&#193;O%20&#193;N%20KNTT\PP%20TO&#193;N%20B&#204;NH%20&#272;&#7858;NG\To&#225;n%20B&#236;nh%20&#273;&#7859;ng%20-%20H&#7896;I%20GI&#7842;NG\L&#7899;p%20ch&#250;ng%20m&#236;nh%20-2024.mp4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GI&#193;O%20&#193;N%20KNTT\PP%20TO&#193;N%20B&#204;NH%20&#272;&#7858;NG\To&#225;n%20B&#236;nh%20&#273;&#7859;ng%20-%20H&#7896;I%20GI&#7842;NG\Vi&#7871;t%20s&#7889;%2010.mp4" TargetMode="Externa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video" Target="file:///D:\GI&#193;O%20&#193;N%20KNTT\PP%20TO&#193;N%20B&#204;NH%20&#272;&#7858;NG\To&#225;n%20B&#236;nh%20&#273;&#7859;ng%20-%20H&#7896;I%20GI&#7842;NG\b&#224;i%2027%20B&#7843;ng%20tr&#7915;%20trong%20ph&#7841;m%20vi%205\&#226;m%20thanh%206''.mp4" TargetMode="External"/><Relationship Id="rId21" Type="http://schemas.openxmlformats.org/officeDocument/2006/relationships/image" Target="../media/image39.png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microsoft.com/office/2007/relationships/hdphoto" Target="../media/hdphoto1.wdp"/><Relationship Id="rId2" Type="http://schemas.openxmlformats.org/officeDocument/2006/relationships/audio" Target="file:///D:\GI&#193;O%20&#193;N%20KNTT\PP%20TO&#193;N%20B&#204;NH%20&#272;&#7858;NG\To&#225;n%20B&#236;nh%20&#273;&#7859;ng%20-%20H&#7896;I%20GI&#7842;NG\b&#224;i%2027%20B&#7843;ng%20tr&#7915;%20trong%20ph&#7841;m%20vi%205\3-1+6.m4a" TargetMode="External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openxmlformats.org/officeDocument/2006/relationships/audio" Target="file:///D:\GI&#193;O%20&#193;N%20KNTT\PP%20TO&#193;N%20B&#204;NH%20&#272;&#7858;NG\To&#225;n%20B&#236;nh%20&#273;&#7859;ng%20-%20H&#7896;I%20GI&#7842;NG\b&#224;i%2027%20B&#7843;ng%20tr&#7915;%20trong%20ph&#7841;m%20vi%205\Tieng-tinh-tinh-www_nhacchuongvui_com.mp3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audio" Target="file:///D:\GI&#193;O%20&#193;N%20KNTT\PP%20TO&#193;N%20B&#204;NH%20&#272;&#7858;NG\To&#225;n%20B&#236;nh%20&#273;&#7859;ng%20-%20H&#7896;I%20GI&#7842;NG\L&#7891;ng%20&#237;t%20g&#224;%20nh&#7845;t.m4a" TargetMode="External"/><Relationship Id="rId9" Type="http://schemas.openxmlformats.org/officeDocument/2006/relationships/slide" Target="slide12.xml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41.png"/><Relationship Id="rId3" Type="http://schemas.openxmlformats.org/officeDocument/2006/relationships/video" Target="file:///D:\GI&#193;O%20&#193;N%20KNTT\PP%20TO&#193;N%20B&#204;NH%20&#272;&#7858;NG\To&#225;n%20B&#236;nh%20&#273;&#7859;ng%20-%20H&#7896;I%20GI&#7842;NG\b&#224;i%2027%20B&#7843;ng%20tr&#7915;%20trong%20ph&#7841;m%20vi%205\&#226;m%20thanh%206''.mp4" TargetMode="External"/><Relationship Id="rId21" Type="http://schemas.openxmlformats.org/officeDocument/2006/relationships/image" Target="../media/image42.png"/><Relationship Id="rId7" Type="http://schemas.openxmlformats.org/officeDocument/2006/relationships/audio" Target="../media/audio1.wav"/><Relationship Id="rId12" Type="http://schemas.openxmlformats.org/officeDocument/2006/relationships/image" Target="../media/image40.png"/><Relationship Id="rId17" Type="http://schemas.microsoft.com/office/2007/relationships/hdphoto" Target="../media/hdphoto1.wdp"/><Relationship Id="rId2" Type="http://schemas.openxmlformats.org/officeDocument/2006/relationships/audio" Target="file:///D:\GI&#193;O%20&#193;N%20KNTT\PP%20TO&#193;N%20B&#204;NH%20&#272;&#7858;NG\To&#225;n%20B&#236;nh%20&#273;&#7859;ng%20-%20H&#7896;I%20GI&#7842;NG\b&#224;i%2027%20B&#7843;ng%20tr&#7915;%20trong%20ph&#7841;m%20vi%205\3-1+6.m4a" TargetMode="External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openxmlformats.org/officeDocument/2006/relationships/audio" Target="file:///D:\GI&#193;O%20&#193;N%20KNTT\PP%20TO&#193;N%20B&#204;NH%20&#272;&#7858;NG\To&#225;n%20B&#236;nh%20&#273;&#7859;ng%20-%20H&#7896;I%20GI&#7842;NG\b&#224;i%2027%20B&#7843;ng%20tr&#7915;%20trong%20ph&#7841;m%20vi%205\Tieng-tinh-tinh-www_nhacchuongvui_com.mp3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34.png"/><Relationship Id="rId23" Type="http://schemas.openxmlformats.org/officeDocument/2006/relationships/image" Target="../media/image44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audio" Target="file:///D:\GI&#193;O%20&#193;N%20KNTT\PP%20TO&#193;N%20B&#204;NH%20&#272;&#7858;NG\To&#225;n%20B&#236;nh%20&#273;&#7859;ng%20-%20H&#7896;I%20GI&#7842;NG\g&#224;%20l&#7899;n%20nh&#7845;t%20c&#243;%201%20cso.m4a" TargetMode="External"/><Relationship Id="rId9" Type="http://schemas.openxmlformats.org/officeDocument/2006/relationships/slide" Target="slide12.xml"/><Relationship Id="rId14" Type="http://schemas.openxmlformats.org/officeDocument/2006/relationships/image" Target="../media/image33.png"/><Relationship Id="rId22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38.png"/><Relationship Id="rId3" Type="http://schemas.openxmlformats.org/officeDocument/2006/relationships/video" Target="file:///D:\GI&#193;O%20&#193;N%20KNTT\PP%20TO&#193;N%20B&#204;NH%20&#272;&#7858;NG\To&#225;n%20B&#236;nh%20&#273;&#7859;ng%20-%20H&#7896;I%20GI&#7842;NG\b&#224;i%2027%20B&#7843;ng%20tr&#7915;%20trong%20ph&#7841;m%20vi%205\&#226;m%20thanh%206''.mp4" TargetMode="External"/><Relationship Id="rId21" Type="http://schemas.microsoft.com/office/2007/relationships/hdphoto" Target="../media/hdphoto1.wdp"/><Relationship Id="rId7" Type="http://schemas.openxmlformats.org/officeDocument/2006/relationships/audio" Target="../media/audio1.wav"/><Relationship Id="rId12" Type="http://schemas.openxmlformats.org/officeDocument/2006/relationships/image" Target="../media/image40.png"/><Relationship Id="rId17" Type="http://schemas.openxmlformats.org/officeDocument/2006/relationships/image" Target="../media/image37.png"/><Relationship Id="rId2" Type="http://schemas.openxmlformats.org/officeDocument/2006/relationships/audio" Target="file:///D:\GI&#193;O%20&#193;N%20KNTT\PP%20TO&#193;N%20B&#204;NH%20&#272;&#7858;NG\To&#225;n%20B&#236;nh%20&#273;&#7859;ng%20-%20H&#7896;I%20GI&#7842;NG\b&#224;i%2027%20B&#7843;ng%20tr&#7915;%20trong%20ph&#7841;m%20vi%205\3-1+6.m4a" TargetMode="External"/><Relationship Id="rId16" Type="http://schemas.openxmlformats.org/officeDocument/2006/relationships/image" Target="../media/image41.png"/><Relationship Id="rId20" Type="http://schemas.openxmlformats.org/officeDocument/2006/relationships/image" Target="../media/image35.png"/><Relationship Id="rId1" Type="http://schemas.openxmlformats.org/officeDocument/2006/relationships/audio" Target="file:///D:\GI&#193;O%20&#193;N%20KNTT\PP%20TO&#193;N%20B&#204;NH%20&#272;&#7858;NG\To&#225;n%20B&#236;nh%20&#273;&#7859;ng%20-%20H&#7896;I%20GI&#7842;NG\b&#224;i%2027%20B&#7843;ng%20tr&#7915;%20trong%20ph&#7841;m%20vi%205\Tieng-tinh-tinh-www_nhacchuongvui_com.mp3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34.png"/><Relationship Id="rId23" Type="http://schemas.openxmlformats.org/officeDocument/2006/relationships/image" Target="../media/image46.png"/><Relationship Id="rId10" Type="http://schemas.openxmlformats.org/officeDocument/2006/relationships/image" Target="../media/image29.png"/><Relationship Id="rId19" Type="http://schemas.openxmlformats.org/officeDocument/2006/relationships/image" Target="../media/image42.png"/><Relationship Id="rId4" Type="http://schemas.openxmlformats.org/officeDocument/2006/relationships/audio" Target="file:///D:\GI&#193;O%20&#193;N%20KNTT\PP%20TO&#193;N%20B&#204;NH%20&#272;&#7858;NG\To&#225;n%20B&#236;nh%20&#273;&#7859;ng%20-%20H&#7896;I%20GI&#7842;NG\Nhi&#7873;u%20tr&#7913;ng%20nh&#7845;t.m4a" TargetMode="External"/><Relationship Id="rId9" Type="http://schemas.openxmlformats.org/officeDocument/2006/relationships/slide" Target="slide12.xml"/><Relationship Id="rId14" Type="http://schemas.openxmlformats.org/officeDocument/2006/relationships/image" Target="../media/image33.png"/><Relationship Id="rId2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38.png"/><Relationship Id="rId3" Type="http://schemas.openxmlformats.org/officeDocument/2006/relationships/video" Target="file:///D:\GI&#193;O%20&#193;N%20KNTT\PP%20TO&#193;N%20B&#204;NH%20&#272;&#7858;NG\To&#225;n%20B&#236;nh%20&#273;&#7859;ng%20-%20H&#7896;I%20GI&#7842;NG\b&#224;i%2027%20B&#7843;ng%20tr&#7915;%20trong%20ph&#7841;m%20vi%205\&#226;m%20thanh%206''.mp4" TargetMode="External"/><Relationship Id="rId21" Type="http://schemas.microsoft.com/office/2007/relationships/hdphoto" Target="../media/hdphoto1.wdp"/><Relationship Id="rId7" Type="http://schemas.openxmlformats.org/officeDocument/2006/relationships/audio" Target="../media/audio1.wav"/><Relationship Id="rId12" Type="http://schemas.openxmlformats.org/officeDocument/2006/relationships/image" Target="../media/image40.png"/><Relationship Id="rId17" Type="http://schemas.openxmlformats.org/officeDocument/2006/relationships/image" Target="../media/image37.png"/><Relationship Id="rId2" Type="http://schemas.openxmlformats.org/officeDocument/2006/relationships/audio" Target="file:///D:\GI&#193;O%20&#193;N%20KNTT\PP%20TO&#193;N%20B&#204;NH%20&#272;&#7858;NG\To&#225;n%20B&#236;nh%20&#273;&#7859;ng%20-%20H&#7896;I%20GI&#7842;NG\b&#224;i%2027%20B&#7843;ng%20tr&#7915;%20trong%20ph&#7841;m%20vi%205\3-1+6.m4a" TargetMode="External"/><Relationship Id="rId16" Type="http://schemas.openxmlformats.org/officeDocument/2006/relationships/image" Target="../media/image41.png"/><Relationship Id="rId20" Type="http://schemas.openxmlformats.org/officeDocument/2006/relationships/image" Target="../media/image35.png"/><Relationship Id="rId1" Type="http://schemas.openxmlformats.org/officeDocument/2006/relationships/audio" Target="file:///D:\GI&#193;O%20&#193;N%20KNTT\PP%20TO&#193;N%20B&#204;NH%20&#272;&#7858;NG\To&#225;n%20B&#236;nh%20&#273;&#7859;ng%20-%20H&#7896;I%20GI&#7842;NG\b&#224;i%2027%20B&#7843;ng%20tr&#7915;%20trong%20ph&#7841;m%20vi%205\Tieng-tinh-tinh-www_nhacchuongvui_com.mp3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34.png"/><Relationship Id="rId23" Type="http://schemas.openxmlformats.org/officeDocument/2006/relationships/image" Target="../media/image48.png"/><Relationship Id="rId10" Type="http://schemas.openxmlformats.org/officeDocument/2006/relationships/image" Target="../media/image29.png"/><Relationship Id="rId19" Type="http://schemas.openxmlformats.org/officeDocument/2006/relationships/image" Target="../media/image42.png"/><Relationship Id="rId4" Type="http://schemas.openxmlformats.org/officeDocument/2006/relationships/audio" Target="file:///D:\GI&#193;O%20&#193;N%20KNTT\PP%20TO&#193;N%20B&#204;NH%20&#272;&#7858;NG\To&#225;n%20B&#236;nh%20&#273;&#7859;ng%20-%20H&#7896;I%20GI&#7842;NG\Tr&#7913;ng%20lh%201.m4a" TargetMode="External"/><Relationship Id="rId9" Type="http://schemas.openxmlformats.org/officeDocument/2006/relationships/slide" Target="slide12.xml"/><Relationship Id="rId14" Type="http://schemas.openxmlformats.org/officeDocument/2006/relationships/image" Target="../media/image33.png"/><Relationship Id="rId2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GI&#193;O%20&#193;N%20KNTT\PP%20TO&#193;N%20B&#204;NH%20&#272;&#7858;NG\To&#225;n%20B&#236;nh%20&#273;&#7859;ng%20-%20H&#7896;I%20GI&#7842;NG\t&#7853;p%20&#273;&#7871;m%20&#273;&#7871;n%2010%20-chu&#7849;n.mp4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45.xml"/><Relationship Id="rId1" Type="http://schemas.openxmlformats.org/officeDocument/2006/relationships/audio" Target="file:///D:\GI&#193;O%20&#193;N%20KNTT\PP%20TO&#193;N%20B&#204;NH%20&#272;&#7858;NG\To&#225;n%20B&#236;nh%20&#273;&#7859;ng%20-%20H&#7896;I%20GI&#7842;NG\&#272;&#250;ng%20r&#7891;i%20%20s&#7889;%20BH%20h&#417;n%20chim.m4a" TargetMode="Externa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slide" Target="slide12.xml"/><Relationship Id="rId10" Type="http://schemas.openxmlformats.org/officeDocument/2006/relationships/image" Target="../media/image51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45.xml"/><Relationship Id="rId1" Type="http://schemas.openxmlformats.org/officeDocument/2006/relationships/audio" Target="file:///D:\GI&#193;O%20&#193;N%20KNTT\PP%20TO&#193;N%20B&#204;NH%20&#272;&#7858;NG\To&#225;n%20B&#236;nh%20&#273;&#7859;ng%20-%20H&#7896;I%20GI&#7842;NG\&#273;&#250;ng%20r&#7891;i%20s&#7889;%20hs%20it%20h&#417;n%20BH.m4a" TargetMode="Externa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slide" Target="slide12.xml"/><Relationship Id="rId10" Type="http://schemas.openxmlformats.org/officeDocument/2006/relationships/image" Target="../media/image51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9.png"/><Relationship Id="rId3" Type="http://schemas.openxmlformats.org/officeDocument/2006/relationships/video" Target="file:///D:\GI&#193;O%20&#193;N%20KNTT\PP%20TO&#193;N%20B&#204;NH%20&#272;&#7858;NG\To&#225;n%20B&#236;nh%20&#273;&#7859;ng%20-%20H&#7896;I%20GI&#7842;NG\&#226;m%20thanh%206''.mp4" TargetMode="External"/><Relationship Id="rId7" Type="http://schemas.openxmlformats.org/officeDocument/2006/relationships/image" Target="../media/image51.png"/><Relationship Id="rId12" Type="http://schemas.openxmlformats.org/officeDocument/2006/relationships/image" Target="../media/image58.png"/><Relationship Id="rId2" Type="http://schemas.openxmlformats.org/officeDocument/2006/relationships/audio" Target="file:///D:\GI&#193;O%20&#193;N%20KNTT\PP%20TO&#193;N%20B&#204;NH%20&#272;&#7858;NG\To&#225;n%20B&#236;nh%20&#273;&#7859;ng%20-%20H&#7896;I%20GI&#7842;NG\&#273;&#225;p%20&#225;n%20b&#244;ng%20hoa%20v&#7899;i%20chim.m4a" TargetMode="External"/><Relationship Id="rId1" Type="http://schemas.openxmlformats.org/officeDocument/2006/relationships/audio" Target="file:///D:\GI&#193;O%20&#193;N%20KNTT\PP%20TO&#193;N%20B&#204;NH%20&#272;&#7858;NG\To&#225;n%20B&#236;nh%20&#273;&#7859;ng%20-%20H&#7896;I%20GI&#7842;NG\ss%20BHoa%20v&#7899;i%20con%20chim.m4a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6.png"/><Relationship Id="rId4" Type="http://schemas.openxmlformats.org/officeDocument/2006/relationships/audio" Target="file:///D:\GI&#193;O%20&#193;N%20KNTT\PP%20TO&#193;N%20B&#204;NH%20&#272;&#7858;NG\To&#225;n%20B&#236;nh%20&#273;&#7859;ng%20-%20H&#7896;I%20GI&#7842;NG\Tieng-tinh-tinh-www_nhacchuongvui_com.mp3" TargetMode="External"/><Relationship Id="rId9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3.png"/><Relationship Id="rId3" Type="http://schemas.openxmlformats.org/officeDocument/2006/relationships/video" Target="file:///D:\GI&#193;O%20&#193;N%20KNTT\PP%20TO&#193;N%20B&#204;NH%20&#272;&#7858;NG\To&#225;n%20B&#236;nh%20&#273;&#7859;ng%20-%20H&#7896;I%20GI&#7842;NG\&#226;m%20thanh%206''.mp4" TargetMode="External"/><Relationship Id="rId7" Type="http://schemas.openxmlformats.org/officeDocument/2006/relationships/image" Target="../media/image51.png"/><Relationship Id="rId12" Type="http://schemas.openxmlformats.org/officeDocument/2006/relationships/image" Target="../media/image62.png"/><Relationship Id="rId2" Type="http://schemas.openxmlformats.org/officeDocument/2006/relationships/audio" Target="file:///D:\GI&#193;O%20&#193;N%20KNTT\PP%20TO&#193;N%20B&#204;NH%20&#272;&#7858;NG\To&#225;n%20B&#236;nh%20&#273;&#7859;ng%20-%20H&#7896;I%20GI&#7842;NG\&#273;&#225;p%20&#225;n%20HS%20v&#7899;i%20bh.m4a" TargetMode="External"/><Relationship Id="rId1" Type="http://schemas.openxmlformats.org/officeDocument/2006/relationships/audio" Target="file:///D:\GI&#193;O%20&#193;N%20KNTT\PP%20TO&#193;N%20B&#204;NH%20&#272;&#7858;NG\To&#225;n%20B&#236;nh%20&#273;&#7859;ng%20-%20H&#7896;I%20GI&#7842;NG\ss%20HS%20v&#7899;i%20b&#244;ng%20hoa.m4a" TargetMode="External"/><Relationship Id="rId6" Type="http://schemas.openxmlformats.org/officeDocument/2006/relationships/image" Target="../media/image55.jpeg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6.xml"/><Relationship Id="rId10" Type="http://schemas.microsoft.com/office/2007/relationships/hdphoto" Target="../media/hdphoto1.wdp"/><Relationship Id="rId4" Type="http://schemas.openxmlformats.org/officeDocument/2006/relationships/audio" Target="file:///D:\GI&#193;O%20&#193;N%20KNTT\PP%20TO&#193;N%20B&#204;NH%20&#272;&#7858;NG\To&#225;n%20B&#236;nh%20&#273;&#7859;ng%20-%20H&#7896;I%20GI&#7842;NG\Tieng-tinh-tinh-www_nhacchuongvui_com.mp3" TargetMode="External"/><Relationship Id="rId9" Type="http://schemas.openxmlformats.org/officeDocument/2006/relationships/image" Target="../media/image60.jpeg"/><Relationship Id="rId1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6.png"/><Relationship Id="rId3" Type="http://schemas.openxmlformats.org/officeDocument/2006/relationships/audio" Target="file:///D:\GI&#193;O%20&#193;N%20KNTT\PP%20TO&#193;N%20B&#204;NH%20&#272;&#7858;NG\To&#225;n%20B&#236;nh%20&#273;&#7859;ng%20-%20H&#7896;I%20GI&#7842;NG\Tieng-tinh-tinh-www_nhacchuongvui_com.mp3" TargetMode="External"/><Relationship Id="rId7" Type="http://schemas.microsoft.com/office/2007/relationships/hdphoto" Target="../media/hdphoto1.wdp"/><Relationship Id="rId12" Type="http://schemas.openxmlformats.org/officeDocument/2006/relationships/image" Target="../media/image48.png"/><Relationship Id="rId2" Type="http://schemas.openxmlformats.org/officeDocument/2006/relationships/audio" Target="file:///D:\GI&#193;O%20&#193;N%20KNTT\PP%20TO&#193;N%20B&#204;NH%20&#272;&#7858;NG\To&#225;n%20B&#236;nh%20&#273;&#7859;ng%20-%20H&#7896;I%20GI&#7842;NG\g&#224;%20l&#7899;n%20nh&#7845;t%20c&#243;%201%20cso.m4a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35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3.png"/><Relationship Id="rId4" Type="http://schemas.openxmlformats.org/officeDocument/2006/relationships/video" Target="file:///D:\GI&#193;O%20&#193;N%20KNTT\PP%20TO&#193;N%20B&#204;NH%20&#272;&#7858;NG\To&#225;n%20B&#236;nh%20&#273;&#7859;ng%20-%20H&#7896;I%20GI&#7842;NG\&#226;m%20thanh%206''.mp4" TargetMode="External"/><Relationship Id="rId9" Type="http://schemas.openxmlformats.org/officeDocument/2006/relationships/image" Target="file:///C:\Program%20Files\Inknoe%20ClassPoint\Images\slide_annotate_without%20result_default.png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3" Type="http://schemas.openxmlformats.org/officeDocument/2006/relationships/audio" Target="file:///D:\GI&#193;O%20&#193;N%20KNTT\PP%20TO&#193;N%20B&#204;NH%20&#272;&#7858;NG\To&#225;n%20B&#236;nh%20&#273;&#7859;ng%20-%20H&#7896;I%20GI&#7842;NG\Tieng-tinh-tinh-www_nhacchuongvui_com.mp3" TargetMode="External"/><Relationship Id="rId7" Type="http://schemas.microsoft.com/office/2007/relationships/hdphoto" Target="../media/hdphoto1.wdp"/><Relationship Id="rId12" Type="http://schemas.openxmlformats.org/officeDocument/2006/relationships/image" Target="../media/image68.png"/><Relationship Id="rId2" Type="http://schemas.openxmlformats.org/officeDocument/2006/relationships/audio" Target="file:///D:\GI&#193;O%20&#193;N%20KNTT\PP%20TO&#193;N%20B&#204;NH%20&#272;&#7858;NG\To&#225;n%20B&#236;nh%20&#273;&#7859;ng%20-%20H&#7896;I%20GI&#7842;NG\L&#7891;ng%20&#237;t%20g&#224;%20nh&#7845;t.m4a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11" Type="http://schemas.openxmlformats.org/officeDocument/2006/relationships/image" Target="../media/image67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9.png"/><Relationship Id="rId4" Type="http://schemas.openxmlformats.org/officeDocument/2006/relationships/video" Target="file:///D:\GI&#193;O%20&#193;N%20KNTT\PP%20TO&#193;N%20B&#204;NH%20&#272;&#7858;NG\To&#225;n%20B&#236;nh%20&#273;&#7859;ng%20-%20H&#7896;I%20GI&#7842;NG\&#226;m%20thanh%206''.mp4" TargetMode="External"/><Relationship Id="rId9" Type="http://schemas.openxmlformats.org/officeDocument/2006/relationships/image" Target="file:///C:\Program%20Files\Inknoe%20ClassPoint\Images\slide_annotate_without%20result_default.png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1.png"/><Relationship Id="rId3" Type="http://schemas.openxmlformats.org/officeDocument/2006/relationships/video" Target="file:///D:\GI&#193;O%20&#193;N%20KNTT\PP%20TO&#193;N%20B&#204;NH%20&#272;&#7858;NG\To&#225;n%20B&#236;nh%20&#273;&#7859;ng%20-%20H&#7896;I%20GI&#7842;NG\&#226;m%20thanh%206''.mp4" TargetMode="External"/><Relationship Id="rId7" Type="http://schemas.microsoft.com/office/2007/relationships/hdphoto" Target="../media/hdphoto1.wdp"/><Relationship Id="rId12" Type="http://schemas.openxmlformats.org/officeDocument/2006/relationships/image" Target="../media/image58.png"/><Relationship Id="rId2" Type="http://schemas.openxmlformats.org/officeDocument/2006/relationships/audio" Target="file:///D:\GI&#193;O%20&#193;N%20KNTT\PP%20TO&#193;N%20B&#204;NH%20&#272;&#7858;NG\To&#225;n%20B&#236;nh%20&#273;&#7859;ng%20-%20H&#7896;I%20GI&#7842;NG\g&#224;%20b&#7857;ng%2010.m4a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70.png"/><Relationship Id="rId4" Type="http://schemas.openxmlformats.org/officeDocument/2006/relationships/audio" Target="file:///D:\GI&#193;O%20&#193;N%20KNTT\PP%20TO&#193;N%20B&#204;NH%20&#272;&#7858;NG\To&#225;n%20B&#236;nh%20&#273;&#7859;ng%20-%20H&#7896;I%20GI&#7842;NG\Tieng-tinh-tinh-www_nhacchuongvui_com.mp3" TargetMode="External"/><Relationship Id="rId9" Type="http://schemas.openxmlformats.org/officeDocument/2006/relationships/image" Target="file:///C:\Program%20Files\Inknoe%20ClassPoint\Images\slide_annotate_without%20result_default.png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5.png"/><Relationship Id="rId3" Type="http://schemas.openxmlformats.org/officeDocument/2006/relationships/video" Target="file:///D:\GI&#193;O%20&#193;N%20KNTT\PP%20TO&#193;N%20B&#204;NH%20&#272;&#7858;NG\To&#225;n%20B&#236;nh%20&#273;&#7859;ng%20-%20H&#7896;I%20GI&#7842;NG\&#226;m%20thanh%206''.mp4" TargetMode="External"/><Relationship Id="rId7" Type="http://schemas.microsoft.com/office/2007/relationships/hdphoto" Target="../media/hdphoto1.wdp"/><Relationship Id="rId12" Type="http://schemas.openxmlformats.org/officeDocument/2006/relationships/image" Target="../media/image74.png"/><Relationship Id="rId2" Type="http://schemas.openxmlformats.org/officeDocument/2006/relationships/audio" Target="file:///D:\GI&#193;O%20&#193;N%20KNTT\PP%20TO&#193;N%20B&#204;NH%20&#272;&#7858;NG\To&#225;n%20B&#236;nh%20&#273;&#7859;ng%20-%20H&#7896;I%20GI&#7842;NG\tr&#7913;ng%20b&#233;%20nh&#7845;t%20c&#243;%201%20ch&#7919;%20s&#7889;.m4a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72.png"/><Relationship Id="rId4" Type="http://schemas.openxmlformats.org/officeDocument/2006/relationships/audio" Target="file:///D:\GI&#193;O%20&#193;N%20KNTT\PP%20TO&#193;N%20B&#204;NH%20&#272;&#7858;NG\To&#225;n%20B&#236;nh%20&#273;&#7859;ng%20-%20H&#7896;I%20GI&#7842;NG\Tieng-tinh-tinh-www_nhacchuongvui_com.mp3" TargetMode="External"/><Relationship Id="rId9" Type="http://schemas.openxmlformats.org/officeDocument/2006/relationships/image" Target="file:///C:\Program%20Files\Inknoe%20ClassPoint\Images\slide_annotate_without%20result_default.png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8.png"/><Relationship Id="rId3" Type="http://schemas.openxmlformats.org/officeDocument/2006/relationships/video" Target="file:///D:\GI&#193;O%20&#193;N%20KNTT\PP%20TO&#193;N%20B&#204;NH%20&#272;&#7858;NG\To&#225;n%20B&#236;nh%20&#273;&#7859;ng%20-%20H&#7896;I%20GI&#7842;NG\&#226;m%20thanh%206''.mp4" TargetMode="External"/><Relationship Id="rId7" Type="http://schemas.microsoft.com/office/2007/relationships/hdphoto" Target="../media/hdphoto1.wdp"/><Relationship Id="rId12" Type="http://schemas.openxmlformats.org/officeDocument/2006/relationships/image" Target="../media/image63.png"/><Relationship Id="rId2" Type="http://schemas.openxmlformats.org/officeDocument/2006/relationships/audio" Target="file:///D:\GI&#193;O%20&#193;N%20KNTT\PP%20TO&#193;N%20B&#204;NH%20&#272;&#7858;NG\To&#225;n%20B&#236;nh%20&#273;&#7859;ng%20-%20H&#7896;I%20GI&#7842;NG\Nhi&#7873;u%20tr&#7913;ng%20nh&#7845;t.m4a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5.png"/><Relationship Id="rId4" Type="http://schemas.openxmlformats.org/officeDocument/2006/relationships/audio" Target="file:///D:\GI&#193;O%20&#193;N%20KNTT\PP%20TO&#193;N%20B&#204;NH%20&#272;&#7858;NG\To&#225;n%20B&#236;nh%20&#273;&#7859;ng%20-%20H&#7896;I%20GI&#7842;NG\Tieng-tinh-tinh-www_nhacchuongvui_com.mp3" TargetMode="External"/><Relationship Id="rId9" Type="http://schemas.openxmlformats.org/officeDocument/2006/relationships/image" Target="file:///C:\Program%20Files\Inknoe%20ClassPoint\Images\slide_annotate_without%20result_default.png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slide_annotate_without%20result_default.png" TargetMode="External"/><Relationship Id="rId3" Type="http://schemas.openxmlformats.org/officeDocument/2006/relationships/video" Target="file:///D:\GI&#193;O%20&#193;N%20KNTT\PP%20TO&#193;N%20B&#204;NH%20&#272;&#7858;NG\To&#225;n%20B&#236;nh%20&#273;&#7859;ng%20-%20H&#7896;I%20GI&#7842;NG\&#226;m%20thanh%206''.mp4" TargetMode="External"/><Relationship Id="rId7" Type="http://schemas.openxmlformats.org/officeDocument/2006/relationships/image" Target="../media/image65.png"/><Relationship Id="rId12" Type="http://schemas.openxmlformats.org/officeDocument/2006/relationships/image" Target="../media/image77.png"/><Relationship Id="rId2" Type="http://schemas.openxmlformats.org/officeDocument/2006/relationships/audio" Target="file:///D:\GI&#193;O%20&#193;N%20KNTT\PP%20TO&#193;N%20B&#204;NH%20&#272;&#7858;NG\To&#225;n%20B&#236;nh%20&#273;&#7859;ng%20-%20H&#7896;I%20GI&#7842;NG\Tr&#7913;ng%20lh%201.m4a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11" Type="http://schemas.openxmlformats.org/officeDocument/2006/relationships/image" Target="../media/image76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8.png"/><Relationship Id="rId4" Type="http://schemas.openxmlformats.org/officeDocument/2006/relationships/audio" Target="file:///D:\GI&#193;O%20&#193;N%20KNTT\PP%20TO&#193;N%20B&#204;NH%20&#272;&#7858;NG\To&#225;n%20B&#236;nh%20&#273;&#7859;ng%20-%20H&#7896;I%20GI&#7842;NG\Tieng-tinh-tinh-www_nhacchuongvui_com.mp3" TargetMode="External"/><Relationship Id="rId9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5" Type="http://schemas.openxmlformats.org/officeDocument/2006/relationships/image" Target="file:///C:\Program%20Files\Inknoe%20ClassPoint\Images\image_upload_without%20result_default.png" TargetMode="Externa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video" Target="file:///D:\GI&#193;O%20&#193;N%20KNTT\PP%20TO&#193;N%20B&#204;NH%20&#272;&#7858;NG\To&#225;n%20B&#236;nh%20&#273;&#7859;ng%20-%20H&#7896;I%20GI&#7842;NG\&#226;m%20thanh%206''.mp4" TargetMode="External"/><Relationship Id="rId7" Type="http://schemas.openxmlformats.org/officeDocument/2006/relationships/image" Target="../media/image57.png"/><Relationship Id="rId2" Type="http://schemas.openxmlformats.org/officeDocument/2006/relationships/audio" Target="file:///D:\GI&#193;O%20&#193;N%20KNTT\PP%20TO&#193;N%20B&#204;NH%20&#272;&#7858;NG\To&#225;n%20B&#236;nh%20&#273;&#7859;ng%20-%20H&#7896;I%20GI&#7842;NG\&#273;&#225;p%20&#225;n%20b&#244;ng%20hoa%20v&#7899;i%20chim.m4a" TargetMode="External"/><Relationship Id="rId1" Type="http://schemas.openxmlformats.org/officeDocument/2006/relationships/audio" Target="file:///D:\GI&#193;O%20&#193;N%20KNTT\PP%20TO&#193;N%20B&#204;NH%20&#272;&#7858;NG\To&#225;n%20B&#236;nh%20&#273;&#7859;ng%20-%20H&#7896;I%20GI&#7842;NG\ss%20BHoa%20v&#7899;i%20con%20chim.m4a" TargetMode="External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51.xml"/><Relationship Id="rId4" Type="http://schemas.openxmlformats.org/officeDocument/2006/relationships/audio" Target="file:///D:\GI&#193;O%20&#193;N%20KNTT\PP%20TO&#193;N%20B&#204;NH%20&#272;&#7858;NG\To&#225;n%20B&#236;nh%20&#273;&#7859;ng%20-%20H&#7896;I%20GI&#7842;NG\Tieng-tinh-tinh-www_nhacchuongvui_com.mp3" TargetMode="External"/><Relationship Id="rId9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file:///D:\GI&#193;O%20&#193;N%20KNTT\PP%20TO&#193;N%20B&#204;NH%20&#272;&#7858;NG\To&#225;n%20B&#236;nh%20&#273;&#7859;ng%20-%20H&#7896;I%20GI&#7842;NG\&#273;&#225;p%20&#225;n%20HS%20v&#7899;i%20bh.m4a" TargetMode="External"/><Relationship Id="rId1" Type="http://schemas.openxmlformats.org/officeDocument/2006/relationships/audio" Target="file:///D:\GI&#193;O%20&#193;N%20KNTT\PP%20TO&#193;N%20B&#204;NH%20&#272;&#7858;NG\To&#225;n%20B&#236;nh%20&#273;&#7859;ng%20-%20H&#7896;I%20GI&#7842;NG\ss%20HS%20v&#7899;i%20b&#244;ng%20hoa.m4a" TargetMode="Externa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5.xml"/><Relationship Id="rId1" Type="http://schemas.openxmlformats.org/officeDocument/2006/relationships/video" Target="file:///D:\GI&#193;O%20&#193;N%20KNTT\PP%20TO&#193;N%20B&#204;NH%20&#272;&#7858;NG\To&#225;n%20B&#236;nh%20&#273;&#7859;ng%20-%20H&#7896;I%20GI&#7842;NG\M&#7897;t%20&#273;o&#224;n%20t&#224;u%20-%20h&#225;t%20nhanh.mp4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86.png"/><Relationship Id="rId4" Type="http://schemas.microsoft.com/office/2007/relationships/media" Target="../media/media3.mp3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file:///C:\Program%20Files\Inknoe%20ClassPoint\Images\multiple_choice_without%20result_default_cm.png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file:///C:\Program%20Files\Inknoe%20ClassPoint\Images\multiple_choice_without%20result_default_cm.png" TargetMode="External"/><Relationship Id="rId5" Type="http://schemas.openxmlformats.org/officeDocument/2006/relationships/image" Target="../media/image87.png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file:///C:\Program%20Files\Inknoe%20ClassPoint\Images\slide_annotate_without%20result_default.png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65.png"/><Relationship Id="rId5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6" Type="http://schemas.openxmlformats.org/officeDocument/2006/relationships/image" Target="file:///C:\Program%20Files\Inknoe%20ClassPoint\Images\image_upload_without%20result_default.png" TargetMode="Externa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D:\VIDEO%20trung%20t&#7921;\C&#7917;%20&#273;i&#7879;u%20m&#7851;u-%20Nh&#224;%20m&#236;nh%20r&#7845;t%20vui%20-%20Lucky%20Dance%20Team.mp4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A8D876-7CB6-BC1C-76E3-771F98AF2F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277" b="5152"/>
          <a:stretch/>
        </p:blipFill>
        <p:spPr>
          <a:xfrm>
            <a:off x="400050" y="239763"/>
            <a:ext cx="11296650" cy="5913387"/>
          </a:xfrm>
          <a:prstGeom prst="rect">
            <a:avLst/>
          </a:prstGeom>
        </p:spPr>
      </p:pic>
      <p:pic>
        <p:nvPicPr>
          <p:cNvPr id="5" name="Picture 2" descr="Hướng dẫn cách xem sách giáo khoa lớp 1 trên mạng">
            <a:extLst>
              <a:ext uri="{FF2B5EF4-FFF2-40B4-BE49-F238E27FC236}">
                <a16:creationId xmlns:a16="http://schemas.microsoft.com/office/drawing/2014/main" xmlns="" id="{687482B5-4BBE-F911-2E02-D00820741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2" t="18483" r="3644" b="13960"/>
          <a:stretch/>
        </p:blipFill>
        <p:spPr bwMode="auto">
          <a:xfrm>
            <a:off x="1205465" y="170822"/>
            <a:ext cx="522852" cy="58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0097FA-FD4F-CA71-138F-A72CC167A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5326" y="3810000"/>
            <a:ext cx="3876120" cy="38761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52632" y="1461957"/>
            <a:ext cx="5800299" cy="1501253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Toán</a:t>
            </a:r>
            <a:endParaRPr lang="en-US" sz="400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sz="40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16: </a:t>
            </a:r>
            <a:r>
              <a:rPr lang="en-US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</a:t>
            </a:r>
          </a:p>
        </p:txBody>
      </p:sp>
      <p:sp>
        <p:nvSpPr>
          <p:cNvPr id="9" name="Rectangle 8"/>
          <p:cNvSpPr/>
          <p:nvPr/>
        </p:nvSpPr>
        <p:spPr>
          <a:xfrm>
            <a:off x="4442236" y="3963410"/>
            <a:ext cx="4579257" cy="838200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00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Người</a:t>
            </a:r>
            <a:r>
              <a:rPr lang="en-US" sz="4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dạy</a:t>
            </a:r>
            <a:r>
              <a:rPr lang="en-US" sz="4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: </a:t>
            </a:r>
            <a:r>
              <a:rPr lang="en-US" sz="400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Vũ</a:t>
            </a:r>
            <a:r>
              <a:rPr lang="en-US" sz="4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Hải</a:t>
            </a:r>
            <a:r>
              <a:rPr lang="en-US" sz="4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Phượng</a:t>
            </a:r>
            <a:endParaRPr lang="en-US" sz="400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en-US" sz="400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Ngày</a:t>
            </a:r>
            <a:r>
              <a:rPr lang="en-US" sz="4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dạy</a:t>
            </a:r>
            <a:r>
              <a:rPr lang="en-US" sz="40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: 16/10/2024</a:t>
            </a:r>
            <a:endParaRPr lang="en-US" sz="400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23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DBF53A-49BC-1139-5FF8-5DD59CA11A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5526" y="2584318"/>
            <a:ext cx="7040948" cy="1324507"/>
          </a:xfrm>
          <a:prstGeom prst="rect">
            <a:avLst/>
          </a:prstGeom>
        </p:spPr>
      </p:pic>
      <p:pic>
        <p:nvPicPr>
          <p:cNvPr id="5" name="图片 2069" descr="3">
            <a:extLst>
              <a:ext uri="{FF2B5EF4-FFF2-40B4-BE49-F238E27FC236}">
                <a16:creationId xmlns:a16="http://schemas.microsoft.com/office/drawing/2014/main" xmlns="" id="{320AC60D-E165-E242-DB0F-CD1025B67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2340">
            <a:off x="2436836" y="4173931"/>
            <a:ext cx="6920330" cy="26583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92158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chúng mình -202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4200" y="-704850"/>
            <a:ext cx="11125200" cy="83439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03594" y="2251881"/>
            <a:ext cx="49541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Thực</a:t>
            </a:r>
            <a:r>
              <a:rPr lang="en-US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hành</a:t>
            </a:r>
            <a:r>
              <a:rPr lang="en-US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</a:p>
          <a:p>
            <a:r>
              <a:rPr lang="en-US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Luyện</a:t>
            </a:r>
            <a:r>
              <a:rPr lang="en-US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6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tập</a:t>
            </a:r>
            <a:endParaRPr lang="en-US" sz="6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156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5B6BBE8-B0D7-4C3F-B571-51DB94653D3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10000" contrast="-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40" t="3896" r="11206" b="3975"/>
          <a:stretch>
            <a:fillRect/>
          </a:stretch>
        </p:blipFill>
        <p:spPr>
          <a:xfrm>
            <a:off x="2852902" y="1237717"/>
            <a:ext cx="3090698" cy="35642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96963" y="365764"/>
            <a:ext cx="2962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z3759935206275_bfea95dc282e4a1d11a304e0eac055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520" y="351961"/>
            <a:ext cx="685302" cy="657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08538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z3759935206275_bfea95dc282e4a1d11a304e0eac055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520" y="351961"/>
            <a:ext cx="685302" cy="657974"/>
          </a:xfrm>
          <a:prstGeom prst="rect">
            <a:avLst/>
          </a:prstGeom>
        </p:spPr>
      </p:pic>
      <p:pic>
        <p:nvPicPr>
          <p:cNvPr id="4" name="Viết số 1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2600" y="-781050"/>
            <a:ext cx="11328400" cy="8496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08538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5B6BBE8-B0D7-4C3F-B571-51DB94653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40" t="3896" r="11206" b="3975"/>
          <a:stretch>
            <a:fillRect/>
          </a:stretch>
        </p:blipFill>
        <p:spPr>
          <a:xfrm>
            <a:off x="3176752" y="2125863"/>
            <a:ext cx="2254469" cy="2599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3563" y="1013464"/>
            <a:ext cx="2962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z3759935206275_bfea95dc282e4a1d11a304e0eac055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520" y="351961"/>
            <a:ext cx="685302" cy="6579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08538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67484" y="1755779"/>
            <a:ext cx="277829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485" y="2982046"/>
            <a:ext cx="277829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10     10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59003" y="1791608"/>
            <a:ext cx="3342378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59003" y="3054605"/>
            <a:ext cx="3342378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14607" y="1771639"/>
            <a:ext cx="277829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10      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28121" y="3039434"/>
            <a:ext cx="2950591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    10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25021" y="1918743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491660" y="3144583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5659650" y="1918743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635535" y="3111675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9813201" y="1909031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9888520" y="3170361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311957" y="3018402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33730" y="1816457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2812" y="4222225"/>
            <a:ext cx="277829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6      10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59003" y="4279335"/>
            <a:ext cx="3342378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10      8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872737" y="4279336"/>
            <a:ext cx="2905975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20305" y="4279334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525021" y="4353152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312895" y="4238876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5743364" y="4463833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9894676" y="4478124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12812" y="333840"/>
            <a:ext cx="30909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 smtClean="0">
                <a:solidFill>
                  <a:srgbClr val="002060"/>
                </a:solidFill>
                <a:latin typeface="+mj-lt"/>
              </a:rPr>
              <a:t>2</a:t>
            </a:r>
            <a:r>
              <a:rPr lang="en-US" sz="4800" b="1" dirty="0" smtClean="0">
                <a:solidFill>
                  <a:srgbClr val="002060"/>
                </a:solidFill>
                <a:latin typeface="+mj-lt"/>
              </a:rPr>
              <a:t>. </a:t>
            </a:r>
            <a:r>
              <a:rPr lang="vi-VN" sz="48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+mj-lt"/>
              </a:rPr>
              <a:t>&lt;, &gt; </a:t>
            </a:r>
            <a:r>
              <a:rPr lang="en-US" sz="4800" b="1" dirty="0">
                <a:solidFill>
                  <a:srgbClr val="002060"/>
                </a:solidFill>
                <a:latin typeface="+mj-lt"/>
              </a:rPr>
              <a:t>, =  ?</a:t>
            </a:r>
            <a:endParaRPr lang="vi-VN" sz="4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265936" y="470598"/>
            <a:ext cx="1822357" cy="70788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483907" y="2999352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05680" y="1797407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41995" y="4315076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732057" y="3037452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677630" y="1797407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732995" y="4353176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33157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  <p:bldP spid="43" grpId="0"/>
      <p:bldP spid="33" grpId="0"/>
      <p:bldP spid="34" grpId="0"/>
      <p:bldP spid="35" grpId="0"/>
      <p:bldP spid="41" grpId="0"/>
      <p:bldP spid="45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7C24F570-50C8-C621-4D94-56D76324DC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8906" b="28906"/>
          <a:stretch>
            <a:fillRect/>
          </a:stretch>
        </p:blipFill>
        <p:spPr>
          <a:xfrm>
            <a:off x="-40944" y="0"/>
            <a:ext cx="12192000" cy="68580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DA235EAA-914F-4C1B-AE12-8EB2BD5B87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50259" cy="1783828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D64FACE5-12DD-E4AE-8C37-90D36A75CE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 t="1176" r="74410" b="5968"/>
          <a:stretch>
            <a:fillRect/>
          </a:stretch>
        </p:blipFill>
        <p:spPr>
          <a:xfrm rot="5320224">
            <a:off x="5037690" y="702644"/>
            <a:ext cx="2161081" cy="12252550"/>
          </a:xfrm>
          <a:prstGeom prst="rect">
            <a:avLst/>
          </a:prstGeom>
        </p:spPr>
      </p:pic>
      <p:pic>
        <p:nvPicPr>
          <p:cNvPr id="37" name="Picture 14">
            <a:extLst>
              <a:ext uri="{FF2B5EF4-FFF2-40B4-BE49-F238E27FC236}">
                <a16:creationId xmlns:a16="http://schemas.microsoft.com/office/drawing/2014/main" xmlns="" id="{194B5A22-B510-3BBC-9A74-AC8290734714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10563367" y="4273935"/>
            <a:ext cx="1328112" cy="2392996"/>
          </a:xfrm>
          <a:prstGeom prst="rect">
            <a:avLst/>
          </a:prstGeom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/>
          <a:stretch>
            <a:fillRect/>
          </a:stretch>
        </p:blipFill>
        <p:spPr>
          <a:xfrm>
            <a:off x="12192000" y="1029788"/>
            <a:ext cx="304800" cy="304800"/>
          </a:xfrm>
          <a:prstGeom prst="rect">
            <a:avLst/>
          </a:prstGeom>
        </p:spPr>
      </p:pic>
      <p:pic>
        <p:nvPicPr>
          <p:cNvPr id="30" name="3-1+6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4"/>
          <a:stretch>
            <a:fillRect/>
          </a:stretch>
        </p:blipFill>
        <p:spPr>
          <a:xfrm>
            <a:off x="12192000" y="1390650"/>
            <a:ext cx="304800" cy="304800"/>
          </a:xfrm>
          <a:prstGeom prst="rect">
            <a:avLst/>
          </a:prstGeom>
        </p:spPr>
      </p:pic>
      <p:pic>
        <p:nvPicPr>
          <p:cNvPr id="40" name="âm thanh 6''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5" cstate="print"/>
          <a:stretch>
            <a:fillRect/>
          </a:stretch>
        </p:blipFill>
        <p:spPr>
          <a:xfrm>
            <a:off x="12192000" y="2381250"/>
            <a:ext cx="355600" cy="2667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6">
            <a:lum bright="-20000"/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50" t="6460" r="75078" b="8569"/>
          <a:stretch/>
        </p:blipFill>
        <p:spPr>
          <a:xfrm rot="5400000">
            <a:off x="5227282" y="-2854080"/>
            <a:ext cx="2096979" cy="10516949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2136896" y="620444"/>
            <a:ext cx="62974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solidFill>
                  <a:srgbClr val="002060"/>
                </a:solidFill>
                <a:latin typeface="+mj-lt"/>
              </a:rPr>
              <a:t>Bài 3</a:t>
            </a:r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: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le 27">
            <a:extLst>
              <a:ext uri="{FF2B5EF4-FFF2-40B4-BE49-F238E27FC236}">
                <a16:creationId xmlns="" xmlns:a16="http://schemas.microsoft.com/office/drawing/2014/main" id="{BE3E5D44-2C92-4F4C-8DE7-B711F3791217}"/>
              </a:ext>
            </a:extLst>
          </p:cNvPr>
          <p:cNvSpPr/>
          <p:nvPr/>
        </p:nvSpPr>
        <p:spPr>
          <a:xfrm>
            <a:off x="4616326" y="3435496"/>
            <a:ext cx="692647" cy="658832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FF99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        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21" panose="020B08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5A7D33-DAA0-4793-AC04-2092649F49E9}"/>
              </a:ext>
            </a:extLst>
          </p:cNvPr>
          <p:cNvSpPr txBox="1"/>
          <p:nvPr/>
        </p:nvSpPr>
        <p:spPr>
          <a:xfrm>
            <a:off x="4735399" y="3453425"/>
            <a:ext cx="462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1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BE3E5D44-2C92-4F4C-8DE7-B711F3791217}"/>
              </a:ext>
            </a:extLst>
          </p:cNvPr>
          <p:cNvSpPr/>
          <p:nvPr/>
        </p:nvSpPr>
        <p:spPr>
          <a:xfrm>
            <a:off x="1679259" y="3425588"/>
            <a:ext cx="695451" cy="682388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99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Sofia Pro Soft" panose="020B00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E5A7D33-DAA0-4793-AC04-2092649F49E9}"/>
              </a:ext>
            </a:extLst>
          </p:cNvPr>
          <p:cNvSpPr txBox="1"/>
          <p:nvPr/>
        </p:nvSpPr>
        <p:spPr>
          <a:xfrm>
            <a:off x="1784614" y="3480179"/>
            <a:ext cx="576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1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pic>
        <p:nvPicPr>
          <p:cNvPr id="34" name="Picture 33" descr="A cartoon of a yellow bird&#10;&#10;Description automatically generated">
            <a:extLst>
              <a:ext uri="{FF2B5EF4-FFF2-40B4-BE49-F238E27FC236}">
                <a16:creationId xmlns="" xmlns:a16="http://schemas.microsoft.com/office/drawing/2014/main" id="{0A2F3987-4A49-1EB7-837B-61668171B1E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19" y="5862036"/>
            <a:ext cx="995964" cy="995964"/>
          </a:xfrm>
          <a:prstGeom prst="rect">
            <a:avLst/>
          </a:prstGeom>
        </p:spPr>
      </p:pic>
      <p:pic>
        <p:nvPicPr>
          <p:cNvPr id="38" name="Picture 37" descr="A cartoon of a yellow bird&#10;&#10;Description automatically generated">
            <a:extLst>
              <a:ext uri="{FF2B5EF4-FFF2-40B4-BE49-F238E27FC236}">
                <a16:creationId xmlns="" xmlns:a16="http://schemas.microsoft.com/office/drawing/2014/main" id="{0A2F3987-4A49-1EB7-837B-61668171B1E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90" y="5862036"/>
            <a:ext cx="995964" cy="995964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xmlns="" id="{9851AE9A-089C-09E4-5E9B-312C0BB7FF6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1" y="3889611"/>
            <a:ext cx="1561486" cy="2391087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="" xmlns:a16="http://schemas.microsoft.com/office/drawing/2014/main" id="{F9FC7675-9DD7-4CA7-81AD-3EC1B628E0DA}"/>
              </a:ext>
            </a:extLst>
          </p:cNvPr>
          <p:cNvSpPr/>
          <p:nvPr/>
        </p:nvSpPr>
        <p:spPr>
          <a:xfrm>
            <a:off x="7369791" y="3448426"/>
            <a:ext cx="614150" cy="673198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99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Sofia Pro Soft" panose="020B00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F311E9C-1718-43D0-BB00-365C484D63A1}"/>
              </a:ext>
            </a:extLst>
          </p:cNvPr>
          <p:cNvSpPr txBox="1"/>
          <p:nvPr/>
        </p:nvSpPr>
        <p:spPr>
          <a:xfrm>
            <a:off x="7404893" y="3441682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1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pic>
        <p:nvPicPr>
          <p:cNvPr id="31" name="Picture 30" descr="A cartoon of a yellow bird&#10;&#10;Description automatically generated">
            <a:extLst>
              <a:ext uri="{FF2B5EF4-FFF2-40B4-BE49-F238E27FC236}">
                <a16:creationId xmlns="" xmlns:a16="http://schemas.microsoft.com/office/drawing/2014/main" id="{0A2F3987-4A49-1EB7-837B-61668171B1E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53" y="5686586"/>
            <a:ext cx="995964" cy="995964"/>
          </a:xfrm>
          <a:prstGeom prst="rect">
            <a:avLst/>
          </a:prstGeom>
        </p:spPr>
      </p:pic>
      <p:sp>
        <p:nvSpPr>
          <p:cNvPr id="33" name="Rectangle: Rounded Corners 34">
            <a:extLst>
              <a:ext uri="{FF2B5EF4-FFF2-40B4-BE49-F238E27FC236}">
                <a16:creationId xmlns:a16="http://schemas.microsoft.com/office/drawing/2014/main" xmlns="" id="{01C34D4C-5DFD-54FA-7E92-9EE4A2B99BC2}"/>
              </a:ext>
            </a:extLst>
          </p:cNvPr>
          <p:cNvSpPr/>
          <p:nvPr/>
        </p:nvSpPr>
        <p:spPr>
          <a:xfrm>
            <a:off x="11544052" y="491633"/>
            <a:ext cx="328140" cy="306146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2" descr="Open - Alarm Clock Cartoon Gif Clipart - Full Size Clipart (#1302348) -  PinClipart">
            <a:extLst>
              <a:ext uri="{FF2B5EF4-FFF2-40B4-BE49-F238E27FC236}">
                <a16:creationId xmlns:a16="http://schemas.microsoft.com/office/drawing/2014/main" xmlns="" id="{7EE70EF9-98EB-A56C-3A4D-D559A0BC8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97434" y="159802"/>
            <a:ext cx="778996" cy="83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Lồng ít gà nhất.m4a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21"/>
          <a:stretch>
            <a:fillRect/>
          </a:stretch>
        </p:blipFill>
        <p:spPr>
          <a:xfrm>
            <a:off x="-304800" y="933450"/>
            <a:ext cx="304800" cy="304800"/>
          </a:xfrm>
          <a:prstGeom prst="rect">
            <a:avLst/>
          </a:prstGeom>
        </p:spPr>
      </p:pic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F9FC7675-9DD7-4CA7-81AD-3EC1B628E0DA}"/>
              </a:ext>
            </a:extLst>
          </p:cNvPr>
          <p:cNvSpPr/>
          <p:nvPr/>
        </p:nvSpPr>
        <p:spPr>
          <a:xfrm>
            <a:off x="10085695" y="3477996"/>
            <a:ext cx="616425" cy="670923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99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Sofia Pro Soft" panose="020B00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F311E9C-1718-43D0-BB00-365C484D63A1}"/>
              </a:ext>
            </a:extLst>
          </p:cNvPr>
          <p:cNvSpPr txBox="1"/>
          <p:nvPr/>
        </p:nvSpPr>
        <p:spPr>
          <a:xfrm>
            <a:off x="10136721" y="3484901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1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pic>
        <p:nvPicPr>
          <p:cNvPr id="46" name="Lồng ít gà nhất.m4a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21"/>
          <a:stretch>
            <a:fillRect/>
          </a:stretch>
        </p:blipFill>
        <p:spPr>
          <a:xfrm>
            <a:off x="-304800" y="1208680"/>
            <a:ext cx="304800" cy="304800"/>
          </a:xfrm>
          <a:prstGeom prst="rect">
            <a:avLst/>
          </a:prstGeom>
        </p:spPr>
      </p:pic>
      <p:pic>
        <p:nvPicPr>
          <p:cNvPr id="47" name="Picture 46" descr="A cartoon of a yellow bird&#10;&#10;Description automatically generated">
            <a:extLst>
              <a:ext uri="{FF2B5EF4-FFF2-40B4-BE49-F238E27FC236}">
                <a16:creationId xmlns="" xmlns:a16="http://schemas.microsoft.com/office/drawing/2014/main" id="{0A2F3987-4A49-1EB7-837B-61668171B1E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737" y="5552383"/>
            <a:ext cx="995964" cy="995964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271936" y="650015"/>
            <a:ext cx="51077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a.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ồng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 ít gà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24083" y="4107977"/>
            <a:ext cx="832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97105" y="4110252"/>
            <a:ext cx="832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453952" y="4164844"/>
            <a:ext cx="832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72133" y="4139823"/>
            <a:ext cx="832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5806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1"/>
                            </p:stCondLst>
                            <p:childTnLst>
                              <p:par>
                                <p:cTn id="6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9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video>
              <p:cMediaNode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audio>
              <p:cMediaNode>
                <p:cTn id="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>
                <p:cTn id="9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8" grpId="0" animBg="1"/>
      <p:bldP spid="29" grpId="0"/>
      <p:bldP spid="23" grpId="0" animBg="1"/>
      <p:bldP spid="25" grpId="0"/>
      <p:bldP spid="33" grpId="0" animBg="1"/>
      <p:bldP spid="33" grpId="1" animBg="1"/>
      <p:bldP spid="44" grpId="0" animBg="1"/>
      <p:bldP spid="45" grpId="0"/>
      <p:bldP spid="48" grpId="0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7C24F570-50C8-C621-4D94-56D76324DC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8906" b="28906"/>
          <a:stretch>
            <a:fillRect/>
          </a:stretch>
        </p:blipFill>
        <p:spPr>
          <a:xfrm>
            <a:off x="-40944" y="0"/>
            <a:ext cx="12192000" cy="68580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DA235EAA-914F-4C1B-AE12-8EB2BD5B87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50259" cy="1783828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D64FACE5-12DD-E4AE-8C37-90D36A75CE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 t="1176" r="74410" b="5968"/>
          <a:stretch>
            <a:fillRect/>
          </a:stretch>
        </p:blipFill>
        <p:spPr>
          <a:xfrm rot="5320224">
            <a:off x="5037690" y="702644"/>
            <a:ext cx="2161081" cy="12252550"/>
          </a:xfrm>
          <a:prstGeom prst="rect">
            <a:avLst/>
          </a:prstGeom>
        </p:spPr>
      </p:pic>
      <p:pic>
        <p:nvPicPr>
          <p:cNvPr id="37" name="Picture 14">
            <a:extLst>
              <a:ext uri="{FF2B5EF4-FFF2-40B4-BE49-F238E27FC236}">
                <a16:creationId xmlns:a16="http://schemas.microsoft.com/office/drawing/2014/main" xmlns="" id="{194B5A22-B510-3BBC-9A74-AC8290734714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10789458" y="4299045"/>
            <a:ext cx="1299028" cy="2340591"/>
          </a:xfrm>
          <a:prstGeom prst="rect">
            <a:avLst/>
          </a:prstGeom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/>
          <a:stretch>
            <a:fillRect/>
          </a:stretch>
        </p:blipFill>
        <p:spPr>
          <a:xfrm>
            <a:off x="12192000" y="1029788"/>
            <a:ext cx="304800" cy="304800"/>
          </a:xfrm>
          <a:prstGeom prst="rect">
            <a:avLst/>
          </a:prstGeom>
        </p:spPr>
      </p:pic>
      <p:pic>
        <p:nvPicPr>
          <p:cNvPr id="30" name="3-1+6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4"/>
          <a:stretch>
            <a:fillRect/>
          </a:stretch>
        </p:blipFill>
        <p:spPr>
          <a:xfrm>
            <a:off x="12192000" y="1390650"/>
            <a:ext cx="304800" cy="304800"/>
          </a:xfrm>
          <a:prstGeom prst="rect">
            <a:avLst/>
          </a:prstGeom>
        </p:spPr>
      </p:pic>
      <p:pic>
        <p:nvPicPr>
          <p:cNvPr id="40" name="âm thanh 6''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5" cstate="print"/>
          <a:stretch>
            <a:fillRect/>
          </a:stretch>
        </p:blipFill>
        <p:spPr>
          <a:xfrm>
            <a:off x="12192000" y="2381250"/>
            <a:ext cx="355600" cy="2667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6">
            <a:lum bright="-20000"/>
            <a:extLst>
              <a:ext uri="{BEBA8EAE-BF5A-486C-A8C5-ECC9F3942E4B}">
                <a14:imgProps xmlns=""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50" t="6460" r="75078" b="8569"/>
          <a:stretch/>
        </p:blipFill>
        <p:spPr>
          <a:xfrm rot="5400000">
            <a:off x="5227282" y="-2854080"/>
            <a:ext cx="2096979" cy="10516949"/>
          </a:xfrm>
          <a:prstGeom prst="rect">
            <a:avLst/>
          </a:prstGeom>
        </p:spPr>
      </p:pic>
      <p:sp>
        <p:nvSpPr>
          <p:cNvPr id="26" name="Rounded Rectangle 27">
            <a:extLst>
              <a:ext uri="{FF2B5EF4-FFF2-40B4-BE49-F238E27FC236}">
                <a16:creationId xmlns="" xmlns:a16="http://schemas.microsoft.com/office/drawing/2014/main" id="{BE3E5D44-2C92-4F4C-8DE7-B711F3791217}"/>
              </a:ext>
            </a:extLst>
          </p:cNvPr>
          <p:cNvSpPr/>
          <p:nvPr/>
        </p:nvSpPr>
        <p:spPr>
          <a:xfrm>
            <a:off x="7274257" y="3435496"/>
            <a:ext cx="614143" cy="658832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FF99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        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21" panose="020B08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5A7D33-DAA0-4793-AC04-2092649F49E9}"/>
              </a:ext>
            </a:extLst>
          </p:cNvPr>
          <p:cNvSpPr txBox="1"/>
          <p:nvPr/>
        </p:nvSpPr>
        <p:spPr>
          <a:xfrm>
            <a:off x="7314826" y="3453425"/>
            <a:ext cx="462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1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BE3E5D44-2C92-4F4C-8DE7-B711F3791217}"/>
              </a:ext>
            </a:extLst>
          </p:cNvPr>
          <p:cNvSpPr/>
          <p:nvPr/>
        </p:nvSpPr>
        <p:spPr>
          <a:xfrm>
            <a:off x="1679260" y="3425588"/>
            <a:ext cx="668156" cy="682388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99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Sofia Pro Soft" panose="020B00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E5A7D33-DAA0-4793-AC04-2092649F49E9}"/>
              </a:ext>
            </a:extLst>
          </p:cNvPr>
          <p:cNvSpPr txBox="1"/>
          <p:nvPr/>
        </p:nvSpPr>
        <p:spPr>
          <a:xfrm>
            <a:off x="1784614" y="3480179"/>
            <a:ext cx="576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1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pic>
        <p:nvPicPr>
          <p:cNvPr id="34" name="Picture 33" descr="A cartoon of a yellow bird&#10;&#10;Description automatically generated">
            <a:extLst>
              <a:ext uri="{FF2B5EF4-FFF2-40B4-BE49-F238E27FC236}">
                <a16:creationId xmlns="" xmlns:a16="http://schemas.microsoft.com/office/drawing/2014/main" id="{0A2F3987-4A49-1EB7-837B-61668171B1E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63" y="5902980"/>
            <a:ext cx="955020" cy="955020"/>
          </a:xfrm>
          <a:prstGeom prst="rect">
            <a:avLst/>
          </a:prstGeom>
        </p:spPr>
      </p:pic>
      <p:pic>
        <p:nvPicPr>
          <p:cNvPr id="38" name="Picture 37" descr="A cartoon of a yellow bird&#10;&#10;Description automatically generated">
            <a:extLst>
              <a:ext uri="{FF2B5EF4-FFF2-40B4-BE49-F238E27FC236}">
                <a16:creationId xmlns="" xmlns:a16="http://schemas.microsoft.com/office/drawing/2014/main" id="{0A2F3987-4A49-1EB7-837B-61668171B1E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91" y="5902980"/>
            <a:ext cx="955020" cy="955020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xmlns="" id="{9851AE9A-089C-09E4-5E9B-312C0BB7FF6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0" y="3862315"/>
            <a:ext cx="1579311" cy="2418383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="" xmlns:a16="http://schemas.microsoft.com/office/drawing/2014/main" id="{F9FC7675-9DD7-4CA7-81AD-3EC1B628E0DA}"/>
              </a:ext>
            </a:extLst>
          </p:cNvPr>
          <p:cNvSpPr/>
          <p:nvPr/>
        </p:nvSpPr>
        <p:spPr>
          <a:xfrm>
            <a:off x="4653887" y="3448426"/>
            <a:ext cx="614150" cy="673198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99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Sofia Pro Soft" panose="020B00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F311E9C-1718-43D0-BB00-365C484D63A1}"/>
              </a:ext>
            </a:extLst>
          </p:cNvPr>
          <p:cNvSpPr txBox="1"/>
          <p:nvPr/>
        </p:nvSpPr>
        <p:spPr>
          <a:xfrm>
            <a:off x="4688989" y="3441682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1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pic>
        <p:nvPicPr>
          <p:cNvPr id="31" name="Picture 30" descr="A cartoon of a yellow bird&#10;&#10;Description automatically generated">
            <a:extLst>
              <a:ext uri="{FF2B5EF4-FFF2-40B4-BE49-F238E27FC236}">
                <a16:creationId xmlns="" xmlns:a16="http://schemas.microsoft.com/office/drawing/2014/main" id="{0A2F3987-4A49-1EB7-837B-61668171B1E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54" y="5727530"/>
            <a:ext cx="955020" cy="955020"/>
          </a:xfrm>
          <a:prstGeom prst="rect">
            <a:avLst/>
          </a:prstGeom>
        </p:spPr>
      </p:pic>
      <p:sp>
        <p:nvSpPr>
          <p:cNvPr id="33" name="Rectangle: Rounded Corners 34">
            <a:extLst>
              <a:ext uri="{FF2B5EF4-FFF2-40B4-BE49-F238E27FC236}">
                <a16:creationId xmlns:a16="http://schemas.microsoft.com/office/drawing/2014/main" xmlns="" id="{01C34D4C-5DFD-54FA-7E92-9EE4A2B99BC2}"/>
              </a:ext>
            </a:extLst>
          </p:cNvPr>
          <p:cNvSpPr/>
          <p:nvPr/>
        </p:nvSpPr>
        <p:spPr>
          <a:xfrm>
            <a:off x="11544052" y="491633"/>
            <a:ext cx="328140" cy="306146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2" descr="Open - Alarm Clock Cartoon Gif Clipart - Full Size Clipart (#1302348) -  PinClipart">
            <a:extLst>
              <a:ext uri="{FF2B5EF4-FFF2-40B4-BE49-F238E27FC236}">
                <a16:creationId xmlns:a16="http://schemas.microsoft.com/office/drawing/2014/main" xmlns="" id="{7EE70EF9-98EB-A56C-3A4D-D559A0BC8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97434" y="159802"/>
            <a:ext cx="778996" cy="83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F9FC7675-9DD7-4CA7-81AD-3EC1B628E0DA}"/>
              </a:ext>
            </a:extLst>
          </p:cNvPr>
          <p:cNvSpPr/>
          <p:nvPr/>
        </p:nvSpPr>
        <p:spPr>
          <a:xfrm>
            <a:off x="10085695" y="3477996"/>
            <a:ext cx="616425" cy="670923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99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Sofia Pro Soft" panose="020B00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F311E9C-1718-43D0-BB00-365C484D63A1}"/>
              </a:ext>
            </a:extLst>
          </p:cNvPr>
          <p:cNvSpPr txBox="1"/>
          <p:nvPr/>
        </p:nvSpPr>
        <p:spPr>
          <a:xfrm>
            <a:off x="10136721" y="3484901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1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pic>
        <p:nvPicPr>
          <p:cNvPr id="47" name="Picture 46" descr="A cartoon of a yellow bird&#10;&#10;Description automatically generated">
            <a:extLst>
              <a:ext uri="{FF2B5EF4-FFF2-40B4-BE49-F238E27FC236}">
                <a16:creationId xmlns="" xmlns:a16="http://schemas.microsoft.com/office/drawing/2014/main" id="{0A2F3987-4A49-1EB7-837B-61668171B1E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28" y="5624923"/>
            <a:ext cx="923423" cy="923423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775797" y="497615"/>
            <a:ext cx="87982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Lồng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?</a:t>
            </a:r>
            <a:endParaRPr lang="vi-VN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9" name="gà lớn nhất có 1 cso.m4a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22"/>
          <a:stretch>
            <a:fillRect/>
          </a:stretch>
        </p:blipFill>
        <p:spPr>
          <a:xfrm>
            <a:off x="-304800" y="819150"/>
            <a:ext cx="304800" cy="304800"/>
          </a:xfrm>
          <a:prstGeom prst="rect">
            <a:avLst/>
          </a:prstGeom>
        </p:spPr>
      </p:pic>
      <p:pic>
        <p:nvPicPr>
          <p:cNvPr id="50" name="gà lớn nhất có 1 cso.m4a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23"/>
          <a:stretch>
            <a:fillRect/>
          </a:stretch>
        </p:blipFill>
        <p:spPr>
          <a:xfrm>
            <a:off x="-304800" y="11811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5806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1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vide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8" grpId="0" animBg="1"/>
      <p:bldP spid="29" grpId="0"/>
      <p:bldP spid="23" grpId="0" animBg="1"/>
      <p:bldP spid="25" grpId="0"/>
      <p:bldP spid="33" grpId="0" animBg="1"/>
      <p:bldP spid="33" grpId="1" animBg="1"/>
      <p:bldP spid="44" grpId="0" animBg="1"/>
      <p:bldP spid="45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7C24F570-50C8-C621-4D94-56D76324DC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8906" b="28906"/>
          <a:stretch>
            <a:fillRect/>
          </a:stretch>
        </p:blipFill>
        <p:spPr>
          <a:xfrm>
            <a:off x="-40944" y="54592"/>
            <a:ext cx="12192000" cy="68580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DA235EAA-914F-4C1B-AE12-8EB2BD5B87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50259" cy="1783828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D64FACE5-12DD-E4AE-8C37-90D36A75CE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 t="1176" r="74410" b="5968"/>
          <a:stretch>
            <a:fillRect/>
          </a:stretch>
        </p:blipFill>
        <p:spPr>
          <a:xfrm rot="5320224">
            <a:off x="5037690" y="702644"/>
            <a:ext cx="2161081" cy="12252550"/>
          </a:xfrm>
          <a:prstGeom prst="rect">
            <a:avLst/>
          </a:prstGeom>
        </p:spPr>
      </p:pic>
      <p:pic>
        <p:nvPicPr>
          <p:cNvPr id="37" name="Picture 14">
            <a:extLst>
              <a:ext uri="{FF2B5EF4-FFF2-40B4-BE49-F238E27FC236}">
                <a16:creationId xmlns:a16="http://schemas.microsoft.com/office/drawing/2014/main" xmlns="" id="{194B5A22-B510-3BBC-9A74-AC8290734714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10789458" y="4299045"/>
            <a:ext cx="1299028" cy="2340591"/>
          </a:xfrm>
          <a:prstGeom prst="rect">
            <a:avLst/>
          </a:prstGeom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/>
          <a:stretch>
            <a:fillRect/>
          </a:stretch>
        </p:blipFill>
        <p:spPr>
          <a:xfrm>
            <a:off x="12192000" y="1029788"/>
            <a:ext cx="304800" cy="304800"/>
          </a:xfrm>
          <a:prstGeom prst="rect">
            <a:avLst/>
          </a:prstGeom>
        </p:spPr>
      </p:pic>
      <p:pic>
        <p:nvPicPr>
          <p:cNvPr id="30" name="3-1+6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4"/>
          <a:stretch>
            <a:fillRect/>
          </a:stretch>
        </p:blipFill>
        <p:spPr>
          <a:xfrm>
            <a:off x="12192000" y="1390650"/>
            <a:ext cx="304800" cy="304800"/>
          </a:xfrm>
          <a:prstGeom prst="rect">
            <a:avLst/>
          </a:prstGeom>
        </p:spPr>
      </p:pic>
      <p:pic>
        <p:nvPicPr>
          <p:cNvPr id="40" name="âm thanh 6''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5" cstate="print"/>
          <a:stretch>
            <a:fillRect/>
          </a:stretch>
        </p:blipFill>
        <p:spPr>
          <a:xfrm>
            <a:off x="12192000" y="2381250"/>
            <a:ext cx="355600" cy="266700"/>
          </a:xfrm>
          <a:prstGeom prst="rect">
            <a:avLst/>
          </a:prstGeom>
        </p:spPr>
      </p:pic>
      <p:sp>
        <p:nvSpPr>
          <p:cNvPr id="26" name="Rounded Rectangle 27">
            <a:extLst>
              <a:ext uri="{FF2B5EF4-FFF2-40B4-BE49-F238E27FC236}">
                <a16:creationId xmlns="" xmlns:a16="http://schemas.microsoft.com/office/drawing/2014/main" id="{BE3E5D44-2C92-4F4C-8DE7-B711F3791217}"/>
              </a:ext>
            </a:extLst>
          </p:cNvPr>
          <p:cNvSpPr/>
          <p:nvPr/>
        </p:nvSpPr>
        <p:spPr>
          <a:xfrm>
            <a:off x="1869744" y="2916872"/>
            <a:ext cx="614143" cy="658832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FF99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        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21" panose="020B08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5A7D33-DAA0-4793-AC04-2092649F49E9}"/>
              </a:ext>
            </a:extLst>
          </p:cNvPr>
          <p:cNvSpPr txBox="1"/>
          <p:nvPr/>
        </p:nvSpPr>
        <p:spPr>
          <a:xfrm>
            <a:off x="1910313" y="2934801"/>
            <a:ext cx="462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1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BE3E5D44-2C92-4F4C-8DE7-B711F3791217}"/>
              </a:ext>
            </a:extLst>
          </p:cNvPr>
          <p:cNvSpPr/>
          <p:nvPr/>
        </p:nvSpPr>
        <p:spPr>
          <a:xfrm>
            <a:off x="7288490" y="2920612"/>
            <a:ext cx="668156" cy="682388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99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Sofia Pro Soft" panose="020B00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E5A7D33-DAA0-4793-AC04-2092649F49E9}"/>
              </a:ext>
            </a:extLst>
          </p:cNvPr>
          <p:cNvSpPr txBox="1"/>
          <p:nvPr/>
        </p:nvSpPr>
        <p:spPr>
          <a:xfrm>
            <a:off x="7393844" y="2975203"/>
            <a:ext cx="576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1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pic>
        <p:nvPicPr>
          <p:cNvPr id="34" name="Picture 33" descr="A cartoon of a yellow bird&#10;&#10;Description automatically generated">
            <a:extLst>
              <a:ext uri="{FF2B5EF4-FFF2-40B4-BE49-F238E27FC236}">
                <a16:creationId xmlns="" xmlns:a16="http://schemas.microsoft.com/office/drawing/2014/main" id="{0A2F3987-4A49-1EB7-837B-61668171B1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63" y="5902980"/>
            <a:ext cx="955020" cy="955020"/>
          </a:xfrm>
          <a:prstGeom prst="rect">
            <a:avLst/>
          </a:prstGeom>
        </p:spPr>
      </p:pic>
      <p:pic>
        <p:nvPicPr>
          <p:cNvPr id="38" name="Picture 37" descr="A cartoon of a yellow bird&#10;&#10;Description automatically generated">
            <a:extLst>
              <a:ext uri="{FF2B5EF4-FFF2-40B4-BE49-F238E27FC236}">
                <a16:creationId xmlns="" xmlns:a16="http://schemas.microsoft.com/office/drawing/2014/main" id="{0A2F3987-4A49-1EB7-837B-61668171B1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91" y="5902980"/>
            <a:ext cx="955020" cy="955020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xmlns="" id="{9851AE9A-089C-09E4-5E9B-312C0BB7FF6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0" y="3862315"/>
            <a:ext cx="1579311" cy="2418383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="" xmlns:a16="http://schemas.microsoft.com/office/drawing/2014/main" id="{F9FC7675-9DD7-4CA7-81AD-3EC1B628E0DA}"/>
              </a:ext>
            </a:extLst>
          </p:cNvPr>
          <p:cNvSpPr/>
          <p:nvPr/>
        </p:nvSpPr>
        <p:spPr>
          <a:xfrm>
            <a:off x="4681183" y="2943450"/>
            <a:ext cx="614150" cy="673198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99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Sofia Pro Soft" panose="020B00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F311E9C-1718-43D0-BB00-365C484D63A1}"/>
              </a:ext>
            </a:extLst>
          </p:cNvPr>
          <p:cNvSpPr txBox="1"/>
          <p:nvPr/>
        </p:nvSpPr>
        <p:spPr>
          <a:xfrm>
            <a:off x="4716285" y="2936706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1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pic>
        <p:nvPicPr>
          <p:cNvPr id="31" name="Picture 30" descr="A cartoon of a yellow bird&#10;&#10;Description automatically generated">
            <a:extLst>
              <a:ext uri="{FF2B5EF4-FFF2-40B4-BE49-F238E27FC236}">
                <a16:creationId xmlns="" xmlns:a16="http://schemas.microsoft.com/office/drawing/2014/main" id="{0A2F3987-4A49-1EB7-837B-61668171B1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54" y="5727530"/>
            <a:ext cx="955020" cy="955020"/>
          </a:xfrm>
          <a:prstGeom prst="rect">
            <a:avLst/>
          </a:prstGeom>
        </p:spPr>
      </p:pic>
      <p:sp>
        <p:nvSpPr>
          <p:cNvPr id="33" name="Rectangle: Rounded Corners 34">
            <a:extLst>
              <a:ext uri="{FF2B5EF4-FFF2-40B4-BE49-F238E27FC236}">
                <a16:creationId xmlns:a16="http://schemas.microsoft.com/office/drawing/2014/main" xmlns="" id="{01C34D4C-5DFD-54FA-7E92-9EE4A2B99BC2}"/>
              </a:ext>
            </a:extLst>
          </p:cNvPr>
          <p:cNvSpPr/>
          <p:nvPr/>
        </p:nvSpPr>
        <p:spPr>
          <a:xfrm>
            <a:off x="11544052" y="491633"/>
            <a:ext cx="328140" cy="306146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2" descr="Open - Alarm Clock Cartoon Gif Clipart - Full Size Clipart (#1302348) -  PinClipart">
            <a:extLst>
              <a:ext uri="{FF2B5EF4-FFF2-40B4-BE49-F238E27FC236}">
                <a16:creationId xmlns:a16="http://schemas.microsoft.com/office/drawing/2014/main" xmlns="" id="{7EE70EF9-98EB-A56C-3A4D-D559A0BC8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97434" y="159802"/>
            <a:ext cx="778996" cy="83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F9FC7675-9DD7-4CA7-81AD-3EC1B628E0DA}"/>
              </a:ext>
            </a:extLst>
          </p:cNvPr>
          <p:cNvSpPr/>
          <p:nvPr/>
        </p:nvSpPr>
        <p:spPr>
          <a:xfrm>
            <a:off x="10112991" y="2973020"/>
            <a:ext cx="616425" cy="670923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99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Sofia Pro Soft" panose="020B00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F311E9C-1718-43D0-BB00-365C484D63A1}"/>
              </a:ext>
            </a:extLst>
          </p:cNvPr>
          <p:cNvSpPr txBox="1"/>
          <p:nvPr/>
        </p:nvSpPr>
        <p:spPr>
          <a:xfrm>
            <a:off x="10164017" y="2979925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1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pic>
        <p:nvPicPr>
          <p:cNvPr id="47" name="Picture 46" descr="A cartoon of a yellow bird&#10;&#10;Description automatically generated">
            <a:extLst>
              <a:ext uri="{FF2B5EF4-FFF2-40B4-BE49-F238E27FC236}">
                <a16:creationId xmlns="" xmlns:a16="http://schemas.microsoft.com/office/drawing/2014/main" id="{0A2F3987-4A49-1EB7-837B-61668171B1E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28" y="5624923"/>
            <a:ext cx="923423" cy="923423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1622830" y="661386"/>
            <a:ext cx="7712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u="sng" dirty="0" smtClean="0">
                <a:solidFill>
                  <a:srgbClr val="002060"/>
                </a:solidFill>
              </a:rPr>
              <a:t>Bài 3</a:t>
            </a:r>
            <a:r>
              <a:rPr lang="vi-VN" sz="2800" b="1" dirty="0" smtClean="0">
                <a:solidFill>
                  <a:srgbClr val="002060"/>
                </a:solidFill>
              </a:rPr>
              <a:t>:</a:t>
            </a:r>
            <a:endParaRPr lang="vi-VN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0">
            <a:lum bright="-10000" contrast="-10000"/>
            <a:extLst>
              <a:ext uri="{BEBA8EAE-BF5A-486C-A8C5-ECC9F3942E4B}">
                <a14:imgProps xmlns=""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025" t="6460" r="56832" b="8569"/>
          <a:stretch/>
        </p:blipFill>
        <p:spPr>
          <a:xfrm rot="5400000">
            <a:off x="5634355" y="-2854551"/>
            <a:ext cx="1300880" cy="10222174"/>
          </a:xfrm>
          <a:prstGeom prst="rect">
            <a:avLst/>
          </a:prstGeom>
        </p:spPr>
      </p:pic>
      <p:pic>
        <p:nvPicPr>
          <p:cNvPr id="46" name="Nhiều trứng nhất.m4a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22"/>
          <a:stretch>
            <a:fillRect/>
          </a:stretch>
        </p:blipFill>
        <p:spPr>
          <a:xfrm>
            <a:off x="-571500" y="800100"/>
            <a:ext cx="304800" cy="304800"/>
          </a:xfrm>
          <a:prstGeom prst="rect">
            <a:avLst/>
          </a:prstGeom>
        </p:spPr>
      </p:pic>
      <p:pic>
        <p:nvPicPr>
          <p:cNvPr id="51" name="Nhiều trứng nhất.m4a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23"/>
          <a:stretch>
            <a:fillRect/>
          </a:stretch>
        </p:blipFill>
        <p:spPr>
          <a:xfrm>
            <a:off x="-587422" y="1276350"/>
            <a:ext cx="304800" cy="30480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744222" y="609070"/>
            <a:ext cx="6549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</a:rPr>
              <a:t>b.</a:t>
            </a:r>
            <a:r>
              <a:rPr lang="en-US" sz="2800" b="1" dirty="0" smtClean="0">
                <a:solidFill>
                  <a:srgbClr val="002060"/>
                </a:solidFill>
              </a:rPr>
              <a:t>  </a:t>
            </a:r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Khay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có nhiều trứng nhất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 ?</a:t>
            </a:r>
            <a:endParaRPr lang="vi-VN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5806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1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vide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28" grpId="0" animBg="1"/>
      <p:bldP spid="29" grpId="0"/>
      <p:bldP spid="23" grpId="0" animBg="1"/>
      <p:bldP spid="25" grpId="0"/>
      <p:bldP spid="33" grpId="0" animBg="1"/>
      <p:bldP spid="33" grpId="1" animBg="1"/>
      <p:bldP spid="44" grpId="0" animBg="1"/>
      <p:bldP spid="45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1A233C-2258-32DD-D132-4F7F4FB9F3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3849" y="2248596"/>
            <a:ext cx="7038177" cy="1363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AE2547-766D-1C8A-A4BB-05F9052BB4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36"/>
          <a:stretch/>
        </p:blipFill>
        <p:spPr>
          <a:xfrm>
            <a:off x="3611879" y="4081684"/>
            <a:ext cx="5022099" cy="303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566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7C24F570-50C8-C621-4D94-56D76324DC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8906" b="28906"/>
          <a:stretch>
            <a:fillRect/>
          </a:stretch>
        </p:blipFill>
        <p:spPr>
          <a:xfrm>
            <a:off x="-40944" y="54592"/>
            <a:ext cx="12192000" cy="68580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DA235EAA-914F-4C1B-AE12-8EB2BD5B87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50259" cy="1783828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D64FACE5-12DD-E4AE-8C37-90D36A75CE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 t="1176" r="74410" b="5968"/>
          <a:stretch>
            <a:fillRect/>
          </a:stretch>
        </p:blipFill>
        <p:spPr>
          <a:xfrm rot="5320224">
            <a:off x="5037690" y="702644"/>
            <a:ext cx="2161081" cy="12252550"/>
          </a:xfrm>
          <a:prstGeom prst="rect">
            <a:avLst/>
          </a:prstGeom>
        </p:spPr>
      </p:pic>
      <p:pic>
        <p:nvPicPr>
          <p:cNvPr id="37" name="Picture 14">
            <a:extLst>
              <a:ext uri="{FF2B5EF4-FFF2-40B4-BE49-F238E27FC236}">
                <a16:creationId xmlns:a16="http://schemas.microsoft.com/office/drawing/2014/main" xmlns="" id="{194B5A22-B510-3BBC-9A74-AC8290734714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10789458" y="4299045"/>
            <a:ext cx="1299028" cy="2340591"/>
          </a:xfrm>
          <a:prstGeom prst="rect">
            <a:avLst/>
          </a:prstGeom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/>
          <a:stretch>
            <a:fillRect/>
          </a:stretch>
        </p:blipFill>
        <p:spPr>
          <a:xfrm>
            <a:off x="12192000" y="1029788"/>
            <a:ext cx="304800" cy="304800"/>
          </a:xfrm>
          <a:prstGeom prst="rect">
            <a:avLst/>
          </a:prstGeom>
        </p:spPr>
      </p:pic>
      <p:pic>
        <p:nvPicPr>
          <p:cNvPr id="30" name="3-1+6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4"/>
          <a:stretch>
            <a:fillRect/>
          </a:stretch>
        </p:blipFill>
        <p:spPr>
          <a:xfrm>
            <a:off x="12192000" y="1390650"/>
            <a:ext cx="304800" cy="304800"/>
          </a:xfrm>
          <a:prstGeom prst="rect">
            <a:avLst/>
          </a:prstGeom>
        </p:spPr>
      </p:pic>
      <p:pic>
        <p:nvPicPr>
          <p:cNvPr id="40" name="âm thanh 6''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5" cstate="print"/>
          <a:stretch>
            <a:fillRect/>
          </a:stretch>
        </p:blipFill>
        <p:spPr>
          <a:xfrm>
            <a:off x="12192000" y="2381250"/>
            <a:ext cx="355600" cy="266700"/>
          </a:xfrm>
          <a:prstGeom prst="rect">
            <a:avLst/>
          </a:prstGeom>
        </p:spPr>
      </p:pic>
      <p:sp>
        <p:nvSpPr>
          <p:cNvPr id="26" name="Rounded Rectangle 27">
            <a:extLst>
              <a:ext uri="{FF2B5EF4-FFF2-40B4-BE49-F238E27FC236}">
                <a16:creationId xmlns="" xmlns:a16="http://schemas.microsoft.com/office/drawing/2014/main" id="{BE3E5D44-2C92-4F4C-8DE7-B711F3791217}"/>
              </a:ext>
            </a:extLst>
          </p:cNvPr>
          <p:cNvSpPr/>
          <p:nvPr/>
        </p:nvSpPr>
        <p:spPr>
          <a:xfrm>
            <a:off x="10031106" y="2930520"/>
            <a:ext cx="614143" cy="658832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FF99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        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21" panose="020B08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5A7D33-DAA0-4793-AC04-2092649F49E9}"/>
              </a:ext>
            </a:extLst>
          </p:cNvPr>
          <p:cNvSpPr txBox="1"/>
          <p:nvPr/>
        </p:nvSpPr>
        <p:spPr>
          <a:xfrm>
            <a:off x="10071675" y="2948449"/>
            <a:ext cx="462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1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="" xmlns:a16="http://schemas.microsoft.com/office/drawing/2014/main" id="{BE3E5D44-2C92-4F4C-8DE7-B711F3791217}"/>
              </a:ext>
            </a:extLst>
          </p:cNvPr>
          <p:cNvSpPr/>
          <p:nvPr/>
        </p:nvSpPr>
        <p:spPr>
          <a:xfrm>
            <a:off x="1706556" y="2920612"/>
            <a:ext cx="668156" cy="682388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99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Sofia Pro Soft" panose="020B00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E5A7D33-DAA0-4793-AC04-2092649F49E9}"/>
              </a:ext>
            </a:extLst>
          </p:cNvPr>
          <p:cNvSpPr txBox="1"/>
          <p:nvPr/>
        </p:nvSpPr>
        <p:spPr>
          <a:xfrm>
            <a:off x="1811910" y="2975203"/>
            <a:ext cx="576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1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pic>
        <p:nvPicPr>
          <p:cNvPr id="34" name="Picture 33" descr="A cartoon of a yellow bird&#10;&#10;Description automatically generated">
            <a:extLst>
              <a:ext uri="{FF2B5EF4-FFF2-40B4-BE49-F238E27FC236}">
                <a16:creationId xmlns="" xmlns:a16="http://schemas.microsoft.com/office/drawing/2014/main" id="{0A2F3987-4A49-1EB7-837B-61668171B1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63" y="5902980"/>
            <a:ext cx="955020" cy="955020"/>
          </a:xfrm>
          <a:prstGeom prst="rect">
            <a:avLst/>
          </a:prstGeom>
        </p:spPr>
      </p:pic>
      <p:pic>
        <p:nvPicPr>
          <p:cNvPr id="38" name="Picture 37" descr="A cartoon of a yellow bird&#10;&#10;Description automatically generated">
            <a:extLst>
              <a:ext uri="{FF2B5EF4-FFF2-40B4-BE49-F238E27FC236}">
                <a16:creationId xmlns="" xmlns:a16="http://schemas.microsoft.com/office/drawing/2014/main" id="{0A2F3987-4A49-1EB7-837B-61668171B1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91" y="5902980"/>
            <a:ext cx="955020" cy="955020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xmlns="" id="{9851AE9A-089C-09E4-5E9B-312C0BB7FF6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0" y="3862315"/>
            <a:ext cx="1579311" cy="2418383"/>
          </a:xfrm>
          <a:prstGeom prst="rect">
            <a:avLst/>
          </a:prstGeom>
        </p:spPr>
      </p:pic>
      <p:sp>
        <p:nvSpPr>
          <p:cNvPr id="23" name="Rounded Rectangle 22">
            <a:extLst>
              <a:ext uri="{FF2B5EF4-FFF2-40B4-BE49-F238E27FC236}">
                <a16:creationId xmlns="" xmlns:a16="http://schemas.microsoft.com/office/drawing/2014/main" id="{F9FC7675-9DD7-4CA7-81AD-3EC1B628E0DA}"/>
              </a:ext>
            </a:extLst>
          </p:cNvPr>
          <p:cNvSpPr/>
          <p:nvPr/>
        </p:nvSpPr>
        <p:spPr>
          <a:xfrm>
            <a:off x="4681183" y="2943450"/>
            <a:ext cx="614150" cy="673198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99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Sofia Pro Soft" panose="020B00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CF311E9C-1718-43D0-BB00-365C484D63A1}"/>
              </a:ext>
            </a:extLst>
          </p:cNvPr>
          <p:cNvSpPr txBox="1"/>
          <p:nvPr/>
        </p:nvSpPr>
        <p:spPr>
          <a:xfrm>
            <a:off x="4716285" y="2936706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1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pic>
        <p:nvPicPr>
          <p:cNvPr id="31" name="Picture 30" descr="A cartoon of a yellow bird&#10;&#10;Description automatically generated">
            <a:extLst>
              <a:ext uri="{FF2B5EF4-FFF2-40B4-BE49-F238E27FC236}">
                <a16:creationId xmlns="" xmlns:a16="http://schemas.microsoft.com/office/drawing/2014/main" id="{0A2F3987-4A49-1EB7-837B-61668171B1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54" y="5727530"/>
            <a:ext cx="955020" cy="955020"/>
          </a:xfrm>
          <a:prstGeom prst="rect">
            <a:avLst/>
          </a:prstGeom>
        </p:spPr>
      </p:pic>
      <p:sp>
        <p:nvSpPr>
          <p:cNvPr id="33" name="Rectangle: Rounded Corners 34">
            <a:extLst>
              <a:ext uri="{FF2B5EF4-FFF2-40B4-BE49-F238E27FC236}">
                <a16:creationId xmlns:a16="http://schemas.microsoft.com/office/drawing/2014/main" xmlns="" id="{01C34D4C-5DFD-54FA-7E92-9EE4A2B99BC2}"/>
              </a:ext>
            </a:extLst>
          </p:cNvPr>
          <p:cNvSpPr/>
          <p:nvPr/>
        </p:nvSpPr>
        <p:spPr>
          <a:xfrm>
            <a:off x="11544052" y="491633"/>
            <a:ext cx="328140" cy="306146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2" descr="Open - Alarm Clock Cartoon Gif Clipart - Full Size Clipart (#1302348) -  PinClipart">
            <a:extLst>
              <a:ext uri="{FF2B5EF4-FFF2-40B4-BE49-F238E27FC236}">
                <a16:creationId xmlns:a16="http://schemas.microsoft.com/office/drawing/2014/main" xmlns="" id="{7EE70EF9-98EB-A56C-3A4D-D559A0BC8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97434" y="159802"/>
            <a:ext cx="778996" cy="83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>
            <a:extLst>
              <a:ext uri="{FF2B5EF4-FFF2-40B4-BE49-F238E27FC236}">
                <a16:creationId xmlns="" xmlns:a16="http://schemas.microsoft.com/office/drawing/2014/main" id="{F9FC7675-9DD7-4CA7-81AD-3EC1B628E0DA}"/>
              </a:ext>
            </a:extLst>
          </p:cNvPr>
          <p:cNvSpPr/>
          <p:nvPr/>
        </p:nvSpPr>
        <p:spPr>
          <a:xfrm>
            <a:off x="7410734" y="2918430"/>
            <a:ext cx="616425" cy="670923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99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Sofia Pro Soft" panose="020B00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F311E9C-1718-43D0-BB00-365C484D63A1}"/>
              </a:ext>
            </a:extLst>
          </p:cNvPr>
          <p:cNvSpPr txBox="1"/>
          <p:nvPr/>
        </p:nvSpPr>
        <p:spPr>
          <a:xfrm>
            <a:off x="7461760" y="2925335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1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pic>
        <p:nvPicPr>
          <p:cNvPr id="47" name="Picture 46" descr="A cartoon of a yellow bird&#10;&#10;Description automatically generated">
            <a:extLst>
              <a:ext uri="{FF2B5EF4-FFF2-40B4-BE49-F238E27FC236}">
                <a16:creationId xmlns="" xmlns:a16="http://schemas.microsoft.com/office/drawing/2014/main" id="{0A2F3987-4A49-1EB7-837B-61668171B1E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28" y="5624923"/>
            <a:ext cx="923423" cy="92342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0">
            <a:lum bright="-10000" contrast="-10000"/>
            <a:extLst>
              <a:ext uri="{BEBA8EAE-BF5A-486C-A8C5-ECC9F3942E4B}">
                <a14:imgProps xmlns=""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025" t="6460" r="56832" b="8569"/>
          <a:stretch/>
        </p:blipFill>
        <p:spPr>
          <a:xfrm rot="5400000">
            <a:off x="5634355" y="-2854551"/>
            <a:ext cx="1300880" cy="1022217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851715" y="598551"/>
            <a:ext cx="8603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Khay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10?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Trứng lh 1.m4a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22"/>
          <a:stretch>
            <a:fillRect/>
          </a:stretch>
        </p:blipFill>
        <p:spPr>
          <a:xfrm>
            <a:off x="-304800" y="838200"/>
            <a:ext cx="304800" cy="304800"/>
          </a:xfrm>
          <a:prstGeom prst="rect">
            <a:avLst/>
          </a:prstGeom>
        </p:spPr>
      </p:pic>
      <p:pic>
        <p:nvPicPr>
          <p:cNvPr id="49" name="Trứng lh 1.m4a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23"/>
          <a:stretch>
            <a:fillRect/>
          </a:stretch>
        </p:blipFill>
        <p:spPr>
          <a:xfrm>
            <a:off x="-304800" y="12763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5806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1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vide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28" grpId="0" animBg="1"/>
      <p:bldP spid="29" grpId="0"/>
      <p:bldP spid="23" grpId="0" animBg="1"/>
      <p:bldP spid="25" grpId="0"/>
      <p:bldP spid="33" grpId="0" animBg="1"/>
      <p:bldP spid="33" grpId="1" animBg="1"/>
      <p:bldP spid="44" grpId="0" animBg="1"/>
      <p:bldP spid="45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A8D876-7CB6-BC1C-76E3-771F98AF2F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277" b="5152"/>
          <a:stretch/>
        </p:blipFill>
        <p:spPr>
          <a:xfrm>
            <a:off x="1132886" y="182613"/>
            <a:ext cx="10377501" cy="5730773"/>
          </a:xfrm>
          <a:prstGeom prst="rect">
            <a:avLst/>
          </a:prstGeom>
        </p:spPr>
      </p:pic>
      <p:pic>
        <p:nvPicPr>
          <p:cNvPr id="5" name="Picture 2" descr="Hướng dẫn cách xem sách giáo khoa lớp 1 trên mạng">
            <a:extLst>
              <a:ext uri="{FF2B5EF4-FFF2-40B4-BE49-F238E27FC236}">
                <a16:creationId xmlns:a16="http://schemas.microsoft.com/office/drawing/2014/main" xmlns="" id="{687482B5-4BBE-F911-2E02-D00820741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2" t="18483" r="3644" b="13960"/>
          <a:stretch/>
        </p:blipFill>
        <p:spPr bwMode="auto">
          <a:xfrm>
            <a:off x="1205465" y="170822"/>
            <a:ext cx="522852" cy="58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0097FA-FD4F-CA71-138F-A72CC167A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5326" y="3810000"/>
            <a:ext cx="3876120" cy="3876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1212" y="2312125"/>
            <a:ext cx="674043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7200" b="1" spc="50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Southern" pitchFamily="34" charset="0"/>
              </a:rPr>
              <a:t>VẬN DỤNG</a:t>
            </a:r>
            <a:endParaRPr lang="en-US" sz="7200" b="1" spc="5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Souther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23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ếm đến 10 -chuẩ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87271" y="-859811"/>
            <a:ext cx="10649804" cy="798735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ăm cách nói thay thế 'thank you' - Vn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3061331" cy="75798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8277" y="1229710"/>
            <a:ext cx="10815145" cy="17972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CÁM ƠN CÁC THÀY CÔ GIÁO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56885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5CD38E-74C9-0994-BDA1-3FEEF185E2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3584" y="495468"/>
            <a:ext cx="7038177" cy="13633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3258" y="2156346"/>
            <a:ext cx="49541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.VnCentury Schoolbook" pitchFamily="34" charset="0"/>
              </a:rPr>
              <a:t>Thực</a:t>
            </a:r>
            <a:r>
              <a:rPr lang="en-US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6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.VnCentury Schoolbook" pitchFamily="34" charset="0"/>
              </a:rPr>
              <a:t>hành</a:t>
            </a:r>
            <a:r>
              <a:rPr lang="en-US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.VnCentury Schoolbook" pitchFamily="34" charset="0"/>
              </a:rPr>
              <a:t> </a:t>
            </a:r>
          </a:p>
          <a:p>
            <a:r>
              <a:rPr lang="en-US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6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.VnCentury Schoolbook" pitchFamily="34" charset="0"/>
              </a:rPr>
              <a:t>Luyện</a:t>
            </a:r>
            <a:r>
              <a:rPr lang="en-US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60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.VnCentury Schoolbook" pitchFamily="34" charset="0"/>
              </a:rPr>
              <a:t>tập</a:t>
            </a:r>
            <a:endParaRPr lang="en-US" sz="6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.VnCentury School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156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7C24F570-50C8-C621-4D94-56D76324DC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906" b="28906"/>
          <a:stretch>
            <a:fillRect/>
          </a:stretch>
        </p:blipFill>
        <p:spPr>
          <a:xfrm>
            <a:off x="-40944" y="54592"/>
            <a:ext cx="12192000" cy="68580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xmlns="" id="{DA235EAA-914F-4C1B-AE12-8EB2BD5B87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50259" cy="1783828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D64FACE5-12DD-E4AE-8C37-90D36A75C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 t="1176" r="74410" b="5968"/>
          <a:stretch>
            <a:fillRect/>
          </a:stretch>
        </p:blipFill>
        <p:spPr>
          <a:xfrm rot="5320224">
            <a:off x="5037690" y="702644"/>
            <a:ext cx="2161081" cy="12252550"/>
          </a:xfrm>
          <a:prstGeom prst="rect">
            <a:avLst/>
          </a:prstGeom>
        </p:spPr>
      </p:pic>
      <p:pic>
        <p:nvPicPr>
          <p:cNvPr id="37" name="Picture 14">
            <a:extLst>
              <a:ext uri="{FF2B5EF4-FFF2-40B4-BE49-F238E27FC236}">
                <a16:creationId xmlns:a16="http://schemas.microsoft.com/office/drawing/2014/main" xmlns="" id="{194B5A22-B510-3BBC-9A74-AC829073471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0789458" y="4299045"/>
            <a:ext cx="1299028" cy="2340591"/>
          </a:xfrm>
          <a:prstGeom prst="rect">
            <a:avLst/>
          </a:prstGeom>
        </p:spPr>
      </p:pic>
      <p:sp>
        <p:nvSpPr>
          <p:cNvPr id="26" name="Rounded Rectangle 27">
            <a:extLst>
              <a:ext uri="{FF2B5EF4-FFF2-40B4-BE49-F238E27FC236}">
                <a16:creationId xmlns="" xmlns:a16="http://schemas.microsoft.com/office/drawing/2014/main" id="{BE3E5D44-2C92-4F4C-8DE7-B711F3791217}"/>
              </a:ext>
            </a:extLst>
          </p:cNvPr>
          <p:cNvSpPr/>
          <p:nvPr/>
        </p:nvSpPr>
        <p:spPr>
          <a:xfrm>
            <a:off x="9553434" y="6199168"/>
            <a:ext cx="614143" cy="658832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FF99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        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21" panose="020B08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5A7D33-DAA0-4793-AC04-2092649F49E9}"/>
              </a:ext>
            </a:extLst>
          </p:cNvPr>
          <p:cNvSpPr txBox="1"/>
          <p:nvPr/>
        </p:nvSpPr>
        <p:spPr>
          <a:xfrm>
            <a:off x="9607651" y="6211669"/>
            <a:ext cx="462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1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pic>
        <p:nvPicPr>
          <p:cNvPr id="36" name="Picture 6">
            <a:extLst>
              <a:ext uri="{FF2B5EF4-FFF2-40B4-BE49-F238E27FC236}">
                <a16:creationId xmlns:a16="http://schemas.microsoft.com/office/drawing/2014/main" xmlns="" id="{9851AE9A-089C-09E4-5E9B-312C0BB7FF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0" y="3862315"/>
            <a:ext cx="1579311" cy="241838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496" t="6460" r="1" b="10052"/>
          <a:stretch/>
        </p:blipFill>
        <p:spPr>
          <a:xfrm rot="5400000">
            <a:off x="3202079" y="322577"/>
            <a:ext cx="5591529" cy="83394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6" name="Rectangle 45"/>
          <p:cNvSpPr/>
          <p:nvPr/>
        </p:nvSpPr>
        <p:spPr>
          <a:xfrm>
            <a:off x="1937981" y="1787856"/>
            <a:ext cx="4967785" cy="996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9721A53F-E278-47EB-85A5-5B8FF8735610}"/>
              </a:ext>
            </a:extLst>
          </p:cNvPr>
          <p:cNvSpPr/>
          <p:nvPr/>
        </p:nvSpPr>
        <p:spPr>
          <a:xfrm>
            <a:off x="1755697" y="848997"/>
            <a:ext cx="8930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" name="Đúng rồi  số BH hơn chim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-304800" y="72446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5806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7C24F570-50C8-C621-4D94-56D76324DC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906" b="28906"/>
          <a:stretch>
            <a:fillRect/>
          </a:stretch>
        </p:blipFill>
        <p:spPr>
          <a:xfrm>
            <a:off x="-40944" y="54592"/>
            <a:ext cx="12192000" cy="685800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xmlns="" id="{DA235EAA-914F-4C1B-AE12-8EB2BD5B87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50259" cy="1783828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D64FACE5-12DD-E4AE-8C37-90D36A75C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 t="1176" r="74410" b="5968"/>
          <a:stretch>
            <a:fillRect/>
          </a:stretch>
        </p:blipFill>
        <p:spPr>
          <a:xfrm rot="5320224">
            <a:off x="5037690" y="702644"/>
            <a:ext cx="2161081" cy="12252550"/>
          </a:xfrm>
          <a:prstGeom prst="rect">
            <a:avLst/>
          </a:prstGeom>
        </p:spPr>
      </p:pic>
      <p:pic>
        <p:nvPicPr>
          <p:cNvPr id="37" name="Picture 14">
            <a:extLst>
              <a:ext uri="{FF2B5EF4-FFF2-40B4-BE49-F238E27FC236}">
                <a16:creationId xmlns:a16="http://schemas.microsoft.com/office/drawing/2014/main" xmlns="" id="{194B5A22-B510-3BBC-9A74-AC829073471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0789458" y="4299045"/>
            <a:ext cx="1299028" cy="2340591"/>
          </a:xfrm>
          <a:prstGeom prst="rect">
            <a:avLst/>
          </a:prstGeom>
        </p:spPr>
      </p:pic>
      <p:sp>
        <p:nvSpPr>
          <p:cNvPr id="26" name="Rounded Rectangle 27">
            <a:extLst>
              <a:ext uri="{FF2B5EF4-FFF2-40B4-BE49-F238E27FC236}">
                <a16:creationId xmlns="" xmlns:a16="http://schemas.microsoft.com/office/drawing/2014/main" id="{BE3E5D44-2C92-4F4C-8DE7-B711F3791217}"/>
              </a:ext>
            </a:extLst>
          </p:cNvPr>
          <p:cNvSpPr/>
          <p:nvPr/>
        </p:nvSpPr>
        <p:spPr>
          <a:xfrm>
            <a:off x="9553434" y="6199168"/>
            <a:ext cx="614143" cy="658832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FF993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2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         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21" panose="020B0803050302020204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E5A7D33-DAA0-4793-AC04-2092649F49E9}"/>
              </a:ext>
            </a:extLst>
          </p:cNvPr>
          <p:cNvSpPr txBox="1"/>
          <p:nvPr/>
        </p:nvSpPr>
        <p:spPr>
          <a:xfrm>
            <a:off x="9607651" y="6211669"/>
            <a:ext cx="462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-211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-211" panose="020B0803050302020204" pitchFamily="34" charset="0"/>
              <a:ea typeface="+mn-ea"/>
              <a:cs typeface="+mn-cs"/>
            </a:endParaRPr>
          </a:p>
        </p:txBody>
      </p:sp>
      <p:pic>
        <p:nvPicPr>
          <p:cNvPr id="36" name="Picture 6">
            <a:extLst>
              <a:ext uri="{FF2B5EF4-FFF2-40B4-BE49-F238E27FC236}">
                <a16:creationId xmlns:a16="http://schemas.microsoft.com/office/drawing/2014/main" xmlns="" id="{9851AE9A-089C-09E4-5E9B-312C0BB7FF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0" y="3862315"/>
            <a:ext cx="1579311" cy="241838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496" t="6460" r="1" b="10052"/>
          <a:stretch/>
        </p:blipFill>
        <p:spPr>
          <a:xfrm rot="5400000">
            <a:off x="3202079" y="322577"/>
            <a:ext cx="5591529" cy="83394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6" name="Rectangle 45"/>
          <p:cNvSpPr/>
          <p:nvPr/>
        </p:nvSpPr>
        <p:spPr>
          <a:xfrm>
            <a:off x="1992572" y="1733265"/>
            <a:ext cx="4967785" cy="996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9721A53F-E278-47EB-85A5-5B8FF8735610}"/>
              </a:ext>
            </a:extLst>
          </p:cNvPr>
          <p:cNvSpPr/>
          <p:nvPr/>
        </p:nvSpPr>
        <p:spPr>
          <a:xfrm>
            <a:off x="1755697" y="848997"/>
            <a:ext cx="8930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đúng rồi số hs it hơn BH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-304800" y="66987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5806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A8D876-7CB6-BC1C-76E3-771F98AF2F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277" b="5152"/>
          <a:stretch/>
        </p:blipFill>
        <p:spPr>
          <a:xfrm>
            <a:off x="1132886" y="182613"/>
            <a:ext cx="10377501" cy="5730773"/>
          </a:xfrm>
          <a:prstGeom prst="rect">
            <a:avLst/>
          </a:prstGeom>
        </p:spPr>
      </p:pic>
      <p:pic>
        <p:nvPicPr>
          <p:cNvPr id="5" name="Picture 2" descr="Hướng dẫn cách xem sách giáo khoa lớp 1 trên mạng">
            <a:extLst>
              <a:ext uri="{FF2B5EF4-FFF2-40B4-BE49-F238E27FC236}">
                <a16:creationId xmlns:a16="http://schemas.microsoft.com/office/drawing/2014/main" xmlns="" id="{687482B5-4BBE-F911-2E02-D00820741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2" t="18483" r="3644" b="13960"/>
          <a:stretch/>
        </p:blipFill>
        <p:spPr bwMode="auto">
          <a:xfrm>
            <a:off x="1205465" y="170822"/>
            <a:ext cx="522852" cy="58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0097FA-FD4F-CA71-138F-A72CC167A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5326" y="3810000"/>
            <a:ext cx="3876120" cy="3876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1212" y="2312125"/>
            <a:ext cx="674043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7200" b="1" spc="50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Southern" pitchFamily="34" charset="0"/>
              </a:rPr>
              <a:t>VẬN DỤNG</a:t>
            </a:r>
            <a:endParaRPr lang="en-US" sz="7200" b="1" spc="5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Souther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23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75E6BD2-0072-4301-AC9A-B3C174D37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41" t="10869"/>
          <a:stretch>
            <a:fillRect/>
          </a:stretch>
        </p:blipFill>
        <p:spPr>
          <a:xfrm>
            <a:off x="4926846" y="2353402"/>
            <a:ext cx="1023582" cy="66485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219437" y="2279177"/>
            <a:ext cx="175828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0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ounded Rectangle 28">
            <a:extLst>
              <a:ext uri="{FF2B5EF4-FFF2-40B4-BE49-F238E27FC236}">
                <a16:creationId xmlns="" xmlns:a16="http://schemas.microsoft.com/office/drawing/2014/main" id="{2F74B6BC-1DC6-4149-A3BC-C1FDA1743748}"/>
              </a:ext>
            </a:extLst>
          </p:cNvPr>
          <p:cNvSpPr/>
          <p:nvPr/>
        </p:nvSpPr>
        <p:spPr>
          <a:xfrm>
            <a:off x="3142561" y="4390778"/>
            <a:ext cx="981344" cy="82494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496" t="6460" r="1" b="10052"/>
          <a:stretch/>
        </p:blipFill>
        <p:spPr>
          <a:xfrm rot="5400000">
            <a:off x="7277740" y="856873"/>
            <a:ext cx="3738244" cy="55754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359857" y="1842446"/>
            <a:ext cx="3343700" cy="641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9721A53F-E278-47EB-85A5-5B8FF8735610}"/>
              </a:ext>
            </a:extLst>
          </p:cNvPr>
          <p:cNvSpPr/>
          <p:nvPr/>
        </p:nvSpPr>
        <p:spPr>
          <a:xfrm>
            <a:off x="1009213" y="364658"/>
            <a:ext cx="5801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u="sng" dirty="0">
                <a:latin typeface="+mj-lt"/>
              </a:rPr>
              <a:t>Bài 4</a:t>
            </a:r>
            <a:r>
              <a:rPr lang="vi-VN" sz="2400" b="1" dirty="0" smtClean="0">
                <a:latin typeface="+mj-lt"/>
              </a:rPr>
              <a:t>: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latin typeface="+mj-lt"/>
            </a:endParaRPr>
          </a:p>
        </p:txBody>
      </p:sp>
      <p:pic>
        <p:nvPicPr>
          <p:cNvPr id="6" name="Picture 5" descr="z3759935214623_1d1458781f4290a5a6fe7763758ae65d.jpg"/>
          <p:cNvPicPr>
            <a:picLocks noChangeAspect="1"/>
          </p:cNvPicPr>
          <p:nvPr/>
        </p:nvPicPr>
        <p:blipFill>
          <a:blip r:embed="rId9" cstate="print"/>
          <a:srcRect l="2239" t="7378" r="6622" b="8105"/>
          <a:stretch>
            <a:fillRect/>
          </a:stretch>
        </p:blipFill>
        <p:spPr>
          <a:xfrm>
            <a:off x="0" y="0"/>
            <a:ext cx="709684" cy="718511"/>
          </a:xfrm>
          <a:prstGeom prst="rect">
            <a:avLst/>
          </a:prstGeom>
        </p:spPr>
      </p:pic>
      <p:sp>
        <p:nvSpPr>
          <p:cNvPr id="19" name="Rounded Rectangle 28">
            <a:extLst>
              <a:ext uri="{FF2B5EF4-FFF2-40B4-BE49-F238E27FC236}">
                <a16:creationId xmlns="" xmlns:a16="http://schemas.microsoft.com/office/drawing/2014/main" id="{2F74B6BC-1DC6-4149-A3BC-C1FDA1743748}"/>
              </a:ext>
            </a:extLst>
          </p:cNvPr>
          <p:cNvSpPr/>
          <p:nvPr/>
        </p:nvSpPr>
        <p:spPr>
          <a:xfrm>
            <a:off x="3126636" y="3323981"/>
            <a:ext cx="981344" cy="82494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8">
            <a:extLst>
              <a:ext uri="{FF2B5EF4-FFF2-40B4-BE49-F238E27FC236}">
                <a16:creationId xmlns="" xmlns:a16="http://schemas.microsoft.com/office/drawing/2014/main" id="{91C43D37-8355-48D0-870A-1ED627C3DD26}"/>
              </a:ext>
            </a:extLst>
          </p:cNvPr>
          <p:cNvSpPr/>
          <p:nvPr/>
        </p:nvSpPr>
        <p:spPr>
          <a:xfrm>
            <a:off x="3193577" y="2206236"/>
            <a:ext cx="959260" cy="8372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8B0DF19-F136-402D-8975-DEAD0FD2C32D}"/>
              </a:ext>
            </a:extLst>
          </p:cNvPr>
          <p:cNvSpPr txBox="1"/>
          <p:nvPr/>
        </p:nvSpPr>
        <p:spPr>
          <a:xfrm>
            <a:off x="3096106" y="2138877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3F2B332-9EC6-45A0-9DE3-D79C876DEBC2}"/>
              </a:ext>
            </a:extLst>
          </p:cNvPr>
          <p:cNvSpPr txBox="1"/>
          <p:nvPr/>
        </p:nvSpPr>
        <p:spPr>
          <a:xfrm>
            <a:off x="3192164" y="3258611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4E73361-C1DD-48E2-93BC-7B1AF5F3FFCB}"/>
              </a:ext>
            </a:extLst>
          </p:cNvPr>
          <p:cNvSpPr txBox="1"/>
          <p:nvPr/>
        </p:nvSpPr>
        <p:spPr>
          <a:xfrm>
            <a:off x="3146232" y="4326846"/>
            <a:ext cx="96175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914" t="82455" r="1" b="10052"/>
          <a:stretch/>
        </p:blipFill>
        <p:spPr>
          <a:xfrm rot="5400000">
            <a:off x="2190294" y="2218949"/>
            <a:ext cx="761080" cy="7450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9721A53F-E278-47EB-85A5-5B8FF8735610}"/>
              </a:ext>
            </a:extLst>
          </p:cNvPr>
          <p:cNvSpPr/>
          <p:nvPr/>
        </p:nvSpPr>
        <p:spPr>
          <a:xfrm>
            <a:off x="677524" y="835349"/>
            <a:ext cx="6059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1445" y="2088108"/>
            <a:ext cx="777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a.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7367" y="3305033"/>
            <a:ext cx="777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b.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5995" y="4344537"/>
            <a:ext cx="777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c.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914" t="82455" r="1" b="10052"/>
          <a:stretch/>
        </p:blipFill>
        <p:spPr>
          <a:xfrm rot="5400000">
            <a:off x="2242126" y="3362602"/>
            <a:ext cx="710994" cy="69603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914" t="82455" r="1" b="10052"/>
          <a:stretch/>
        </p:blipFill>
        <p:spPr>
          <a:xfrm rot="5400000">
            <a:off x="2271697" y="4443051"/>
            <a:ext cx="710994" cy="6960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A75E6BD2-0072-4301-AC9A-B3C174D37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41" t="10869"/>
          <a:stretch>
            <a:fillRect/>
          </a:stretch>
        </p:blipFill>
        <p:spPr>
          <a:xfrm>
            <a:off x="4983709" y="3474794"/>
            <a:ext cx="1023582" cy="6648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A75E6BD2-0072-4301-AC9A-B3C174D37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41" t="10869"/>
          <a:stretch>
            <a:fillRect/>
          </a:stretch>
        </p:blipFill>
        <p:spPr>
          <a:xfrm>
            <a:off x="5079243" y="4457432"/>
            <a:ext cx="1023582" cy="664856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450373" y="3330054"/>
            <a:ext cx="928048" cy="9007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35359" y="3400569"/>
            <a:ext cx="175828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0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76303" y="4465093"/>
            <a:ext cx="175828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0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33014" y="2254155"/>
            <a:ext cx="148533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0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92070" y="3375547"/>
            <a:ext cx="154219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0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33014" y="4440071"/>
            <a:ext cx="154219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0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ss BHoa với con chim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-304800" y="476250"/>
            <a:ext cx="304800" cy="304800"/>
          </a:xfrm>
          <a:prstGeom prst="rect">
            <a:avLst/>
          </a:prstGeom>
        </p:spPr>
      </p:pic>
      <p:pic>
        <p:nvPicPr>
          <p:cNvPr id="46" name="đáp án bông hoa với chim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/>
          <a:stretch>
            <a:fillRect/>
          </a:stretch>
        </p:blipFill>
        <p:spPr>
          <a:xfrm>
            <a:off x="-304800" y="1009650"/>
            <a:ext cx="304800" cy="304800"/>
          </a:xfrm>
          <a:prstGeom prst="rect">
            <a:avLst/>
          </a:prstGeom>
        </p:spPr>
      </p:pic>
      <p:pic>
        <p:nvPicPr>
          <p:cNvPr id="47" name="âm thanh 6''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2" cstate="print"/>
          <a:stretch>
            <a:fillRect/>
          </a:stretch>
        </p:blipFill>
        <p:spPr>
          <a:xfrm>
            <a:off x="-685800" y="1466850"/>
            <a:ext cx="685800" cy="514350"/>
          </a:xfrm>
          <a:prstGeom prst="rect">
            <a:avLst/>
          </a:prstGeom>
        </p:spPr>
      </p:pic>
      <p:pic>
        <p:nvPicPr>
          <p:cNvPr id="48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3"/>
          <a:stretch>
            <a:fillRect/>
          </a:stretch>
        </p:blipFill>
        <p:spPr>
          <a:xfrm>
            <a:off x="-304800" y="20002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95425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>
                <p:cTn id="8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video>
              <p:cMediaNode>
                <p:cTn id="8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video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28" grpId="0" animBg="1"/>
      <p:bldP spid="34" grpId="0" animBg="1"/>
      <p:bldP spid="19" grpId="0" animBg="1"/>
      <p:bldP spid="20" grpId="0" animBg="1"/>
      <p:bldP spid="22" grpId="0"/>
      <p:bldP spid="25" grpId="0"/>
      <p:bldP spid="26" grpId="0"/>
      <p:bldP spid="30" grpId="0"/>
      <p:bldP spid="31" grpId="0"/>
      <p:bldP spid="32" grpId="0"/>
      <p:bldP spid="33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28">
            <a:extLst>
              <a:ext uri="{FF2B5EF4-FFF2-40B4-BE49-F238E27FC236}">
                <a16:creationId xmlns="" xmlns:a16="http://schemas.microsoft.com/office/drawing/2014/main" id="{2F74B6BC-1DC6-4149-A3BC-C1FDA1743748}"/>
              </a:ext>
            </a:extLst>
          </p:cNvPr>
          <p:cNvSpPr/>
          <p:nvPr/>
        </p:nvSpPr>
        <p:spPr>
          <a:xfrm>
            <a:off x="3374577" y="4390778"/>
            <a:ext cx="981344" cy="82494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9721A53F-E278-47EB-85A5-5B8FF8735610}"/>
              </a:ext>
            </a:extLst>
          </p:cNvPr>
          <p:cNvSpPr/>
          <p:nvPr/>
        </p:nvSpPr>
        <p:spPr>
          <a:xfrm>
            <a:off x="1009213" y="364658"/>
            <a:ext cx="5801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u="sng" dirty="0">
                <a:latin typeface="+mj-lt"/>
              </a:rPr>
              <a:t>Bài 4</a:t>
            </a:r>
            <a:r>
              <a:rPr lang="vi-VN" sz="2400" b="1" dirty="0" smtClean="0">
                <a:latin typeface="+mj-lt"/>
              </a:rPr>
              <a:t>: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latin typeface="+mj-lt"/>
            </a:endParaRPr>
          </a:p>
        </p:txBody>
      </p:sp>
      <p:pic>
        <p:nvPicPr>
          <p:cNvPr id="6" name="Picture 5" descr="z3759935214623_1d1458781f4290a5a6fe7763758ae65d.jpg"/>
          <p:cNvPicPr>
            <a:picLocks noChangeAspect="1"/>
          </p:cNvPicPr>
          <p:nvPr/>
        </p:nvPicPr>
        <p:blipFill>
          <a:blip r:embed="rId6" cstate="print"/>
          <a:srcRect l="2239" t="7378" r="6622" b="8105"/>
          <a:stretch>
            <a:fillRect/>
          </a:stretch>
        </p:blipFill>
        <p:spPr>
          <a:xfrm>
            <a:off x="0" y="0"/>
            <a:ext cx="709684" cy="718511"/>
          </a:xfrm>
          <a:prstGeom prst="rect">
            <a:avLst/>
          </a:prstGeom>
        </p:spPr>
      </p:pic>
      <p:sp>
        <p:nvSpPr>
          <p:cNvPr id="19" name="Rounded Rectangle 28">
            <a:extLst>
              <a:ext uri="{FF2B5EF4-FFF2-40B4-BE49-F238E27FC236}">
                <a16:creationId xmlns="" xmlns:a16="http://schemas.microsoft.com/office/drawing/2014/main" id="{2F74B6BC-1DC6-4149-A3BC-C1FDA1743748}"/>
              </a:ext>
            </a:extLst>
          </p:cNvPr>
          <p:cNvSpPr/>
          <p:nvPr/>
        </p:nvSpPr>
        <p:spPr>
          <a:xfrm>
            <a:off x="3399596" y="3323981"/>
            <a:ext cx="981344" cy="82494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8">
            <a:extLst>
              <a:ext uri="{FF2B5EF4-FFF2-40B4-BE49-F238E27FC236}">
                <a16:creationId xmlns="" xmlns:a16="http://schemas.microsoft.com/office/drawing/2014/main" id="{91C43D37-8355-48D0-870A-1ED627C3DD26}"/>
              </a:ext>
            </a:extLst>
          </p:cNvPr>
          <p:cNvSpPr/>
          <p:nvPr/>
        </p:nvSpPr>
        <p:spPr>
          <a:xfrm>
            <a:off x="3411950" y="2192589"/>
            <a:ext cx="959260" cy="8372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8B0DF19-F136-402D-8975-DEAD0FD2C32D}"/>
              </a:ext>
            </a:extLst>
          </p:cNvPr>
          <p:cNvSpPr txBox="1"/>
          <p:nvPr/>
        </p:nvSpPr>
        <p:spPr>
          <a:xfrm>
            <a:off x="3314474" y="2138877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3F2B332-9EC6-45A0-9DE3-D79C876DEBC2}"/>
              </a:ext>
            </a:extLst>
          </p:cNvPr>
          <p:cNvSpPr txBox="1"/>
          <p:nvPr/>
        </p:nvSpPr>
        <p:spPr>
          <a:xfrm>
            <a:off x="3465124" y="3258611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4E73361-C1DD-48E2-93BC-7B1AF5F3FFCB}"/>
              </a:ext>
            </a:extLst>
          </p:cNvPr>
          <p:cNvSpPr txBox="1"/>
          <p:nvPr/>
        </p:nvSpPr>
        <p:spPr>
          <a:xfrm>
            <a:off x="3378248" y="4326846"/>
            <a:ext cx="96175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914" t="82455" r="1" b="10052"/>
          <a:stretch/>
        </p:blipFill>
        <p:spPr>
          <a:xfrm rot="5400000">
            <a:off x="5550113" y="2322440"/>
            <a:ext cx="652861" cy="6391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9721A53F-E278-47EB-85A5-5B8FF8735610}"/>
              </a:ext>
            </a:extLst>
          </p:cNvPr>
          <p:cNvSpPr/>
          <p:nvPr/>
        </p:nvSpPr>
        <p:spPr>
          <a:xfrm>
            <a:off x="804040" y="835348"/>
            <a:ext cx="5712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1445" y="2088108"/>
            <a:ext cx="777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a.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7367" y="3305033"/>
            <a:ext cx="777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b.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5995" y="4344537"/>
            <a:ext cx="777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c.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914" t="82455" r="1" b="10052"/>
          <a:stretch/>
        </p:blipFill>
        <p:spPr>
          <a:xfrm rot="5400000">
            <a:off x="5525092" y="3416535"/>
            <a:ext cx="652861" cy="63912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914" t="82455" r="1" b="10052"/>
          <a:stretch/>
        </p:blipFill>
        <p:spPr>
          <a:xfrm rot="5400000">
            <a:off x="5513719" y="4496983"/>
            <a:ext cx="652862" cy="639128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491318" y="2265529"/>
            <a:ext cx="928048" cy="9007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4" name="Picture 23" descr="z3788389286676_394a86a7d13558b465f70181dda15ef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606722" y="2347711"/>
            <a:ext cx="639324" cy="688915"/>
          </a:xfrm>
          <a:prstGeom prst="rect">
            <a:avLst/>
          </a:prstGeom>
        </p:spPr>
      </p:pic>
      <p:pic>
        <p:nvPicPr>
          <p:cNvPr id="37" name="Picture 36" descr="z3788389286676_394a86a7d13558b465f70181dda15ef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617232" y="3483925"/>
            <a:ext cx="639324" cy="688915"/>
          </a:xfrm>
          <a:prstGeom prst="rect">
            <a:avLst/>
          </a:prstGeom>
        </p:spPr>
      </p:pic>
      <p:pic>
        <p:nvPicPr>
          <p:cNvPr id="38" name="Picture 37" descr="z3788389286676_394a86a7d13558b465f70181dda15ef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611977" y="4493074"/>
            <a:ext cx="639324" cy="6889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496" t="6460" r="1" b="10052"/>
          <a:stretch/>
        </p:blipFill>
        <p:spPr>
          <a:xfrm rot="5400000">
            <a:off x="7277740" y="856873"/>
            <a:ext cx="3738244" cy="55754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" name="Rectangle 39"/>
          <p:cNvSpPr/>
          <p:nvPr/>
        </p:nvSpPr>
        <p:spPr>
          <a:xfrm>
            <a:off x="6359857" y="1842446"/>
            <a:ext cx="3343700" cy="641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506045" y="2279177"/>
            <a:ext cx="175828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0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21967" y="3400569"/>
            <a:ext cx="175828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0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62911" y="4465093"/>
            <a:ext cx="175828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0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33270" y="2336043"/>
            <a:ext cx="148533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0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692326" y="3457435"/>
            <a:ext cx="154219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0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705974" y="4481015"/>
            <a:ext cx="154219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40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ss HS với bông hoa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-304800" y="438150"/>
            <a:ext cx="304800" cy="304800"/>
          </a:xfrm>
          <a:prstGeom prst="rect">
            <a:avLst/>
          </a:prstGeom>
        </p:spPr>
      </p:pic>
      <p:pic>
        <p:nvPicPr>
          <p:cNvPr id="48" name="đáp án HS với bh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/>
          <a:stretch>
            <a:fillRect/>
          </a:stretch>
        </p:blipFill>
        <p:spPr>
          <a:xfrm>
            <a:off x="-304800" y="857250"/>
            <a:ext cx="304800" cy="304800"/>
          </a:xfrm>
          <a:prstGeom prst="rect">
            <a:avLst/>
          </a:prstGeom>
        </p:spPr>
      </p:pic>
      <p:pic>
        <p:nvPicPr>
          <p:cNvPr id="49" name="âm thanh 6''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3" cstate="print"/>
          <a:stretch>
            <a:fillRect/>
          </a:stretch>
        </p:blipFill>
        <p:spPr>
          <a:xfrm>
            <a:off x="-609600" y="1257300"/>
            <a:ext cx="609600" cy="457200"/>
          </a:xfrm>
          <a:prstGeom prst="rect">
            <a:avLst/>
          </a:prstGeom>
        </p:spPr>
      </p:pic>
      <p:pic>
        <p:nvPicPr>
          <p:cNvPr id="50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4"/>
          <a:stretch>
            <a:fillRect/>
          </a:stretch>
        </p:blipFill>
        <p:spPr>
          <a:xfrm>
            <a:off x="-304800" y="17716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95425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>
                <p:cTn id="8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video>
              <p:cMediaNode>
                <p:cTn id="8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video>
            <p:audio>
              <p:cMediaNode>
                <p:cTn id="8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4" grpId="0" animBg="1"/>
      <p:bldP spid="19" grpId="0" animBg="1"/>
      <p:bldP spid="20" grpId="0" animBg="1"/>
      <p:bldP spid="22" grpId="0"/>
      <p:bldP spid="25" grpId="0"/>
      <p:bldP spid="26" grpId="0"/>
      <p:bldP spid="30" grpId="0"/>
      <p:bldP spid="31" grpId="0"/>
      <p:bldP spid="32" grpId="0"/>
      <p:bldP spid="33" grpId="0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A8D876-7CB6-BC1C-76E3-771F98AF2F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277" b="5152"/>
          <a:stretch/>
        </p:blipFill>
        <p:spPr>
          <a:xfrm>
            <a:off x="1132886" y="182613"/>
            <a:ext cx="10377501" cy="5730773"/>
          </a:xfrm>
          <a:prstGeom prst="rect">
            <a:avLst/>
          </a:prstGeom>
        </p:spPr>
      </p:pic>
      <p:pic>
        <p:nvPicPr>
          <p:cNvPr id="5" name="Picture 2" descr="Hướng dẫn cách xem sách giáo khoa lớp 1 trên mạng">
            <a:extLst>
              <a:ext uri="{FF2B5EF4-FFF2-40B4-BE49-F238E27FC236}">
                <a16:creationId xmlns:a16="http://schemas.microsoft.com/office/drawing/2014/main" xmlns="" id="{687482B5-4BBE-F911-2E02-D00820741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2" t="18483" r="3644" b="13960"/>
          <a:stretch/>
        </p:blipFill>
        <p:spPr bwMode="auto">
          <a:xfrm>
            <a:off x="1205465" y="170822"/>
            <a:ext cx="522852" cy="58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0097FA-FD4F-CA71-138F-A72CC167A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5326" y="3810000"/>
            <a:ext cx="3876120" cy="38761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04704" y="1358536"/>
            <a:ext cx="788996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6000" b="1" spc="50" dirty="0" err="1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60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60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60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6000" b="1" spc="50" dirty="0" smtClean="0">
                <a:ln w="11430">
                  <a:solidFill>
                    <a:srgbClr val="FF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6000" b="1" spc="50" dirty="0">
              <a:ln w="11430">
                <a:solidFill>
                  <a:srgbClr val="FF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23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652968" y="634092"/>
            <a:ext cx="87982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Lồng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?</a:t>
            </a:r>
            <a:endParaRPr lang="vi-VN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50" t="6460" r="71329" b="8569"/>
          <a:stretch/>
        </p:blipFill>
        <p:spPr>
          <a:xfrm rot="5400000">
            <a:off x="5043040" y="-2465118"/>
            <a:ext cx="2629239" cy="10516949"/>
          </a:xfrm>
          <a:prstGeom prst="rect">
            <a:avLst/>
          </a:prstGeom>
        </p:spPr>
      </p:pic>
      <p:pic>
        <p:nvPicPr>
          <p:cNvPr id="6" name="btnInknoeActivity" hidden="1">
            <a:extLst>
              <a:ext uri="{FF2B5EF4-FFF2-40B4-BE49-F238E27FC236}">
                <a16:creationId xmlns="" xmlns:a16="http://schemas.microsoft.com/office/drawing/2014/main" id="{7A461844-FB34-42EE-8198-F03A81BFFF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97" y="5815159"/>
            <a:ext cx="2219546" cy="571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358651" y="3513984"/>
            <a:ext cx="791572" cy="7369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gà lớn nhất có 1 cso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tretch>
            <a:fillRect/>
          </a:stretch>
        </p:blipFill>
        <p:spPr>
          <a:xfrm>
            <a:off x="-304800" y="819150"/>
            <a:ext cx="304800" cy="304800"/>
          </a:xfrm>
          <a:prstGeom prst="rect">
            <a:avLst/>
          </a:prstGeom>
        </p:spPr>
      </p:pic>
      <p:pic>
        <p:nvPicPr>
          <p:cNvPr id="9" name="gà lớn nhất có 1 cso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/>
          <a:stretch>
            <a:fillRect/>
          </a:stretch>
        </p:blipFill>
        <p:spPr>
          <a:xfrm>
            <a:off x="-304800" y="1181100"/>
            <a:ext cx="304800" cy="304800"/>
          </a:xfrm>
          <a:prstGeom prst="rect">
            <a:avLst/>
          </a:prstGeom>
        </p:spPr>
      </p:pic>
      <p:pic>
        <p:nvPicPr>
          <p:cNvPr id="10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/>
          <a:stretch>
            <a:fillRect/>
          </a:stretch>
        </p:blipFill>
        <p:spPr>
          <a:xfrm>
            <a:off x="-304800" y="2019300"/>
            <a:ext cx="304800" cy="304800"/>
          </a:xfrm>
          <a:prstGeom prst="rect">
            <a:avLst/>
          </a:prstGeom>
        </p:spPr>
      </p:pic>
      <p:pic>
        <p:nvPicPr>
          <p:cNvPr id="11" name="âm thanh 6''.mp4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3" cstate="print"/>
          <a:stretch>
            <a:fillRect/>
          </a:stretch>
        </p:blipFill>
        <p:spPr>
          <a:xfrm>
            <a:off x="-584200" y="1562100"/>
            <a:ext cx="584200" cy="4381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6941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44573" y="784217"/>
            <a:ext cx="1005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solidFill>
                  <a:srgbClr val="002060"/>
                </a:solidFill>
                <a:latin typeface="+mj-lt"/>
              </a:rPr>
              <a:t>Bài 3</a:t>
            </a:r>
            <a:r>
              <a:rPr lang="vi-VN" sz="3200" b="1" dirty="0">
                <a:solidFill>
                  <a:srgbClr val="002060"/>
                </a:solidFill>
                <a:latin typeface="+mj-lt"/>
              </a:rPr>
              <a:t>: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+mj-lt"/>
              </a:rPr>
              <a:t> a</a:t>
            </a:r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.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ồng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 ít gà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lum/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50" t="6460" r="71329" b="8569"/>
          <a:stretch/>
        </p:blipFill>
        <p:spPr>
          <a:xfrm rot="5400000">
            <a:off x="5043040" y="-2465118"/>
            <a:ext cx="2629239" cy="10516949"/>
          </a:xfrm>
          <a:prstGeom prst="rect">
            <a:avLst/>
          </a:prstGeom>
        </p:spPr>
      </p:pic>
      <p:pic>
        <p:nvPicPr>
          <p:cNvPr id="6" name="btnInknoeActivity" hidden="1">
            <a:extLst>
              <a:ext uri="{FF2B5EF4-FFF2-40B4-BE49-F238E27FC236}">
                <a16:creationId xmlns="" xmlns:a16="http://schemas.microsoft.com/office/drawing/2014/main" id="{7A461844-FB34-42EE-8198-F03A81BFFF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97" y="5815159"/>
            <a:ext cx="2219546" cy="5715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585647" y="3507474"/>
            <a:ext cx="791572" cy="7369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8675" y="3998795"/>
            <a:ext cx="900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69812" y="3932831"/>
            <a:ext cx="900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9361" y="3864592"/>
            <a:ext cx="900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47279" y="3960126"/>
            <a:ext cx="900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Lồng ít gà nhất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tretch>
            <a:fillRect/>
          </a:stretch>
        </p:blipFill>
        <p:spPr>
          <a:xfrm>
            <a:off x="-304800" y="933450"/>
            <a:ext cx="304800" cy="304800"/>
          </a:xfrm>
          <a:prstGeom prst="rect">
            <a:avLst/>
          </a:prstGeom>
        </p:spPr>
      </p:pic>
      <p:pic>
        <p:nvPicPr>
          <p:cNvPr id="12" name="Lồng ít gà nhất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/>
          <a:stretch>
            <a:fillRect/>
          </a:stretch>
        </p:blipFill>
        <p:spPr>
          <a:xfrm>
            <a:off x="-304800" y="1333500"/>
            <a:ext cx="304800" cy="304800"/>
          </a:xfrm>
          <a:prstGeom prst="rect">
            <a:avLst/>
          </a:prstGeom>
        </p:spPr>
      </p:pic>
      <p:pic>
        <p:nvPicPr>
          <p:cNvPr id="14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/>
          <a:stretch>
            <a:fillRect/>
          </a:stretch>
        </p:blipFill>
        <p:spPr>
          <a:xfrm>
            <a:off x="-304800" y="1733550"/>
            <a:ext cx="304800" cy="304800"/>
          </a:xfrm>
          <a:prstGeom prst="rect">
            <a:avLst/>
          </a:prstGeom>
        </p:spPr>
      </p:pic>
      <p:pic>
        <p:nvPicPr>
          <p:cNvPr id="15" name="âm thanh 6''.mp4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3" cstate="print"/>
          <a:stretch>
            <a:fillRect/>
          </a:stretch>
        </p:blipFill>
        <p:spPr>
          <a:xfrm>
            <a:off x="-666750" y="2147886"/>
            <a:ext cx="666750" cy="5000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6941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video>
              <p:cMediaNode>
                <p:cTn id="5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9" grpId="0" animBg="1"/>
      <p:bldP spid="7" grpId="0"/>
      <p:bldP spid="7" grpId="1"/>
      <p:bldP spid="8" grpId="0"/>
      <p:bldP spid="8" grpId="1"/>
      <p:bldP spid="10" grpId="0"/>
      <p:bldP spid="10" grpId="1"/>
      <p:bldP spid="11" grpId="0"/>
      <p:bldP spid="1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538669" y="634092"/>
            <a:ext cx="81671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Lồng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?</a:t>
            </a:r>
            <a:endParaRPr lang="vi-VN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50" t="6460" r="71329" b="8569"/>
          <a:stretch/>
        </p:blipFill>
        <p:spPr>
          <a:xfrm rot="5400000">
            <a:off x="5043040" y="-2465118"/>
            <a:ext cx="2629239" cy="10516949"/>
          </a:xfrm>
          <a:prstGeom prst="rect">
            <a:avLst/>
          </a:prstGeom>
        </p:spPr>
      </p:pic>
      <p:pic>
        <p:nvPicPr>
          <p:cNvPr id="6" name="btnInknoeActivity" hidden="1">
            <a:extLst>
              <a:ext uri="{FF2B5EF4-FFF2-40B4-BE49-F238E27FC236}">
                <a16:creationId xmlns="" xmlns:a16="http://schemas.microsoft.com/office/drawing/2014/main" id="{7A461844-FB34-42EE-8198-F03A81BFFF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97" y="5815159"/>
            <a:ext cx="2219546" cy="571500"/>
          </a:xfrm>
          <a:prstGeom prst="rect">
            <a:avLst/>
          </a:prstGeom>
        </p:spPr>
      </p:pic>
      <p:pic>
        <p:nvPicPr>
          <p:cNvPr id="8" name="gà bằng 10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tretch>
            <a:fillRect/>
          </a:stretch>
        </p:blipFill>
        <p:spPr>
          <a:xfrm>
            <a:off x="-304800" y="800100"/>
            <a:ext cx="304800" cy="304800"/>
          </a:xfrm>
          <a:prstGeom prst="rect">
            <a:avLst/>
          </a:prstGeom>
        </p:spPr>
      </p:pic>
      <p:pic>
        <p:nvPicPr>
          <p:cNvPr id="9" name="gà bằng 10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/>
          <a:stretch>
            <a:fillRect/>
          </a:stretch>
        </p:blipFill>
        <p:spPr>
          <a:xfrm>
            <a:off x="-304800" y="1257300"/>
            <a:ext cx="304800" cy="304800"/>
          </a:xfrm>
          <a:prstGeom prst="rect">
            <a:avLst/>
          </a:prstGeom>
        </p:spPr>
      </p:pic>
      <p:pic>
        <p:nvPicPr>
          <p:cNvPr id="13" name="âm thanh 6''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2" cstate="print"/>
          <a:stretch>
            <a:fillRect/>
          </a:stretch>
        </p:blipFill>
        <p:spPr>
          <a:xfrm>
            <a:off x="-685800" y="1752600"/>
            <a:ext cx="685800" cy="514350"/>
          </a:xfrm>
          <a:prstGeom prst="rect">
            <a:avLst/>
          </a:prstGeom>
        </p:spPr>
      </p:pic>
      <p:pic>
        <p:nvPicPr>
          <p:cNvPr id="14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3"/>
          <a:stretch>
            <a:fillRect/>
          </a:stretch>
        </p:blipFill>
        <p:spPr>
          <a:xfrm>
            <a:off x="-304800" y="2286000"/>
            <a:ext cx="304800" cy="3048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681751" y="3475884"/>
            <a:ext cx="791572" cy="7369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6941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025" t="6460" r="53793" b="8569"/>
          <a:stretch/>
        </p:blipFill>
        <p:spPr>
          <a:xfrm rot="5400000">
            <a:off x="5188351" y="-3636845"/>
            <a:ext cx="1786389" cy="11835540"/>
          </a:xfrm>
          <a:prstGeom prst="rect">
            <a:avLst/>
          </a:prstGeom>
        </p:spPr>
      </p:pic>
      <p:pic>
        <p:nvPicPr>
          <p:cNvPr id="6" name="btnInknoeActivity" hidden="1">
            <a:extLst>
              <a:ext uri="{FF2B5EF4-FFF2-40B4-BE49-F238E27FC236}">
                <a16:creationId xmlns="" xmlns:a16="http://schemas.microsoft.com/office/drawing/2014/main" id="{7A461844-FB34-42EE-8198-F03A81BFFF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97" y="5815159"/>
            <a:ext cx="2219546" cy="571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233314" y="2538483"/>
            <a:ext cx="791572" cy="7369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62469" y="634092"/>
            <a:ext cx="8603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Khay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trứng bé nhất có 1 chữ số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tretch>
            <a:fillRect/>
          </a:stretch>
        </p:blipFill>
        <p:spPr>
          <a:xfrm>
            <a:off x="-304800" y="419100"/>
            <a:ext cx="304800" cy="304800"/>
          </a:xfrm>
          <a:prstGeom prst="rect">
            <a:avLst/>
          </a:prstGeom>
        </p:spPr>
      </p:pic>
      <p:pic>
        <p:nvPicPr>
          <p:cNvPr id="12" name="trứng bé nhất có 1 chữ số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/>
          <a:stretch>
            <a:fillRect/>
          </a:stretch>
        </p:blipFill>
        <p:spPr>
          <a:xfrm>
            <a:off x="-533400" y="876300"/>
            <a:ext cx="304800" cy="304800"/>
          </a:xfrm>
          <a:prstGeom prst="rect">
            <a:avLst/>
          </a:prstGeom>
        </p:spPr>
      </p:pic>
      <p:pic>
        <p:nvPicPr>
          <p:cNvPr id="13" name="âm thanh 6''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2" cstate="print"/>
          <a:stretch>
            <a:fillRect/>
          </a:stretch>
        </p:blipFill>
        <p:spPr>
          <a:xfrm>
            <a:off x="-781050" y="1433512"/>
            <a:ext cx="781050" cy="585788"/>
          </a:xfrm>
          <a:prstGeom prst="rect">
            <a:avLst/>
          </a:prstGeom>
        </p:spPr>
      </p:pic>
      <p:pic>
        <p:nvPicPr>
          <p:cNvPr id="14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3"/>
          <a:stretch>
            <a:fillRect/>
          </a:stretch>
        </p:blipFill>
        <p:spPr>
          <a:xfrm>
            <a:off x="-304800" y="20955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6941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99164" y="593147"/>
            <a:ext cx="105691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u="sng" dirty="0" smtClean="0">
                <a:solidFill>
                  <a:srgbClr val="002060"/>
                </a:solidFill>
              </a:rPr>
              <a:t>Bài 3</a:t>
            </a:r>
            <a:r>
              <a:rPr lang="vi-VN" sz="2800" b="1" dirty="0" smtClean="0">
                <a:solidFill>
                  <a:srgbClr val="002060"/>
                </a:solidFill>
              </a:rPr>
              <a:t>:</a:t>
            </a:r>
            <a:r>
              <a:rPr lang="en-US" sz="2800" b="1" dirty="0" smtClean="0">
                <a:solidFill>
                  <a:srgbClr val="002060"/>
                </a:solidFill>
              </a:rPr>
              <a:t>   </a:t>
            </a:r>
            <a:r>
              <a:rPr lang="vi-VN" sz="2800" b="1" dirty="0" smtClean="0">
                <a:solidFill>
                  <a:srgbClr val="002060"/>
                </a:solidFill>
              </a:rPr>
              <a:t>b.</a:t>
            </a:r>
            <a:r>
              <a:rPr lang="en-US" sz="2800" b="1" dirty="0" smtClean="0">
                <a:solidFill>
                  <a:srgbClr val="002060"/>
                </a:solidFill>
              </a:rPr>
              <a:t>  </a:t>
            </a:r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Khay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có nhiều trứng nhất</a:t>
            </a:r>
            <a:r>
              <a:rPr lang="en-US" sz="3200" b="1" dirty="0" smtClean="0">
                <a:solidFill>
                  <a:srgbClr val="002060"/>
                </a:solidFill>
                <a:latin typeface="+mj-lt"/>
              </a:rPr>
              <a:t> ?</a:t>
            </a:r>
            <a:endParaRPr lang="vi-VN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025" t="6460" r="53793" b="8569"/>
          <a:stretch/>
        </p:blipFill>
        <p:spPr>
          <a:xfrm rot="5400000">
            <a:off x="5188351" y="-3636845"/>
            <a:ext cx="1786389" cy="11835540"/>
          </a:xfrm>
          <a:prstGeom prst="rect">
            <a:avLst/>
          </a:prstGeom>
        </p:spPr>
      </p:pic>
      <p:pic>
        <p:nvPicPr>
          <p:cNvPr id="6" name="btnInknoeActivity" hidden="1">
            <a:extLst>
              <a:ext uri="{FF2B5EF4-FFF2-40B4-BE49-F238E27FC236}">
                <a16:creationId xmlns="" xmlns:a16="http://schemas.microsoft.com/office/drawing/2014/main" id="{7A461844-FB34-42EE-8198-F03A81BFFF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97" y="5815159"/>
            <a:ext cx="2219546" cy="571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14400" y="2538483"/>
            <a:ext cx="791572" cy="7369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866" y="3234520"/>
            <a:ext cx="900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05789" y="3168556"/>
            <a:ext cx="900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3826" y="3113965"/>
            <a:ext cx="900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06587" y="3113964"/>
            <a:ext cx="900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Nhiều trứng nhất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tretch>
            <a:fillRect/>
          </a:stretch>
        </p:blipFill>
        <p:spPr>
          <a:xfrm>
            <a:off x="-571500" y="800100"/>
            <a:ext cx="304800" cy="304800"/>
          </a:xfrm>
          <a:prstGeom prst="rect">
            <a:avLst/>
          </a:prstGeom>
        </p:spPr>
      </p:pic>
      <p:pic>
        <p:nvPicPr>
          <p:cNvPr id="14" name="Nhiều trứng nhất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/>
          <a:stretch>
            <a:fillRect/>
          </a:stretch>
        </p:blipFill>
        <p:spPr>
          <a:xfrm>
            <a:off x="-723900" y="1276350"/>
            <a:ext cx="304800" cy="304800"/>
          </a:xfrm>
          <a:prstGeom prst="rect">
            <a:avLst/>
          </a:prstGeom>
        </p:spPr>
      </p:pic>
      <p:pic>
        <p:nvPicPr>
          <p:cNvPr id="15" name="âm thanh 6''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2" cstate="print"/>
          <a:stretch>
            <a:fillRect/>
          </a:stretch>
        </p:blipFill>
        <p:spPr>
          <a:xfrm>
            <a:off x="-876300" y="1676399"/>
            <a:ext cx="609600" cy="457200"/>
          </a:xfrm>
          <a:prstGeom prst="rect">
            <a:avLst/>
          </a:prstGeom>
        </p:spPr>
      </p:pic>
      <p:pic>
        <p:nvPicPr>
          <p:cNvPr id="17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3"/>
          <a:stretch>
            <a:fillRect/>
          </a:stretch>
        </p:blipFill>
        <p:spPr>
          <a:xfrm>
            <a:off x="-552450" y="222885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6941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vide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 animBg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025" t="6460" r="53793" b="8569"/>
          <a:stretch/>
        </p:blipFill>
        <p:spPr>
          <a:xfrm rot="5400000">
            <a:off x="5188351" y="-3636845"/>
            <a:ext cx="1786389" cy="11835540"/>
          </a:xfrm>
          <a:prstGeom prst="rect">
            <a:avLst/>
          </a:prstGeom>
        </p:spPr>
      </p:pic>
      <p:pic>
        <p:nvPicPr>
          <p:cNvPr id="6" name="btnInknoeActivity" hidden="1">
            <a:extLst>
              <a:ext uri="{FF2B5EF4-FFF2-40B4-BE49-F238E27FC236}">
                <a16:creationId xmlns="" xmlns:a16="http://schemas.microsoft.com/office/drawing/2014/main" id="{7A461844-FB34-42EE-8198-F03A81BFFF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97" y="5815159"/>
            <a:ext cx="2219546" cy="571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467833" y="2524835"/>
            <a:ext cx="791572" cy="73697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0019" y="653142"/>
            <a:ext cx="8603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Khay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10?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Trứng lh 1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9"/>
          <a:stretch>
            <a:fillRect/>
          </a:stretch>
        </p:blipFill>
        <p:spPr>
          <a:xfrm>
            <a:off x="-304800" y="838200"/>
            <a:ext cx="304800" cy="304800"/>
          </a:xfrm>
          <a:prstGeom prst="rect">
            <a:avLst/>
          </a:prstGeom>
        </p:spPr>
      </p:pic>
      <p:pic>
        <p:nvPicPr>
          <p:cNvPr id="11" name="Trứng lh 1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/>
          <a:stretch>
            <a:fillRect/>
          </a:stretch>
        </p:blipFill>
        <p:spPr>
          <a:xfrm>
            <a:off x="-304800" y="1276350"/>
            <a:ext cx="304800" cy="304800"/>
          </a:xfrm>
          <a:prstGeom prst="rect">
            <a:avLst/>
          </a:prstGeom>
        </p:spPr>
      </p:pic>
      <p:pic>
        <p:nvPicPr>
          <p:cNvPr id="14" name="âm thanh 6''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1" cstate="print"/>
          <a:stretch>
            <a:fillRect/>
          </a:stretch>
        </p:blipFill>
        <p:spPr>
          <a:xfrm>
            <a:off x="-723900" y="1704974"/>
            <a:ext cx="723900" cy="542925"/>
          </a:xfrm>
          <a:prstGeom prst="rect">
            <a:avLst/>
          </a:prstGeom>
        </p:spPr>
      </p:pic>
      <p:pic>
        <p:nvPicPr>
          <p:cNvPr id="15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2"/>
          <a:stretch>
            <a:fillRect/>
          </a:stretch>
        </p:blipFill>
        <p:spPr>
          <a:xfrm>
            <a:off x="-304800" y="2362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6941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hinh ne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81377" y="1434662"/>
            <a:ext cx="5041907" cy="1501253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Toán</a:t>
            </a:r>
            <a:endParaRPr lang="en-US" sz="4000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sz="4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16: </a:t>
            </a:r>
            <a:r>
              <a:rPr lang="en-US" sz="400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</a:t>
            </a:r>
          </a:p>
        </p:txBody>
      </p:sp>
      <p:sp>
        <p:nvSpPr>
          <p:cNvPr id="4" name="Rectangle 3"/>
          <p:cNvSpPr/>
          <p:nvPr/>
        </p:nvSpPr>
        <p:spPr>
          <a:xfrm>
            <a:off x="7013986" y="3658610"/>
            <a:ext cx="4579257" cy="838200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000" dirty="0" err="1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Người</a:t>
            </a:r>
            <a:r>
              <a:rPr lang="en-US" sz="400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dirty="0" err="1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dạy</a:t>
            </a:r>
            <a:r>
              <a:rPr lang="en-US" sz="400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: </a:t>
            </a:r>
            <a:r>
              <a:rPr lang="en-US" sz="4000" dirty="0" err="1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Vũ</a:t>
            </a:r>
            <a:r>
              <a:rPr lang="en-US" sz="400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dirty="0" err="1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Hải</a:t>
            </a:r>
            <a:r>
              <a:rPr lang="en-US" sz="400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dirty="0" err="1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Phượng</a:t>
            </a:r>
            <a:endParaRPr lang="en-US" sz="4000" dirty="0" smtClean="0">
              <a:ln w="11430"/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en-US" sz="4000" dirty="0" err="1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Ngày</a:t>
            </a:r>
            <a:r>
              <a:rPr lang="en-US" sz="400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dirty="0" err="1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dạy</a:t>
            </a:r>
            <a:r>
              <a:rPr lang="en-US" sz="400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: 16/10/2024</a:t>
            </a:r>
            <a:endParaRPr lang="en-US" sz="4000" dirty="0">
              <a:ln w="11430"/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4041" y="342999"/>
            <a:ext cx="10815145" cy="602933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CHÀO MỪNG CÁC THÀY CÔ GIÁO ĐẾN DỰ </a:t>
            </a:r>
            <a:r>
              <a:rPr lang="en-US" sz="400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GiỜ</a:t>
            </a:r>
            <a:r>
              <a:rPr lang="en-US" sz="40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LỚP 1C</a:t>
            </a:r>
            <a:endParaRPr lang="en-US" sz="400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55984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67484" y="1755779"/>
            <a:ext cx="277829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485" y="2982046"/>
            <a:ext cx="277829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10     10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59003" y="1791608"/>
            <a:ext cx="3342378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59003" y="3054605"/>
            <a:ext cx="3342378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14607" y="1771639"/>
            <a:ext cx="277829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10      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28121" y="3039434"/>
            <a:ext cx="2950591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    10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402189" y="1918743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491660" y="3144583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5659650" y="1918743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635535" y="3111675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9813201" y="1909031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9888520" y="3170361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12812" y="333840"/>
            <a:ext cx="30909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 smtClean="0">
                <a:solidFill>
                  <a:srgbClr val="002060"/>
                </a:solidFill>
                <a:latin typeface="+mj-lt"/>
              </a:rPr>
              <a:t>2</a:t>
            </a:r>
            <a:r>
              <a:rPr lang="en-US" sz="4800" b="1" dirty="0" smtClean="0">
                <a:solidFill>
                  <a:srgbClr val="002060"/>
                </a:solidFill>
                <a:latin typeface="+mj-lt"/>
              </a:rPr>
              <a:t>. </a:t>
            </a:r>
            <a:r>
              <a:rPr lang="vi-VN" sz="48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+mj-lt"/>
              </a:rPr>
              <a:t>&lt;, &gt; </a:t>
            </a:r>
            <a:r>
              <a:rPr lang="en-US" sz="4800" b="1" dirty="0">
                <a:solidFill>
                  <a:srgbClr val="002060"/>
                </a:solidFill>
                <a:latin typeface="+mj-lt"/>
              </a:rPr>
              <a:t>, =  ?</a:t>
            </a:r>
            <a:endParaRPr lang="vi-VN" sz="4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265936" y="470598"/>
            <a:ext cx="1822357" cy="70788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12812" y="4222225"/>
            <a:ext cx="277829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6      10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59003" y="4279335"/>
            <a:ext cx="3342378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10      8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872737" y="4279336"/>
            <a:ext cx="2905975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20305" y="4279334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429485" y="4353152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743364" y="4463833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9894676" y="4478124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tnInknoeActivity" hidden="1">
            <a:extLst>
              <a:ext uri="{FF2B5EF4-FFF2-40B4-BE49-F238E27FC236}">
                <a16:creationId xmlns="" xmlns:a16="http://schemas.microsoft.com/office/drawing/2014/main" id="{5119BF8E-E3E0-4BBF-B1AA-FD3FD95572D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681041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99987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721A53F-E278-47EB-85A5-5B8FF8735610}"/>
              </a:ext>
            </a:extLst>
          </p:cNvPr>
          <p:cNvSpPr/>
          <p:nvPr/>
        </p:nvSpPr>
        <p:spPr>
          <a:xfrm>
            <a:off x="1009213" y="364658"/>
            <a:ext cx="5801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u="sng" dirty="0">
                <a:latin typeface="+mj-lt"/>
              </a:rPr>
              <a:t>Bài 4</a:t>
            </a:r>
            <a:r>
              <a:rPr lang="vi-VN" sz="2400" b="1" dirty="0" smtClean="0">
                <a:latin typeface="+mj-lt"/>
              </a:rPr>
              <a:t>: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721A53F-E278-47EB-85A5-5B8FF8735610}"/>
              </a:ext>
            </a:extLst>
          </p:cNvPr>
          <p:cNvSpPr/>
          <p:nvPr/>
        </p:nvSpPr>
        <p:spPr>
          <a:xfrm>
            <a:off x="677524" y="835349"/>
            <a:ext cx="6059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ss BHoa với con chim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-304800" y="476250"/>
            <a:ext cx="304800" cy="304800"/>
          </a:xfrm>
          <a:prstGeom prst="rect">
            <a:avLst/>
          </a:prstGeom>
        </p:spPr>
      </p:pic>
      <p:pic>
        <p:nvPicPr>
          <p:cNvPr id="8" name="đáp án bông hoa với chim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-304800" y="1009650"/>
            <a:ext cx="304800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1445" y="2088108"/>
            <a:ext cx="777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a.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7367" y="3305033"/>
            <a:ext cx="777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b.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5995" y="4344537"/>
            <a:ext cx="777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c.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50373" y="3330054"/>
            <a:ext cx="928048" cy="9007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3014" y="2254155"/>
            <a:ext cx="790148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92070" y="3375547"/>
            <a:ext cx="796148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33014" y="4440071"/>
            <a:ext cx="788243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âm thanh 6''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-787400" y="1466850"/>
            <a:ext cx="787400" cy="590550"/>
          </a:xfrm>
          <a:prstGeom prst="rect">
            <a:avLst/>
          </a:prstGeom>
        </p:spPr>
      </p:pic>
      <p:pic>
        <p:nvPicPr>
          <p:cNvPr id="17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9"/>
          <a:stretch>
            <a:fillRect/>
          </a:stretch>
        </p:blipFill>
        <p:spPr>
          <a:xfrm>
            <a:off x="-304800" y="20574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721A53F-E278-47EB-85A5-5B8FF8735610}"/>
              </a:ext>
            </a:extLst>
          </p:cNvPr>
          <p:cNvSpPr/>
          <p:nvPr/>
        </p:nvSpPr>
        <p:spPr>
          <a:xfrm>
            <a:off x="1009213" y="364658"/>
            <a:ext cx="5801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u="sng" dirty="0">
                <a:latin typeface="+mj-lt"/>
              </a:rPr>
              <a:t>Bài 4</a:t>
            </a:r>
            <a:r>
              <a:rPr lang="vi-VN" sz="2400" b="1" dirty="0" smtClean="0">
                <a:latin typeface="+mj-lt"/>
              </a:rPr>
              <a:t>: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721A53F-E278-47EB-85A5-5B8FF8735610}"/>
              </a:ext>
            </a:extLst>
          </p:cNvPr>
          <p:cNvSpPr/>
          <p:nvPr/>
        </p:nvSpPr>
        <p:spPr>
          <a:xfrm>
            <a:off x="677524" y="835349"/>
            <a:ext cx="6059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1445" y="2088108"/>
            <a:ext cx="777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a.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267" y="3324083"/>
            <a:ext cx="777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b.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5995" y="4344537"/>
            <a:ext cx="777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c.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12273" y="2244204"/>
            <a:ext cx="928048" cy="9007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3014" y="2254155"/>
            <a:ext cx="790148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92070" y="3375547"/>
            <a:ext cx="796148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33014" y="4440071"/>
            <a:ext cx="788243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sinhbằng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ss HS với bông hoa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-304800" y="438150"/>
            <a:ext cx="304800" cy="304800"/>
          </a:xfrm>
          <a:prstGeom prst="rect">
            <a:avLst/>
          </a:prstGeom>
        </p:spPr>
      </p:pic>
      <p:pic>
        <p:nvPicPr>
          <p:cNvPr id="17" name="đáp án HS với bh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-304800" y="85725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ột đoàn tàu - hát nhanh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-800100"/>
            <a:ext cx="11404600" cy="85534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hinh ne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71600" y="1024759"/>
            <a:ext cx="9514424" cy="23411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55984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5B6BBE8-B0D7-4C3F-B571-51DB94653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40" t="3896" r="11206" b="3975"/>
          <a:stretch>
            <a:fillRect/>
          </a:stretch>
        </p:blipFill>
        <p:spPr>
          <a:xfrm>
            <a:off x="1119352" y="1935363"/>
            <a:ext cx="2254469" cy="2599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3563" y="1013464"/>
            <a:ext cx="2962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z3759935206275_bfea95dc282e4a1d11a304e0eac055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520" y="351961"/>
            <a:ext cx="685302" cy="657974"/>
          </a:xfrm>
          <a:prstGeom prst="rect">
            <a:avLst/>
          </a:prstGeom>
        </p:spPr>
      </p:pic>
      <p:pic>
        <p:nvPicPr>
          <p:cNvPr id="7" name="Picture 6" descr="z3775885916635_ad045d799bafccec28a858fff1efd28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978" y="1234171"/>
            <a:ext cx="5808767" cy="38512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08538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3760232809846_3fedd59e6cd4cc0ee3d7daf1a1d209ea.jpg"/>
          <p:cNvPicPr>
            <a:picLocks noChangeAspect="1"/>
          </p:cNvPicPr>
          <p:nvPr/>
        </p:nvPicPr>
        <p:blipFill>
          <a:blip r:embed="rId2"/>
          <a:srcRect l="2543" t="6835" r="28285" b="68094"/>
          <a:stretch>
            <a:fillRect/>
          </a:stretch>
        </p:blipFill>
        <p:spPr>
          <a:xfrm>
            <a:off x="1166038" y="682388"/>
            <a:ext cx="9356386" cy="452625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z3760198043510_2271a4d9d6740bac7682e16e2ad1519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393" y="1255774"/>
            <a:ext cx="6384815" cy="43261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2812" y="333840"/>
            <a:ext cx="30909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 smtClean="0">
                <a:solidFill>
                  <a:srgbClr val="002060"/>
                </a:solidFill>
                <a:latin typeface="+mj-lt"/>
              </a:rPr>
              <a:t>2</a:t>
            </a:r>
            <a:r>
              <a:rPr lang="en-US" sz="4800" b="1" dirty="0" smtClean="0">
                <a:solidFill>
                  <a:srgbClr val="002060"/>
                </a:solidFill>
                <a:latin typeface="+mj-lt"/>
              </a:rPr>
              <a:t>. </a:t>
            </a:r>
            <a:r>
              <a:rPr lang="vi-VN" sz="48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+mj-lt"/>
              </a:rPr>
              <a:t>&lt;, &gt; </a:t>
            </a:r>
            <a:r>
              <a:rPr lang="en-US" sz="4800" b="1" dirty="0">
                <a:solidFill>
                  <a:srgbClr val="002060"/>
                </a:solidFill>
                <a:latin typeface="+mj-lt"/>
              </a:rPr>
              <a:t>, =  ?</a:t>
            </a:r>
            <a:endParaRPr lang="vi-VN" sz="4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265936" y="470598"/>
            <a:ext cx="1822357" cy="70788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7484" y="1755779"/>
            <a:ext cx="277829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485" y="2982046"/>
            <a:ext cx="277829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10     10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02189" y="1918743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1491660" y="3144583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12812" y="4222225"/>
            <a:ext cx="277829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6      10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429485" y="4353152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33157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ortune Wheel Vector Luck Sign Gamble Chance Leisure Isolated On ..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473" y="959503"/>
            <a:ext cx="5898497" cy="5898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52179" y="783770"/>
            <a:ext cx="11060850" cy="62502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8107426"/>
              </a:avLst>
            </a:prstTxWarp>
            <a:spAutoFit/>
          </a:bodyPr>
          <a:lstStyle/>
          <a:p>
            <a:pPr algn="ctr"/>
            <a:r>
              <a:rPr lang="en-US" sz="8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H" panose="020B7200000000000000" pitchFamily="34" charset="0"/>
              </a:rPr>
              <a:t>Hái</a:t>
            </a:r>
            <a:r>
              <a:rPr lang="en-US" sz="8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H" panose="020B7200000000000000" pitchFamily="34" charset="0"/>
              </a:rPr>
              <a:t> </a:t>
            </a:r>
            <a:r>
              <a:rPr lang="en-US" sz="8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H" panose="020B7200000000000000" pitchFamily="34" charset="0"/>
              </a:rPr>
              <a:t>nhanh</a:t>
            </a:r>
            <a:r>
              <a:rPr lang="en-US" sz="8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H" panose="020B7200000000000000" pitchFamily="34" charset="0"/>
              </a:rPr>
              <a:t> ®¸p </a:t>
            </a:r>
            <a:r>
              <a:rPr lang="en-US" sz="88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H" panose="020B7200000000000000" pitchFamily="34" charset="0"/>
              </a:rPr>
              <a:t>gän</a:t>
            </a:r>
            <a:endParaRPr lang="en-US" sz="8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VogueH" panose="020B7200000000000000" pitchFamily="34" charset="0"/>
            </a:endParaRPr>
          </a:p>
        </p:txBody>
      </p:sp>
      <p:pic>
        <p:nvPicPr>
          <p:cNvPr id="8" name="Nhac Rung chuong vang G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322629" y="174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87510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772980" y="209951"/>
            <a:ext cx="10646040" cy="50706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u="sng" dirty="0" err="1">
                <a:solidFill>
                  <a:srgbClr val="0000CC"/>
                </a:solidFill>
                <a:latin typeface=".VnAvant" pitchFamily="34" charset="0"/>
              </a:rPr>
              <a:t>C©u</a:t>
            </a:r>
            <a:r>
              <a:rPr lang="en-US" sz="3200" b="1" u="sng" dirty="0">
                <a:solidFill>
                  <a:srgbClr val="0000CC"/>
                </a:solidFill>
                <a:latin typeface=".VnAvant" pitchFamily="34" charset="0"/>
              </a:rPr>
              <a:t> 1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bao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nhiªu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h×nh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tam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gi¸c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835830" y="1231923"/>
            <a:ext cx="8252992" cy="487663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/>
          <p:cNvSpPr/>
          <p:nvPr/>
        </p:nvSpPr>
        <p:spPr>
          <a:xfrm>
            <a:off x="4637717" y="1433488"/>
            <a:ext cx="1296416" cy="111760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Isosceles Triangle 23"/>
          <p:cNvSpPr/>
          <p:nvPr/>
        </p:nvSpPr>
        <p:spPr>
          <a:xfrm>
            <a:off x="8234766" y="1386659"/>
            <a:ext cx="1296416" cy="111760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Isosceles Triangle 24"/>
          <p:cNvSpPr/>
          <p:nvPr/>
        </p:nvSpPr>
        <p:spPr>
          <a:xfrm>
            <a:off x="10121381" y="1386659"/>
            <a:ext cx="1296416" cy="111760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4643256" y="2955585"/>
            <a:ext cx="1296416" cy="111760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>
            <a:off x="4557432" y="4508477"/>
            <a:ext cx="1296416" cy="111760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6542815" y="4457831"/>
            <a:ext cx="1296416" cy="111760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384591" y="2828015"/>
            <a:ext cx="1345444" cy="134544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363886" y="2898130"/>
            <a:ext cx="1345444" cy="134544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861709" y="1582159"/>
            <a:ext cx="795616" cy="811941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7</a:t>
            </a:r>
            <a:endParaRPr lang="en-US" sz="8000" b="1" dirty="0">
              <a:solidFill>
                <a:srgbClr val="C00000"/>
              </a:solidFill>
            </a:endParaRPr>
          </a:p>
        </p:txBody>
      </p:sp>
      <p:sp>
        <p:nvSpPr>
          <p:cNvPr id="13" name="Isosceles Triangle 12"/>
          <p:cNvSpPr/>
          <p:nvPr/>
        </p:nvSpPr>
        <p:spPr>
          <a:xfrm>
            <a:off x="6542815" y="1433488"/>
            <a:ext cx="1296416" cy="111760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="" xmlns:a16="http://schemas.microsoft.com/office/drawing/2014/main" id="{8578FE6B-9FAE-43CB-B2C2-49F1FC83CE28}"/>
              </a:ext>
            </a:extLst>
          </p:cNvPr>
          <p:cNvSpPr/>
          <p:nvPr/>
        </p:nvSpPr>
        <p:spPr>
          <a:xfrm>
            <a:off x="8234766" y="4457831"/>
            <a:ext cx="1296416" cy="111760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="" xmlns:a16="http://schemas.microsoft.com/office/drawing/2014/main" id="{D209D095-30CF-4D77-8967-117CBBA045EA}"/>
              </a:ext>
            </a:extLst>
          </p:cNvPr>
          <p:cNvSpPr/>
          <p:nvPr/>
        </p:nvSpPr>
        <p:spPr>
          <a:xfrm>
            <a:off x="10099078" y="4441947"/>
            <a:ext cx="1296416" cy="111760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="" xmlns:a16="http://schemas.microsoft.com/office/drawing/2014/main" id="{183C7AA1-128A-465C-AA91-AD4A1328CD5A}"/>
              </a:ext>
            </a:extLst>
          </p:cNvPr>
          <p:cNvSpPr/>
          <p:nvPr/>
        </p:nvSpPr>
        <p:spPr>
          <a:xfrm>
            <a:off x="10112013" y="2948553"/>
            <a:ext cx="1296416" cy="1117600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0">
            <a:extLst>
              <a:ext uri="{FF2B5EF4-FFF2-40B4-BE49-F238E27FC236}">
                <a16:creationId xmlns="" xmlns:a16="http://schemas.microsoft.com/office/drawing/2014/main" id="{7FF55FCC-EAEB-44DA-8B0B-AD1D4CF80B25}"/>
              </a:ext>
            </a:extLst>
          </p:cNvPr>
          <p:cNvSpPr/>
          <p:nvPr/>
        </p:nvSpPr>
        <p:spPr>
          <a:xfrm>
            <a:off x="1877664" y="2837505"/>
            <a:ext cx="795616" cy="811941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8</a:t>
            </a:r>
            <a:endParaRPr lang="en-US" sz="8000" b="1" dirty="0">
              <a:solidFill>
                <a:srgbClr val="C00000"/>
              </a:solidFill>
            </a:endParaRPr>
          </a:p>
        </p:txBody>
      </p:sp>
      <p:sp>
        <p:nvSpPr>
          <p:cNvPr id="41" name="Rounded Rectangle 30">
            <a:extLst>
              <a:ext uri="{FF2B5EF4-FFF2-40B4-BE49-F238E27FC236}">
                <a16:creationId xmlns="" xmlns:a16="http://schemas.microsoft.com/office/drawing/2014/main" id="{B4F3B4F3-B3E2-4E4E-91EF-D05AE8D758EB}"/>
              </a:ext>
            </a:extLst>
          </p:cNvPr>
          <p:cNvSpPr/>
          <p:nvPr/>
        </p:nvSpPr>
        <p:spPr>
          <a:xfrm>
            <a:off x="1861709" y="3995033"/>
            <a:ext cx="795616" cy="811941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42" name="Rounded Rectangle 30">
            <a:extLst>
              <a:ext uri="{FF2B5EF4-FFF2-40B4-BE49-F238E27FC236}">
                <a16:creationId xmlns="" xmlns:a16="http://schemas.microsoft.com/office/drawing/2014/main" id="{318DB994-24AB-460B-985B-9BDCEBE2347A}"/>
              </a:ext>
            </a:extLst>
          </p:cNvPr>
          <p:cNvSpPr/>
          <p:nvPr/>
        </p:nvSpPr>
        <p:spPr>
          <a:xfrm>
            <a:off x="1861709" y="5176433"/>
            <a:ext cx="811572" cy="748141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10</a:t>
            </a:r>
            <a:endParaRPr lang="en-US" sz="8000" b="1" dirty="0">
              <a:solidFill>
                <a:srgbClr val="C00000"/>
              </a:solidFill>
            </a:endParaRPr>
          </a:p>
        </p:txBody>
      </p:sp>
      <p:sp>
        <p:nvSpPr>
          <p:cNvPr id="43" name="Rounded Rectangle 30">
            <a:extLst>
              <a:ext uri="{FF2B5EF4-FFF2-40B4-BE49-F238E27FC236}">
                <a16:creationId xmlns="" xmlns:a16="http://schemas.microsoft.com/office/drawing/2014/main" id="{4BC64E84-140A-4239-943D-29FB0E96F425}"/>
              </a:ext>
            </a:extLst>
          </p:cNvPr>
          <p:cNvSpPr/>
          <p:nvPr/>
        </p:nvSpPr>
        <p:spPr>
          <a:xfrm>
            <a:off x="409869" y="1746562"/>
            <a:ext cx="726221" cy="611541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</a:rPr>
              <a:t>A</a:t>
            </a:r>
            <a:endParaRPr lang="en-US" sz="8000" b="1" dirty="0">
              <a:solidFill>
                <a:srgbClr val="00B050"/>
              </a:solidFill>
            </a:endParaRPr>
          </a:p>
        </p:txBody>
      </p:sp>
      <p:sp>
        <p:nvSpPr>
          <p:cNvPr id="44" name="Rounded Rectangle 30">
            <a:extLst>
              <a:ext uri="{FF2B5EF4-FFF2-40B4-BE49-F238E27FC236}">
                <a16:creationId xmlns="" xmlns:a16="http://schemas.microsoft.com/office/drawing/2014/main" id="{206421A5-7078-4E94-979D-131B7E028789}"/>
              </a:ext>
            </a:extLst>
          </p:cNvPr>
          <p:cNvSpPr/>
          <p:nvPr/>
        </p:nvSpPr>
        <p:spPr>
          <a:xfrm>
            <a:off x="338293" y="2955585"/>
            <a:ext cx="726221" cy="611541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</a:rPr>
              <a:t>B</a:t>
            </a:r>
            <a:endParaRPr lang="en-US" sz="8000" b="1" dirty="0">
              <a:solidFill>
                <a:srgbClr val="00B050"/>
              </a:solidFill>
            </a:endParaRPr>
          </a:p>
        </p:txBody>
      </p:sp>
      <p:sp>
        <p:nvSpPr>
          <p:cNvPr id="45" name="Rounded Rectangle 30">
            <a:extLst>
              <a:ext uri="{FF2B5EF4-FFF2-40B4-BE49-F238E27FC236}">
                <a16:creationId xmlns="" xmlns:a16="http://schemas.microsoft.com/office/drawing/2014/main" id="{DBD07BFA-3669-479A-B4E1-6E596EAB6BC3}"/>
              </a:ext>
            </a:extLst>
          </p:cNvPr>
          <p:cNvSpPr/>
          <p:nvPr/>
        </p:nvSpPr>
        <p:spPr>
          <a:xfrm>
            <a:off x="362819" y="4093449"/>
            <a:ext cx="726221" cy="611541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</a:rPr>
              <a:t>C</a:t>
            </a:r>
            <a:endParaRPr lang="en-US" sz="8000" b="1" dirty="0">
              <a:solidFill>
                <a:srgbClr val="00B050"/>
              </a:solidFill>
            </a:endParaRPr>
          </a:p>
        </p:txBody>
      </p:sp>
      <p:sp>
        <p:nvSpPr>
          <p:cNvPr id="46" name="Rounded Rectangle 30">
            <a:extLst>
              <a:ext uri="{FF2B5EF4-FFF2-40B4-BE49-F238E27FC236}">
                <a16:creationId xmlns="" xmlns:a16="http://schemas.microsoft.com/office/drawing/2014/main" id="{14D3F999-BD97-4318-AAFD-B41F61E13FA2}"/>
              </a:ext>
            </a:extLst>
          </p:cNvPr>
          <p:cNvSpPr/>
          <p:nvPr/>
        </p:nvSpPr>
        <p:spPr>
          <a:xfrm>
            <a:off x="368077" y="5244732"/>
            <a:ext cx="726221" cy="611541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</a:rPr>
              <a:t>D</a:t>
            </a:r>
            <a:endParaRPr lang="en-US" sz="8000" b="1" dirty="0">
              <a:solidFill>
                <a:srgbClr val="00B050"/>
              </a:solidFill>
            </a:endParaRPr>
          </a:p>
        </p:txBody>
      </p:sp>
      <p:pic>
        <p:nvPicPr>
          <p:cNvPr id="8" name="btnInknoeActivity" hidden="1">
            <a:extLst>
              <a:ext uri="{FF2B5EF4-FFF2-40B4-BE49-F238E27FC236}">
                <a16:creationId xmlns="" xmlns:a16="http://schemas.microsoft.com/office/drawing/2014/main" id="{06773504-6582-4775-A747-C24BC66CC80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597" y="185702"/>
            <a:ext cx="2219546" cy="571500"/>
          </a:xfrm>
          <a:prstGeom prst="rect">
            <a:avLst/>
          </a:prstGeom>
        </p:spPr>
      </p:pic>
      <p:sp>
        <p:nvSpPr>
          <p:cNvPr id="47" name="Rounded Rectangle 30">
            <a:extLst>
              <a:ext uri="{FF2B5EF4-FFF2-40B4-BE49-F238E27FC236}">
                <a16:creationId xmlns="" xmlns:a16="http://schemas.microsoft.com/office/drawing/2014/main" id="{2EA93B39-74B2-47D8-B8AD-F60922EF4BE7}"/>
              </a:ext>
            </a:extLst>
          </p:cNvPr>
          <p:cNvSpPr/>
          <p:nvPr/>
        </p:nvSpPr>
        <p:spPr>
          <a:xfrm>
            <a:off x="1886235" y="1586317"/>
            <a:ext cx="795616" cy="811941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7</a:t>
            </a:r>
            <a:endParaRPr lang="en-US" sz="8000" b="1" dirty="0">
              <a:solidFill>
                <a:srgbClr val="C00000"/>
              </a:solidFill>
            </a:endParaRPr>
          </a:p>
        </p:txBody>
      </p:sp>
      <p:sp>
        <p:nvSpPr>
          <p:cNvPr id="48" name="Rounded Rectangle 30">
            <a:extLst>
              <a:ext uri="{FF2B5EF4-FFF2-40B4-BE49-F238E27FC236}">
                <a16:creationId xmlns="" xmlns:a16="http://schemas.microsoft.com/office/drawing/2014/main" id="{F9190267-6A6A-4C6A-AB59-11BE10697D8A}"/>
              </a:ext>
            </a:extLst>
          </p:cNvPr>
          <p:cNvSpPr/>
          <p:nvPr/>
        </p:nvSpPr>
        <p:spPr>
          <a:xfrm>
            <a:off x="1902190" y="2841663"/>
            <a:ext cx="795616" cy="811941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8</a:t>
            </a:r>
            <a:endParaRPr lang="en-US" sz="8000" b="1" dirty="0">
              <a:solidFill>
                <a:srgbClr val="C00000"/>
              </a:solidFill>
            </a:endParaRPr>
          </a:p>
        </p:txBody>
      </p:sp>
      <p:sp>
        <p:nvSpPr>
          <p:cNvPr id="49" name="Rounded Rectangle 30">
            <a:extLst>
              <a:ext uri="{FF2B5EF4-FFF2-40B4-BE49-F238E27FC236}">
                <a16:creationId xmlns="" xmlns:a16="http://schemas.microsoft.com/office/drawing/2014/main" id="{167D2783-B3A9-49E4-9EA0-28A307D96FDA}"/>
              </a:ext>
            </a:extLst>
          </p:cNvPr>
          <p:cNvSpPr/>
          <p:nvPr/>
        </p:nvSpPr>
        <p:spPr>
          <a:xfrm>
            <a:off x="434395" y="1750720"/>
            <a:ext cx="726221" cy="611541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</a:rPr>
              <a:t>A</a:t>
            </a:r>
            <a:endParaRPr lang="en-US" sz="8000" b="1" dirty="0">
              <a:solidFill>
                <a:srgbClr val="00B050"/>
              </a:solidFill>
            </a:endParaRPr>
          </a:p>
        </p:txBody>
      </p:sp>
      <p:sp>
        <p:nvSpPr>
          <p:cNvPr id="50" name="Rounded Rectangle 30">
            <a:extLst>
              <a:ext uri="{FF2B5EF4-FFF2-40B4-BE49-F238E27FC236}">
                <a16:creationId xmlns="" xmlns:a16="http://schemas.microsoft.com/office/drawing/2014/main" id="{6F9650F0-607C-40A1-83D9-2F3A61632CB8}"/>
              </a:ext>
            </a:extLst>
          </p:cNvPr>
          <p:cNvSpPr/>
          <p:nvPr/>
        </p:nvSpPr>
        <p:spPr>
          <a:xfrm>
            <a:off x="362819" y="2959743"/>
            <a:ext cx="726221" cy="611541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</a:rPr>
              <a:t>B</a:t>
            </a:r>
            <a:endParaRPr lang="en-US" sz="8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547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83156" y="219575"/>
            <a:ext cx="10425687" cy="98724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3200" b="1" u="sng" dirty="0" err="1">
                <a:solidFill>
                  <a:srgbClr val="0000CC"/>
                </a:solidFill>
                <a:latin typeface=".VnAvant" pitchFamily="34" charset="0"/>
              </a:rPr>
              <a:t>C©u</a:t>
            </a:r>
            <a:r>
              <a:rPr lang="en-US" sz="3200" b="1" u="sng" dirty="0">
                <a:solidFill>
                  <a:srgbClr val="0000CC"/>
                </a:solidFill>
                <a:latin typeface=".VnAvant" pitchFamily="34" charset="0"/>
              </a:rPr>
              <a:t> 2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CÇn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thªm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mÊy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¶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trøng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®Ó ®ñ 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10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¶?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319107" y="2247655"/>
            <a:ext cx="6989736" cy="2800247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26172" y="368223"/>
            <a:ext cx="2509139" cy="63978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871" b="39706"/>
          <a:stretch/>
        </p:blipFill>
        <p:spPr>
          <a:xfrm rot="16200000">
            <a:off x="7623046" y="3052833"/>
            <a:ext cx="2509140" cy="1037792"/>
          </a:xfrm>
          <a:prstGeom prst="rect">
            <a:avLst/>
          </a:prstGeom>
        </p:spPr>
      </p:pic>
      <p:sp>
        <p:nvSpPr>
          <p:cNvPr id="7" name="Rounded Rectangle 30">
            <a:extLst>
              <a:ext uri="{FF2B5EF4-FFF2-40B4-BE49-F238E27FC236}">
                <a16:creationId xmlns="" xmlns:a16="http://schemas.microsoft.com/office/drawing/2014/main" id="{AEB56AE6-93C0-43CC-A582-874F60D52E33}"/>
              </a:ext>
            </a:extLst>
          </p:cNvPr>
          <p:cNvSpPr/>
          <p:nvPr/>
        </p:nvSpPr>
        <p:spPr>
          <a:xfrm>
            <a:off x="409869" y="1746562"/>
            <a:ext cx="726221" cy="611541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</a:rPr>
              <a:t>A</a:t>
            </a:r>
            <a:endParaRPr lang="en-US" sz="8000" b="1" dirty="0">
              <a:solidFill>
                <a:srgbClr val="00B050"/>
              </a:solidFill>
            </a:endParaRPr>
          </a:p>
        </p:txBody>
      </p:sp>
      <p:sp>
        <p:nvSpPr>
          <p:cNvPr id="8" name="Rounded Rectangle 30">
            <a:extLst>
              <a:ext uri="{FF2B5EF4-FFF2-40B4-BE49-F238E27FC236}">
                <a16:creationId xmlns="" xmlns:a16="http://schemas.microsoft.com/office/drawing/2014/main" id="{4D547029-FD76-4A81-B8D5-4F26BB68D240}"/>
              </a:ext>
            </a:extLst>
          </p:cNvPr>
          <p:cNvSpPr/>
          <p:nvPr/>
        </p:nvSpPr>
        <p:spPr>
          <a:xfrm>
            <a:off x="338293" y="2955585"/>
            <a:ext cx="726221" cy="611541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</a:rPr>
              <a:t>B</a:t>
            </a:r>
            <a:endParaRPr lang="en-US" sz="8000" b="1" dirty="0">
              <a:solidFill>
                <a:srgbClr val="00B050"/>
              </a:solidFill>
            </a:endParaRPr>
          </a:p>
        </p:txBody>
      </p:sp>
      <p:sp>
        <p:nvSpPr>
          <p:cNvPr id="11" name="Rounded Rectangle 30">
            <a:extLst>
              <a:ext uri="{FF2B5EF4-FFF2-40B4-BE49-F238E27FC236}">
                <a16:creationId xmlns="" xmlns:a16="http://schemas.microsoft.com/office/drawing/2014/main" id="{8C34BD83-B90A-4C81-B95C-088150A2E3AD}"/>
              </a:ext>
            </a:extLst>
          </p:cNvPr>
          <p:cNvSpPr/>
          <p:nvPr/>
        </p:nvSpPr>
        <p:spPr>
          <a:xfrm>
            <a:off x="362819" y="4093449"/>
            <a:ext cx="726221" cy="611541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</a:rPr>
              <a:t>C</a:t>
            </a:r>
            <a:endParaRPr lang="en-US" sz="8000" b="1" dirty="0">
              <a:solidFill>
                <a:srgbClr val="00B050"/>
              </a:solidFill>
            </a:endParaRPr>
          </a:p>
        </p:txBody>
      </p:sp>
      <p:sp>
        <p:nvSpPr>
          <p:cNvPr id="12" name="Rounded Rectangle 30">
            <a:extLst>
              <a:ext uri="{FF2B5EF4-FFF2-40B4-BE49-F238E27FC236}">
                <a16:creationId xmlns="" xmlns:a16="http://schemas.microsoft.com/office/drawing/2014/main" id="{24B2C7A6-2E0E-4A84-B8D2-48A775624519}"/>
              </a:ext>
            </a:extLst>
          </p:cNvPr>
          <p:cNvSpPr/>
          <p:nvPr/>
        </p:nvSpPr>
        <p:spPr>
          <a:xfrm>
            <a:off x="368077" y="5244732"/>
            <a:ext cx="726221" cy="611541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</a:rPr>
              <a:t>D</a:t>
            </a:r>
            <a:endParaRPr lang="en-US" sz="8000" b="1" dirty="0">
              <a:solidFill>
                <a:srgbClr val="00B050"/>
              </a:solidFill>
            </a:endParaRPr>
          </a:p>
        </p:txBody>
      </p:sp>
      <p:sp>
        <p:nvSpPr>
          <p:cNvPr id="13" name="Rounded Rectangle 30">
            <a:extLst>
              <a:ext uri="{FF2B5EF4-FFF2-40B4-BE49-F238E27FC236}">
                <a16:creationId xmlns="" xmlns:a16="http://schemas.microsoft.com/office/drawing/2014/main" id="{D338354C-C77A-41C8-9C58-810A10EF0C12}"/>
              </a:ext>
            </a:extLst>
          </p:cNvPr>
          <p:cNvSpPr/>
          <p:nvPr/>
        </p:nvSpPr>
        <p:spPr>
          <a:xfrm>
            <a:off x="1888216" y="1600256"/>
            <a:ext cx="795616" cy="811941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0</a:t>
            </a:r>
            <a:endParaRPr lang="en-US" sz="8000" b="1" dirty="0">
              <a:solidFill>
                <a:srgbClr val="C00000"/>
              </a:solidFill>
            </a:endParaRPr>
          </a:p>
        </p:txBody>
      </p:sp>
      <p:sp>
        <p:nvSpPr>
          <p:cNvPr id="14" name="Rounded Rectangle 30">
            <a:extLst>
              <a:ext uri="{FF2B5EF4-FFF2-40B4-BE49-F238E27FC236}">
                <a16:creationId xmlns="" xmlns:a16="http://schemas.microsoft.com/office/drawing/2014/main" id="{29897F90-9653-44C6-BA24-E47020F8144A}"/>
              </a:ext>
            </a:extLst>
          </p:cNvPr>
          <p:cNvSpPr/>
          <p:nvPr/>
        </p:nvSpPr>
        <p:spPr>
          <a:xfrm>
            <a:off x="1904171" y="2855602"/>
            <a:ext cx="795616" cy="811941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1</a:t>
            </a:r>
            <a:endParaRPr lang="en-US" sz="8000" b="1" dirty="0">
              <a:solidFill>
                <a:srgbClr val="C00000"/>
              </a:solidFill>
            </a:endParaRPr>
          </a:p>
        </p:txBody>
      </p:sp>
      <p:sp>
        <p:nvSpPr>
          <p:cNvPr id="15" name="Rounded Rectangle 30">
            <a:extLst>
              <a:ext uri="{FF2B5EF4-FFF2-40B4-BE49-F238E27FC236}">
                <a16:creationId xmlns="" xmlns:a16="http://schemas.microsoft.com/office/drawing/2014/main" id="{C941AA3A-E4DA-41CA-90A7-09B2CF9EB840}"/>
              </a:ext>
            </a:extLst>
          </p:cNvPr>
          <p:cNvSpPr/>
          <p:nvPr/>
        </p:nvSpPr>
        <p:spPr>
          <a:xfrm>
            <a:off x="1888216" y="4013130"/>
            <a:ext cx="795616" cy="811941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6" name="Rounded Rectangle 30">
            <a:extLst>
              <a:ext uri="{FF2B5EF4-FFF2-40B4-BE49-F238E27FC236}">
                <a16:creationId xmlns="" xmlns:a16="http://schemas.microsoft.com/office/drawing/2014/main" id="{94C268BE-1BA6-4AAB-BE18-779A7A6AA34D}"/>
              </a:ext>
            </a:extLst>
          </p:cNvPr>
          <p:cNvSpPr/>
          <p:nvPr/>
        </p:nvSpPr>
        <p:spPr>
          <a:xfrm>
            <a:off x="1888216" y="5194530"/>
            <a:ext cx="811572" cy="748141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3</a:t>
            </a:r>
            <a:endParaRPr lang="en-US" sz="8000" b="1" dirty="0">
              <a:solidFill>
                <a:srgbClr val="C00000"/>
              </a:solidFill>
            </a:endParaRPr>
          </a:p>
        </p:txBody>
      </p:sp>
      <p:pic>
        <p:nvPicPr>
          <p:cNvPr id="18" name="btnInknoeActivity" hidden="1">
            <a:extLst>
              <a:ext uri="{FF2B5EF4-FFF2-40B4-BE49-F238E27FC236}">
                <a16:creationId xmlns="" xmlns:a16="http://schemas.microsoft.com/office/drawing/2014/main" id="{B2BB07EC-49A5-42F9-8944-0C70272F08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454" y="5371171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16911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11716" y="132938"/>
            <a:ext cx="10366489" cy="109561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en-US" sz="40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468305" y="1527142"/>
            <a:ext cx="7051250" cy="4757217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77" y="1828800"/>
            <a:ext cx="2017442" cy="38932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E4F80AF-FD47-43C4-AE9F-0B72577B7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025" y="1828800"/>
            <a:ext cx="2059051" cy="3893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3E3716A-59F1-45B8-8021-BF2B5DC456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7" b="50000"/>
          <a:stretch/>
        </p:blipFill>
        <p:spPr>
          <a:xfrm>
            <a:off x="9331482" y="2752627"/>
            <a:ext cx="2132966" cy="1835870"/>
          </a:xfrm>
          <a:prstGeom prst="rect">
            <a:avLst/>
          </a:prstGeom>
        </p:spPr>
      </p:pic>
      <p:sp>
        <p:nvSpPr>
          <p:cNvPr id="10" name="Rounded Rectangle 30">
            <a:extLst>
              <a:ext uri="{FF2B5EF4-FFF2-40B4-BE49-F238E27FC236}">
                <a16:creationId xmlns="" xmlns:a16="http://schemas.microsoft.com/office/drawing/2014/main" id="{2C221B72-F74B-4C52-A5BD-6EDD48F5B11B}"/>
              </a:ext>
            </a:extLst>
          </p:cNvPr>
          <p:cNvSpPr/>
          <p:nvPr/>
        </p:nvSpPr>
        <p:spPr>
          <a:xfrm>
            <a:off x="1886235" y="5144531"/>
            <a:ext cx="795616" cy="811941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1" name="Rounded Rectangle 30">
            <a:extLst>
              <a:ext uri="{FF2B5EF4-FFF2-40B4-BE49-F238E27FC236}">
                <a16:creationId xmlns="" xmlns:a16="http://schemas.microsoft.com/office/drawing/2014/main" id="{09DB7E8A-ED6F-467B-A484-77EC65715F6C}"/>
              </a:ext>
            </a:extLst>
          </p:cNvPr>
          <p:cNvSpPr/>
          <p:nvPr/>
        </p:nvSpPr>
        <p:spPr>
          <a:xfrm>
            <a:off x="1889443" y="4093449"/>
            <a:ext cx="811572" cy="748141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10</a:t>
            </a:r>
            <a:endParaRPr lang="en-US" sz="8000" b="1" dirty="0">
              <a:solidFill>
                <a:srgbClr val="C00000"/>
              </a:solidFill>
            </a:endParaRPr>
          </a:p>
        </p:txBody>
      </p:sp>
      <p:sp>
        <p:nvSpPr>
          <p:cNvPr id="12" name="Rounded Rectangle 30">
            <a:extLst>
              <a:ext uri="{FF2B5EF4-FFF2-40B4-BE49-F238E27FC236}">
                <a16:creationId xmlns="" xmlns:a16="http://schemas.microsoft.com/office/drawing/2014/main" id="{60DF4E4A-C245-4596-B3BB-00B02E79E048}"/>
              </a:ext>
            </a:extLst>
          </p:cNvPr>
          <p:cNvSpPr/>
          <p:nvPr/>
        </p:nvSpPr>
        <p:spPr>
          <a:xfrm>
            <a:off x="362819" y="4093449"/>
            <a:ext cx="726221" cy="611541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</a:rPr>
              <a:t>C</a:t>
            </a:r>
            <a:endParaRPr lang="en-US" sz="8000" b="1" dirty="0">
              <a:solidFill>
                <a:srgbClr val="00B050"/>
              </a:solidFill>
            </a:endParaRPr>
          </a:p>
        </p:txBody>
      </p:sp>
      <p:sp>
        <p:nvSpPr>
          <p:cNvPr id="13" name="Rounded Rectangle 30">
            <a:extLst>
              <a:ext uri="{FF2B5EF4-FFF2-40B4-BE49-F238E27FC236}">
                <a16:creationId xmlns="" xmlns:a16="http://schemas.microsoft.com/office/drawing/2014/main" id="{38B0872D-8BAD-4478-A73F-91CEF111BEF2}"/>
              </a:ext>
            </a:extLst>
          </p:cNvPr>
          <p:cNvSpPr/>
          <p:nvPr/>
        </p:nvSpPr>
        <p:spPr>
          <a:xfrm>
            <a:off x="368077" y="5244732"/>
            <a:ext cx="726221" cy="611541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</a:rPr>
              <a:t>D</a:t>
            </a:r>
            <a:endParaRPr lang="en-US" sz="8000" b="1" dirty="0">
              <a:solidFill>
                <a:srgbClr val="00B050"/>
              </a:solidFill>
            </a:endParaRPr>
          </a:p>
        </p:txBody>
      </p:sp>
      <p:sp>
        <p:nvSpPr>
          <p:cNvPr id="14" name="Rounded Rectangle 30">
            <a:extLst>
              <a:ext uri="{FF2B5EF4-FFF2-40B4-BE49-F238E27FC236}">
                <a16:creationId xmlns="" xmlns:a16="http://schemas.microsoft.com/office/drawing/2014/main" id="{790789D7-384A-4955-955F-1F17F4A0E337}"/>
              </a:ext>
            </a:extLst>
          </p:cNvPr>
          <p:cNvSpPr/>
          <p:nvPr/>
        </p:nvSpPr>
        <p:spPr>
          <a:xfrm>
            <a:off x="1886235" y="1586317"/>
            <a:ext cx="795616" cy="811941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6</a:t>
            </a:r>
            <a:endParaRPr lang="en-US" sz="8000" b="1" dirty="0">
              <a:solidFill>
                <a:srgbClr val="C00000"/>
              </a:solidFill>
            </a:endParaRPr>
          </a:p>
        </p:txBody>
      </p:sp>
      <p:sp>
        <p:nvSpPr>
          <p:cNvPr id="15" name="Rounded Rectangle 30">
            <a:extLst>
              <a:ext uri="{FF2B5EF4-FFF2-40B4-BE49-F238E27FC236}">
                <a16:creationId xmlns="" xmlns:a16="http://schemas.microsoft.com/office/drawing/2014/main" id="{F05DDE57-9035-4B4E-A74E-98D9470B929C}"/>
              </a:ext>
            </a:extLst>
          </p:cNvPr>
          <p:cNvSpPr/>
          <p:nvPr/>
        </p:nvSpPr>
        <p:spPr>
          <a:xfrm>
            <a:off x="1902190" y="2841663"/>
            <a:ext cx="795616" cy="811941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8</a:t>
            </a:r>
            <a:endParaRPr lang="en-US" sz="8000" b="1" dirty="0">
              <a:solidFill>
                <a:srgbClr val="C00000"/>
              </a:solidFill>
            </a:endParaRPr>
          </a:p>
        </p:txBody>
      </p:sp>
      <p:sp>
        <p:nvSpPr>
          <p:cNvPr id="16" name="Rounded Rectangle 30">
            <a:extLst>
              <a:ext uri="{FF2B5EF4-FFF2-40B4-BE49-F238E27FC236}">
                <a16:creationId xmlns="" xmlns:a16="http://schemas.microsoft.com/office/drawing/2014/main" id="{F5F8A627-2E64-4210-86A9-47BBF3D6B34E}"/>
              </a:ext>
            </a:extLst>
          </p:cNvPr>
          <p:cNvSpPr/>
          <p:nvPr/>
        </p:nvSpPr>
        <p:spPr>
          <a:xfrm>
            <a:off x="434395" y="1750720"/>
            <a:ext cx="726221" cy="611541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</a:rPr>
              <a:t>A</a:t>
            </a:r>
            <a:endParaRPr lang="en-US" sz="8000" b="1" dirty="0">
              <a:solidFill>
                <a:srgbClr val="00B050"/>
              </a:solidFill>
            </a:endParaRPr>
          </a:p>
        </p:txBody>
      </p:sp>
      <p:sp>
        <p:nvSpPr>
          <p:cNvPr id="17" name="Rounded Rectangle 30">
            <a:extLst>
              <a:ext uri="{FF2B5EF4-FFF2-40B4-BE49-F238E27FC236}">
                <a16:creationId xmlns="" xmlns:a16="http://schemas.microsoft.com/office/drawing/2014/main" id="{B57A7744-A91F-461D-98AD-E3F1398E2A60}"/>
              </a:ext>
            </a:extLst>
          </p:cNvPr>
          <p:cNvSpPr/>
          <p:nvPr/>
        </p:nvSpPr>
        <p:spPr>
          <a:xfrm>
            <a:off x="362819" y="2959743"/>
            <a:ext cx="726221" cy="611541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</a:rPr>
              <a:t>B</a:t>
            </a:r>
            <a:endParaRPr lang="en-US" sz="8000" b="1" dirty="0">
              <a:solidFill>
                <a:srgbClr val="00B050"/>
              </a:solidFill>
            </a:endParaRPr>
          </a:p>
        </p:txBody>
      </p:sp>
      <p:pic>
        <p:nvPicPr>
          <p:cNvPr id="19" name="btnInknoeActivity" hidden="1">
            <a:extLst>
              <a:ext uri="{FF2B5EF4-FFF2-40B4-BE49-F238E27FC236}">
                <a16:creationId xmlns="" xmlns:a16="http://schemas.microsoft.com/office/drawing/2014/main" id="{C5C0E52D-F9FC-4A8E-B2D4-67175AF047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666" y="632388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13098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496" t="6460" r="1" b="8569"/>
          <a:stretch/>
        </p:blipFill>
        <p:spPr>
          <a:xfrm rot="5400000">
            <a:off x="3154606" y="-1368447"/>
            <a:ext cx="6018976" cy="10019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2265" y="736464"/>
            <a:ext cx="6063479" cy="1208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z3759935214623_1d1458781f4290a5a6fe7763758ae65d.jpg"/>
          <p:cNvPicPr>
            <a:picLocks noChangeAspect="1"/>
          </p:cNvPicPr>
          <p:nvPr/>
        </p:nvPicPr>
        <p:blipFill>
          <a:blip r:embed="rId4" cstate="print"/>
          <a:srcRect l="2239" t="7378" r="6622" b="8105"/>
          <a:stretch>
            <a:fillRect/>
          </a:stretch>
        </p:blipFill>
        <p:spPr>
          <a:xfrm>
            <a:off x="0" y="0"/>
            <a:ext cx="709684" cy="7185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95425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12812" y="333840"/>
            <a:ext cx="1005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u="sng">
                <a:solidFill>
                  <a:srgbClr val="002060"/>
                </a:solidFill>
                <a:latin typeface="+mj-lt"/>
              </a:rPr>
              <a:t>Bài 3</a:t>
            </a:r>
            <a:r>
              <a:rPr lang="vi-VN" sz="4800" b="1">
                <a:solidFill>
                  <a:srgbClr val="002060"/>
                </a:solidFill>
                <a:latin typeface="+mj-lt"/>
              </a:rPr>
              <a:t>:</a:t>
            </a:r>
            <a:r>
              <a:rPr lang="en-US" sz="4800" b="1">
                <a:solidFill>
                  <a:srgbClr val="002060"/>
                </a:solidFill>
                <a:latin typeface="+mj-lt"/>
              </a:rPr>
              <a:t> </a:t>
            </a:r>
            <a:r>
              <a:rPr lang="vi-VN" sz="4800" b="1">
                <a:solidFill>
                  <a:srgbClr val="002060"/>
                </a:solidFill>
                <a:latin typeface="+mj-lt"/>
              </a:rPr>
              <a:t> </a:t>
            </a:r>
            <a:r>
              <a:rPr lang="vi-VN" sz="3200" b="1">
                <a:solidFill>
                  <a:srgbClr val="002060"/>
                </a:solidFill>
                <a:latin typeface="+mj-lt"/>
              </a:rPr>
              <a:t>a.Khoanh vào chữ dưới lồng có ít gà nhất:</a:t>
            </a:r>
            <a:endParaRPr lang="vi-VN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94001" y="3366305"/>
            <a:ext cx="9001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+mj-lt"/>
              </a:rPr>
              <a:t>b.Khoanh vào chữ dưới khay có nhiều trứng nhất: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150" t="6460" r="71329" b="8569"/>
          <a:stretch/>
        </p:blipFill>
        <p:spPr>
          <a:xfrm rot="5400000">
            <a:off x="4374311" y="-2082991"/>
            <a:ext cx="2165222" cy="86608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025" t="6460" r="53793" b="8569"/>
          <a:stretch/>
        </p:blipFill>
        <p:spPr>
          <a:xfrm rot="5400000">
            <a:off x="5024576" y="-1166601"/>
            <a:ext cx="1786389" cy="11835540"/>
          </a:xfrm>
          <a:prstGeom prst="rect">
            <a:avLst/>
          </a:prstGeom>
        </p:spPr>
      </p:pic>
      <p:pic>
        <p:nvPicPr>
          <p:cNvPr id="6" name="btnInknoeActivity" hidden="1">
            <a:extLst>
              <a:ext uri="{FF2B5EF4-FFF2-40B4-BE49-F238E27FC236}">
                <a16:creationId xmlns="" xmlns:a16="http://schemas.microsoft.com/office/drawing/2014/main" id="{7A461844-FB34-42EE-8198-F03A81BFFF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97" y="5815159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6941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3">
            <a:extLst>
              <a:ext uri="{FF2B5EF4-FFF2-40B4-BE49-F238E27FC236}">
                <a16:creationId xmlns="" xmlns:a16="http://schemas.microsoft.com/office/drawing/2014/main" id="{DC5F213E-B140-479D-A71D-908937D467FF}"/>
              </a:ext>
            </a:extLst>
          </p:cNvPr>
          <p:cNvGrpSpPr/>
          <p:nvPr/>
        </p:nvGrpSpPr>
        <p:grpSpPr>
          <a:xfrm>
            <a:off x="10306177" y="3097915"/>
            <a:ext cx="1311147" cy="1133379"/>
            <a:chOff x="10391491" y="3225909"/>
            <a:chExt cx="1031940" cy="925083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77860A88-629A-4C55-89AE-CC178037E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8511">
              <a:off x="10391491" y="3225909"/>
              <a:ext cx="1031940" cy="92508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9B95D3FD-5BF1-4A25-A6F2-E36D496A6C74}"/>
                </a:ext>
              </a:extLst>
            </p:cNvPr>
            <p:cNvSpPr/>
            <p:nvPr/>
          </p:nvSpPr>
          <p:spPr>
            <a:xfrm rot="488318">
              <a:off x="10571623" y="3392361"/>
              <a:ext cx="673056" cy="36811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27FAE797-C302-4A5F-80BD-54415095D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623">
            <a:off x="32887" y="1882171"/>
            <a:ext cx="2238500" cy="94887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2A7A416-DC3B-4C12-B101-80306F7D1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329" y="2142047"/>
            <a:ext cx="1024124" cy="890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AC164BD-6E65-4754-A83C-21B9F6F57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620">
            <a:off x="2255747" y="2166637"/>
            <a:ext cx="952605" cy="805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A0ACA5F-402A-476C-BA8E-348B5F6AD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534">
            <a:off x="4147668" y="2191809"/>
            <a:ext cx="1031940" cy="925083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="" xmlns:a16="http://schemas.microsoft.com/office/drawing/2014/main" id="{6D7D6A93-1196-4597-91EF-32A0F3D1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436">
            <a:off x="5128573" y="2314782"/>
            <a:ext cx="1024124" cy="890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0FADDC-0565-40FF-8CFF-0BF0E4E93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788">
            <a:off x="6091330" y="2433679"/>
            <a:ext cx="1082458" cy="970370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="" xmlns:a16="http://schemas.microsoft.com/office/drawing/2014/main" id="{6ADAC8BD-F729-4B03-8DEE-350B97D5D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587">
            <a:off x="7124410" y="2681384"/>
            <a:ext cx="1167746" cy="10150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18AFA4A-BBA8-46AC-850D-9344B6862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625">
            <a:off x="8172951" y="2864987"/>
            <a:ext cx="1136841" cy="1019122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="" xmlns:a16="http://schemas.microsoft.com/office/drawing/2014/main" id="{37CED80D-C697-4436-BAEB-043CE5859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922">
            <a:off x="9144542" y="3001906"/>
            <a:ext cx="1219742" cy="10455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33D5D1F-F4A0-417B-8096-8CC581971789}"/>
              </a:ext>
            </a:extLst>
          </p:cNvPr>
          <p:cNvSpPr/>
          <p:nvPr/>
        </p:nvSpPr>
        <p:spPr>
          <a:xfrm rot="381738">
            <a:off x="1524043" y="2208578"/>
            <a:ext cx="572526" cy="31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0D89C70-9AC5-4C0E-B2E0-F693395FAB21}"/>
              </a:ext>
            </a:extLst>
          </p:cNvPr>
          <p:cNvSpPr/>
          <p:nvPr/>
        </p:nvSpPr>
        <p:spPr>
          <a:xfrm rot="381738">
            <a:off x="4382280" y="2346584"/>
            <a:ext cx="572526" cy="31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CD92EFA-0DCD-4014-9613-162A35987757}"/>
              </a:ext>
            </a:extLst>
          </p:cNvPr>
          <p:cNvSpPr/>
          <p:nvPr/>
        </p:nvSpPr>
        <p:spPr>
          <a:xfrm rot="306159">
            <a:off x="5373073" y="2471822"/>
            <a:ext cx="572526" cy="31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D48881C-F9FF-4002-B3FD-8000CE27CFA9}"/>
              </a:ext>
            </a:extLst>
          </p:cNvPr>
          <p:cNvSpPr/>
          <p:nvPr/>
        </p:nvSpPr>
        <p:spPr>
          <a:xfrm rot="1116790">
            <a:off x="6360635" y="2619032"/>
            <a:ext cx="572526" cy="31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A90A598-DE49-4BFC-AB04-3D6CD2054ED0}"/>
              </a:ext>
            </a:extLst>
          </p:cNvPr>
          <p:cNvSpPr/>
          <p:nvPr/>
        </p:nvSpPr>
        <p:spPr>
          <a:xfrm rot="739828">
            <a:off x="7395132" y="2830660"/>
            <a:ext cx="701481" cy="4503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E356D15-37E7-4506-913D-A94D33334344}"/>
              </a:ext>
            </a:extLst>
          </p:cNvPr>
          <p:cNvSpPr/>
          <p:nvPr/>
        </p:nvSpPr>
        <p:spPr>
          <a:xfrm rot="381738">
            <a:off x="8371067" y="3001367"/>
            <a:ext cx="705693" cy="4403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D1FF7C4-620F-4400-9521-F3260084E472}"/>
              </a:ext>
            </a:extLst>
          </p:cNvPr>
          <p:cNvSpPr/>
          <p:nvPr/>
        </p:nvSpPr>
        <p:spPr>
          <a:xfrm rot="529420">
            <a:off x="9407091" y="3162562"/>
            <a:ext cx="716379" cy="42644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39053A8-55FA-49D9-94F9-8D3019DE6363}"/>
              </a:ext>
            </a:extLst>
          </p:cNvPr>
          <p:cNvSpPr/>
          <p:nvPr/>
        </p:nvSpPr>
        <p:spPr>
          <a:xfrm rot="138947">
            <a:off x="3397951" y="2327273"/>
            <a:ext cx="572526" cy="31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D3DC4C8-2336-41B3-B963-7A142E8BC57C}"/>
              </a:ext>
            </a:extLst>
          </p:cNvPr>
          <p:cNvSpPr/>
          <p:nvPr/>
        </p:nvSpPr>
        <p:spPr>
          <a:xfrm rot="224227">
            <a:off x="2438094" y="2290594"/>
            <a:ext cx="572526" cy="29770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448319">
            <a:off x="1593349" y="2096810"/>
            <a:ext cx="5773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448319">
            <a:off x="2549793" y="2170383"/>
            <a:ext cx="5773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448319">
            <a:off x="3495723" y="2217677"/>
            <a:ext cx="5773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448319">
            <a:off x="4457420" y="2233445"/>
            <a:ext cx="5773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448319">
            <a:off x="5450648" y="2375333"/>
            <a:ext cx="5773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134702">
            <a:off x="6443875" y="2517223"/>
            <a:ext cx="5773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007353">
            <a:off x="7515931" y="2816768"/>
            <a:ext cx="5773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448319">
            <a:off x="8524924" y="2958657"/>
            <a:ext cx="5773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448319">
            <a:off x="9581214" y="3116312"/>
            <a:ext cx="5773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614538C-B2A9-4FAD-9894-BC6030465C88}"/>
              </a:ext>
            </a:extLst>
          </p:cNvPr>
          <p:cNvSpPr txBox="1"/>
          <p:nvPr/>
        </p:nvSpPr>
        <p:spPr>
          <a:xfrm rot="557143">
            <a:off x="2507275" y="-612451"/>
            <a:ext cx="618236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4400" b="1" dirty="0">
                <a:solidFill>
                  <a:srgbClr val="FFFF00"/>
                </a:solidFill>
              </a:rPr>
              <a:t>10</a:t>
            </a:r>
            <a:endParaRPr lang="vi-VN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647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 0.25486 L 0.099 0.25486 C 0.09822 0.25602 0.09783 0.25787 0.09757 0.25926 C 0.09731 0.25972 0.09731 0.25995 0.09731 0.26065 C 0.09666 0.2625 0.096 0.26458 0.09548 0.26667 C 0.09509 0.26782 0.09483 0.26944 0.09483 0.26944 L 0.09327 0.27106 L 0.08936 0.27407 C 0.08871 0.275 0.08806 0.27616 0.08741 0.27685 C 0.08584 0.2794 0.08402 0.2794 0.08285 0.28032 C 0.08037 0.28333 0.08103 0.28218 0.07855 0.2875 C 0.07829 0.28843 0.07777 0.28912 0.07725 0.29051 C 0.07477 0.29838 0.07725 0.2919 0.07503 0.29792 C 0.07438 0.29954 0.07321 0.30301 0.07256 0.30393 C 0.07139 0.30625 0.07073 0.30579 0.0693 0.30694 C 0.06891 0.30741 0.06839 0.3081 0.06774 0.30833 C 0.0667 0.30926 0.06605 0.30949 0.06513 0.30972 L 0.06175 0.31296 L 0.05992 0.31458 C 0.05406 0.3206 0.06331 0.31065 0.0568 0.31921 C 0.05588 0.32037 0.05471 0.32083 0.0538 0.32222 C 0.05289 0.32292 0.05224 0.32477 0.05159 0.32477 L 0.04703 0.32639 L 0.04325 0.32801 L 0.03895 0.3294 C 0.03361 0.33287 0.04012 0.32847 0.03218 0.33264 C 0.02697 0.33495 0.03452 0.33287 0.02788 0.33565 L 0.02228 0.3375 L 0.01707 0.33565 C 0.01577 0.33495 0.01381 0.33264 0.0129 0.33102 C 0.01238 0.32986 0.01199 0.32847 0.01199 0.32801 C 0.01147 0.32616 0.01082 0.32593 0.01016 0.32338 C 0.00964 0.32222 0.00925 0.31991 0.00873 0.31921 C 0.00808 0.31643 0.00717 0.3162 0.006 0.31296 C 0.006 0.31227 0.0043 0.30741 0.00391 0.30555 C 0.00365 0.30486 0.00365 0.30347 0.00339 0.30231 C 0.00274 0.29838 0.00248 0.29745 0.00157 0.29491 C 0.00118 0.29143 0.00118 0.28866 0.00092 0.28449 C 0.00066 0.28194 0.00026 0.2794 -3.77361E-6 0.27685 C -3.77361E-6 0.275 -3.77361E-6 0.27315 -0.00026 0.27106 C -0.00026 0.27014 -0.00026 0.26944 -0.00065 0.26805 C -0.00065 0.26528 -0.00091 0.26204 -0.00117 0.25926 C -0.00117 0.25764 -0.00117 0.25602 -0.00117 0.25486 C -0.00208 0.24329 -0.00117 0.25417 -0.00182 0.23958 C -0.00208 0.23657 -0.00247 0.2338 -0.00247 0.23055 C -0.00299 0.21597 -0.00247 0.23032 -0.00299 0.21574 C -0.00299 0.21389 -0.00299 0.21157 -0.00338 0.20972 C -0.00338 0.20718 -0.00364 0.20486 -0.00364 0.20231 C -0.00364 0.19977 -0.00364 0.19699 -0.00364 0.19491 C -0.00364 0.1919 -0.0039 0.18981 -0.0039 0.18704 C -0.0039 0.18495 -0.00429 0.1831 -0.00429 0.18125 C -0.00429 0.17801 -0.00429 0.175 -0.00429 0.17222 C -0.00456 0.16782 -0.00456 0.1625 -0.00456 0.1588 C -0.00482 0.15694 -0.00482 0.15463 -0.00482 0.15278 C -0.00482 0.15046 -0.00482 0.14792 -0.00482 0.14537 C -0.00482 0.14213 -0.00521 0.13958 -0.00521 0.13634 C -0.00521 0.13287 -0.00521 0.12963 -0.00521 0.12593 C -0.00521 0.1243 -0.00547 0.12315 -0.00547 0.1213 C -0.00547 0.11597 -0.00547 0.11065 -0.00547 0.10486 C -0.00547 0.10069 -0.00547 0.09699 -0.00573 0.09305 C -0.00573 0.08981 -0.00573 0.08796 -0.00573 0.08518 C -0.00573 0.06412 -0.00573 0.08727 -0.00573 0.06898 C -0.00573 0.05694 -0.00573 0.04491 -0.00573 0.03287 C -0.00573 0.03032 -0.00573 0.02755 -0.00573 0.02546 C -0.00547 0.02315 -0.00456 0.01597 -0.00456 0.01528 C -0.00429 0.01412 -0.0039 0.01412 -0.00364 0.01366 C -0.00364 0.01296 -0.00338 0.0125 -0.00299 0.01204 C -0.00299 0.01111 -0.00273 0.00995 -0.00247 0.00903 C -0.00247 0.00856 -0.00247 0.00833 -0.00247 0.00741 C -0.00208 0.00625 -0.00208 0.00532 -0.00182 0.00463 C -0.00182 0.0037 -0.00091 0.00185 -0.00091 0.00162 C -3.77361E-6 7.40741E-7 -0.00065 7.40741E-7 -3.77361E-6 7.40741E-7 " pathEditMode="relative" rAng="0" ptsTypes="AAAAAAAAAAAAAAAAAAAAAAAAA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9505E-6 -7.40741E-7 L 0.42452 0.2905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" y="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4" grpId="1"/>
      <p:bldP spid="34" grpId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3760232809846_3fedd59e6cd4cc0ee3d7daf1a1d209e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37" y="0"/>
            <a:ext cx="5138125" cy="68580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6816" y="228599"/>
            <a:ext cx="11975184" cy="94032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u="sng" dirty="0" err="1">
                <a:solidFill>
                  <a:srgbClr val="0000CC"/>
                </a:solidFill>
                <a:latin typeface=".VnAvant" pitchFamily="34" charset="0"/>
              </a:rPr>
              <a:t>C©u</a:t>
            </a:r>
            <a:r>
              <a:rPr lang="en-US" sz="4000" b="1" u="sng" dirty="0">
                <a:solidFill>
                  <a:srgbClr val="0000CC"/>
                </a:solidFill>
                <a:latin typeface=".VnAvant" pitchFamily="34" charset="0"/>
              </a:rPr>
              <a:t> 3</a:t>
            </a:r>
            <a:r>
              <a:rPr lang="en-US" sz="4000" b="1" dirty="0">
                <a:solidFill>
                  <a:srgbClr val="0000CC"/>
                </a:solidFill>
                <a:latin typeface=".VnAvant" pitchFamily="34" charset="0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  <a:latin typeface=".VnAvant" pitchFamily="34" charset="0"/>
              </a:rPr>
              <a:t>H·y</a:t>
            </a:r>
            <a:r>
              <a:rPr lang="en-US" sz="4000" b="1" dirty="0">
                <a:solidFill>
                  <a:srgbClr val="0000CC"/>
                </a:solidFill>
                <a:latin typeface=".VnAvant" pitchFamily="34" charset="0"/>
              </a:rPr>
              <a:t> so </a:t>
            </a:r>
            <a:r>
              <a:rPr lang="en-US" sz="4000" b="1" dirty="0" err="1">
                <a:solidFill>
                  <a:srgbClr val="0000CC"/>
                </a:solidFill>
                <a:latin typeface=".VnAvant" pitchFamily="34" charset="0"/>
              </a:rPr>
              <a:t>s¸nh</a:t>
            </a:r>
            <a:r>
              <a:rPr lang="en-US" sz="40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.VnAvant" pitchFamily="34" charset="0"/>
              </a:rPr>
              <a:t>sè</a:t>
            </a:r>
            <a:r>
              <a:rPr lang="en-US" sz="4000" b="1" dirty="0">
                <a:solidFill>
                  <a:srgbClr val="0000CC"/>
                </a:solidFill>
                <a:latin typeface=".VnAvant" pitchFamily="34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.VnAvant" pitchFamily="34" charset="0"/>
              </a:rPr>
              <a:t>bä</a:t>
            </a:r>
            <a:r>
              <a:rPr lang="en-US" sz="40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.VnAvant" pitchFamily="34" charset="0"/>
              </a:rPr>
              <a:t>rïa</a:t>
            </a:r>
            <a:r>
              <a:rPr lang="en-US" sz="4000" b="1" dirty="0">
                <a:solidFill>
                  <a:srgbClr val="0000CC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0000CC"/>
                </a:solidFill>
                <a:latin typeface=".VnAvant" pitchFamily="34" charset="0"/>
              </a:rPr>
              <a:t>sè</a:t>
            </a:r>
            <a:r>
              <a:rPr lang="en-US" sz="4000" b="1" dirty="0">
                <a:solidFill>
                  <a:srgbClr val="0000CC"/>
                </a:solidFill>
                <a:latin typeface=".VnAvant" pitchFamily="34" charset="0"/>
              </a:rPr>
              <a:t> con c¸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866"/>
          <a:stretch/>
        </p:blipFill>
        <p:spPr>
          <a:xfrm rot="16200000">
            <a:off x="4397762" y="1226300"/>
            <a:ext cx="2714603" cy="472256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61534" y="1319754"/>
            <a:ext cx="9304255" cy="3625130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cxnSpLocks/>
            <a:stCxn id="5" idx="0"/>
            <a:endCxn id="5" idx="2"/>
          </p:cNvCxnSpPr>
          <p:nvPr/>
        </p:nvCxnSpPr>
        <p:spPr>
          <a:xfrm>
            <a:off x="5613662" y="1319754"/>
            <a:ext cx="0" cy="362513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3855563" y="5226499"/>
            <a:ext cx="1192183" cy="105007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696783" y="5226498"/>
            <a:ext cx="1192183" cy="1050071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pPr algn="ctr"/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345001" y="5226499"/>
            <a:ext cx="1112356" cy="1050070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52D7233-018A-4625-82C5-724E27A759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4801"/>
          <a:stretch/>
        </p:blipFill>
        <p:spPr>
          <a:xfrm>
            <a:off x="1211545" y="1358662"/>
            <a:ext cx="1832151" cy="1893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CAED71F-BC14-46F7-8E35-7F96516DC0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0014"/>
          <a:stretch/>
        </p:blipFill>
        <p:spPr>
          <a:xfrm>
            <a:off x="7925903" y="2431253"/>
            <a:ext cx="2307095" cy="1642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FDDF29B-D371-4D6C-897A-492177A204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4801"/>
          <a:stretch/>
        </p:blipFill>
        <p:spPr>
          <a:xfrm>
            <a:off x="1386589" y="3046931"/>
            <a:ext cx="1832150" cy="18939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23459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C5F213E-B140-479D-A71D-908937D467FF}"/>
              </a:ext>
            </a:extLst>
          </p:cNvPr>
          <p:cNvGrpSpPr/>
          <p:nvPr/>
        </p:nvGrpSpPr>
        <p:grpSpPr>
          <a:xfrm>
            <a:off x="10306177" y="13716000"/>
            <a:ext cx="1311147" cy="1133379"/>
            <a:chOff x="10391491" y="3225909"/>
            <a:chExt cx="1031940" cy="925083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77860A88-629A-4C55-89AE-CC178037E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8511">
              <a:off x="10391491" y="3225909"/>
              <a:ext cx="1031940" cy="92508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9B95D3FD-5BF1-4A25-A6F2-E36D496A6C74}"/>
                </a:ext>
              </a:extLst>
            </p:cNvPr>
            <p:cNvSpPr/>
            <p:nvPr/>
          </p:nvSpPr>
          <p:spPr>
            <a:xfrm rot="488318">
              <a:off x="10571623" y="3392361"/>
              <a:ext cx="673056" cy="36811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27FAE797-C302-4A5F-80BD-54415095D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623">
            <a:off x="32887" y="13716000"/>
            <a:ext cx="2238500" cy="94887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2A7A416-DC3B-4C12-B101-80306F7D1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329" y="13716000"/>
            <a:ext cx="1024124" cy="890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AC164BD-6E65-4754-A83C-21B9F6F57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620">
            <a:off x="2255747" y="13716000"/>
            <a:ext cx="952605" cy="805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A0ACA5F-402A-476C-BA8E-348B5F6AD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534">
            <a:off x="4147668" y="13716000"/>
            <a:ext cx="1031940" cy="925083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="" xmlns:a16="http://schemas.microsoft.com/office/drawing/2014/main" id="{6D7D6A93-1196-4597-91EF-32A0F3D1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436">
            <a:off x="5128573" y="13716000"/>
            <a:ext cx="1024124" cy="890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0FADDC-0565-40FF-8CFF-0BF0E4E93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788">
            <a:off x="6091330" y="13716000"/>
            <a:ext cx="1082458" cy="970370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="" xmlns:a16="http://schemas.microsoft.com/office/drawing/2014/main" id="{6ADAC8BD-F729-4B03-8DEE-350B97D5D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587">
            <a:off x="7124410" y="13716000"/>
            <a:ext cx="1167746" cy="10150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18AFA4A-BBA8-46AC-850D-9344B6862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625">
            <a:off x="8172951" y="13716000"/>
            <a:ext cx="1136841" cy="1019122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="" xmlns:a16="http://schemas.microsoft.com/office/drawing/2014/main" id="{37CED80D-C697-4436-BAEB-043CE5859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922">
            <a:off x="9144542" y="13716000"/>
            <a:ext cx="1219742" cy="10455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33D5D1F-F4A0-417B-8096-8CC581971789}"/>
              </a:ext>
            </a:extLst>
          </p:cNvPr>
          <p:cNvSpPr/>
          <p:nvPr/>
        </p:nvSpPr>
        <p:spPr>
          <a:xfrm rot="381738">
            <a:off x="1524043" y="13716000"/>
            <a:ext cx="572526" cy="31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0D89C70-9AC5-4C0E-B2E0-F693395FAB21}"/>
              </a:ext>
            </a:extLst>
          </p:cNvPr>
          <p:cNvSpPr/>
          <p:nvPr/>
        </p:nvSpPr>
        <p:spPr>
          <a:xfrm rot="381738">
            <a:off x="4382280" y="13716000"/>
            <a:ext cx="572526" cy="31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CD92EFA-0DCD-4014-9613-162A35987757}"/>
              </a:ext>
            </a:extLst>
          </p:cNvPr>
          <p:cNvSpPr/>
          <p:nvPr/>
        </p:nvSpPr>
        <p:spPr>
          <a:xfrm rot="306159">
            <a:off x="5373073" y="13716000"/>
            <a:ext cx="572526" cy="31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D48881C-F9FF-4002-B3FD-8000CE27CFA9}"/>
              </a:ext>
            </a:extLst>
          </p:cNvPr>
          <p:cNvSpPr/>
          <p:nvPr/>
        </p:nvSpPr>
        <p:spPr>
          <a:xfrm rot="1116790">
            <a:off x="6360635" y="13716000"/>
            <a:ext cx="572526" cy="31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A90A598-DE49-4BFC-AB04-3D6CD2054ED0}"/>
              </a:ext>
            </a:extLst>
          </p:cNvPr>
          <p:cNvSpPr/>
          <p:nvPr/>
        </p:nvSpPr>
        <p:spPr>
          <a:xfrm rot="739828">
            <a:off x="7395132" y="13716000"/>
            <a:ext cx="701481" cy="4503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7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E356D15-37E7-4506-913D-A94D33334344}"/>
              </a:ext>
            </a:extLst>
          </p:cNvPr>
          <p:cNvSpPr/>
          <p:nvPr/>
        </p:nvSpPr>
        <p:spPr>
          <a:xfrm rot="381738">
            <a:off x="8371067" y="13716000"/>
            <a:ext cx="705693" cy="4403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D1FF7C4-620F-4400-9521-F3260084E472}"/>
              </a:ext>
            </a:extLst>
          </p:cNvPr>
          <p:cNvSpPr/>
          <p:nvPr/>
        </p:nvSpPr>
        <p:spPr>
          <a:xfrm rot="529420">
            <a:off x="9407091" y="13716000"/>
            <a:ext cx="716379" cy="42644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9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39053A8-55FA-49D9-94F9-8D3019DE6363}"/>
              </a:ext>
            </a:extLst>
          </p:cNvPr>
          <p:cNvSpPr/>
          <p:nvPr/>
        </p:nvSpPr>
        <p:spPr>
          <a:xfrm rot="138947">
            <a:off x="3397951" y="13716000"/>
            <a:ext cx="572526" cy="31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D3DC4C8-2336-41B3-B963-7A142E8BC57C}"/>
              </a:ext>
            </a:extLst>
          </p:cNvPr>
          <p:cNvSpPr/>
          <p:nvPr/>
        </p:nvSpPr>
        <p:spPr>
          <a:xfrm rot="224227">
            <a:off x="2438094" y="13716000"/>
            <a:ext cx="572526" cy="29770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614538C-B2A9-4FAD-9894-BC6030465C88}"/>
              </a:ext>
            </a:extLst>
          </p:cNvPr>
          <p:cNvSpPr txBox="1"/>
          <p:nvPr/>
        </p:nvSpPr>
        <p:spPr>
          <a:xfrm rot="557143">
            <a:off x="2475741" y="13716000"/>
            <a:ext cx="618236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4400" b="1" dirty="0">
                <a:solidFill>
                  <a:srgbClr val="FFFF00"/>
                </a:solidFill>
              </a:rPr>
              <a:t>10</a:t>
            </a:r>
            <a:endParaRPr lang="vi-VN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75989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086 0.2868 L -0.9086 0.28704 C -0.90586 0.28843 -0.903 0.29028 -0.90013 0.2919 C -0.89857 0.29259 -0.89688 0.29282 -0.89531 0.29352 C -0.89024 0.2956 -0.88529 0.29792 -0.88021 0.30023 C -0.87761 0.30139 -0.87513 0.30324 -0.87253 0.3037 L -0.85938 0.30532 L -0.82136 0.30856 C -0.81628 0.30972 -0.8112 0.31111 -0.80612 0.31204 C -0.79219 0.31458 -0.77435 0.31481 -0.76146 0.31551 C -0.74115 0.31921 -0.74466 0.31805 -0.72357 0.32384 C -0.71966 0.32477 -0.71615 0.32569 -0.71211 0.32731 C -0.68919 0.33611 -0.71302 0.32893 -0.6931 0.33565 C -0.68763 0.3375 -0.67383 0.3412 -0.66862 0.34236 C -0.65716 0.34491 -0.64961 0.34444 -0.63711 0.34583 C -0.63281 0.3463 -0.62826 0.34699 -0.62383 0.34745 C -0.61628 0.34815 -0.6086 0.34838 -0.60104 0.34907 L -0.56784 0.35255 L -0.55169 0.35417 C -0.49805 0.36111 -0.58333 0.34977 -0.52331 0.35926 C -0.51419 0.36065 -0.50482 0.36134 -0.4957 0.36273 C -0.48841 0.36366 -0.48112 0.36574 -0.47383 0.36597 L -0.43307 0.36759 L -0.39883 0.36944 L -0.35703 0.37106 C -0.31224 0.375 -0.37044 0.37014 -0.29727 0.37454 C -0.24688 0.37731 -0.31901 0.375 -0.25833 0.37778 L -0.20703 0.37963 L -0.15482 0.37778 C -0.14583 0.37731 -0.12956 0.37454 -0.11875 0.37268 C -0.11615 0.37153 -0.11367 0.37014 -0.1112 0.36944 C -0.10521 0.36736 -0.09896 0.3669 -0.0931 0.36435 C -0.08932 0.36273 -0.08568 0.36042 -0.08164 0.35926 C -0.07318 0.35648 -0.06445 0.35625 -0.05612 0.35255 C -0.05456 0.35185 -0.04128 0.3463 -0.03802 0.34398 C -0.03672 0.34329 -0.03555 0.34167 -0.03425 0.34074 C -0.02721 0.33611 -0.02331 0.33518 -0.01615 0.33218 C -0.01328 0.32824 -0.01016 0.325 -0.00768 0.32037 C -0.00612 0.31759 -0.00469 0.31458 -0.00287 0.31204 C -0.0013 0.30972 0.00026 0.30741 0.00182 0.30532 C 0.00273 0.30417 0.0039 0.30324 0.00456 0.30185 C 0.00638 0.29884 0.00781 0.29514 0.0095 0.2919 C 0.01015 0.29005 0.01146 0.28843 0.01224 0.2868 C 0.01823 0.2743 0.01185 0.28611 0.01797 0.26991 C 0.01927 0.2662 0.02109 0.26319 0.02279 0.25972 C 0.02643 0.24352 0.02239 0.25903 0.02838 0.24282 C 0.02917 0.24074 0.02969 0.23843 0.03034 0.23611 C 0.03125 0.23333 0.03229 0.23055 0.0332 0.22778 C 0.03346 0.22477 0.03346 0.22199 0.03398 0.21921 C 0.03476 0.2162 0.03607 0.21366 0.03698 0.21088 C 0.0375 0.20856 0.03828 0.20625 0.03893 0.20417 C 0.03919 0.20069 0.03932 0.19722 0.03984 0.19398 C 0.04049 0.18912 0.04232 0.1831 0.04362 0.1787 C 0.04388 0.17662 0.04414 0.1743 0.04453 0.17199 C 0.04505 0.16921 0.04583 0.16643 0.04648 0.16366 C 0.04713 0.16018 0.04765 0.15694 0.04818 0.15347 C 0.0487 0.14954 0.04883 0.1456 0.04935 0.14167 C 0.04948 0.13981 0.05013 0.13843 0.05026 0.13657 C 0.05078 0.13032 0.05091 0.1243 0.05117 0.11805 C 0.05143 0.11343 0.05169 0.10903 0.05221 0.10463 C 0.05247 0.10162 0.05273 0.09884 0.05312 0.09606 C 0.05547 0.07245 0.0526 0.09838 0.05508 0.07755 C 0.05469 0.06412 0.05482 0.05046 0.05404 0.03704 C 0.0539 0.03403 0.05325 0.03079 0.05221 0.0287 C 0.05078 0.02593 0.04284 0.01782 0.04075 0.0169 C 0.03854 0.01574 0.03633 0.01574 0.03398 0.01505 C 0.03242 0.01458 0.03099 0.01412 0.02943 0.01343 C 0.02747 0.0125 0.02552 0.01111 0.0237 0.00995 C 0.02279 0.00949 0.02161 0.00926 0.02083 0.00833 C 0.01979 0.00718 0.01901 0.00579 0.01797 0.00509 C 0.0168 0.00417 0.00833 0.00185 0.00755 0.00162 C 0.0013 -0.0007 0.00625 7.40741E-7 1.45833E-6 7.40741E-7 " pathEditMode="relative" rAng="0" ptsTypes="AAAAAAAAAAAAAAAAAAAAAA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77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44727 0.0611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57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/>
      <p:bldP spid="25" grpId="1"/>
      <p:bldP spid="25" grpId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00379168-A746-43BD-B2D3-6D4B999E0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82" y="184419"/>
            <a:ext cx="8126970" cy="6565613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EFFF69C-C6BB-4E68-B5CA-CDD04B862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80" y="4073157"/>
            <a:ext cx="760224" cy="810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8064BBD-5280-40FB-AACD-E8EBBE0E9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3999">
            <a:off x="6815115" y="691640"/>
            <a:ext cx="823135" cy="8774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1DB2BF5-E353-4DC5-95BC-F50836BCF7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683" y="1370163"/>
            <a:ext cx="1009254" cy="11110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6DA4A4C-715E-4765-BD07-85A8DAD80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450" y="3382938"/>
            <a:ext cx="608399" cy="6485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0C27A05-0A3E-4D0B-BBCB-59B6CFEEB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717">
            <a:off x="4444789" y="3728717"/>
            <a:ext cx="692277" cy="7379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15DC2DE-D787-431C-84AA-B435981F3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3500">
            <a:off x="5223483" y="2682283"/>
            <a:ext cx="568733" cy="606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F852FF7-53E6-48EB-AA4B-1633ACFA5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543">
            <a:off x="6531711" y="1837917"/>
            <a:ext cx="691892" cy="7375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8ADB35E-3F8E-48C4-A6E5-047916432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4273">
            <a:off x="7475748" y="2421152"/>
            <a:ext cx="602557" cy="6423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28BF604-5858-4AAB-88D1-EF0F73C364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4" y="4542724"/>
            <a:ext cx="3285817" cy="2310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9C518AA-F7C9-4AEE-B177-47264CB09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728">
            <a:off x="11248028" y="2818649"/>
            <a:ext cx="608399" cy="6485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0E66F53-66AE-41AB-9700-BEED19F95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4543">
            <a:off x="7757211" y="1502912"/>
            <a:ext cx="703577" cy="7500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72FB311-19DA-4F37-8382-25A8387EB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23359">
            <a:off x="9470788" y="3098433"/>
            <a:ext cx="691892" cy="7375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ED966B8-8B10-49F6-A40C-029D4299AC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709508" y="6116795"/>
            <a:ext cx="520931" cy="6385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F6A01A9-CC6D-4745-94E6-75F8A8F327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265931" y="6233645"/>
            <a:ext cx="454729" cy="5783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08FB4A2-086E-4BEC-AFD0-4EBE01440A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138580" y="5825765"/>
            <a:ext cx="471806" cy="5783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94C50632-51B7-4D2F-B06E-86C980DC1C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957023" y="5958314"/>
            <a:ext cx="622510" cy="79171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1501F55E-2933-4B51-AA74-80C5DD38765E}"/>
              </a:ext>
            </a:extLst>
          </p:cNvPr>
          <p:cNvSpPr/>
          <p:nvPr/>
        </p:nvSpPr>
        <p:spPr>
          <a:xfrm>
            <a:off x="5489243" y="1675839"/>
            <a:ext cx="795924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9DE29915-8531-4036-8AA1-4DF3B73822A0}"/>
              </a:ext>
            </a:extLst>
          </p:cNvPr>
          <p:cNvSpPr/>
          <p:nvPr/>
        </p:nvSpPr>
        <p:spPr>
          <a:xfrm>
            <a:off x="5217064" y="2757632"/>
            <a:ext cx="581570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371E8371-7599-479B-93D0-E358B61632CC}"/>
              </a:ext>
            </a:extLst>
          </p:cNvPr>
          <p:cNvSpPr/>
          <p:nvPr/>
        </p:nvSpPr>
        <p:spPr>
          <a:xfrm>
            <a:off x="6436772" y="3166554"/>
            <a:ext cx="715192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45AE91BF-1574-46CC-B32B-86AE8F520B43}"/>
              </a:ext>
            </a:extLst>
          </p:cNvPr>
          <p:cNvSpPr/>
          <p:nvPr/>
        </p:nvSpPr>
        <p:spPr>
          <a:xfrm>
            <a:off x="6589299" y="1974854"/>
            <a:ext cx="581570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EC718118-471E-4AF8-844A-8C68BDC2EA2A}"/>
              </a:ext>
            </a:extLst>
          </p:cNvPr>
          <p:cNvSpPr/>
          <p:nvPr/>
        </p:nvSpPr>
        <p:spPr>
          <a:xfrm>
            <a:off x="7810507" y="1651790"/>
            <a:ext cx="581570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33F91D75-FF8D-406C-A3ED-A0571E0F3C1A}"/>
              </a:ext>
            </a:extLst>
          </p:cNvPr>
          <p:cNvSpPr/>
          <p:nvPr/>
        </p:nvSpPr>
        <p:spPr>
          <a:xfrm>
            <a:off x="10034658" y="2316200"/>
            <a:ext cx="814810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4985708F-6A25-4BF2-815F-37B05CBD4F86}"/>
              </a:ext>
            </a:extLst>
          </p:cNvPr>
          <p:cNvSpPr/>
          <p:nvPr/>
        </p:nvSpPr>
        <p:spPr>
          <a:xfrm>
            <a:off x="8886525" y="1782694"/>
            <a:ext cx="581570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A95A14E0-CBE3-4810-A42A-AB1149B15541}"/>
              </a:ext>
            </a:extLst>
          </p:cNvPr>
          <p:cNvSpPr/>
          <p:nvPr/>
        </p:nvSpPr>
        <p:spPr>
          <a:xfrm>
            <a:off x="8300621" y="731432"/>
            <a:ext cx="763480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9F71D3F9-104D-4E3B-80D1-9095868D2CC1}"/>
              </a:ext>
            </a:extLst>
          </p:cNvPr>
          <p:cNvSpPr/>
          <p:nvPr/>
        </p:nvSpPr>
        <p:spPr>
          <a:xfrm>
            <a:off x="6877657" y="910283"/>
            <a:ext cx="755742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DF21CF36-01C1-4ADD-A4C0-69504D4634D5}"/>
              </a:ext>
            </a:extLst>
          </p:cNvPr>
          <p:cNvSpPr/>
          <p:nvPr/>
        </p:nvSpPr>
        <p:spPr>
          <a:xfrm>
            <a:off x="9549873" y="4466160"/>
            <a:ext cx="847114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1E64BEA-252C-4DDD-9011-6B53601D2C90}"/>
              </a:ext>
            </a:extLst>
          </p:cNvPr>
          <p:cNvSpPr/>
          <p:nvPr/>
        </p:nvSpPr>
        <p:spPr>
          <a:xfrm>
            <a:off x="9549873" y="3249906"/>
            <a:ext cx="581570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98427AAC-F4AE-4DFB-A51B-4F36EE57DA41}"/>
              </a:ext>
            </a:extLst>
          </p:cNvPr>
          <p:cNvSpPr/>
          <p:nvPr/>
        </p:nvSpPr>
        <p:spPr>
          <a:xfrm>
            <a:off x="10449572" y="3510443"/>
            <a:ext cx="581570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93B97E47-DE10-40A2-8D5F-CB487D1DE4C2}"/>
              </a:ext>
            </a:extLst>
          </p:cNvPr>
          <p:cNvSpPr/>
          <p:nvPr/>
        </p:nvSpPr>
        <p:spPr>
          <a:xfrm>
            <a:off x="5864080" y="4296350"/>
            <a:ext cx="581570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2BC8077A-5D56-4FE8-9971-61A49D0B337D}"/>
              </a:ext>
            </a:extLst>
          </p:cNvPr>
          <p:cNvSpPr/>
          <p:nvPr/>
        </p:nvSpPr>
        <p:spPr>
          <a:xfrm>
            <a:off x="4500142" y="3865890"/>
            <a:ext cx="581570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0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47F5074A-FA2D-4B43-92AB-F73F0DAA5AFA}"/>
              </a:ext>
            </a:extLst>
          </p:cNvPr>
          <p:cNvSpPr/>
          <p:nvPr/>
        </p:nvSpPr>
        <p:spPr>
          <a:xfrm>
            <a:off x="4958411" y="6158024"/>
            <a:ext cx="581570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7F3C600C-106C-4A22-82FD-91627B35F956}"/>
              </a:ext>
            </a:extLst>
          </p:cNvPr>
          <p:cNvSpPr/>
          <p:nvPr/>
        </p:nvSpPr>
        <p:spPr>
          <a:xfrm>
            <a:off x="8661604" y="6218871"/>
            <a:ext cx="581570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1997E73B-55CF-414C-9F2C-A61C64EE5EB3}"/>
              </a:ext>
            </a:extLst>
          </p:cNvPr>
          <p:cNvSpPr/>
          <p:nvPr/>
        </p:nvSpPr>
        <p:spPr>
          <a:xfrm rot="876602">
            <a:off x="11317531" y="2974911"/>
            <a:ext cx="339825" cy="41208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907C5D98-178F-4F4B-8AF9-79D6F409E288}"/>
              </a:ext>
            </a:extLst>
          </p:cNvPr>
          <p:cNvSpPr/>
          <p:nvPr/>
        </p:nvSpPr>
        <p:spPr>
          <a:xfrm>
            <a:off x="7527429" y="2584227"/>
            <a:ext cx="487907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0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3E13909F-37C1-48D0-9177-D06CFCB4DEDB}"/>
              </a:ext>
            </a:extLst>
          </p:cNvPr>
          <p:cNvSpPr/>
          <p:nvPr/>
        </p:nvSpPr>
        <p:spPr>
          <a:xfrm>
            <a:off x="6733897" y="5385560"/>
            <a:ext cx="581570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6F134386-C05C-43D7-BCCF-D5A3F09AD787}"/>
              </a:ext>
            </a:extLst>
          </p:cNvPr>
          <p:cNvSpPr/>
          <p:nvPr/>
        </p:nvSpPr>
        <p:spPr>
          <a:xfrm>
            <a:off x="7480597" y="5165457"/>
            <a:ext cx="581570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8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A567AAB9-BD0C-4059-9AD1-2D47983B5D8D}"/>
              </a:ext>
            </a:extLst>
          </p:cNvPr>
          <p:cNvSpPr/>
          <p:nvPr/>
        </p:nvSpPr>
        <p:spPr>
          <a:xfrm>
            <a:off x="5891824" y="5228034"/>
            <a:ext cx="581570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CB50A251-1574-4B02-9676-CD824E56B960}"/>
              </a:ext>
            </a:extLst>
          </p:cNvPr>
          <p:cNvSpPr/>
          <p:nvPr/>
        </p:nvSpPr>
        <p:spPr>
          <a:xfrm>
            <a:off x="11204205" y="5979507"/>
            <a:ext cx="471807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8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32EFCE58-5116-419E-B258-B3E489EEB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23359">
            <a:off x="9562962" y="881665"/>
            <a:ext cx="691892" cy="737583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="" xmlns:a16="http://schemas.microsoft.com/office/drawing/2014/main" id="{BD5B79F5-AB70-4FA3-9B44-AC91B985E003}"/>
              </a:ext>
            </a:extLst>
          </p:cNvPr>
          <p:cNvSpPr/>
          <p:nvPr/>
        </p:nvSpPr>
        <p:spPr>
          <a:xfrm>
            <a:off x="9642047" y="1033138"/>
            <a:ext cx="581570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881A33F1-015B-4ADA-B4D3-0A602687F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23359">
            <a:off x="8389619" y="2831515"/>
            <a:ext cx="691892" cy="737583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="" xmlns:a16="http://schemas.microsoft.com/office/drawing/2014/main" id="{D6475B6A-3342-4B7F-95BC-D00206CB250E}"/>
              </a:ext>
            </a:extLst>
          </p:cNvPr>
          <p:cNvSpPr/>
          <p:nvPr/>
        </p:nvSpPr>
        <p:spPr>
          <a:xfrm>
            <a:off x="8468704" y="2982988"/>
            <a:ext cx="581570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C17EDEF-B559-4153-99F8-A62B2F08D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029">
            <a:off x="10830011" y="1700655"/>
            <a:ext cx="691892" cy="737583"/>
          </a:xfrm>
          <a:prstGeom prst="rect">
            <a:avLst/>
          </a:prstGeom>
        </p:spPr>
      </p:pic>
      <p:sp>
        <p:nvSpPr>
          <p:cNvPr id="52" name="Oval 51">
            <a:extLst>
              <a:ext uri="{FF2B5EF4-FFF2-40B4-BE49-F238E27FC236}">
                <a16:creationId xmlns="" xmlns:a16="http://schemas.microsoft.com/office/drawing/2014/main" id="{FBE26F7A-0ACC-4692-B2CC-6FC8331B69CA}"/>
              </a:ext>
            </a:extLst>
          </p:cNvPr>
          <p:cNvSpPr/>
          <p:nvPr/>
        </p:nvSpPr>
        <p:spPr>
          <a:xfrm rot="21084670">
            <a:off x="10909096" y="1852128"/>
            <a:ext cx="581570" cy="4402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0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9F38C3F4-DD18-4CF4-BC40-C4916BD34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898">
            <a:off x="7139024" y="3577198"/>
            <a:ext cx="933340" cy="1027459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="" xmlns:a16="http://schemas.microsoft.com/office/drawing/2014/main" id="{4ED4DD11-2BA9-489E-BDAE-4F39094CA0BB}"/>
              </a:ext>
            </a:extLst>
          </p:cNvPr>
          <p:cNvSpPr/>
          <p:nvPr/>
        </p:nvSpPr>
        <p:spPr>
          <a:xfrm rot="522898">
            <a:off x="7420452" y="3939272"/>
            <a:ext cx="438070" cy="4070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9</a:t>
            </a:r>
            <a:endParaRPr lang="vi-VN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679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C5F213E-B140-479D-A71D-908937D467FF}"/>
              </a:ext>
            </a:extLst>
          </p:cNvPr>
          <p:cNvGrpSpPr/>
          <p:nvPr/>
        </p:nvGrpSpPr>
        <p:grpSpPr>
          <a:xfrm>
            <a:off x="10306177" y="3097915"/>
            <a:ext cx="1311147" cy="1133379"/>
            <a:chOff x="10391491" y="3225909"/>
            <a:chExt cx="1031940" cy="925083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77860A88-629A-4C55-89AE-CC178037E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8511">
              <a:off x="10391491" y="3225909"/>
              <a:ext cx="1031940" cy="92508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9B95D3FD-5BF1-4A25-A6F2-E36D496A6C74}"/>
                </a:ext>
              </a:extLst>
            </p:cNvPr>
            <p:cNvSpPr/>
            <p:nvPr/>
          </p:nvSpPr>
          <p:spPr>
            <a:xfrm rot="488318">
              <a:off x="10571623" y="3392361"/>
              <a:ext cx="673056" cy="36811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27FAE797-C302-4A5F-80BD-54415095D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623">
            <a:off x="32887" y="1882171"/>
            <a:ext cx="2238500" cy="94887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2A7A416-DC3B-4C12-B101-80306F7D1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329" y="2142047"/>
            <a:ext cx="1024124" cy="890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AC164BD-6E65-4754-A83C-21B9F6F57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620">
            <a:off x="2255747" y="2166637"/>
            <a:ext cx="952605" cy="805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A0ACA5F-402A-476C-BA8E-348B5F6AD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534">
            <a:off x="4147668" y="2191809"/>
            <a:ext cx="1031940" cy="925083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="" xmlns:a16="http://schemas.microsoft.com/office/drawing/2014/main" id="{6D7D6A93-1196-4597-91EF-32A0F3D1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436">
            <a:off x="5128573" y="2314782"/>
            <a:ext cx="1024124" cy="890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0FADDC-0565-40FF-8CFF-0BF0E4E93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788">
            <a:off x="6091330" y="2433679"/>
            <a:ext cx="1082458" cy="970370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="" xmlns:a16="http://schemas.microsoft.com/office/drawing/2014/main" id="{6ADAC8BD-F729-4B03-8DEE-350B97D5D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587">
            <a:off x="7124410" y="2681384"/>
            <a:ext cx="1167746" cy="10150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18AFA4A-BBA8-46AC-850D-9344B6862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625">
            <a:off x="8172951" y="2864987"/>
            <a:ext cx="1136841" cy="1019122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="" xmlns:a16="http://schemas.microsoft.com/office/drawing/2014/main" id="{37CED80D-C697-4436-BAEB-043CE5859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922">
            <a:off x="9144542" y="3001906"/>
            <a:ext cx="1219742" cy="10455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33D5D1F-F4A0-417B-8096-8CC581971789}"/>
              </a:ext>
            </a:extLst>
          </p:cNvPr>
          <p:cNvSpPr/>
          <p:nvPr/>
        </p:nvSpPr>
        <p:spPr>
          <a:xfrm rot="381738">
            <a:off x="1524043" y="2208578"/>
            <a:ext cx="572526" cy="31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0D89C70-9AC5-4C0E-B2E0-F693395FAB21}"/>
              </a:ext>
            </a:extLst>
          </p:cNvPr>
          <p:cNvSpPr/>
          <p:nvPr/>
        </p:nvSpPr>
        <p:spPr>
          <a:xfrm rot="381738">
            <a:off x="4382280" y="2346584"/>
            <a:ext cx="572526" cy="31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CD92EFA-0DCD-4014-9613-162A35987757}"/>
              </a:ext>
            </a:extLst>
          </p:cNvPr>
          <p:cNvSpPr/>
          <p:nvPr/>
        </p:nvSpPr>
        <p:spPr>
          <a:xfrm rot="306159">
            <a:off x="5373073" y="2471822"/>
            <a:ext cx="572526" cy="31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D48881C-F9FF-4002-B3FD-8000CE27CFA9}"/>
              </a:ext>
            </a:extLst>
          </p:cNvPr>
          <p:cNvSpPr/>
          <p:nvPr/>
        </p:nvSpPr>
        <p:spPr>
          <a:xfrm rot="1116790">
            <a:off x="6360635" y="2619032"/>
            <a:ext cx="572526" cy="31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A90A598-DE49-4BFC-AB04-3D6CD2054ED0}"/>
              </a:ext>
            </a:extLst>
          </p:cNvPr>
          <p:cNvSpPr/>
          <p:nvPr/>
        </p:nvSpPr>
        <p:spPr>
          <a:xfrm rot="739828">
            <a:off x="7395132" y="2830660"/>
            <a:ext cx="701481" cy="4503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7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E356D15-37E7-4506-913D-A94D33334344}"/>
              </a:ext>
            </a:extLst>
          </p:cNvPr>
          <p:cNvSpPr/>
          <p:nvPr/>
        </p:nvSpPr>
        <p:spPr>
          <a:xfrm rot="381738">
            <a:off x="8371067" y="3001367"/>
            <a:ext cx="705693" cy="4403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D1FF7C4-620F-4400-9521-F3260084E472}"/>
              </a:ext>
            </a:extLst>
          </p:cNvPr>
          <p:cNvSpPr/>
          <p:nvPr/>
        </p:nvSpPr>
        <p:spPr>
          <a:xfrm rot="529420">
            <a:off x="9407091" y="3162562"/>
            <a:ext cx="716379" cy="42644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9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39053A8-55FA-49D9-94F9-8D3019DE6363}"/>
              </a:ext>
            </a:extLst>
          </p:cNvPr>
          <p:cNvSpPr/>
          <p:nvPr/>
        </p:nvSpPr>
        <p:spPr>
          <a:xfrm rot="138947">
            <a:off x="3397951" y="2327273"/>
            <a:ext cx="572526" cy="31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D3DC4C8-2336-41B3-B963-7A142E8BC57C}"/>
              </a:ext>
            </a:extLst>
          </p:cNvPr>
          <p:cNvSpPr/>
          <p:nvPr/>
        </p:nvSpPr>
        <p:spPr>
          <a:xfrm rot="224227">
            <a:off x="2438094" y="2290594"/>
            <a:ext cx="572526" cy="29770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614538C-B2A9-4FAD-9894-BC6030465C88}"/>
              </a:ext>
            </a:extLst>
          </p:cNvPr>
          <p:cNvSpPr txBox="1"/>
          <p:nvPr/>
        </p:nvSpPr>
        <p:spPr>
          <a:xfrm rot="557143">
            <a:off x="2475741" y="-139484"/>
            <a:ext cx="618236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4400" b="1" dirty="0">
                <a:solidFill>
                  <a:srgbClr val="FFFF00"/>
                </a:solidFill>
              </a:rPr>
              <a:t>10</a:t>
            </a:r>
            <a:endParaRPr lang="vi-VN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66372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086 0.2868 L -0.9086 0.28704 C -0.90586 0.28843 -0.903 0.29028 -0.90013 0.2919 C -0.89857 0.29259 -0.89688 0.29282 -0.89531 0.29352 C -0.89024 0.2956 -0.88529 0.29792 -0.88021 0.30023 C -0.87761 0.30139 -0.87513 0.30324 -0.87253 0.3037 L -0.85938 0.30532 L -0.82136 0.30856 C -0.81628 0.30972 -0.8112 0.31111 -0.80612 0.31204 C -0.79219 0.31458 -0.77435 0.31481 -0.76146 0.31551 C -0.74115 0.31921 -0.74466 0.31805 -0.72357 0.32384 C -0.71966 0.32477 -0.71615 0.32569 -0.71211 0.32731 C -0.68919 0.33611 -0.71302 0.32893 -0.6931 0.33565 C -0.68763 0.3375 -0.67383 0.3412 -0.66862 0.34236 C -0.65716 0.34491 -0.64961 0.34444 -0.63711 0.34583 C -0.63281 0.3463 -0.62826 0.34699 -0.62383 0.34745 C -0.61628 0.34815 -0.6086 0.34838 -0.60104 0.34907 L -0.56784 0.35255 L -0.55169 0.35417 C -0.49805 0.36111 -0.58333 0.34977 -0.52331 0.35926 C -0.51419 0.36065 -0.50482 0.36134 -0.4957 0.36273 C -0.48841 0.36366 -0.48112 0.36574 -0.47383 0.36597 L -0.43307 0.36759 L -0.39883 0.36944 L -0.35703 0.37106 C -0.31224 0.375 -0.37044 0.37014 -0.29727 0.37454 C -0.24688 0.37731 -0.31901 0.375 -0.25833 0.37778 L -0.20703 0.37963 L -0.15482 0.37778 C -0.14583 0.37731 -0.12956 0.37454 -0.11875 0.37268 C -0.11615 0.37153 -0.11367 0.37014 -0.1112 0.36944 C -0.10521 0.36736 -0.09896 0.3669 -0.0931 0.36435 C -0.08932 0.36273 -0.08568 0.36042 -0.08164 0.35926 C -0.07318 0.35648 -0.06445 0.35625 -0.05612 0.35255 C -0.05456 0.35185 -0.04128 0.3463 -0.03802 0.34398 C -0.03672 0.34329 -0.03555 0.34167 -0.03425 0.34074 C -0.02721 0.33611 -0.02331 0.33518 -0.01615 0.33218 C -0.01328 0.32824 -0.01016 0.325 -0.00768 0.32037 C -0.00612 0.31759 -0.00469 0.31458 -0.00287 0.31204 C -0.0013 0.30972 0.00026 0.30741 0.00182 0.30532 C 0.00273 0.30417 0.0039 0.30324 0.00456 0.30185 C 0.00638 0.29884 0.00781 0.29514 0.0095 0.2919 C 0.01015 0.29005 0.01146 0.28843 0.01224 0.2868 C 0.01823 0.2743 0.01185 0.28611 0.01797 0.26991 C 0.01927 0.2662 0.02109 0.26319 0.02279 0.25972 C 0.02643 0.24352 0.02239 0.25903 0.02838 0.24282 C 0.02917 0.24074 0.02969 0.23843 0.03034 0.23611 C 0.03125 0.23333 0.03229 0.23055 0.0332 0.22778 C 0.03346 0.22477 0.03346 0.22199 0.03398 0.21921 C 0.03476 0.2162 0.03607 0.21366 0.03698 0.21088 C 0.0375 0.20856 0.03828 0.20625 0.03893 0.20417 C 0.03919 0.20069 0.03932 0.19722 0.03984 0.19398 C 0.04049 0.18912 0.04232 0.1831 0.04362 0.1787 C 0.04388 0.17662 0.04414 0.1743 0.04453 0.17199 C 0.04505 0.16921 0.04583 0.16643 0.04648 0.16366 C 0.04713 0.16018 0.04765 0.15694 0.04818 0.15347 C 0.0487 0.14954 0.04883 0.1456 0.04935 0.14167 C 0.04948 0.13981 0.05013 0.13843 0.05026 0.13657 C 0.05078 0.13032 0.05091 0.1243 0.05117 0.11805 C 0.05143 0.11343 0.05169 0.10903 0.05221 0.10463 C 0.05247 0.10162 0.05273 0.09884 0.05312 0.09606 C 0.05547 0.07245 0.0526 0.09838 0.05508 0.07755 C 0.05469 0.06412 0.05482 0.05046 0.05404 0.03704 C 0.0539 0.03403 0.05325 0.03079 0.05221 0.0287 C 0.05078 0.02593 0.04284 0.01782 0.04075 0.0169 C 0.03854 0.01574 0.03633 0.01574 0.03398 0.01505 C 0.03242 0.01458 0.03099 0.01412 0.02943 0.01343 C 0.02747 0.0125 0.02552 0.01111 0.0237 0.00995 C 0.02279 0.00949 0.02161 0.00926 0.02083 0.00833 C 0.01979 0.00718 0.01901 0.00579 0.01797 0.00509 C 0.0168 0.00417 0.00833 0.00185 0.00755 0.00162 C 0.0013 -0.0007 0.00625 7.40741E-7 1.45833E-6 7.40741E-7 " pathEditMode="relative" rAng="0" ptsTypes="AAAAAAAAAAAAAAAAAAAAAA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77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44727 0.0611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57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/>
      <p:bldP spid="25" grpId="1"/>
      <p:bldP spid="25" grpId="2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82857" y="189353"/>
            <a:ext cx="34337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945405" y="1326723"/>
            <a:ext cx="872269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947025" y="122239"/>
            <a:ext cx="228600" cy="142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88" y="-15853"/>
            <a:ext cx="2451518" cy="23058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0" y="2289980"/>
            <a:ext cx="11940466" cy="393927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10.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sắp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xếp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vi 10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cuộc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4544983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234439" y="615315"/>
            <a:ext cx="9220201" cy="407860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602482" y="883920"/>
            <a:ext cx="8656320" cy="1828800"/>
            <a:chOff x="853440" y="838200"/>
            <a:chExt cx="8656320" cy="18288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" y="838200"/>
              <a:ext cx="1828800" cy="18288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838200"/>
              <a:ext cx="1828800" cy="18288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1842" y="838200"/>
              <a:ext cx="1828800" cy="18288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1680" y="838200"/>
              <a:ext cx="1828800" cy="18288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0960" y="838200"/>
              <a:ext cx="1828800" cy="182880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602482" y="2865120"/>
            <a:ext cx="8656320" cy="1828800"/>
            <a:chOff x="853440" y="838200"/>
            <a:chExt cx="8656320" cy="182880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" y="838200"/>
              <a:ext cx="1828800" cy="18288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838200"/>
              <a:ext cx="1828800" cy="18288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1842" y="838200"/>
              <a:ext cx="1828800" cy="18288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1680" y="838200"/>
              <a:ext cx="1828800" cy="18288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0960" y="838200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3209932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58878" y="478155"/>
            <a:ext cx="10782223" cy="572452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Blue Bow, Bow, Blue PNG Transparent Clipart Image and PSD File for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892412"/>
            <a:ext cx="2687367" cy="2687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lue Bow, Bow, Blue PNG Transparent Clipart Image and PSD File for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718" y="892412"/>
            <a:ext cx="2687367" cy="2687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lue Bow, Bow, Blue PNG Transparent Clipart Image and PSD File for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172" y="892412"/>
            <a:ext cx="2687367" cy="2687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lue Bow, Bow, Blue PNG Transparent Clipart Image and PSD File for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101" y="892412"/>
            <a:ext cx="2687367" cy="2687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lue Bow, Bow, Blue PNG Transparent Clipart Image and PSD File for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734" y="892412"/>
            <a:ext cx="2687367" cy="2687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lue Bow, Bow, Blue PNG Transparent Clipart Image and PSD File for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85" y="3083745"/>
            <a:ext cx="2687367" cy="2687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lue Bow, Bow, Blue PNG Transparent Clipart Image and PSD File for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339" y="3083745"/>
            <a:ext cx="2687367" cy="2687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lue Bow, Bow, Blue PNG Transparent Clipart Image and PSD File for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268" y="3083745"/>
            <a:ext cx="2687367" cy="2687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Blue Bow, Bow, Blue PNG Transparent Clipart Image and PSD File for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140" y="3083745"/>
            <a:ext cx="2687367" cy="2687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lue Bow, Bow, Blue PNG Transparent Clipart Image and PSD File for ...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549" y="3083745"/>
            <a:ext cx="2687367" cy="26873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294313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641027" y="600075"/>
            <a:ext cx="10850103" cy="572452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6" descr="Hat Cartoon clipart - Hat, Baseball, Cap, transparent clip ar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1929" y="1364669"/>
            <a:ext cx="2042898" cy="1543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at Cartoon clipart - Hat, Baseball, Cap, transparent clip ar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05729" y="1364669"/>
            <a:ext cx="2042898" cy="1543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at Cartoon clipart - Hat, Baseball, Cap, transparent clip ar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8734" y="1364669"/>
            <a:ext cx="2042898" cy="1543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at Cartoon clipart - Hat, Baseball, Cap, transparent clip ar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5495" y="1364669"/>
            <a:ext cx="2042898" cy="1543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at Cartoon clipart - Hat, Baseball, Cap, transparent clip ar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2860" y="1364669"/>
            <a:ext cx="2042898" cy="1543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at Cartoon clipart - Hat, Baseball, Cap, transparent clip ar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370" y="3844634"/>
            <a:ext cx="2042898" cy="1543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at Cartoon clipart - Hat, Baseball, Cap, transparent clip ar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52522" y="3844634"/>
            <a:ext cx="2042898" cy="1543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at Cartoon clipart - Hat, Baseball, Cap, transparent clip ar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9282" y="3844634"/>
            <a:ext cx="2042898" cy="1543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at Cartoon clipart - Hat, Baseball, Cap, transparent clip ar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12180" y="3844634"/>
            <a:ext cx="2042898" cy="1543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at Cartoon clipart - Hat, Baseball, Cap, transparent clip ar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99545" y="3844634"/>
            <a:ext cx="2042898" cy="1543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473524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96" y="418243"/>
            <a:ext cx="10515600" cy="5147565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>
                <a:solidFill>
                  <a:srgbClr val="002060"/>
                </a:solidFill>
              </a:rPr>
              <a:t>Bài 1: </a:t>
            </a:r>
            <a:r>
              <a:rPr lang="vi-VN" b="1" dirty="0">
                <a:solidFill>
                  <a:srgbClr val="002060"/>
                </a:solidFill>
              </a:rPr>
              <a:t>Tập viết số:</a:t>
            </a:r>
          </a:p>
        </p:txBody>
      </p:sp>
      <p:pic>
        <p:nvPicPr>
          <p:cNvPr id="2052" name="Picture 4" descr="Classroom Student Cartoon, PNG, 6742x4180px, Classroom, Blackboard ..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074" y="3763877"/>
            <a:ext cx="4173025" cy="2585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31773" flipH="1">
            <a:off x="-206144" y="704344"/>
            <a:ext cx="1074533" cy="1074533"/>
          </a:xfrm>
          <a:prstGeom prst="rect">
            <a:avLst/>
          </a:prstGeom>
        </p:spPr>
      </p:pic>
      <p:pic>
        <p:nvPicPr>
          <p:cNvPr id="6" name="btnInknoeActivity" hidden="1">
            <a:extLst>
              <a:ext uri="{FF2B5EF4-FFF2-40B4-BE49-F238E27FC236}">
                <a16:creationId xmlns="" xmlns:a16="http://schemas.microsoft.com/office/drawing/2014/main" id="{203EF30A-B70E-4F5C-B2CA-4E0CB5EA78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08" y="4999071"/>
            <a:ext cx="2219546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DF871C9-AB0C-47B2-B75A-B6F220C84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84" y="1809458"/>
            <a:ext cx="11591726" cy="9131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039155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">
            <a:extLst>
              <a:ext uri="{FF2B5EF4-FFF2-40B4-BE49-F238E27FC236}">
                <a16:creationId xmlns:a16="http://schemas.microsoft.com/office/drawing/2014/main" xmlns="" id="{E26DABA2-C180-7B1B-C64F-8D6610153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35564"/>
            <a:ext cx="12386770" cy="1422436"/>
          </a:xfrm>
          <a:prstGeom prst="rect">
            <a:avLst/>
          </a:prstGeom>
        </p:spPr>
      </p:pic>
      <p:pic>
        <p:nvPicPr>
          <p:cNvPr id="17" name="Picture 2" descr="Hướng dẫn cách xem sách giáo khoa lớp 1 trên mạng">
            <a:extLst>
              <a:ext uri="{FF2B5EF4-FFF2-40B4-BE49-F238E27FC236}">
                <a16:creationId xmlns:a16="http://schemas.microsoft.com/office/drawing/2014/main" xmlns="" id="{C4DAA08B-71C3-D972-A0BE-D1DBF1C31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2" t="18483" r="3644" b="13960"/>
          <a:stretch/>
        </p:blipFill>
        <p:spPr bwMode="auto">
          <a:xfrm>
            <a:off x="169551" y="165515"/>
            <a:ext cx="394772" cy="43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F1E1826-57C0-C090-66F7-00AE2374D599}"/>
              </a:ext>
            </a:extLst>
          </p:cNvPr>
          <p:cNvSpPr txBox="1"/>
          <p:nvPr/>
        </p:nvSpPr>
        <p:spPr>
          <a:xfrm>
            <a:off x="2953414" y="993713"/>
            <a:ext cx="539048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Arial" pitchFamily="34" charset="0"/>
              </a:rPr>
              <a:t>Bài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Arial" pitchFamily="34" charset="0"/>
              </a:rPr>
              <a:t>16: </a:t>
            </a:r>
            <a:r>
              <a:rPr lang="en-US" sz="6000" b="1" spc="600" dirty="0" err="1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阿里巴巴普惠体 2.0 55 Regular" panose="00020600040101010101" pitchFamily="18" charset="-122"/>
                <a:cs typeface="Arial" panose="020B0604020202020204" pitchFamily="34" charset="0"/>
                <a:sym typeface="阿里巴巴普惠体 2.0 55 Regular" panose="00020600040101010101" pitchFamily="18" charset="-122"/>
              </a:rPr>
              <a:t>Số</a:t>
            </a:r>
            <a:r>
              <a:rPr lang="en-US" sz="6000" b="1" spc="6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阿里巴巴普惠体 2.0 55 Regular" panose="00020600040101010101" pitchFamily="18" charset="-122"/>
                <a:cs typeface="Arial" panose="020B0604020202020204" pitchFamily="34" charset="0"/>
                <a:sym typeface="阿里巴巴普惠体 2.0 55 Regular" panose="00020600040101010101" pitchFamily="18" charset="-122"/>
              </a:rPr>
              <a:t> 10</a:t>
            </a:r>
          </a:p>
          <a:p>
            <a:pPr algn="ctr"/>
            <a:r>
              <a:rPr lang="en-US" sz="4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Arial" pitchFamily="34" charset="0"/>
              </a:rPr>
              <a:t> </a:t>
            </a:r>
            <a:endParaRPr lang="en-US" sz="1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337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be 4"/>
          <p:cNvSpPr/>
          <p:nvPr/>
        </p:nvSpPr>
        <p:spPr>
          <a:xfrm>
            <a:off x="11242804" y="2967030"/>
            <a:ext cx="350995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/>
          <p:cNvSpPr/>
          <p:nvPr/>
        </p:nvSpPr>
        <p:spPr>
          <a:xfrm>
            <a:off x="10783461" y="2870201"/>
            <a:ext cx="331916" cy="476268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34"/>
          <p:cNvSpPr/>
          <p:nvPr/>
        </p:nvSpPr>
        <p:spPr>
          <a:xfrm>
            <a:off x="10764381" y="2726959"/>
            <a:ext cx="350995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240109" y="2541090"/>
            <a:ext cx="350995" cy="814262"/>
            <a:chOff x="9742314" y="3431822"/>
            <a:chExt cx="508000" cy="1196622"/>
          </a:xfrm>
        </p:grpSpPr>
        <p:sp>
          <p:nvSpPr>
            <p:cNvPr id="28" name="Cube 27"/>
            <p:cNvSpPr/>
            <p:nvPr/>
          </p:nvSpPr>
          <p:spPr>
            <a:xfrm>
              <a:off x="9742314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ube 35"/>
            <p:cNvSpPr/>
            <p:nvPr/>
          </p:nvSpPr>
          <p:spPr>
            <a:xfrm>
              <a:off x="9742314" y="3776133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ube 36"/>
            <p:cNvSpPr/>
            <p:nvPr/>
          </p:nvSpPr>
          <p:spPr>
            <a:xfrm>
              <a:off x="9742314" y="3431822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709555" y="2306280"/>
            <a:ext cx="350995" cy="1048554"/>
            <a:chOff x="9064980" y="3087511"/>
            <a:chExt cx="508000" cy="1540933"/>
          </a:xfrm>
        </p:grpSpPr>
        <p:sp>
          <p:nvSpPr>
            <p:cNvPr id="29" name="Cube 28"/>
            <p:cNvSpPr/>
            <p:nvPr/>
          </p:nvSpPr>
          <p:spPr>
            <a:xfrm>
              <a:off x="9064980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9064980" y="3087511"/>
              <a:ext cx="508000" cy="1196622"/>
              <a:chOff x="9742314" y="3431822"/>
              <a:chExt cx="508000" cy="1196622"/>
            </a:xfrm>
          </p:grpSpPr>
          <p:sp>
            <p:nvSpPr>
              <p:cNvPr id="39" name="Cube 38"/>
              <p:cNvSpPr/>
              <p:nvPr/>
            </p:nvSpPr>
            <p:spPr>
              <a:xfrm>
                <a:off x="9742314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ube 39"/>
              <p:cNvSpPr/>
              <p:nvPr/>
            </p:nvSpPr>
            <p:spPr>
              <a:xfrm>
                <a:off x="9742314" y="3776133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ube 40"/>
              <p:cNvSpPr/>
              <p:nvPr/>
            </p:nvSpPr>
            <p:spPr>
              <a:xfrm>
                <a:off x="9742314" y="3431822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9190497" y="2083615"/>
            <a:ext cx="350995" cy="1286687"/>
            <a:chOff x="8387646" y="2737555"/>
            <a:chExt cx="508000" cy="1890889"/>
          </a:xfrm>
        </p:grpSpPr>
        <p:sp>
          <p:nvSpPr>
            <p:cNvPr id="30" name="Cube 29"/>
            <p:cNvSpPr/>
            <p:nvPr/>
          </p:nvSpPr>
          <p:spPr>
            <a:xfrm>
              <a:off x="8387646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8387646" y="2737555"/>
              <a:ext cx="508000" cy="1540933"/>
              <a:chOff x="9064980" y="3087511"/>
              <a:chExt cx="508000" cy="1540933"/>
            </a:xfrm>
          </p:grpSpPr>
          <p:sp>
            <p:nvSpPr>
              <p:cNvPr id="43" name="Cube 42"/>
              <p:cNvSpPr/>
              <p:nvPr/>
            </p:nvSpPr>
            <p:spPr>
              <a:xfrm>
                <a:off x="9064980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9064980" y="3087511"/>
                <a:ext cx="508000" cy="1196622"/>
                <a:chOff x="9742314" y="3431822"/>
                <a:chExt cx="508000" cy="1196622"/>
              </a:xfrm>
            </p:grpSpPr>
            <p:sp>
              <p:nvSpPr>
                <p:cNvPr id="45" name="Cube 44"/>
                <p:cNvSpPr/>
                <p:nvPr/>
              </p:nvSpPr>
              <p:spPr>
                <a:xfrm>
                  <a:off x="9742314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Cube 45"/>
                <p:cNvSpPr/>
                <p:nvPr/>
              </p:nvSpPr>
              <p:spPr>
                <a:xfrm>
                  <a:off x="9742314" y="3776133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ube 46"/>
                <p:cNvSpPr/>
                <p:nvPr/>
              </p:nvSpPr>
              <p:spPr>
                <a:xfrm>
                  <a:off x="9742314" y="3431822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9" name="Group 8"/>
          <p:cNvGrpSpPr/>
          <p:nvPr/>
        </p:nvGrpSpPr>
        <p:grpSpPr>
          <a:xfrm>
            <a:off x="8639907" y="1825682"/>
            <a:ext cx="350995" cy="1524821"/>
            <a:chOff x="7687732" y="2387599"/>
            <a:chExt cx="508000" cy="2240845"/>
          </a:xfrm>
        </p:grpSpPr>
        <p:sp>
          <p:nvSpPr>
            <p:cNvPr id="31" name="Cube 30"/>
            <p:cNvSpPr/>
            <p:nvPr/>
          </p:nvSpPr>
          <p:spPr>
            <a:xfrm>
              <a:off x="7687732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7687732" y="2387599"/>
              <a:ext cx="508000" cy="1890889"/>
              <a:chOff x="8387646" y="2737555"/>
              <a:chExt cx="508000" cy="1890889"/>
            </a:xfrm>
          </p:grpSpPr>
          <p:sp>
            <p:nvSpPr>
              <p:cNvPr id="49" name="Cube 48"/>
              <p:cNvSpPr/>
              <p:nvPr/>
            </p:nvSpPr>
            <p:spPr>
              <a:xfrm>
                <a:off x="8387646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>
                <a:off x="8387646" y="2737555"/>
                <a:ext cx="508000" cy="1540933"/>
                <a:chOff x="9064980" y="3087511"/>
                <a:chExt cx="508000" cy="1540933"/>
              </a:xfrm>
            </p:grpSpPr>
            <p:sp>
              <p:nvSpPr>
                <p:cNvPr id="51" name="Cube 50"/>
                <p:cNvSpPr/>
                <p:nvPr/>
              </p:nvSpPr>
              <p:spPr>
                <a:xfrm>
                  <a:off x="9064980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2" name="Group 51"/>
                <p:cNvGrpSpPr/>
                <p:nvPr/>
              </p:nvGrpSpPr>
              <p:grpSpPr>
                <a:xfrm>
                  <a:off x="9064980" y="3087511"/>
                  <a:ext cx="508000" cy="1196622"/>
                  <a:chOff x="9742314" y="3431822"/>
                  <a:chExt cx="508000" cy="1196622"/>
                </a:xfrm>
              </p:grpSpPr>
              <p:sp>
                <p:nvSpPr>
                  <p:cNvPr id="53" name="Cube 52"/>
                  <p:cNvSpPr/>
                  <p:nvPr/>
                </p:nvSpPr>
                <p:spPr>
                  <a:xfrm>
                    <a:off x="9742314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Cube 53"/>
                  <p:cNvSpPr/>
                  <p:nvPr/>
                </p:nvSpPr>
                <p:spPr>
                  <a:xfrm>
                    <a:off x="9742314" y="3776133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Cube 54"/>
                  <p:cNvSpPr/>
                  <p:nvPr/>
                </p:nvSpPr>
                <p:spPr>
                  <a:xfrm>
                    <a:off x="9742314" y="3431822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10" name="Group 9"/>
          <p:cNvGrpSpPr/>
          <p:nvPr/>
        </p:nvGrpSpPr>
        <p:grpSpPr>
          <a:xfrm>
            <a:off x="8084049" y="1579675"/>
            <a:ext cx="350995" cy="1766794"/>
            <a:chOff x="7010398" y="2037643"/>
            <a:chExt cx="508000" cy="2596445"/>
          </a:xfrm>
        </p:grpSpPr>
        <p:sp>
          <p:nvSpPr>
            <p:cNvPr id="32" name="Cube 31"/>
            <p:cNvSpPr/>
            <p:nvPr/>
          </p:nvSpPr>
          <p:spPr>
            <a:xfrm>
              <a:off x="7010398" y="4126088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7010398" y="2037643"/>
              <a:ext cx="508000" cy="2240845"/>
              <a:chOff x="7687732" y="2387599"/>
              <a:chExt cx="508000" cy="2240845"/>
            </a:xfrm>
          </p:grpSpPr>
          <p:sp>
            <p:nvSpPr>
              <p:cNvPr id="57" name="Cube 56"/>
              <p:cNvSpPr/>
              <p:nvPr/>
            </p:nvSpPr>
            <p:spPr>
              <a:xfrm>
                <a:off x="7687732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57"/>
              <p:cNvGrpSpPr/>
              <p:nvPr/>
            </p:nvGrpSpPr>
            <p:grpSpPr>
              <a:xfrm>
                <a:off x="7687732" y="2387599"/>
                <a:ext cx="508000" cy="1890889"/>
                <a:chOff x="8387646" y="2737555"/>
                <a:chExt cx="508000" cy="1890889"/>
              </a:xfrm>
            </p:grpSpPr>
            <p:sp>
              <p:nvSpPr>
                <p:cNvPr id="59" name="Cube 58"/>
                <p:cNvSpPr/>
                <p:nvPr/>
              </p:nvSpPr>
              <p:spPr>
                <a:xfrm>
                  <a:off x="8387646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0" name="Group 59"/>
                <p:cNvGrpSpPr/>
                <p:nvPr/>
              </p:nvGrpSpPr>
              <p:grpSpPr>
                <a:xfrm>
                  <a:off x="8387646" y="2737555"/>
                  <a:ext cx="508000" cy="1540933"/>
                  <a:chOff x="9064980" y="3087511"/>
                  <a:chExt cx="508000" cy="1540933"/>
                </a:xfrm>
              </p:grpSpPr>
              <p:sp>
                <p:nvSpPr>
                  <p:cNvPr id="61" name="Cube 60"/>
                  <p:cNvSpPr/>
                  <p:nvPr/>
                </p:nvSpPr>
                <p:spPr>
                  <a:xfrm>
                    <a:off x="9064980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62" name="Group 61"/>
                  <p:cNvGrpSpPr/>
                  <p:nvPr/>
                </p:nvGrpSpPr>
                <p:grpSpPr>
                  <a:xfrm>
                    <a:off x="9064980" y="3087511"/>
                    <a:ext cx="508000" cy="1196622"/>
                    <a:chOff x="9742314" y="3431822"/>
                    <a:chExt cx="508000" cy="1196622"/>
                  </a:xfrm>
                </p:grpSpPr>
                <p:sp>
                  <p:nvSpPr>
                    <p:cNvPr id="63" name="Cube 62"/>
                    <p:cNvSpPr/>
                    <p:nvPr/>
                  </p:nvSpPr>
                  <p:spPr>
                    <a:xfrm>
                      <a:off x="9742314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" name="Cube 63"/>
                    <p:cNvSpPr/>
                    <p:nvPr/>
                  </p:nvSpPr>
                  <p:spPr>
                    <a:xfrm>
                      <a:off x="9742314" y="3776133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Cube 64"/>
                    <p:cNvSpPr/>
                    <p:nvPr/>
                  </p:nvSpPr>
                  <p:spPr>
                    <a:xfrm>
                      <a:off x="9742314" y="3431822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grpSp>
        <p:nvGrpSpPr>
          <p:cNvPr id="11" name="Group 10"/>
          <p:cNvGrpSpPr/>
          <p:nvPr/>
        </p:nvGrpSpPr>
        <p:grpSpPr>
          <a:xfrm>
            <a:off x="7552913" y="1351825"/>
            <a:ext cx="350995" cy="2027974"/>
            <a:chOff x="6310484" y="1682042"/>
            <a:chExt cx="508000" cy="2980268"/>
          </a:xfrm>
        </p:grpSpPr>
        <p:sp>
          <p:nvSpPr>
            <p:cNvPr id="33" name="Cube 32"/>
            <p:cNvSpPr/>
            <p:nvPr/>
          </p:nvSpPr>
          <p:spPr>
            <a:xfrm>
              <a:off x="6310484" y="4154310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6310484" y="1682042"/>
              <a:ext cx="508000" cy="2596445"/>
              <a:chOff x="7010398" y="2037643"/>
              <a:chExt cx="508000" cy="2596445"/>
            </a:xfrm>
          </p:grpSpPr>
          <p:sp>
            <p:nvSpPr>
              <p:cNvPr id="67" name="Cube 66"/>
              <p:cNvSpPr/>
              <p:nvPr/>
            </p:nvSpPr>
            <p:spPr>
              <a:xfrm>
                <a:off x="7010398" y="4126088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10398" y="2037643"/>
                <a:ext cx="508000" cy="2240845"/>
                <a:chOff x="7687732" y="2387599"/>
                <a:chExt cx="508000" cy="2240845"/>
              </a:xfrm>
            </p:grpSpPr>
            <p:sp>
              <p:nvSpPr>
                <p:cNvPr id="69" name="Cube 68"/>
                <p:cNvSpPr/>
                <p:nvPr/>
              </p:nvSpPr>
              <p:spPr>
                <a:xfrm>
                  <a:off x="7687732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0" name="Group 69"/>
                <p:cNvGrpSpPr/>
                <p:nvPr/>
              </p:nvGrpSpPr>
              <p:grpSpPr>
                <a:xfrm>
                  <a:off x="7687732" y="2387599"/>
                  <a:ext cx="508000" cy="1890889"/>
                  <a:chOff x="8387646" y="2737555"/>
                  <a:chExt cx="508000" cy="1890889"/>
                </a:xfrm>
              </p:grpSpPr>
              <p:sp>
                <p:nvSpPr>
                  <p:cNvPr id="71" name="Cube 70"/>
                  <p:cNvSpPr/>
                  <p:nvPr/>
                </p:nvSpPr>
                <p:spPr>
                  <a:xfrm>
                    <a:off x="8387646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72" name="Group 71"/>
                  <p:cNvGrpSpPr/>
                  <p:nvPr/>
                </p:nvGrpSpPr>
                <p:grpSpPr>
                  <a:xfrm>
                    <a:off x="8387646" y="2737555"/>
                    <a:ext cx="508000" cy="1540933"/>
                    <a:chOff x="9064980" y="3087511"/>
                    <a:chExt cx="508000" cy="1540933"/>
                  </a:xfrm>
                </p:grpSpPr>
                <p:sp>
                  <p:nvSpPr>
                    <p:cNvPr id="73" name="Cube 72"/>
                    <p:cNvSpPr/>
                    <p:nvPr/>
                  </p:nvSpPr>
                  <p:spPr>
                    <a:xfrm>
                      <a:off x="9064980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74" name="Group 73"/>
                    <p:cNvGrpSpPr/>
                    <p:nvPr/>
                  </p:nvGrpSpPr>
                  <p:grpSpPr>
                    <a:xfrm>
                      <a:off x="9064980" y="3087511"/>
                      <a:ext cx="508000" cy="1196622"/>
                      <a:chOff x="9742314" y="3431822"/>
                      <a:chExt cx="508000" cy="1196622"/>
                    </a:xfrm>
                  </p:grpSpPr>
                  <p:sp>
                    <p:nvSpPr>
                      <p:cNvPr id="75" name="Cube 74"/>
                      <p:cNvSpPr/>
                      <p:nvPr/>
                    </p:nvSpPr>
                    <p:spPr>
                      <a:xfrm>
                        <a:off x="9742314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6" name="Cube 75"/>
                      <p:cNvSpPr/>
                      <p:nvPr/>
                    </p:nvSpPr>
                    <p:spPr>
                      <a:xfrm>
                        <a:off x="9742314" y="3776133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7" name="Cube 76"/>
                      <p:cNvSpPr/>
                      <p:nvPr/>
                    </p:nvSpPr>
                    <p:spPr>
                      <a:xfrm>
                        <a:off x="9742314" y="3431822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</p:grpSp>
          </p:grpSp>
        </p:grpSp>
      </p:grpSp>
      <p:sp>
        <p:nvSpPr>
          <p:cNvPr id="181" name="Cube 180"/>
          <p:cNvSpPr/>
          <p:nvPr/>
        </p:nvSpPr>
        <p:spPr>
          <a:xfrm flipH="1">
            <a:off x="567971" y="2938101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Cube 181"/>
          <p:cNvSpPr/>
          <p:nvPr/>
        </p:nvSpPr>
        <p:spPr>
          <a:xfrm flipH="1">
            <a:off x="1018098" y="2948221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Cube 182"/>
          <p:cNvSpPr/>
          <p:nvPr/>
        </p:nvSpPr>
        <p:spPr>
          <a:xfrm flipH="1">
            <a:off x="1018098" y="2703114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1" name="Group 280"/>
          <p:cNvGrpSpPr/>
          <p:nvPr/>
        </p:nvGrpSpPr>
        <p:grpSpPr>
          <a:xfrm>
            <a:off x="4316755" y="1317257"/>
            <a:ext cx="352604" cy="2001088"/>
            <a:chOff x="4679373" y="1317257"/>
            <a:chExt cx="352604" cy="2001088"/>
          </a:xfrm>
        </p:grpSpPr>
        <p:grpSp>
          <p:nvGrpSpPr>
            <p:cNvPr id="207" name="Group 206"/>
            <p:cNvGrpSpPr/>
            <p:nvPr/>
          </p:nvGrpSpPr>
          <p:grpSpPr>
            <a:xfrm flipH="1">
              <a:off x="4679373" y="1551550"/>
              <a:ext cx="352604" cy="1766795"/>
              <a:chOff x="7010398" y="2037643"/>
              <a:chExt cx="508000" cy="2596445"/>
            </a:xfrm>
          </p:grpSpPr>
          <p:sp>
            <p:nvSpPr>
              <p:cNvPr id="208" name="Cube 207"/>
              <p:cNvSpPr/>
              <p:nvPr/>
            </p:nvSpPr>
            <p:spPr>
              <a:xfrm>
                <a:off x="7010398" y="4126088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9" name="Group 208"/>
              <p:cNvGrpSpPr/>
              <p:nvPr/>
            </p:nvGrpSpPr>
            <p:grpSpPr>
              <a:xfrm>
                <a:off x="7010398" y="2037643"/>
                <a:ext cx="508000" cy="2240845"/>
                <a:chOff x="7687732" y="2387599"/>
                <a:chExt cx="508000" cy="2240845"/>
              </a:xfrm>
            </p:grpSpPr>
            <p:sp>
              <p:nvSpPr>
                <p:cNvPr id="210" name="Cube 209"/>
                <p:cNvSpPr/>
                <p:nvPr/>
              </p:nvSpPr>
              <p:spPr>
                <a:xfrm>
                  <a:off x="7687732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11" name="Group 210"/>
                <p:cNvGrpSpPr/>
                <p:nvPr/>
              </p:nvGrpSpPr>
              <p:grpSpPr>
                <a:xfrm>
                  <a:off x="7687732" y="2387599"/>
                  <a:ext cx="508000" cy="1890889"/>
                  <a:chOff x="8387646" y="2737555"/>
                  <a:chExt cx="508000" cy="1890889"/>
                </a:xfrm>
              </p:grpSpPr>
              <p:sp>
                <p:nvSpPr>
                  <p:cNvPr id="212" name="Cube 211"/>
                  <p:cNvSpPr/>
                  <p:nvPr/>
                </p:nvSpPr>
                <p:spPr>
                  <a:xfrm>
                    <a:off x="8387646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13" name="Group 212"/>
                  <p:cNvGrpSpPr/>
                  <p:nvPr/>
                </p:nvGrpSpPr>
                <p:grpSpPr>
                  <a:xfrm>
                    <a:off x="8387646" y="2737555"/>
                    <a:ext cx="508000" cy="1540933"/>
                    <a:chOff x="9064980" y="3087511"/>
                    <a:chExt cx="508000" cy="1540933"/>
                  </a:xfrm>
                </p:grpSpPr>
                <p:sp>
                  <p:nvSpPr>
                    <p:cNvPr id="214" name="Cube 213"/>
                    <p:cNvSpPr/>
                    <p:nvPr/>
                  </p:nvSpPr>
                  <p:spPr>
                    <a:xfrm>
                      <a:off x="9064980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15" name="Group 214"/>
                    <p:cNvGrpSpPr/>
                    <p:nvPr/>
                  </p:nvGrpSpPr>
                  <p:grpSpPr>
                    <a:xfrm>
                      <a:off x="9064980" y="3087511"/>
                      <a:ext cx="508000" cy="1196622"/>
                      <a:chOff x="9742314" y="3431822"/>
                      <a:chExt cx="508000" cy="1196622"/>
                    </a:xfrm>
                  </p:grpSpPr>
                  <p:sp>
                    <p:nvSpPr>
                      <p:cNvPr id="216" name="Cube 215"/>
                      <p:cNvSpPr/>
                      <p:nvPr/>
                    </p:nvSpPr>
                    <p:spPr>
                      <a:xfrm>
                        <a:off x="9742314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17" name="Cube 216"/>
                      <p:cNvSpPr/>
                      <p:nvPr/>
                    </p:nvSpPr>
                    <p:spPr>
                      <a:xfrm>
                        <a:off x="9742314" y="3776133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18" name="Cube 217"/>
                      <p:cNvSpPr/>
                      <p:nvPr/>
                    </p:nvSpPr>
                    <p:spPr>
                      <a:xfrm>
                        <a:off x="9742314" y="3431822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206" name="Cube 205"/>
            <p:cNvSpPr/>
            <p:nvPr/>
          </p:nvSpPr>
          <p:spPr>
            <a:xfrm flipH="1">
              <a:off x="4679373" y="1317257"/>
              <a:ext cx="352604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5" name="Parallelogram 254"/>
          <p:cNvSpPr/>
          <p:nvPr/>
        </p:nvSpPr>
        <p:spPr>
          <a:xfrm>
            <a:off x="11724931" y="3188906"/>
            <a:ext cx="429257" cy="94872"/>
          </a:xfrm>
          <a:prstGeom prst="parallelogram">
            <a:avLst>
              <a:gd name="adj" fmla="val 110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Parallelogram 255"/>
          <p:cNvSpPr/>
          <p:nvPr/>
        </p:nvSpPr>
        <p:spPr>
          <a:xfrm flipH="1">
            <a:off x="130294" y="3202605"/>
            <a:ext cx="350995" cy="81173"/>
          </a:xfrm>
          <a:prstGeom prst="parallelogram">
            <a:avLst>
              <a:gd name="adj" fmla="val 110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TextBox 256"/>
          <p:cNvSpPr txBox="1"/>
          <p:nvPr/>
        </p:nvSpPr>
        <p:spPr>
          <a:xfrm>
            <a:off x="47298" y="3374935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282" name="Group 281"/>
          <p:cNvGrpSpPr/>
          <p:nvPr/>
        </p:nvGrpSpPr>
        <p:grpSpPr>
          <a:xfrm>
            <a:off x="4896041" y="1076702"/>
            <a:ext cx="352604" cy="2286984"/>
            <a:chOff x="5242881" y="1013640"/>
            <a:chExt cx="352604" cy="2286984"/>
          </a:xfrm>
        </p:grpSpPr>
        <p:grpSp>
          <p:nvGrpSpPr>
            <p:cNvPr id="192" name="Group 191"/>
            <p:cNvGrpSpPr/>
            <p:nvPr/>
          </p:nvGrpSpPr>
          <p:grpSpPr>
            <a:xfrm flipH="1">
              <a:off x="5242881" y="1272650"/>
              <a:ext cx="352604" cy="2027974"/>
              <a:chOff x="6310484" y="1682042"/>
              <a:chExt cx="508000" cy="2980268"/>
            </a:xfrm>
          </p:grpSpPr>
          <p:sp>
            <p:nvSpPr>
              <p:cNvPr id="193" name="Cube 192"/>
              <p:cNvSpPr/>
              <p:nvPr/>
            </p:nvSpPr>
            <p:spPr>
              <a:xfrm>
                <a:off x="6310484" y="4154310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4" name="Group 193"/>
              <p:cNvGrpSpPr/>
              <p:nvPr/>
            </p:nvGrpSpPr>
            <p:grpSpPr>
              <a:xfrm>
                <a:off x="6310484" y="1682042"/>
                <a:ext cx="508000" cy="2596445"/>
                <a:chOff x="7010398" y="2037643"/>
                <a:chExt cx="508000" cy="2596445"/>
              </a:xfrm>
            </p:grpSpPr>
            <p:sp>
              <p:nvSpPr>
                <p:cNvPr id="195" name="Cube 194"/>
                <p:cNvSpPr/>
                <p:nvPr/>
              </p:nvSpPr>
              <p:spPr>
                <a:xfrm>
                  <a:off x="7010398" y="4126088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6" name="Group 195"/>
                <p:cNvGrpSpPr/>
                <p:nvPr/>
              </p:nvGrpSpPr>
              <p:grpSpPr>
                <a:xfrm>
                  <a:off x="7010398" y="2037643"/>
                  <a:ext cx="508000" cy="2240845"/>
                  <a:chOff x="7687732" y="2387599"/>
                  <a:chExt cx="508000" cy="2240845"/>
                </a:xfrm>
              </p:grpSpPr>
              <p:sp>
                <p:nvSpPr>
                  <p:cNvPr id="197" name="Cube 196"/>
                  <p:cNvSpPr/>
                  <p:nvPr/>
                </p:nvSpPr>
                <p:spPr>
                  <a:xfrm>
                    <a:off x="7687732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98" name="Group 197"/>
                  <p:cNvGrpSpPr/>
                  <p:nvPr/>
                </p:nvGrpSpPr>
                <p:grpSpPr>
                  <a:xfrm>
                    <a:off x="7687732" y="2387599"/>
                    <a:ext cx="508000" cy="1890889"/>
                    <a:chOff x="8387646" y="2737555"/>
                    <a:chExt cx="508000" cy="1890889"/>
                  </a:xfrm>
                </p:grpSpPr>
                <p:sp>
                  <p:nvSpPr>
                    <p:cNvPr id="199" name="Cube 198"/>
                    <p:cNvSpPr/>
                    <p:nvPr/>
                  </p:nvSpPr>
                  <p:spPr>
                    <a:xfrm>
                      <a:off x="8387646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00" name="Group 199"/>
                    <p:cNvGrpSpPr/>
                    <p:nvPr/>
                  </p:nvGrpSpPr>
                  <p:grpSpPr>
                    <a:xfrm>
                      <a:off x="8387646" y="2737555"/>
                      <a:ext cx="508000" cy="1540933"/>
                      <a:chOff x="9064980" y="3087511"/>
                      <a:chExt cx="508000" cy="1540933"/>
                    </a:xfrm>
                  </p:grpSpPr>
                  <p:sp>
                    <p:nvSpPr>
                      <p:cNvPr id="201" name="Cube 200"/>
                      <p:cNvSpPr/>
                      <p:nvPr/>
                    </p:nvSpPr>
                    <p:spPr>
                      <a:xfrm>
                        <a:off x="9064980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202" name="Group 201"/>
                      <p:cNvGrpSpPr/>
                      <p:nvPr/>
                    </p:nvGrpSpPr>
                    <p:grpSpPr>
                      <a:xfrm>
                        <a:off x="9064980" y="3087511"/>
                        <a:ext cx="508000" cy="1196622"/>
                        <a:chOff x="9742314" y="3431822"/>
                        <a:chExt cx="508000" cy="1196622"/>
                      </a:xfrm>
                    </p:grpSpPr>
                    <p:sp>
                      <p:nvSpPr>
                        <p:cNvPr id="203" name="Cube 202"/>
                        <p:cNvSpPr/>
                        <p:nvPr/>
                      </p:nvSpPr>
                      <p:spPr>
                        <a:xfrm>
                          <a:off x="9742314" y="4120444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4" name="Cube 203"/>
                        <p:cNvSpPr/>
                        <p:nvPr/>
                      </p:nvSpPr>
                      <p:spPr>
                        <a:xfrm>
                          <a:off x="9742314" y="3776133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5" name="Cube 204"/>
                        <p:cNvSpPr/>
                        <p:nvPr/>
                      </p:nvSpPr>
                      <p:spPr>
                        <a:xfrm>
                          <a:off x="9742314" y="3431822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191" name="Cube 190"/>
            <p:cNvSpPr/>
            <p:nvPr/>
          </p:nvSpPr>
          <p:spPr>
            <a:xfrm flipH="1">
              <a:off x="5242881" y="1013640"/>
              <a:ext cx="352604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0" name="Group 279"/>
          <p:cNvGrpSpPr/>
          <p:nvPr/>
        </p:nvGrpSpPr>
        <p:grpSpPr>
          <a:xfrm>
            <a:off x="3700963" y="1550030"/>
            <a:ext cx="357886" cy="1765370"/>
            <a:chOff x="4095113" y="1550030"/>
            <a:chExt cx="357886" cy="1765370"/>
          </a:xfrm>
        </p:grpSpPr>
        <p:grpSp>
          <p:nvGrpSpPr>
            <p:cNvPr id="220" name="Group 219"/>
            <p:cNvGrpSpPr/>
            <p:nvPr/>
          </p:nvGrpSpPr>
          <p:grpSpPr>
            <a:xfrm flipH="1">
              <a:off x="4095113" y="1790580"/>
              <a:ext cx="352604" cy="1524820"/>
              <a:chOff x="7687732" y="2387599"/>
              <a:chExt cx="508000" cy="2240845"/>
            </a:xfrm>
          </p:grpSpPr>
          <p:sp>
            <p:nvSpPr>
              <p:cNvPr id="221" name="Cube 220"/>
              <p:cNvSpPr/>
              <p:nvPr/>
            </p:nvSpPr>
            <p:spPr>
              <a:xfrm>
                <a:off x="7687732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2" name="Group 221"/>
              <p:cNvGrpSpPr/>
              <p:nvPr/>
            </p:nvGrpSpPr>
            <p:grpSpPr>
              <a:xfrm>
                <a:off x="7687732" y="2387599"/>
                <a:ext cx="508000" cy="1890889"/>
                <a:chOff x="8387646" y="2737555"/>
                <a:chExt cx="508000" cy="1890889"/>
              </a:xfrm>
            </p:grpSpPr>
            <p:sp>
              <p:nvSpPr>
                <p:cNvPr id="223" name="Cube 222"/>
                <p:cNvSpPr/>
                <p:nvPr/>
              </p:nvSpPr>
              <p:spPr>
                <a:xfrm>
                  <a:off x="8387646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4" name="Group 223"/>
                <p:cNvGrpSpPr/>
                <p:nvPr/>
              </p:nvGrpSpPr>
              <p:grpSpPr>
                <a:xfrm>
                  <a:off x="8387646" y="2737555"/>
                  <a:ext cx="508000" cy="1540933"/>
                  <a:chOff x="9064980" y="3087511"/>
                  <a:chExt cx="508000" cy="1540933"/>
                </a:xfrm>
              </p:grpSpPr>
              <p:sp>
                <p:nvSpPr>
                  <p:cNvPr id="225" name="Cube 224"/>
                  <p:cNvSpPr/>
                  <p:nvPr/>
                </p:nvSpPr>
                <p:spPr>
                  <a:xfrm>
                    <a:off x="9064980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26" name="Group 225"/>
                  <p:cNvGrpSpPr/>
                  <p:nvPr/>
                </p:nvGrpSpPr>
                <p:grpSpPr>
                  <a:xfrm>
                    <a:off x="9064980" y="3087511"/>
                    <a:ext cx="508000" cy="1196622"/>
                    <a:chOff x="9742314" y="3431822"/>
                    <a:chExt cx="508000" cy="1196622"/>
                  </a:xfrm>
                </p:grpSpPr>
                <p:sp>
                  <p:nvSpPr>
                    <p:cNvPr id="227" name="Cube 226"/>
                    <p:cNvSpPr/>
                    <p:nvPr/>
                  </p:nvSpPr>
                  <p:spPr>
                    <a:xfrm>
                      <a:off x="9742314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8" name="Cube 227"/>
                    <p:cNvSpPr/>
                    <p:nvPr/>
                  </p:nvSpPr>
                  <p:spPr>
                    <a:xfrm>
                      <a:off x="9742314" y="3776133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9" name="Cube 228"/>
                    <p:cNvSpPr/>
                    <p:nvPr/>
                  </p:nvSpPr>
                  <p:spPr>
                    <a:xfrm>
                      <a:off x="9742314" y="3431822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219" name="Cube 218"/>
            <p:cNvSpPr/>
            <p:nvPr/>
          </p:nvSpPr>
          <p:spPr>
            <a:xfrm flipH="1">
              <a:off x="4100395" y="1550030"/>
              <a:ext cx="352604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9" name="Group 278"/>
          <p:cNvGrpSpPr/>
          <p:nvPr/>
        </p:nvGrpSpPr>
        <p:grpSpPr>
          <a:xfrm>
            <a:off x="3111429" y="1767691"/>
            <a:ext cx="352746" cy="1545016"/>
            <a:chOff x="3474047" y="1767691"/>
            <a:chExt cx="352746" cy="1545016"/>
          </a:xfrm>
        </p:grpSpPr>
        <p:grpSp>
          <p:nvGrpSpPr>
            <p:cNvPr id="231" name="Group 230"/>
            <p:cNvGrpSpPr/>
            <p:nvPr/>
          </p:nvGrpSpPr>
          <p:grpSpPr>
            <a:xfrm flipH="1">
              <a:off x="3474189" y="2026020"/>
              <a:ext cx="352604" cy="1286687"/>
              <a:chOff x="8387646" y="2737555"/>
              <a:chExt cx="508000" cy="1890889"/>
            </a:xfrm>
          </p:grpSpPr>
          <p:sp>
            <p:nvSpPr>
              <p:cNvPr id="232" name="Cube 231"/>
              <p:cNvSpPr/>
              <p:nvPr/>
            </p:nvSpPr>
            <p:spPr>
              <a:xfrm>
                <a:off x="8387646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3" name="Group 232"/>
              <p:cNvGrpSpPr/>
              <p:nvPr/>
            </p:nvGrpSpPr>
            <p:grpSpPr>
              <a:xfrm>
                <a:off x="8387646" y="2737555"/>
                <a:ext cx="508000" cy="1540933"/>
                <a:chOff x="9064980" y="3087511"/>
                <a:chExt cx="508000" cy="1540933"/>
              </a:xfrm>
            </p:grpSpPr>
            <p:sp>
              <p:nvSpPr>
                <p:cNvPr id="234" name="Cube 233"/>
                <p:cNvSpPr/>
                <p:nvPr/>
              </p:nvSpPr>
              <p:spPr>
                <a:xfrm>
                  <a:off x="9064980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5" name="Group 234"/>
                <p:cNvGrpSpPr/>
                <p:nvPr/>
              </p:nvGrpSpPr>
              <p:grpSpPr>
                <a:xfrm>
                  <a:off x="9064980" y="3087511"/>
                  <a:ext cx="508000" cy="1196622"/>
                  <a:chOff x="9742314" y="3431822"/>
                  <a:chExt cx="508000" cy="1196622"/>
                </a:xfrm>
              </p:grpSpPr>
              <p:sp>
                <p:nvSpPr>
                  <p:cNvPr id="236" name="Cube 235"/>
                  <p:cNvSpPr/>
                  <p:nvPr/>
                </p:nvSpPr>
                <p:spPr>
                  <a:xfrm>
                    <a:off x="9742314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7" name="Cube 236"/>
                  <p:cNvSpPr/>
                  <p:nvPr/>
                </p:nvSpPr>
                <p:spPr>
                  <a:xfrm>
                    <a:off x="9742314" y="3776133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Cube 237"/>
                  <p:cNvSpPr/>
                  <p:nvPr/>
                </p:nvSpPr>
                <p:spPr>
                  <a:xfrm>
                    <a:off x="9742314" y="3431822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230" name="Cube 229"/>
            <p:cNvSpPr/>
            <p:nvPr/>
          </p:nvSpPr>
          <p:spPr>
            <a:xfrm flipH="1">
              <a:off x="3474047" y="1767691"/>
              <a:ext cx="352604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2561908" y="1997093"/>
            <a:ext cx="364360" cy="1302452"/>
            <a:chOff x="2735334" y="1949795"/>
            <a:chExt cx="364360" cy="1302452"/>
          </a:xfrm>
        </p:grpSpPr>
        <p:grpSp>
          <p:nvGrpSpPr>
            <p:cNvPr id="240" name="Group 239"/>
            <p:cNvGrpSpPr/>
            <p:nvPr/>
          </p:nvGrpSpPr>
          <p:grpSpPr>
            <a:xfrm flipH="1">
              <a:off x="2735334" y="2203693"/>
              <a:ext cx="352604" cy="1048554"/>
              <a:chOff x="9064980" y="3087511"/>
              <a:chExt cx="508000" cy="1540933"/>
            </a:xfrm>
          </p:grpSpPr>
          <p:sp>
            <p:nvSpPr>
              <p:cNvPr id="241" name="Cube 240"/>
              <p:cNvSpPr/>
              <p:nvPr/>
            </p:nvSpPr>
            <p:spPr>
              <a:xfrm>
                <a:off x="9064980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2" name="Group 241"/>
              <p:cNvGrpSpPr/>
              <p:nvPr/>
            </p:nvGrpSpPr>
            <p:grpSpPr>
              <a:xfrm>
                <a:off x="9064980" y="3087511"/>
                <a:ext cx="508000" cy="1196622"/>
                <a:chOff x="9742314" y="3431822"/>
                <a:chExt cx="508000" cy="1196622"/>
              </a:xfrm>
            </p:grpSpPr>
            <p:sp>
              <p:nvSpPr>
                <p:cNvPr id="243" name="Cube 242"/>
                <p:cNvSpPr/>
                <p:nvPr/>
              </p:nvSpPr>
              <p:spPr>
                <a:xfrm>
                  <a:off x="9742314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Cube 243"/>
                <p:cNvSpPr/>
                <p:nvPr/>
              </p:nvSpPr>
              <p:spPr>
                <a:xfrm>
                  <a:off x="9742314" y="3776133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Cube 244"/>
                <p:cNvSpPr/>
                <p:nvPr/>
              </p:nvSpPr>
              <p:spPr>
                <a:xfrm>
                  <a:off x="9742314" y="3431822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39" name="Cube 238"/>
            <p:cNvSpPr/>
            <p:nvPr/>
          </p:nvSpPr>
          <p:spPr>
            <a:xfrm flipH="1">
              <a:off x="2747090" y="1949795"/>
              <a:ext cx="352604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8" name="Group 277"/>
          <p:cNvGrpSpPr/>
          <p:nvPr/>
        </p:nvGrpSpPr>
        <p:grpSpPr>
          <a:xfrm>
            <a:off x="2042077" y="2267914"/>
            <a:ext cx="361308" cy="1039015"/>
            <a:chOff x="2042077" y="2267914"/>
            <a:chExt cx="361308" cy="1039015"/>
          </a:xfrm>
        </p:grpSpPr>
        <p:grpSp>
          <p:nvGrpSpPr>
            <p:cNvPr id="247" name="Group 246"/>
            <p:cNvGrpSpPr/>
            <p:nvPr/>
          </p:nvGrpSpPr>
          <p:grpSpPr>
            <a:xfrm flipH="1">
              <a:off x="2050781" y="2492667"/>
              <a:ext cx="352604" cy="814262"/>
              <a:chOff x="9742314" y="3431822"/>
              <a:chExt cx="508000" cy="1196622"/>
            </a:xfrm>
          </p:grpSpPr>
          <p:sp>
            <p:nvSpPr>
              <p:cNvPr id="248" name="Cube 247"/>
              <p:cNvSpPr/>
              <p:nvPr/>
            </p:nvSpPr>
            <p:spPr>
              <a:xfrm>
                <a:off x="9742314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Cube 248"/>
              <p:cNvSpPr/>
              <p:nvPr/>
            </p:nvSpPr>
            <p:spPr>
              <a:xfrm>
                <a:off x="9742314" y="3776133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Cube 249"/>
              <p:cNvSpPr/>
              <p:nvPr/>
            </p:nvSpPr>
            <p:spPr>
              <a:xfrm>
                <a:off x="9742314" y="3431822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6" name="Cube 245"/>
            <p:cNvSpPr/>
            <p:nvPr/>
          </p:nvSpPr>
          <p:spPr>
            <a:xfrm flipH="1">
              <a:off x="2042077" y="2267914"/>
              <a:ext cx="352604" cy="31536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7" name="Group 276"/>
          <p:cNvGrpSpPr/>
          <p:nvPr/>
        </p:nvGrpSpPr>
        <p:grpSpPr>
          <a:xfrm>
            <a:off x="1525737" y="2421106"/>
            <a:ext cx="354227" cy="885823"/>
            <a:chOff x="1588801" y="2421106"/>
            <a:chExt cx="354227" cy="885823"/>
          </a:xfrm>
        </p:grpSpPr>
        <p:sp>
          <p:nvSpPr>
            <p:cNvPr id="253" name="Cube 252"/>
            <p:cNvSpPr/>
            <p:nvPr/>
          </p:nvSpPr>
          <p:spPr>
            <a:xfrm flipH="1">
              <a:off x="1588801" y="2961252"/>
              <a:ext cx="352604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Cube 251"/>
            <p:cNvSpPr/>
            <p:nvPr/>
          </p:nvSpPr>
          <p:spPr>
            <a:xfrm flipH="1">
              <a:off x="1589854" y="2671018"/>
              <a:ext cx="353174" cy="41001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Cube 250"/>
            <p:cNvSpPr/>
            <p:nvPr/>
          </p:nvSpPr>
          <p:spPr>
            <a:xfrm flipH="1">
              <a:off x="1588801" y="2421106"/>
              <a:ext cx="352604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6" name="Group 285"/>
          <p:cNvGrpSpPr/>
          <p:nvPr/>
        </p:nvGrpSpPr>
        <p:grpSpPr>
          <a:xfrm>
            <a:off x="6531637" y="805740"/>
            <a:ext cx="352604" cy="2540729"/>
            <a:chOff x="6405509" y="805740"/>
            <a:chExt cx="352604" cy="2540729"/>
          </a:xfrm>
        </p:grpSpPr>
        <p:grpSp>
          <p:nvGrpSpPr>
            <p:cNvPr id="12" name="Group 11"/>
            <p:cNvGrpSpPr/>
            <p:nvPr/>
          </p:nvGrpSpPr>
          <p:grpSpPr>
            <a:xfrm>
              <a:off x="6405509" y="1057316"/>
              <a:ext cx="352604" cy="2289153"/>
              <a:chOff x="5633147" y="1298218"/>
              <a:chExt cx="508003" cy="3364092"/>
            </a:xfrm>
          </p:grpSpPr>
          <p:sp>
            <p:nvSpPr>
              <p:cNvPr id="34" name="Cube 33"/>
              <p:cNvSpPr/>
              <p:nvPr/>
            </p:nvSpPr>
            <p:spPr>
              <a:xfrm>
                <a:off x="5633150" y="4154310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8" name="Group 77"/>
              <p:cNvGrpSpPr/>
              <p:nvPr/>
            </p:nvGrpSpPr>
            <p:grpSpPr>
              <a:xfrm>
                <a:off x="5633147" y="1298218"/>
                <a:ext cx="508000" cy="2980268"/>
                <a:chOff x="6310484" y="1682042"/>
                <a:chExt cx="508000" cy="2980268"/>
              </a:xfrm>
            </p:grpSpPr>
            <p:sp>
              <p:nvSpPr>
                <p:cNvPr id="79" name="Cube 78"/>
                <p:cNvSpPr/>
                <p:nvPr/>
              </p:nvSpPr>
              <p:spPr>
                <a:xfrm>
                  <a:off x="6310484" y="4154310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0" name="Group 79"/>
                <p:cNvGrpSpPr/>
                <p:nvPr/>
              </p:nvGrpSpPr>
              <p:grpSpPr>
                <a:xfrm>
                  <a:off x="6310484" y="1682042"/>
                  <a:ext cx="508000" cy="2596445"/>
                  <a:chOff x="7010398" y="2037643"/>
                  <a:chExt cx="508000" cy="2596445"/>
                </a:xfrm>
              </p:grpSpPr>
              <p:sp>
                <p:nvSpPr>
                  <p:cNvPr id="81" name="Cube 80"/>
                  <p:cNvSpPr/>
                  <p:nvPr/>
                </p:nvSpPr>
                <p:spPr>
                  <a:xfrm>
                    <a:off x="7010398" y="4126088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82" name="Group 81"/>
                  <p:cNvGrpSpPr/>
                  <p:nvPr/>
                </p:nvGrpSpPr>
                <p:grpSpPr>
                  <a:xfrm>
                    <a:off x="7010398" y="2037643"/>
                    <a:ext cx="508000" cy="2240845"/>
                    <a:chOff x="7687732" y="2387599"/>
                    <a:chExt cx="508000" cy="2240845"/>
                  </a:xfrm>
                </p:grpSpPr>
                <p:sp>
                  <p:nvSpPr>
                    <p:cNvPr id="83" name="Cube 82"/>
                    <p:cNvSpPr/>
                    <p:nvPr/>
                  </p:nvSpPr>
                  <p:spPr>
                    <a:xfrm>
                      <a:off x="7687732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84" name="Group 83"/>
                    <p:cNvGrpSpPr/>
                    <p:nvPr/>
                  </p:nvGrpSpPr>
                  <p:grpSpPr>
                    <a:xfrm>
                      <a:off x="7687732" y="2387599"/>
                      <a:ext cx="508000" cy="1890889"/>
                      <a:chOff x="8387646" y="2737555"/>
                      <a:chExt cx="508000" cy="1890889"/>
                    </a:xfrm>
                  </p:grpSpPr>
                  <p:sp>
                    <p:nvSpPr>
                      <p:cNvPr id="85" name="Cube 84"/>
                      <p:cNvSpPr/>
                      <p:nvPr/>
                    </p:nvSpPr>
                    <p:spPr>
                      <a:xfrm>
                        <a:off x="8387646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86" name="Group 85"/>
                      <p:cNvGrpSpPr/>
                      <p:nvPr/>
                    </p:nvGrpSpPr>
                    <p:grpSpPr>
                      <a:xfrm>
                        <a:off x="8387646" y="2737555"/>
                        <a:ext cx="508000" cy="1540933"/>
                        <a:chOff x="9064980" y="3087511"/>
                        <a:chExt cx="508000" cy="1540933"/>
                      </a:xfrm>
                    </p:grpSpPr>
                    <p:sp>
                      <p:nvSpPr>
                        <p:cNvPr id="87" name="Cube 86"/>
                        <p:cNvSpPr/>
                        <p:nvPr/>
                      </p:nvSpPr>
                      <p:spPr>
                        <a:xfrm>
                          <a:off x="9064980" y="4120444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grpSp>
                      <p:nvGrpSpPr>
                        <p:cNvPr id="88" name="Group 87"/>
                        <p:cNvGrpSpPr/>
                        <p:nvPr/>
                      </p:nvGrpSpPr>
                      <p:grpSpPr>
                        <a:xfrm>
                          <a:off x="9064980" y="3087511"/>
                          <a:ext cx="508000" cy="1196622"/>
                          <a:chOff x="9742314" y="3431822"/>
                          <a:chExt cx="508000" cy="1196622"/>
                        </a:xfrm>
                      </p:grpSpPr>
                      <p:sp>
                        <p:nvSpPr>
                          <p:cNvPr id="89" name="Cube 88"/>
                          <p:cNvSpPr/>
                          <p:nvPr/>
                        </p:nvSpPr>
                        <p:spPr>
                          <a:xfrm>
                            <a:off x="9742314" y="4120444"/>
                            <a:ext cx="508000" cy="508000"/>
                          </a:xfrm>
                          <a:prstGeom prst="cube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90" name="Cube 89"/>
                          <p:cNvSpPr/>
                          <p:nvPr/>
                        </p:nvSpPr>
                        <p:spPr>
                          <a:xfrm>
                            <a:off x="9742314" y="3776133"/>
                            <a:ext cx="508000" cy="508000"/>
                          </a:xfrm>
                          <a:prstGeom prst="cube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91" name="Cube 90"/>
                          <p:cNvSpPr/>
                          <p:nvPr/>
                        </p:nvSpPr>
                        <p:spPr>
                          <a:xfrm>
                            <a:off x="9742314" y="3431822"/>
                            <a:ext cx="508000" cy="508000"/>
                          </a:xfrm>
                          <a:prstGeom prst="cube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</p:grpSp>
                </p:grpSp>
              </p:grpSp>
            </p:grpSp>
          </p:grpSp>
        </p:grpSp>
        <p:sp>
          <p:nvSpPr>
            <p:cNvPr id="297" name="Cube 296">
              <a:extLst>
                <a:ext uri="{FF2B5EF4-FFF2-40B4-BE49-F238E27FC236}">
                  <a16:creationId xmlns="" xmlns:a16="http://schemas.microsoft.com/office/drawing/2014/main" id="{BD722C8F-4BEA-43FB-B7EB-C1D1EDF2D018}"/>
                </a:ext>
              </a:extLst>
            </p:cNvPr>
            <p:cNvSpPr/>
            <p:nvPr/>
          </p:nvSpPr>
          <p:spPr>
            <a:xfrm>
              <a:off x="6407116" y="805740"/>
              <a:ext cx="350995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5" name="Group 284"/>
          <p:cNvGrpSpPr/>
          <p:nvPr/>
        </p:nvGrpSpPr>
        <p:grpSpPr>
          <a:xfrm>
            <a:off x="7057569" y="1086292"/>
            <a:ext cx="350996" cy="2284010"/>
            <a:chOff x="6962973" y="1086292"/>
            <a:chExt cx="350996" cy="2284010"/>
          </a:xfrm>
        </p:grpSpPr>
        <p:grpSp>
          <p:nvGrpSpPr>
            <p:cNvPr id="316" name="Group 315">
              <a:extLst>
                <a:ext uri="{FF2B5EF4-FFF2-40B4-BE49-F238E27FC236}">
                  <a16:creationId xmlns="" xmlns:a16="http://schemas.microsoft.com/office/drawing/2014/main" id="{6C453877-7141-4DF3-BC9F-EF5AFB536AD3}"/>
                </a:ext>
              </a:extLst>
            </p:cNvPr>
            <p:cNvGrpSpPr/>
            <p:nvPr/>
          </p:nvGrpSpPr>
          <p:grpSpPr>
            <a:xfrm>
              <a:off x="6962974" y="1342328"/>
              <a:ext cx="350995" cy="2027974"/>
              <a:chOff x="6310484" y="1682042"/>
              <a:chExt cx="508000" cy="2980268"/>
            </a:xfrm>
          </p:grpSpPr>
          <p:sp>
            <p:nvSpPr>
              <p:cNvPr id="317" name="Cube 316">
                <a:extLst>
                  <a:ext uri="{FF2B5EF4-FFF2-40B4-BE49-F238E27FC236}">
                    <a16:creationId xmlns="" xmlns:a16="http://schemas.microsoft.com/office/drawing/2014/main" id="{B73930BF-6B16-4979-8C0C-5BEA7CFBDBE9}"/>
                  </a:ext>
                </a:extLst>
              </p:cNvPr>
              <p:cNvSpPr/>
              <p:nvPr/>
            </p:nvSpPr>
            <p:spPr>
              <a:xfrm>
                <a:off x="6310484" y="4154310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18" name="Group 317">
                <a:extLst>
                  <a:ext uri="{FF2B5EF4-FFF2-40B4-BE49-F238E27FC236}">
                    <a16:creationId xmlns="" xmlns:a16="http://schemas.microsoft.com/office/drawing/2014/main" id="{3A258CA6-C6CE-4C0F-ABAF-BCD5FB98A68B}"/>
                  </a:ext>
                </a:extLst>
              </p:cNvPr>
              <p:cNvGrpSpPr/>
              <p:nvPr/>
            </p:nvGrpSpPr>
            <p:grpSpPr>
              <a:xfrm>
                <a:off x="6310484" y="1682042"/>
                <a:ext cx="508000" cy="2596445"/>
                <a:chOff x="7010398" y="2037643"/>
                <a:chExt cx="508000" cy="2596445"/>
              </a:xfrm>
            </p:grpSpPr>
            <p:sp>
              <p:nvSpPr>
                <p:cNvPr id="319" name="Cube 318">
                  <a:extLst>
                    <a:ext uri="{FF2B5EF4-FFF2-40B4-BE49-F238E27FC236}">
                      <a16:creationId xmlns="" xmlns:a16="http://schemas.microsoft.com/office/drawing/2014/main" id="{1792A53A-B16B-46BF-B43E-0C8577790581}"/>
                    </a:ext>
                  </a:extLst>
                </p:cNvPr>
                <p:cNvSpPr/>
                <p:nvPr/>
              </p:nvSpPr>
              <p:spPr>
                <a:xfrm>
                  <a:off x="7010398" y="4126088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20" name="Group 319">
                  <a:extLst>
                    <a:ext uri="{FF2B5EF4-FFF2-40B4-BE49-F238E27FC236}">
                      <a16:creationId xmlns="" xmlns:a16="http://schemas.microsoft.com/office/drawing/2014/main" id="{C43A2956-831C-46AE-818F-F4BE400FB02C}"/>
                    </a:ext>
                  </a:extLst>
                </p:cNvPr>
                <p:cNvGrpSpPr/>
                <p:nvPr/>
              </p:nvGrpSpPr>
              <p:grpSpPr>
                <a:xfrm>
                  <a:off x="7010398" y="2037643"/>
                  <a:ext cx="508000" cy="2240845"/>
                  <a:chOff x="7687732" y="2387599"/>
                  <a:chExt cx="508000" cy="2240845"/>
                </a:xfrm>
              </p:grpSpPr>
              <p:sp>
                <p:nvSpPr>
                  <p:cNvPr id="321" name="Cube 320">
                    <a:extLst>
                      <a:ext uri="{FF2B5EF4-FFF2-40B4-BE49-F238E27FC236}">
                        <a16:creationId xmlns="" xmlns:a16="http://schemas.microsoft.com/office/drawing/2014/main" id="{3EC34A25-AD89-46A0-9A58-D423077773C8}"/>
                      </a:ext>
                    </a:extLst>
                  </p:cNvPr>
                  <p:cNvSpPr/>
                  <p:nvPr/>
                </p:nvSpPr>
                <p:spPr>
                  <a:xfrm>
                    <a:off x="7687732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2" name="Group 321">
                    <a:extLst>
                      <a:ext uri="{FF2B5EF4-FFF2-40B4-BE49-F238E27FC236}">
                        <a16:creationId xmlns="" xmlns:a16="http://schemas.microsoft.com/office/drawing/2014/main" id="{495AAFB6-AE62-4988-AA33-D9DB16444F60}"/>
                      </a:ext>
                    </a:extLst>
                  </p:cNvPr>
                  <p:cNvGrpSpPr/>
                  <p:nvPr/>
                </p:nvGrpSpPr>
                <p:grpSpPr>
                  <a:xfrm>
                    <a:off x="7687732" y="2387599"/>
                    <a:ext cx="508000" cy="1890889"/>
                    <a:chOff x="8387646" y="2737555"/>
                    <a:chExt cx="508000" cy="1890889"/>
                  </a:xfrm>
                </p:grpSpPr>
                <p:sp>
                  <p:nvSpPr>
                    <p:cNvPr id="323" name="Cube 322">
                      <a:extLst>
                        <a:ext uri="{FF2B5EF4-FFF2-40B4-BE49-F238E27FC236}">
                          <a16:creationId xmlns="" xmlns:a16="http://schemas.microsoft.com/office/drawing/2014/main" id="{39CF2C93-A987-4E7C-A762-F05D5B5156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87646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24" name="Group 323">
                      <a:extLst>
                        <a:ext uri="{FF2B5EF4-FFF2-40B4-BE49-F238E27FC236}">
                          <a16:creationId xmlns="" xmlns:a16="http://schemas.microsoft.com/office/drawing/2014/main" id="{BBB36CEA-3E63-4CE3-AC57-BDE05B2ADA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87646" y="2737555"/>
                      <a:ext cx="508000" cy="1540933"/>
                      <a:chOff x="9064980" y="3087511"/>
                      <a:chExt cx="508000" cy="1540933"/>
                    </a:xfrm>
                  </p:grpSpPr>
                  <p:sp>
                    <p:nvSpPr>
                      <p:cNvPr id="325" name="Cube 324">
                        <a:extLst>
                          <a:ext uri="{FF2B5EF4-FFF2-40B4-BE49-F238E27FC236}">
                            <a16:creationId xmlns="" xmlns:a16="http://schemas.microsoft.com/office/drawing/2014/main" id="{ACA76CE5-4544-409E-8928-90DA76AABF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64980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326" name="Group 325">
                        <a:extLst>
                          <a:ext uri="{FF2B5EF4-FFF2-40B4-BE49-F238E27FC236}">
                            <a16:creationId xmlns="" xmlns:a16="http://schemas.microsoft.com/office/drawing/2014/main" id="{D83FF5B3-913B-4D12-B121-85712F08CB4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064980" y="3087511"/>
                        <a:ext cx="508000" cy="1196622"/>
                        <a:chOff x="9742314" y="3431822"/>
                        <a:chExt cx="508000" cy="1196622"/>
                      </a:xfrm>
                    </p:grpSpPr>
                    <p:sp>
                      <p:nvSpPr>
                        <p:cNvPr id="327" name="Cube 326">
                          <a:extLst>
                            <a:ext uri="{FF2B5EF4-FFF2-40B4-BE49-F238E27FC236}">
                              <a16:creationId xmlns="" xmlns:a16="http://schemas.microsoft.com/office/drawing/2014/main" id="{5CC38F16-3C2D-402C-AF97-19C1E9DF32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42314" y="4120444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28" name="Cube 327">
                          <a:extLst>
                            <a:ext uri="{FF2B5EF4-FFF2-40B4-BE49-F238E27FC236}">
                              <a16:creationId xmlns="" xmlns:a16="http://schemas.microsoft.com/office/drawing/2014/main" id="{B95938A2-087A-4E07-A629-D058DA4C99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42314" y="3776133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29" name="Cube 328">
                          <a:extLst>
                            <a:ext uri="{FF2B5EF4-FFF2-40B4-BE49-F238E27FC236}">
                              <a16:creationId xmlns="" xmlns:a16="http://schemas.microsoft.com/office/drawing/2014/main" id="{9AF84824-D134-4A5B-841F-23AD442DA1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42314" y="3431822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330" name="Cube 329">
              <a:extLst>
                <a:ext uri="{FF2B5EF4-FFF2-40B4-BE49-F238E27FC236}">
                  <a16:creationId xmlns="" xmlns:a16="http://schemas.microsoft.com/office/drawing/2014/main" id="{3098D060-B2BF-4A3D-9460-DA026E30C6EF}"/>
                </a:ext>
              </a:extLst>
            </p:cNvPr>
            <p:cNvSpPr/>
            <p:nvPr/>
          </p:nvSpPr>
          <p:spPr>
            <a:xfrm>
              <a:off x="6962973" y="1086292"/>
              <a:ext cx="350995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7" name="TextBox 286"/>
          <p:cNvSpPr txBox="1"/>
          <p:nvPr/>
        </p:nvSpPr>
        <p:spPr>
          <a:xfrm>
            <a:off x="483477" y="3401211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8" name="TextBox 287"/>
          <p:cNvSpPr txBox="1"/>
          <p:nvPr/>
        </p:nvSpPr>
        <p:spPr>
          <a:xfrm>
            <a:off x="966953" y="3395955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1408387" y="3427487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TextBox 289"/>
          <p:cNvSpPr txBox="1"/>
          <p:nvPr/>
        </p:nvSpPr>
        <p:spPr>
          <a:xfrm>
            <a:off x="1928649" y="3395955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1" name="TextBox 290"/>
          <p:cNvSpPr txBox="1"/>
          <p:nvPr/>
        </p:nvSpPr>
        <p:spPr>
          <a:xfrm>
            <a:off x="2496208" y="3395956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TextBox 291"/>
          <p:cNvSpPr txBox="1"/>
          <p:nvPr/>
        </p:nvSpPr>
        <p:spPr>
          <a:xfrm>
            <a:off x="3032236" y="3380188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3" name="TextBox 292"/>
          <p:cNvSpPr txBox="1"/>
          <p:nvPr/>
        </p:nvSpPr>
        <p:spPr>
          <a:xfrm>
            <a:off x="3647090" y="3380190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4183119" y="3364425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TextBox 294"/>
          <p:cNvSpPr txBox="1"/>
          <p:nvPr/>
        </p:nvSpPr>
        <p:spPr>
          <a:xfrm>
            <a:off x="4797974" y="3364424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8" name="Group 297"/>
          <p:cNvGrpSpPr/>
          <p:nvPr/>
        </p:nvGrpSpPr>
        <p:grpSpPr>
          <a:xfrm>
            <a:off x="4906551" y="1071447"/>
            <a:ext cx="352604" cy="2286984"/>
            <a:chOff x="5242881" y="1013640"/>
            <a:chExt cx="352604" cy="2286984"/>
          </a:xfrm>
        </p:grpSpPr>
        <p:grpSp>
          <p:nvGrpSpPr>
            <p:cNvPr id="299" name="Group 191"/>
            <p:cNvGrpSpPr/>
            <p:nvPr/>
          </p:nvGrpSpPr>
          <p:grpSpPr>
            <a:xfrm flipH="1">
              <a:off x="5242881" y="1272654"/>
              <a:ext cx="352604" cy="2027974"/>
              <a:chOff x="6310484" y="1682042"/>
              <a:chExt cx="508000" cy="2980268"/>
            </a:xfrm>
          </p:grpSpPr>
          <p:sp>
            <p:nvSpPr>
              <p:cNvPr id="334" name="Cube 333"/>
              <p:cNvSpPr/>
              <p:nvPr/>
            </p:nvSpPr>
            <p:spPr>
              <a:xfrm>
                <a:off x="6310484" y="4154310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5" name="Group 193"/>
              <p:cNvGrpSpPr/>
              <p:nvPr/>
            </p:nvGrpSpPr>
            <p:grpSpPr>
              <a:xfrm>
                <a:off x="6310484" y="1682042"/>
                <a:ext cx="508000" cy="2596445"/>
                <a:chOff x="7010398" y="2037643"/>
                <a:chExt cx="508000" cy="2596445"/>
              </a:xfrm>
            </p:grpSpPr>
            <p:sp>
              <p:nvSpPr>
                <p:cNvPr id="336" name="Cube 335"/>
                <p:cNvSpPr/>
                <p:nvPr/>
              </p:nvSpPr>
              <p:spPr>
                <a:xfrm>
                  <a:off x="7010398" y="4126088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37" name="Group 195"/>
                <p:cNvGrpSpPr/>
                <p:nvPr/>
              </p:nvGrpSpPr>
              <p:grpSpPr>
                <a:xfrm>
                  <a:off x="7010398" y="2037643"/>
                  <a:ext cx="508000" cy="2240845"/>
                  <a:chOff x="7687732" y="2387599"/>
                  <a:chExt cx="508000" cy="2240845"/>
                </a:xfrm>
              </p:grpSpPr>
              <p:sp>
                <p:nvSpPr>
                  <p:cNvPr id="338" name="Cube 337"/>
                  <p:cNvSpPr/>
                  <p:nvPr/>
                </p:nvSpPr>
                <p:spPr>
                  <a:xfrm>
                    <a:off x="7687732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39" name="Group 197"/>
                  <p:cNvGrpSpPr/>
                  <p:nvPr/>
                </p:nvGrpSpPr>
                <p:grpSpPr>
                  <a:xfrm>
                    <a:off x="7687732" y="2387599"/>
                    <a:ext cx="508000" cy="1890889"/>
                    <a:chOff x="8387646" y="2737555"/>
                    <a:chExt cx="508000" cy="1890889"/>
                  </a:xfrm>
                </p:grpSpPr>
                <p:sp>
                  <p:nvSpPr>
                    <p:cNvPr id="340" name="Cube 339"/>
                    <p:cNvSpPr/>
                    <p:nvPr/>
                  </p:nvSpPr>
                  <p:spPr>
                    <a:xfrm>
                      <a:off x="8387646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41" name="Group 199"/>
                    <p:cNvGrpSpPr/>
                    <p:nvPr/>
                  </p:nvGrpSpPr>
                  <p:grpSpPr>
                    <a:xfrm>
                      <a:off x="8387646" y="2737555"/>
                      <a:ext cx="508000" cy="1540933"/>
                      <a:chOff x="9064980" y="3087511"/>
                      <a:chExt cx="508000" cy="1540933"/>
                    </a:xfrm>
                  </p:grpSpPr>
                  <p:sp>
                    <p:nvSpPr>
                      <p:cNvPr id="342" name="Cube 341"/>
                      <p:cNvSpPr/>
                      <p:nvPr/>
                    </p:nvSpPr>
                    <p:spPr>
                      <a:xfrm>
                        <a:off x="9064980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343" name="Group 201"/>
                      <p:cNvGrpSpPr/>
                      <p:nvPr/>
                    </p:nvGrpSpPr>
                    <p:grpSpPr>
                      <a:xfrm>
                        <a:off x="9064980" y="3087511"/>
                        <a:ext cx="508000" cy="1196622"/>
                        <a:chOff x="9742314" y="3431822"/>
                        <a:chExt cx="508000" cy="1196622"/>
                      </a:xfrm>
                    </p:grpSpPr>
                    <p:sp>
                      <p:nvSpPr>
                        <p:cNvPr id="344" name="Cube 343"/>
                        <p:cNvSpPr/>
                        <p:nvPr/>
                      </p:nvSpPr>
                      <p:spPr>
                        <a:xfrm>
                          <a:off x="9742314" y="4120444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45" name="Cube 344"/>
                        <p:cNvSpPr/>
                        <p:nvPr/>
                      </p:nvSpPr>
                      <p:spPr>
                        <a:xfrm>
                          <a:off x="9742314" y="3776133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46" name="Cube 345"/>
                        <p:cNvSpPr/>
                        <p:nvPr/>
                      </p:nvSpPr>
                      <p:spPr>
                        <a:xfrm>
                          <a:off x="9742314" y="3431822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333" name="Cube 332"/>
            <p:cNvSpPr/>
            <p:nvPr/>
          </p:nvSpPr>
          <p:spPr>
            <a:xfrm flipH="1">
              <a:off x="5242881" y="1013640"/>
              <a:ext cx="352604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5" name="Cube 314">
            <a:extLst>
              <a:ext uri="{FF2B5EF4-FFF2-40B4-BE49-F238E27FC236}">
                <a16:creationId xmlns="" xmlns:a16="http://schemas.microsoft.com/office/drawing/2014/main" id="{1BB7BA44-F4CD-4BB4-8D35-65FC3FA5C9B4}"/>
              </a:ext>
            </a:extLst>
          </p:cNvPr>
          <p:cNvSpPr/>
          <p:nvPr/>
        </p:nvSpPr>
        <p:spPr>
          <a:xfrm flipH="1">
            <a:off x="5450266" y="202579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TextBox 346"/>
          <p:cNvSpPr txBox="1"/>
          <p:nvPr/>
        </p:nvSpPr>
        <p:spPr>
          <a:xfrm>
            <a:off x="5281447" y="3374933"/>
            <a:ext cx="756743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" name="TextBox 347"/>
          <p:cNvSpPr txBox="1"/>
          <p:nvPr/>
        </p:nvSpPr>
        <p:spPr>
          <a:xfrm>
            <a:off x="6285185" y="3369674"/>
            <a:ext cx="756743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9" name="TextBox 348"/>
          <p:cNvSpPr txBox="1"/>
          <p:nvPr/>
        </p:nvSpPr>
        <p:spPr>
          <a:xfrm>
            <a:off x="6936830" y="3374936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0" name="TextBox 349"/>
          <p:cNvSpPr txBox="1"/>
          <p:nvPr/>
        </p:nvSpPr>
        <p:spPr>
          <a:xfrm>
            <a:off x="7420306" y="3385444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1" name="TextBox 350"/>
          <p:cNvSpPr txBox="1"/>
          <p:nvPr/>
        </p:nvSpPr>
        <p:spPr>
          <a:xfrm>
            <a:off x="7940566" y="3385446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" name="TextBox 351"/>
          <p:cNvSpPr txBox="1"/>
          <p:nvPr/>
        </p:nvSpPr>
        <p:spPr>
          <a:xfrm>
            <a:off x="8492360" y="3385444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3" name="TextBox 352"/>
          <p:cNvSpPr txBox="1"/>
          <p:nvPr/>
        </p:nvSpPr>
        <p:spPr>
          <a:xfrm>
            <a:off x="9059919" y="3401211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9580180" y="3401211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5" name="TextBox 354"/>
          <p:cNvSpPr txBox="1"/>
          <p:nvPr/>
        </p:nvSpPr>
        <p:spPr>
          <a:xfrm>
            <a:off x="10100443" y="3416977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10652237" y="3385446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11156733" y="3353915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11642752" y="3353915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3077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11815E-9 3.33333E-6 L 0.04689 -0.0002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3.7037E-7 L 0.0026 0.0877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35" grpId="0" animBg="1"/>
      <p:bldP spid="255" grpId="0" animBg="1"/>
      <p:bldP spid="257" grpId="0"/>
      <p:bldP spid="287" grpId="0"/>
      <p:bldP spid="288" grpId="0"/>
      <p:bldP spid="289" grpId="0"/>
      <p:bldP spid="290" grpId="0"/>
      <p:bldP spid="291" grpId="0"/>
      <p:bldP spid="292" grpId="0"/>
      <p:bldP spid="293" grpId="0"/>
      <p:bldP spid="294" grpId="0"/>
      <p:bldP spid="295" grpId="0"/>
      <p:bldP spid="315" grpId="0" animBg="1"/>
      <p:bldP spid="315" grpId="1" animBg="1"/>
      <p:bldP spid="347" grpId="0"/>
      <p:bldP spid="348" grpId="0"/>
      <p:bldP spid="349" grpId="0"/>
      <p:bldP spid="350" grpId="0"/>
      <p:bldP spid="351" grpId="0"/>
      <p:bldP spid="352" grpId="0"/>
      <p:bldP spid="353" grpId="0"/>
      <p:bldP spid="354" grpId="0"/>
      <p:bldP spid="355" grpId="0"/>
      <p:bldP spid="356" grpId="0"/>
      <p:bldP spid="357" grpId="0"/>
      <p:bldP spid="35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ử điệu mẫu- Nhà mình rất vui - Lucky Dance Team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19618" y="146713"/>
            <a:ext cx="8666328" cy="64997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66395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3">
            <a:extLst>
              <a:ext uri="{FF2B5EF4-FFF2-40B4-BE49-F238E27FC236}">
                <a16:creationId xmlns="" xmlns:a16="http://schemas.microsoft.com/office/drawing/2014/main" id="{DC5F213E-B140-479D-A71D-908937D467FF}"/>
              </a:ext>
            </a:extLst>
          </p:cNvPr>
          <p:cNvGrpSpPr/>
          <p:nvPr/>
        </p:nvGrpSpPr>
        <p:grpSpPr>
          <a:xfrm>
            <a:off x="10306177" y="3097915"/>
            <a:ext cx="1311147" cy="1133379"/>
            <a:chOff x="10391491" y="3225909"/>
            <a:chExt cx="1031940" cy="925083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77860A88-629A-4C55-89AE-CC178037E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48511">
              <a:off x="10391491" y="3225909"/>
              <a:ext cx="1031940" cy="92508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9B95D3FD-5BF1-4A25-A6F2-E36D496A6C74}"/>
                </a:ext>
              </a:extLst>
            </p:cNvPr>
            <p:cNvSpPr/>
            <p:nvPr/>
          </p:nvSpPr>
          <p:spPr>
            <a:xfrm rot="488318">
              <a:off x="10571623" y="3392361"/>
              <a:ext cx="673056" cy="368111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27FAE797-C302-4A5F-80BD-54415095D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623">
            <a:off x="32887" y="1882171"/>
            <a:ext cx="2238500" cy="94887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2A7A416-DC3B-4C12-B101-80306F7D1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329" y="2142047"/>
            <a:ext cx="1024124" cy="890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AC164BD-6E65-4754-A83C-21B9F6F57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620">
            <a:off x="2255747" y="2166637"/>
            <a:ext cx="952605" cy="805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A0ACA5F-402A-476C-BA8E-348B5F6AD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534">
            <a:off x="4147668" y="2191809"/>
            <a:ext cx="1031940" cy="925083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="" xmlns:a16="http://schemas.microsoft.com/office/drawing/2014/main" id="{6D7D6A93-1196-4597-91EF-32A0F3D1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436">
            <a:off x="5128573" y="2314782"/>
            <a:ext cx="1024124" cy="890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D0FADDC-0565-40FF-8CFF-0BF0E4E93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788">
            <a:off x="6091330" y="2433679"/>
            <a:ext cx="1082458" cy="970370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="" xmlns:a16="http://schemas.microsoft.com/office/drawing/2014/main" id="{6ADAC8BD-F729-4B03-8DEE-350B97D5D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587">
            <a:off x="7124410" y="2681384"/>
            <a:ext cx="1167746" cy="10150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18AFA4A-BBA8-46AC-850D-9344B6862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625">
            <a:off x="8172951" y="2864987"/>
            <a:ext cx="1136841" cy="1019122"/>
          </a:xfrm>
          <a:prstGeom prst="rect">
            <a:avLst/>
          </a:prstGeom>
        </p:spPr>
      </p:pic>
      <p:pic>
        <p:nvPicPr>
          <p:cNvPr id="12" name="Content Placeholder 4">
            <a:extLst>
              <a:ext uri="{FF2B5EF4-FFF2-40B4-BE49-F238E27FC236}">
                <a16:creationId xmlns="" xmlns:a16="http://schemas.microsoft.com/office/drawing/2014/main" id="{37CED80D-C697-4436-BAEB-043CE5859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922">
            <a:off x="9144542" y="3001906"/>
            <a:ext cx="1219742" cy="10455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33D5D1F-F4A0-417B-8096-8CC581971789}"/>
              </a:ext>
            </a:extLst>
          </p:cNvPr>
          <p:cNvSpPr/>
          <p:nvPr/>
        </p:nvSpPr>
        <p:spPr>
          <a:xfrm rot="381738">
            <a:off x="1524043" y="2208578"/>
            <a:ext cx="572526" cy="31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1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0D89C70-9AC5-4C0E-B2E0-F693395FAB21}"/>
              </a:ext>
            </a:extLst>
          </p:cNvPr>
          <p:cNvSpPr/>
          <p:nvPr/>
        </p:nvSpPr>
        <p:spPr>
          <a:xfrm rot="381738">
            <a:off x="4382280" y="2346584"/>
            <a:ext cx="572526" cy="31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CD92EFA-0DCD-4014-9613-162A35987757}"/>
              </a:ext>
            </a:extLst>
          </p:cNvPr>
          <p:cNvSpPr/>
          <p:nvPr/>
        </p:nvSpPr>
        <p:spPr>
          <a:xfrm rot="306159">
            <a:off x="5373073" y="2471822"/>
            <a:ext cx="572526" cy="31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D48881C-F9FF-4002-B3FD-8000CE27CFA9}"/>
              </a:ext>
            </a:extLst>
          </p:cNvPr>
          <p:cNvSpPr/>
          <p:nvPr/>
        </p:nvSpPr>
        <p:spPr>
          <a:xfrm rot="1116790">
            <a:off x="6360635" y="2619032"/>
            <a:ext cx="572526" cy="31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6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A90A598-DE49-4BFC-AB04-3D6CD2054ED0}"/>
              </a:ext>
            </a:extLst>
          </p:cNvPr>
          <p:cNvSpPr/>
          <p:nvPr/>
        </p:nvSpPr>
        <p:spPr>
          <a:xfrm rot="739828">
            <a:off x="7395132" y="2830660"/>
            <a:ext cx="701481" cy="4503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7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E356D15-37E7-4506-913D-A94D33334344}"/>
              </a:ext>
            </a:extLst>
          </p:cNvPr>
          <p:cNvSpPr/>
          <p:nvPr/>
        </p:nvSpPr>
        <p:spPr>
          <a:xfrm rot="381738">
            <a:off x="8371067" y="3001367"/>
            <a:ext cx="705693" cy="4403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D1FF7C4-620F-4400-9521-F3260084E472}"/>
              </a:ext>
            </a:extLst>
          </p:cNvPr>
          <p:cNvSpPr/>
          <p:nvPr/>
        </p:nvSpPr>
        <p:spPr>
          <a:xfrm rot="529420">
            <a:off x="9407091" y="3162562"/>
            <a:ext cx="716379" cy="42644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9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39053A8-55FA-49D9-94F9-8D3019DE6363}"/>
              </a:ext>
            </a:extLst>
          </p:cNvPr>
          <p:cNvSpPr/>
          <p:nvPr/>
        </p:nvSpPr>
        <p:spPr>
          <a:xfrm rot="138947">
            <a:off x="3397951" y="2327273"/>
            <a:ext cx="572526" cy="3156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D3DC4C8-2336-41B3-B963-7A142E8BC57C}"/>
              </a:ext>
            </a:extLst>
          </p:cNvPr>
          <p:cNvSpPr/>
          <p:nvPr/>
        </p:nvSpPr>
        <p:spPr>
          <a:xfrm rot="224227">
            <a:off x="2438094" y="2290594"/>
            <a:ext cx="572526" cy="29770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</a:rPr>
              <a:t>2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4614538C-B2A9-4FAD-9894-BC6030465C88}"/>
              </a:ext>
            </a:extLst>
          </p:cNvPr>
          <p:cNvSpPr txBox="1"/>
          <p:nvPr/>
        </p:nvSpPr>
        <p:spPr>
          <a:xfrm rot="557143">
            <a:off x="2507275" y="-612451"/>
            <a:ext cx="618236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4400" b="1" dirty="0">
                <a:solidFill>
                  <a:srgbClr val="FFFF00"/>
                </a:solidFill>
              </a:rPr>
              <a:t>10</a:t>
            </a:r>
            <a:endParaRPr lang="vi-VN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647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 0.25486 L 0.099 0.25486 C 0.09822 0.25602 0.09783 0.25787 0.09757 0.25926 C 0.09731 0.25972 0.09731 0.25995 0.09731 0.26065 C 0.09666 0.2625 0.096 0.26458 0.09548 0.26667 C 0.09509 0.26782 0.09483 0.26944 0.09483 0.26944 L 0.09327 0.27106 L 0.08936 0.27407 C 0.08871 0.275 0.08806 0.27616 0.08741 0.27685 C 0.08584 0.2794 0.08402 0.2794 0.08285 0.28032 C 0.08037 0.28333 0.08103 0.28218 0.07855 0.2875 C 0.07829 0.28843 0.07777 0.28912 0.07725 0.29051 C 0.07477 0.29838 0.07725 0.2919 0.07503 0.29792 C 0.07438 0.29954 0.07321 0.30301 0.07256 0.30393 C 0.07139 0.30625 0.07073 0.30579 0.0693 0.30694 C 0.06891 0.30741 0.06839 0.3081 0.06774 0.30833 C 0.0667 0.30926 0.06605 0.30949 0.06513 0.30972 L 0.06175 0.31296 L 0.05992 0.31458 C 0.05406 0.3206 0.06331 0.31065 0.0568 0.31921 C 0.05588 0.32037 0.05471 0.32083 0.0538 0.32222 C 0.05289 0.32292 0.05224 0.32477 0.05159 0.32477 L 0.04703 0.32639 L 0.04325 0.32801 L 0.03895 0.3294 C 0.03361 0.33287 0.04012 0.32847 0.03218 0.33264 C 0.02697 0.33495 0.03452 0.33287 0.02788 0.33565 L 0.02228 0.3375 L 0.01707 0.33565 C 0.01577 0.33495 0.01381 0.33264 0.0129 0.33102 C 0.01238 0.32986 0.01199 0.32847 0.01199 0.32801 C 0.01147 0.32616 0.01082 0.32593 0.01016 0.32338 C 0.00964 0.32222 0.00925 0.31991 0.00873 0.31921 C 0.00808 0.31643 0.00717 0.3162 0.006 0.31296 C 0.006 0.31227 0.0043 0.30741 0.00391 0.30555 C 0.00365 0.30486 0.00365 0.30347 0.00339 0.30231 C 0.00274 0.29838 0.00248 0.29745 0.00157 0.29491 C 0.00118 0.29143 0.00118 0.28866 0.00092 0.28449 C 0.00066 0.28194 0.00026 0.2794 -3.77361E-6 0.27685 C -3.77361E-6 0.275 -3.77361E-6 0.27315 -0.00026 0.27106 C -0.00026 0.27014 -0.00026 0.26944 -0.00065 0.26805 C -0.00065 0.26528 -0.00091 0.26204 -0.00117 0.25926 C -0.00117 0.25764 -0.00117 0.25602 -0.00117 0.25486 C -0.00208 0.24329 -0.00117 0.25417 -0.00182 0.23958 C -0.00208 0.23657 -0.00247 0.2338 -0.00247 0.23055 C -0.00299 0.21597 -0.00247 0.23032 -0.00299 0.21574 C -0.00299 0.21389 -0.00299 0.21157 -0.00338 0.20972 C -0.00338 0.20718 -0.00364 0.20486 -0.00364 0.20231 C -0.00364 0.19977 -0.00364 0.19699 -0.00364 0.19491 C -0.00364 0.1919 -0.0039 0.18981 -0.0039 0.18704 C -0.0039 0.18495 -0.00429 0.1831 -0.00429 0.18125 C -0.00429 0.17801 -0.00429 0.175 -0.00429 0.17222 C -0.00456 0.16782 -0.00456 0.1625 -0.00456 0.1588 C -0.00482 0.15694 -0.00482 0.15463 -0.00482 0.15278 C -0.00482 0.15046 -0.00482 0.14792 -0.00482 0.14537 C -0.00482 0.14213 -0.00521 0.13958 -0.00521 0.13634 C -0.00521 0.13287 -0.00521 0.12963 -0.00521 0.12593 C -0.00521 0.1243 -0.00547 0.12315 -0.00547 0.1213 C -0.00547 0.11597 -0.00547 0.11065 -0.00547 0.10486 C -0.00547 0.10069 -0.00547 0.09699 -0.00573 0.09305 C -0.00573 0.08981 -0.00573 0.08796 -0.00573 0.08518 C -0.00573 0.06412 -0.00573 0.08727 -0.00573 0.06898 C -0.00573 0.05694 -0.00573 0.04491 -0.00573 0.03287 C -0.00573 0.03032 -0.00573 0.02755 -0.00573 0.02546 C -0.00547 0.02315 -0.00456 0.01597 -0.00456 0.01528 C -0.00429 0.01412 -0.0039 0.01412 -0.00364 0.01366 C -0.00364 0.01296 -0.00338 0.0125 -0.00299 0.01204 C -0.00299 0.01111 -0.00273 0.00995 -0.00247 0.00903 C -0.00247 0.00856 -0.00247 0.00833 -0.00247 0.00741 C -0.00208 0.00625 -0.00208 0.00532 -0.00182 0.00463 C -0.00182 0.0037 -0.00091 0.00185 -0.00091 0.00162 C -3.77361E-6 7.40741E-7 -0.00065 7.40741E-7 -3.77361E-6 7.40741E-7 " pathEditMode="relative" rAng="0" ptsTypes="AAAAAAAAAAAAAAAAAAAAAA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9505E-6 -7.40741E-7 L 0.42452 0.2905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" y="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/>
      <p:bldP spid="25" grpId="1"/>
      <p:bldP spid="25" grpId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67484" y="1755779"/>
            <a:ext cx="277829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485" y="2982046"/>
            <a:ext cx="277829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10     10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25021" y="1918743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491660" y="3144583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311957" y="3018402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33730" y="1816457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2812" y="4222225"/>
            <a:ext cx="2778293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latin typeface="Times New Roman" panose="02020603050405020304" pitchFamily="18" charset="0"/>
                <a:cs typeface="Times New Roman" panose="02020603050405020304" pitchFamily="18" charset="0"/>
              </a:rPr>
              <a:t>6      10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20305" y="4279334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525021" y="4353152"/>
            <a:ext cx="741084" cy="7538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312895" y="4238876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 descr="z3760198043510_2271a4d9d6740bac7682e16e2ad1519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393" y="1255774"/>
            <a:ext cx="6384815" cy="43261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2812" y="333840"/>
            <a:ext cx="30909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 smtClean="0">
                <a:solidFill>
                  <a:srgbClr val="002060"/>
                </a:solidFill>
                <a:latin typeface="+mj-lt"/>
              </a:rPr>
              <a:t>2</a:t>
            </a:r>
            <a:r>
              <a:rPr lang="en-US" sz="4800" b="1" dirty="0" smtClean="0">
                <a:solidFill>
                  <a:srgbClr val="002060"/>
                </a:solidFill>
                <a:latin typeface="+mj-lt"/>
              </a:rPr>
              <a:t>. </a:t>
            </a:r>
            <a:r>
              <a:rPr lang="vi-VN" sz="48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+mj-lt"/>
              </a:rPr>
              <a:t>&lt;, &gt; </a:t>
            </a:r>
            <a:r>
              <a:rPr lang="en-US" sz="4800" b="1" dirty="0">
                <a:solidFill>
                  <a:srgbClr val="002060"/>
                </a:solidFill>
                <a:latin typeface="+mj-lt"/>
              </a:rPr>
              <a:t>, =  ?</a:t>
            </a:r>
            <a:endParaRPr lang="vi-VN" sz="4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265936" y="470598"/>
            <a:ext cx="1822357" cy="70788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33157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  <p:bldP spid="4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28">
            <a:extLst>
              <a:ext uri="{FF2B5EF4-FFF2-40B4-BE49-F238E27FC236}">
                <a16:creationId xmlns="" xmlns:a16="http://schemas.microsoft.com/office/drawing/2014/main" id="{2F74B6BC-1DC6-4149-A3BC-C1FDA1743748}"/>
              </a:ext>
            </a:extLst>
          </p:cNvPr>
          <p:cNvSpPr/>
          <p:nvPr/>
        </p:nvSpPr>
        <p:spPr>
          <a:xfrm>
            <a:off x="2815009" y="4390778"/>
            <a:ext cx="981344" cy="82494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496" t="6460" r="1" b="10052"/>
          <a:stretch/>
        </p:blipFill>
        <p:spPr>
          <a:xfrm rot="5400000">
            <a:off x="6834161" y="495184"/>
            <a:ext cx="4094325" cy="61064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950425" y="1542198"/>
            <a:ext cx="3630304" cy="7369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9721A53F-E278-47EB-85A5-5B8FF8735610}"/>
              </a:ext>
            </a:extLst>
          </p:cNvPr>
          <p:cNvSpPr/>
          <p:nvPr/>
        </p:nvSpPr>
        <p:spPr>
          <a:xfrm>
            <a:off x="1009213" y="364658"/>
            <a:ext cx="5801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u="sng" dirty="0">
                <a:latin typeface="+mj-lt"/>
              </a:rPr>
              <a:t>Bài 4</a:t>
            </a:r>
            <a:r>
              <a:rPr lang="vi-VN" sz="2400" b="1" dirty="0" smtClean="0">
                <a:latin typeface="+mj-lt"/>
              </a:rPr>
              <a:t>: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latin typeface="+mj-lt"/>
            </a:endParaRPr>
          </a:p>
        </p:txBody>
      </p:sp>
      <p:pic>
        <p:nvPicPr>
          <p:cNvPr id="6" name="Picture 5" descr="z3759935214623_1d1458781f4290a5a6fe7763758ae65d.jpg"/>
          <p:cNvPicPr>
            <a:picLocks noChangeAspect="1"/>
          </p:cNvPicPr>
          <p:nvPr/>
        </p:nvPicPr>
        <p:blipFill>
          <a:blip r:embed="rId4" cstate="print"/>
          <a:srcRect l="2239" t="7378" r="6622" b="8105"/>
          <a:stretch>
            <a:fillRect/>
          </a:stretch>
        </p:blipFill>
        <p:spPr>
          <a:xfrm>
            <a:off x="0" y="0"/>
            <a:ext cx="709684" cy="718511"/>
          </a:xfrm>
          <a:prstGeom prst="rect">
            <a:avLst/>
          </a:prstGeom>
        </p:spPr>
      </p:pic>
      <p:sp>
        <p:nvSpPr>
          <p:cNvPr id="19" name="Rounded Rectangle 28">
            <a:extLst>
              <a:ext uri="{FF2B5EF4-FFF2-40B4-BE49-F238E27FC236}">
                <a16:creationId xmlns="" xmlns:a16="http://schemas.microsoft.com/office/drawing/2014/main" id="{2F74B6BC-1DC6-4149-A3BC-C1FDA1743748}"/>
              </a:ext>
            </a:extLst>
          </p:cNvPr>
          <p:cNvSpPr/>
          <p:nvPr/>
        </p:nvSpPr>
        <p:spPr>
          <a:xfrm>
            <a:off x="2840028" y="3323981"/>
            <a:ext cx="981344" cy="82494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8">
            <a:extLst>
              <a:ext uri="{FF2B5EF4-FFF2-40B4-BE49-F238E27FC236}">
                <a16:creationId xmlns="" xmlns:a16="http://schemas.microsoft.com/office/drawing/2014/main" id="{91C43D37-8355-48D0-870A-1ED627C3DD26}"/>
              </a:ext>
            </a:extLst>
          </p:cNvPr>
          <p:cNvSpPr/>
          <p:nvPr/>
        </p:nvSpPr>
        <p:spPr>
          <a:xfrm>
            <a:off x="2852382" y="2192589"/>
            <a:ext cx="959260" cy="83721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8B0DF19-F136-402D-8975-DEAD0FD2C32D}"/>
              </a:ext>
            </a:extLst>
          </p:cNvPr>
          <p:cNvSpPr txBox="1"/>
          <p:nvPr/>
        </p:nvSpPr>
        <p:spPr>
          <a:xfrm>
            <a:off x="2754906" y="2138877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3F2B332-9EC6-45A0-9DE3-D79C876DEBC2}"/>
              </a:ext>
            </a:extLst>
          </p:cNvPr>
          <p:cNvSpPr txBox="1"/>
          <p:nvPr/>
        </p:nvSpPr>
        <p:spPr>
          <a:xfrm>
            <a:off x="2905556" y="3258611"/>
            <a:ext cx="104580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4E73361-C1DD-48E2-93BC-7B1AF5F3FFCB}"/>
              </a:ext>
            </a:extLst>
          </p:cNvPr>
          <p:cNvSpPr txBox="1"/>
          <p:nvPr/>
        </p:nvSpPr>
        <p:spPr>
          <a:xfrm>
            <a:off x="2818680" y="4326846"/>
            <a:ext cx="961750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914" t="82455" r="1" b="10052"/>
          <a:stretch/>
        </p:blipFill>
        <p:spPr>
          <a:xfrm rot="5400000">
            <a:off x="4140839" y="2220024"/>
            <a:ext cx="863326" cy="8451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078" t="12814" r="18509" b="77683"/>
          <a:stretch/>
        </p:blipFill>
        <p:spPr>
          <a:xfrm rot="5400000">
            <a:off x="1678675" y="2272352"/>
            <a:ext cx="968993" cy="64144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9721A53F-E278-47EB-85A5-5B8FF8735610}"/>
              </a:ext>
            </a:extLst>
          </p:cNvPr>
          <p:cNvSpPr/>
          <p:nvPr/>
        </p:nvSpPr>
        <p:spPr>
          <a:xfrm>
            <a:off x="1284445" y="1131207"/>
            <a:ext cx="40654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Chọn 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đáp án đúng </a:t>
            </a:r>
            <a:endParaRPr lang="vi-VN" sz="32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9721A53F-E278-47EB-85A5-5B8FF8735610}"/>
              </a:ext>
            </a:extLst>
          </p:cNvPr>
          <p:cNvSpPr/>
          <p:nvPr/>
        </p:nvSpPr>
        <p:spPr>
          <a:xfrm>
            <a:off x="6295446" y="819583"/>
            <a:ext cx="525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1445" y="2088108"/>
            <a:ext cx="777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a.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7367" y="3305033"/>
            <a:ext cx="777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b.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5995" y="4344537"/>
            <a:ext cx="777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c.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914" t="82455" r="1" b="10052"/>
          <a:stretch/>
        </p:blipFill>
        <p:spPr>
          <a:xfrm rot="5400000">
            <a:off x="4115818" y="3314119"/>
            <a:ext cx="863326" cy="84516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914" t="82455" r="1" b="10052"/>
          <a:stretch/>
        </p:blipFill>
        <p:spPr>
          <a:xfrm rot="5400000">
            <a:off x="4104445" y="4394568"/>
            <a:ext cx="863326" cy="845165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491318" y="2265529"/>
            <a:ext cx="928048" cy="9007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078" t="12814" r="18509" b="77683"/>
          <a:stretch/>
        </p:blipFill>
        <p:spPr>
          <a:xfrm rot="5400000">
            <a:off x="1653655" y="3325505"/>
            <a:ext cx="968993" cy="64144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078" t="12814" r="18509" b="77683"/>
          <a:stretch/>
        </p:blipFill>
        <p:spPr>
          <a:xfrm rot="5400000">
            <a:off x="1614985" y="4501487"/>
            <a:ext cx="968993" cy="6414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95425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9" grpId="0" animBg="1"/>
      <p:bldP spid="20" grpId="0" animBg="1"/>
      <p:bldP spid="22" grpId="0"/>
      <p:bldP spid="25" grpId="0"/>
      <p:bldP spid="26" grpId="0"/>
      <p:bldP spid="29" grpId="0"/>
      <p:bldP spid="30" grpId="0"/>
      <p:bldP spid="31" grpId="0"/>
      <p:bldP spid="32" grpId="0"/>
      <p:bldP spid="33" grpId="0"/>
      <p:bldP spid="3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be 4"/>
          <p:cNvSpPr/>
          <p:nvPr/>
        </p:nvSpPr>
        <p:spPr>
          <a:xfrm>
            <a:off x="11242804" y="2967030"/>
            <a:ext cx="350995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/>
          <p:cNvSpPr/>
          <p:nvPr/>
        </p:nvSpPr>
        <p:spPr>
          <a:xfrm>
            <a:off x="10783461" y="2870201"/>
            <a:ext cx="331916" cy="476268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34"/>
          <p:cNvSpPr/>
          <p:nvPr/>
        </p:nvSpPr>
        <p:spPr>
          <a:xfrm>
            <a:off x="10764381" y="2726959"/>
            <a:ext cx="350995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5"/>
          <p:cNvGrpSpPr/>
          <p:nvPr/>
        </p:nvGrpSpPr>
        <p:grpSpPr>
          <a:xfrm>
            <a:off x="10240109" y="2541090"/>
            <a:ext cx="350995" cy="814262"/>
            <a:chOff x="9742314" y="3431822"/>
            <a:chExt cx="508000" cy="1196622"/>
          </a:xfrm>
        </p:grpSpPr>
        <p:sp>
          <p:nvSpPr>
            <p:cNvPr id="28" name="Cube 27"/>
            <p:cNvSpPr/>
            <p:nvPr/>
          </p:nvSpPr>
          <p:spPr>
            <a:xfrm>
              <a:off x="9742314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ube 35"/>
            <p:cNvSpPr/>
            <p:nvPr/>
          </p:nvSpPr>
          <p:spPr>
            <a:xfrm>
              <a:off x="9742314" y="3776133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ube 36"/>
            <p:cNvSpPr/>
            <p:nvPr/>
          </p:nvSpPr>
          <p:spPr>
            <a:xfrm>
              <a:off x="9742314" y="3431822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6"/>
          <p:cNvGrpSpPr/>
          <p:nvPr/>
        </p:nvGrpSpPr>
        <p:grpSpPr>
          <a:xfrm>
            <a:off x="9709555" y="2306280"/>
            <a:ext cx="350995" cy="1048554"/>
            <a:chOff x="9064980" y="3087511"/>
            <a:chExt cx="508000" cy="1540933"/>
          </a:xfrm>
        </p:grpSpPr>
        <p:sp>
          <p:nvSpPr>
            <p:cNvPr id="29" name="Cube 28"/>
            <p:cNvSpPr/>
            <p:nvPr/>
          </p:nvSpPr>
          <p:spPr>
            <a:xfrm>
              <a:off x="9064980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7"/>
            <p:cNvGrpSpPr/>
            <p:nvPr/>
          </p:nvGrpSpPr>
          <p:grpSpPr>
            <a:xfrm>
              <a:off x="9064980" y="3087511"/>
              <a:ext cx="508000" cy="1196622"/>
              <a:chOff x="9742314" y="3431822"/>
              <a:chExt cx="508000" cy="1196622"/>
            </a:xfrm>
          </p:grpSpPr>
          <p:sp>
            <p:nvSpPr>
              <p:cNvPr id="39" name="Cube 38"/>
              <p:cNvSpPr/>
              <p:nvPr/>
            </p:nvSpPr>
            <p:spPr>
              <a:xfrm>
                <a:off x="9742314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ube 39"/>
              <p:cNvSpPr/>
              <p:nvPr/>
            </p:nvSpPr>
            <p:spPr>
              <a:xfrm>
                <a:off x="9742314" y="3776133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ube 40"/>
              <p:cNvSpPr/>
              <p:nvPr/>
            </p:nvSpPr>
            <p:spPr>
              <a:xfrm>
                <a:off x="9742314" y="3431822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7"/>
          <p:cNvGrpSpPr/>
          <p:nvPr/>
        </p:nvGrpSpPr>
        <p:grpSpPr>
          <a:xfrm>
            <a:off x="9190497" y="2083615"/>
            <a:ext cx="350995" cy="1286687"/>
            <a:chOff x="8387646" y="2737555"/>
            <a:chExt cx="508000" cy="1890889"/>
          </a:xfrm>
        </p:grpSpPr>
        <p:sp>
          <p:nvSpPr>
            <p:cNvPr id="30" name="Cube 29"/>
            <p:cNvSpPr/>
            <p:nvPr/>
          </p:nvSpPr>
          <p:spPr>
            <a:xfrm>
              <a:off x="8387646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41"/>
            <p:cNvGrpSpPr/>
            <p:nvPr/>
          </p:nvGrpSpPr>
          <p:grpSpPr>
            <a:xfrm>
              <a:off x="8387646" y="2737555"/>
              <a:ext cx="508000" cy="1540933"/>
              <a:chOff x="9064980" y="3087511"/>
              <a:chExt cx="508000" cy="1540933"/>
            </a:xfrm>
          </p:grpSpPr>
          <p:sp>
            <p:nvSpPr>
              <p:cNvPr id="43" name="Cube 42"/>
              <p:cNvSpPr/>
              <p:nvPr/>
            </p:nvSpPr>
            <p:spPr>
              <a:xfrm>
                <a:off x="9064980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43"/>
              <p:cNvGrpSpPr/>
              <p:nvPr/>
            </p:nvGrpSpPr>
            <p:grpSpPr>
              <a:xfrm>
                <a:off x="9064980" y="3087511"/>
                <a:ext cx="508000" cy="1196622"/>
                <a:chOff x="9742314" y="3431822"/>
                <a:chExt cx="508000" cy="1196622"/>
              </a:xfrm>
            </p:grpSpPr>
            <p:sp>
              <p:nvSpPr>
                <p:cNvPr id="45" name="Cube 44"/>
                <p:cNvSpPr/>
                <p:nvPr/>
              </p:nvSpPr>
              <p:spPr>
                <a:xfrm>
                  <a:off x="9742314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Cube 45"/>
                <p:cNvSpPr/>
                <p:nvPr/>
              </p:nvSpPr>
              <p:spPr>
                <a:xfrm>
                  <a:off x="9742314" y="3776133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ube 46"/>
                <p:cNvSpPr/>
                <p:nvPr/>
              </p:nvSpPr>
              <p:spPr>
                <a:xfrm>
                  <a:off x="9742314" y="3431822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9" name="Group 8"/>
          <p:cNvGrpSpPr/>
          <p:nvPr/>
        </p:nvGrpSpPr>
        <p:grpSpPr>
          <a:xfrm>
            <a:off x="8639907" y="1825682"/>
            <a:ext cx="350995" cy="1524821"/>
            <a:chOff x="7687732" y="2387599"/>
            <a:chExt cx="508000" cy="2240845"/>
          </a:xfrm>
        </p:grpSpPr>
        <p:sp>
          <p:nvSpPr>
            <p:cNvPr id="31" name="Cube 30"/>
            <p:cNvSpPr/>
            <p:nvPr/>
          </p:nvSpPr>
          <p:spPr>
            <a:xfrm>
              <a:off x="7687732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47"/>
            <p:cNvGrpSpPr/>
            <p:nvPr/>
          </p:nvGrpSpPr>
          <p:grpSpPr>
            <a:xfrm>
              <a:off x="7687732" y="2387599"/>
              <a:ext cx="508000" cy="1890889"/>
              <a:chOff x="8387646" y="2737555"/>
              <a:chExt cx="508000" cy="1890889"/>
            </a:xfrm>
          </p:grpSpPr>
          <p:sp>
            <p:nvSpPr>
              <p:cNvPr id="49" name="Cube 48"/>
              <p:cNvSpPr/>
              <p:nvPr/>
            </p:nvSpPr>
            <p:spPr>
              <a:xfrm>
                <a:off x="8387646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49"/>
              <p:cNvGrpSpPr/>
              <p:nvPr/>
            </p:nvGrpSpPr>
            <p:grpSpPr>
              <a:xfrm>
                <a:off x="8387646" y="2737555"/>
                <a:ext cx="508000" cy="1540933"/>
                <a:chOff x="9064980" y="3087511"/>
                <a:chExt cx="508000" cy="1540933"/>
              </a:xfrm>
            </p:grpSpPr>
            <p:sp>
              <p:nvSpPr>
                <p:cNvPr id="51" name="Cube 50"/>
                <p:cNvSpPr/>
                <p:nvPr/>
              </p:nvSpPr>
              <p:spPr>
                <a:xfrm>
                  <a:off x="9064980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" name="Group 51"/>
                <p:cNvGrpSpPr/>
                <p:nvPr/>
              </p:nvGrpSpPr>
              <p:grpSpPr>
                <a:xfrm>
                  <a:off x="9064980" y="3087511"/>
                  <a:ext cx="508000" cy="1196622"/>
                  <a:chOff x="9742314" y="3431822"/>
                  <a:chExt cx="508000" cy="1196622"/>
                </a:xfrm>
              </p:grpSpPr>
              <p:sp>
                <p:nvSpPr>
                  <p:cNvPr id="53" name="Cube 52"/>
                  <p:cNvSpPr/>
                  <p:nvPr/>
                </p:nvSpPr>
                <p:spPr>
                  <a:xfrm>
                    <a:off x="9742314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Cube 53"/>
                  <p:cNvSpPr/>
                  <p:nvPr/>
                </p:nvSpPr>
                <p:spPr>
                  <a:xfrm>
                    <a:off x="9742314" y="3776133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Cube 54"/>
                  <p:cNvSpPr/>
                  <p:nvPr/>
                </p:nvSpPr>
                <p:spPr>
                  <a:xfrm>
                    <a:off x="9742314" y="3431822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13" name="Group 9"/>
          <p:cNvGrpSpPr/>
          <p:nvPr/>
        </p:nvGrpSpPr>
        <p:grpSpPr>
          <a:xfrm>
            <a:off x="8084049" y="1579675"/>
            <a:ext cx="350995" cy="1766794"/>
            <a:chOff x="7010398" y="2037643"/>
            <a:chExt cx="508000" cy="2596445"/>
          </a:xfrm>
        </p:grpSpPr>
        <p:sp>
          <p:nvSpPr>
            <p:cNvPr id="32" name="Cube 31"/>
            <p:cNvSpPr/>
            <p:nvPr/>
          </p:nvSpPr>
          <p:spPr>
            <a:xfrm>
              <a:off x="7010398" y="4126088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55"/>
            <p:cNvGrpSpPr/>
            <p:nvPr/>
          </p:nvGrpSpPr>
          <p:grpSpPr>
            <a:xfrm>
              <a:off x="7010398" y="2037643"/>
              <a:ext cx="508000" cy="2240845"/>
              <a:chOff x="7687732" y="2387599"/>
              <a:chExt cx="508000" cy="2240845"/>
            </a:xfrm>
          </p:grpSpPr>
          <p:sp>
            <p:nvSpPr>
              <p:cNvPr id="57" name="Cube 56"/>
              <p:cNvSpPr/>
              <p:nvPr/>
            </p:nvSpPr>
            <p:spPr>
              <a:xfrm>
                <a:off x="7687732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57"/>
              <p:cNvGrpSpPr/>
              <p:nvPr/>
            </p:nvGrpSpPr>
            <p:grpSpPr>
              <a:xfrm>
                <a:off x="7687732" y="2387599"/>
                <a:ext cx="508000" cy="1890889"/>
                <a:chOff x="8387646" y="2737555"/>
                <a:chExt cx="508000" cy="1890889"/>
              </a:xfrm>
            </p:grpSpPr>
            <p:sp>
              <p:nvSpPr>
                <p:cNvPr id="59" name="Cube 58"/>
                <p:cNvSpPr/>
                <p:nvPr/>
              </p:nvSpPr>
              <p:spPr>
                <a:xfrm>
                  <a:off x="8387646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" name="Group 59"/>
                <p:cNvGrpSpPr/>
                <p:nvPr/>
              </p:nvGrpSpPr>
              <p:grpSpPr>
                <a:xfrm>
                  <a:off x="8387646" y="2737555"/>
                  <a:ext cx="508000" cy="1540933"/>
                  <a:chOff x="9064980" y="3087511"/>
                  <a:chExt cx="508000" cy="1540933"/>
                </a:xfrm>
              </p:grpSpPr>
              <p:sp>
                <p:nvSpPr>
                  <p:cNvPr id="61" name="Cube 60"/>
                  <p:cNvSpPr/>
                  <p:nvPr/>
                </p:nvSpPr>
                <p:spPr>
                  <a:xfrm>
                    <a:off x="9064980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" name="Group 61"/>
                  <p:cNvGrpSpPr/>
                  <p:nvPr/>
                </p:nvGrpSpPr>
                <p:grpSpPr>
                  <a:xfrm>
                    <a:off x="9064980" y="3087511"/>
                    <a:ext cx="508000" cy="1196622"/>
                    <a:chOff x="9742314" y="3431822"/>
                    <a:chExt cx="508000" cy="1196622"/>
                  </a:xfrm>
                </p:grpSpPr>
                <p:sp>
                  <p:nvSpPr>
                    <p:cNvPr id="63" name="Cube 62"/>
                    <p:cNvSpPr/>
                    <p:nvPr/>
                  </p:nvSpPr>
                  <p:spPr>
                    <a:xfrm>
                      <a:off x="9742314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" name="Cube 63"/>
                    <p:cNvSpPr/>
                    <p:nvPr/>
                  </p:nvSpPr>
                  <p:spPr>
                    <a:xfrm>
                      <a:off x="9742314" y="3776133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Cube 64"/>
                    <p:cNvSpPr/>
                    <p:nvPr/>
                  </p:nvSpPr>
                  <p:spPr>
                    <a:xfrm>
                      <a:off x="9742314" y="3431822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grpSp>
        <p:nvGrpSpPr>
          <p:cNvPr id="18" name="Group 10"/>
          <p:cNvGrpSpPr/>
          <p:nvPr/>
        </p:nvGrpSpPr>
        <p:grpSpPr>
          <a:xfrm>
            <a:off x="7552913" y="1351825"/>
            <a:ext cx="350995" cy="2027974"/>
            <a:chOff x="6310484" y="1682042"/>
            <a:chExt cx="508000" cy="2980268"/>
          </a:xfrm>
        </p:grpSpPr>
        <p:sp>
          <p:nvSpPr>
            <p:cNvPr id="33" name="Cube 32"/>
            <p:cNvSpPr/>
            <p:nvPr/>
          </p:nvSpPr>
          <p:spPr>
            <a:xfrm>
              <a:off x="6310484" y="4154310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65"/>
            <p:cNvGrpSpPr/>
            <p:nvPr/>
          </p:nvGrpSpPr>
          <p:grpSpPr>
            <a:xfrm>
              <a:off x="6310484" y="1682042"/>
              <a:ext cx="508000" cy="2596445"/>
              <a:chOff x="7010398" y="2037643"/>
              <a:chExt cx="508000" cy="2596445"/>
            </a:xfrm>
          </p:grpSpPr>
          <p:sp>
            <p:nvSpPr>
              <p:cNvPr id="67" name="Cube 66"/>
              <p:cNvSpPr/>
              <p:nvPr/>
            </p:nvSpPr>
            <p:spPr>
              <a:xfrm>
                <a:off x="7010398" y="4126088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Group 67"/>
              <p:cNvGrpSpPr/>
              <p:nvPr/>
            </p:nvGrpSpPr>
            <p:grpSpPr>
              <a:xfrm>
                <a:off x="7010398" y="2037643"/>
                <a:ext cx="508000" cy="2240845"/>
                <a:chOff x="7687732" y="2387599"/>
                <a:chExt cx="508000" cy="2240845"/>
              </a:xfrm>
            </p:grpSpPr>
            <p:sp>
              <p:nvSpPr>
                <p:cNvPr id="69" name="Cube 68"/>
                <p:cNvSpPr/>
                <p:nvPr/>
              </p:nvSpPr>
              <p:spPr>
                <a:xfrm>
                  <a:off x="7687732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1" name="Group 69"/>
                <p:cNvGrpSpPr/>
                <p:nvPr/>
              </p:nvGrpSpPr>
              <p:grpSpPr>
                <a:xfrm>
                  <a:off x="7687732" y="2387599"/>
                  <a:ext cx="508000" cy="1890889"/>
                  <a:chOff x="8387646" y="2737555"/>
                  <a:chExt cx="508000" cy="1890889"/>
                </a:xfrm>
              </p:grpSpPr>
              <p:sp>
                <p:nvSpPr>
                  <p:cNvPr id="71" name="Cube 70"/>
                  <p:cNvSpPr/>
                  <p:nvPr/>
                </p:nvSpPr>
                <p:spPr>
                  <a:xfrm>
                    <a:off x="8387646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2" name="Group 71"/>
                  <p:cNvGrpSpPr/>
                  <p:nvPr/>
                </p:nvGrpSpPr>
                <p:grpSpPr>
                  <a:xfrm>
                    <a:off x="8387646" y="2737555"/>
                    <a:ext cx="508000" cy="1540933"/>
                    <a:chOff x="9064980" y="3087511"/>
                    <a:chExt cx="508000" cy="1540933"/>
                  </a:xfrm>
                </p:grpSpPr>
                <p:sp>
                  <p:nvSpPr>
                    <p:cNvPr id="73" name="Cube 72"/>
                    <p:cNvSpPr/>
                    <p:nvPr/>
                  </p:nvSpPr>
                  <p:spPr>
                    <a:xfrm>
                      <a:off x="9064980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3" name="Group 73"/>
                    <p:cNvGrpSpPr/>
                    <p:nvPr/>
                  </p:nvGrpSpPr>
                  <p:grpSpPr>
                    <a:xfrm>
                      <a:off x="9064980" y="3087511"/>
                      <a:ext cx="508000" cy="1196622"/>
                      <a:chOff x="9742314" y="3431822"/>
                      <a:chExt cx="508000" cy="1196622"/>
                    </a:xfrm>
                  </p:grpSpPr>
                  <p:sp>
                    <p:nvSpPr>
                      <p:cNvPr id="75" name="Cube 74"/>
                      <p:cNvSpPr/>
                      <p:nvPr/>
                    </p:nvSpPr>
                    <p:spPr>
                      <a:xfrm>
                        <a:off x="9742314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6" name="Cube 75"/>
                      <p:cNvSpPr/>
                      <p:nvPr/>
                    </p:nvSpPr>
                    <p:spPr>
                      <a:xfrm>
                        <a:off x="9742314" y="3776133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7" name="Cube 76"/>
                      <p:cNvSpPr/>
                      <p:nvPr/>
                    </p:nvSpPr>
                    <p:spPr>
                      <a:xfrm>
                        <a:off x="9742314" y="3431822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</p:grpSp>
          </p:grpSp>
        </p:grpSp>
      </p:grpSp>
      <p:sp>
        <p:nvSpPr>
          <p:cNvPr id="181" name="Cube 180"/>
          <p:cNvSpPr/>
          <p:nvPr/>
        </p:nvSpPr>
        <p:spPr>
          <a:xfrm flipH="1">
            <a:off x="567971" y="2938101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Cube 181"/>
          <p:cNvSpPr/>
          <p:nvPr/>
        </p:nvSpPr>
        <p:spPr>
          <a:xfrm flipH="1">
            <a:off x="1018098" y="2948221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Cube 182"/>
          <p:cNvSpPr/>
          <p:nvPr/>
        </p:nvSpPr>
        <p:spPr>
          <a:xfrm flipH="1">
            <a:off x="1018098" y="2703114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80"/>
          <p:cNvGrpSpPr/>
          <p:nvPr/>
        </p:nvGrpSpPr>
        <p:grpSpPr>
          <a:xfrm>
            <a:off x="4316755" y="1317257"/>
            <a:ext cx="352604" cy="2001088"/>
            <a:chOff x="4679373" y="1317257"/>
            <a:chExt cx="352604" cy="2001088"/>
          </a:xfrm>
        </p:grpSpPr>
        <p:grpSp>
          <p:nvGrpSpPr>
            <p:cNvPr id="25" name="Group 206"/>
            <p:cNvGrpSpPr/>
            <p:nvPr/>
          </p:nvGrpSpPr>
          <p:grpSpPr>
            <a:xfrm flipH="1">
              <a:off x="4679373" y="1551550"/>
              <a:ext cx="352604" cy="1766795"/>
              <a:chOff x="7010398" y="2037643"/>
              <a:chExt cx="508000" cy="2596445"/>
            </a:xfrm>
          </p:grpSpPr>
          <p:sp>
            <p:nvSpPr>
              <p:cNvPr id="208" name="Cube 207"/>
              <p:cNvSpPr/>
              <p:nvPr/>
            </p:nvSpPr>
            <p:spPr>
              <a:xfrm>
                <a:off x="7010398" y="4126088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208"/>
              <p:cNvGrpSpPr/>
              <p:nvPr/>
            </p:nvGrpSpPr>
            <p:grpSpPr>
              <a:xfrm>
                <a:off x="7010398" y="2037643"/>
                <a:ext cx="508000" cy="2240845"/>
                <a:chOff x="7687732" y="2387599"/>
                <a:chExt cx="508000" cy="2240845"/>
              </a:xfrm>
            </p:grpSpPr>
            <p:sp>
              <p:nvSpPr>
                <p:cNvPr id="210" name="Cube 209"/>
                <p:cNvSpPr/>
                <p:nvPr/>
              </p:nvSpPr>
              <p:spPr>
                <a:xfrm>
                  <a:off x="7687732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4" name="Group 210"/>
                <p:cNvGrpSpPr/>
                <p:nvPr/>
              </p:nvGrpSpPr>
              <p:grpSpPr>
                <a:xfrm>
                  <a:off x="7687732" y="2387599"/>
                  <a:ext cx="508000" cy="1890889"/>
                  <a:chOff x="8387646" y="2737555"/>
                  <a:chExt cx="508000" cy="1890889"/>
                </a:xfrm>
              </p:grpSpPr>
              <p:sp>
                <p:nvSpPr>
                  <p:cNvPr id="212" name="Cube 211"/>
                  <p:cNvSpPr/>
                  <p:nvPr/>
                </p:nvSpPr>
                <p:spPr>
                  <a:xfrm>
                    <a:off x="8387646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26" name="Group 212"/>
                  <p:cNvGrpSpPr/>
                  <p:nvPr/>
                </p:nvGrpSpPr>
                <p:grpSpPr>
                  <a:xfrm>
                    <a:off x="8387646" y="2737555"/>
                    <a:ext cx="508000" cy="1540933"/>
                    <a:chOff x="9064980" y="3087511"/>
                    <a:chExt cx="508000" cy="1540933"/>
                  </a:xfrm>
                </p:grpSpPr>
                <p:sp>
                  <p:nvSpPr>
                    <p:cNvPr id="214" name="Cube 213"/>
                    <p:cNvSpPr/>
                    <p:nvPr/>
                  </p:nvSpPr>
                  <p:spPr>
                    <a:xfrm>
                      <a:off x="9064980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31" name="Group 214"/>
                    <p:cNvGrpSpPr/>
                    <p:nvPr/>
                  </p:nvGrpSpPr>
                  <p:grpSpPr>
                    <a:xfrm>
                      <a:off x="9064980" y="3087511"/>
                      <a:ext cx="508000" cy="1196622"/>
                      <a:chOff x="9742314" y="3431822"/>
                      <a:chExt cx="508000" cy="1196622"/>
                    </a:xfrm>
                  </p:grpSpPr>
                  <p:sp>
                    <p:nvSpPr>
                      <p:cNvPr id="216" name="Cube 215"/>
                      <p:cNvSpPr/>
                      <p:nvPr/>
                    </p:nvSpPr>
                    <p:spPr>
                      <a:xfrm>
                        <a:off x="9742314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17" name="Cube 216"/>
                      <p:cNvSpPr/>
                      <p:nvPr/>
                    </p:nvSpPr>
                    <p:spPr>
                      <a:xfrm>
                        <a:off x="9742314" y="3776133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18" name="Cube 217"/>
                      <p:cNvSpPr/>
                      <p:nvPr/>
                    </p:nvSpPr>
                    <p:spPr>
                      <a:xfrm>
                        <a:off x="9742314" y="3431822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206" name="Cube 205"/>
            <p:cNvSpPr/>
            <p:nvPr/>
          </p:nvSpPr>
          <p:spPr>
            <a:xfrm flipH="1">
              <a:off x="4679373" y="1317257"/>
              <a:ext cx="352604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5" name="Parallelogram 254"/>
          <p:cNvSpPr/>
          <p:nvPr/>
        </p:nvSpPr>
        <p:spPr>
          <a:xfrm>
            <a:off x="11724931" y="3188906"/>
            <a:ext cx="429257" cy="94872"/>
          </a:xfrm>
          <a:prstGeom prst="parallelogram">
            <a:avLst>
              <a:gd name="adj" fmla="val 110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Parallelogram 255"/>
          <p:cNvSpPr/>
          <p:nvPr/>
        </p:nvSpPr>
        <p:spPr>
          <a:xfrm flipH="1">
            <a:off x="130294" y="3202605"/>
            <a:ext cx="350995" cy="81173"/>
          </a:xfrm>
          <a:prstGeom prst="parallelogram">
            <a:avLst>
              <a:gd name="adj" fmla="val 110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TextBox 256"/>
          <p:cNvSpPr txBox="1"/>
          <p:nvPr/>
        </p:nvSpPr>
        <p:spPr>
          <a:xfrm>
            <a:off x="47298" y="3374935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233" name="Group 281"/>
          <p:cNvGrpSpPr/>
          <p:nvPr/>
        </p:nvGrpSpPr>
        <p:grpSpPr>
          <a:xfrm>
            <a:off x="4896041" y="1076702"/>
            <a:ext cx="352604" cy="2286984"/>
            <a:chOff x="5242881" y="1013640"/>
            <a:chExt cx="352604" cy="2286984"/>
          </a:xfrm>
        </p:grpSpPr>
        <p:grpSp>
          <p:nvGrpSpPr>
            <p:cNvPr id="235" name="Group 191"/>
            <p:cNvGrpSpPr/>
            <p:nvPr/>
          </p:nvGrpSpPr>
          <p:grpSpPr>
            <a:xfrm flipH="1">
              <a:off x="5242881" y="1272650"/>
              <a:ext cx="352604" cy="2027974"/>
              <a:chOff x="6310484" y="1682042"/>
              <a:chExt cx="508000" cy="2980268"/>
            </a:xfrm>
          </p:grpSpPr>
          <p:sp>
            <p:nvSpPr>
              <p:cNvPr id="193" name="Cube 192"/>
              <p:cNvSpPr/>
              <p:nvPr/>
            </p:nvSpPr>
            <p:spPr>
              <a:xfrm>
                <a:off x="6310484" y="4154310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0" name="Group 193"/>
              <p:cNvGrpSpPr/>
              <p:nvPr/>
            </p:nvGrpSpPr>
            <p:grpSpPr>
              <a:xfrm>
                <a:off x="6310484" y="1682042"/>
                <a:ext cx="508000" cy="2596445"/>
                <a:chOff x="7010398" y="2037643"/>
                <a:chExt cx="508000" cy="2596445"/>
              </a:xfrm>
            </p:grpSpPr>
            <p:sp>
              <p:nvSpPr>
                <p:cNvPr id="195" name="Cube 194"/>
                <p:cNvSpPr/>
                <p:nvPr/>
              </p:nvSpPr>
              <p:spPr>
                <a:xfrm>
                  <a:off x="7010398" y="4126088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42" name="Group 195"/>
                <p:cNvGrpSpPr/>
                <p:nvPr/>
              </p:nvGrpSpPr>
              <p:grpSpPr>
                <a:xfrm>
                  <a:off x="7010398" y="2037643"/>
                  <a:ext cx="508000" cy="2240845"/>
                  <a:chOff x="7687732" y="2387599"/>
                  <a:chExt cx="508000" cy="2240845"/>
                </a:xfrm>
              </p:grpSpPr>
              <p:sp>
                <p:nvSpPr>
                  <p:cNvPr id="197" name="Cube 196"/>
                  <p:cNvSpPr/>
                  <p:nvPr/>
                </p:nvSpPr>
                <p:spPr>
                  <a:xfrm>
                    <a:off x="7687732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7" name="Group 197"/>
                  <p:cNvGrpSpPr/>
                  <p:nvPr/>
                </p:nvGrpSpPr>
                <p:grpSpPr>
                  <a:xfrm>
                    <a:off x="7687732" y="2387599"/>
                    <a:ext cx="508000" cy="1890889"/>
                    <a:chOff x="8387646" y="2737555"/>
                    <a:chExt cx="508000" cy="1890889"/>
                  </a:xfrm>
                </p:grpSpPr>
                <p:sp>
                  <p:nvSpPr>
                    <p:cNvPr id="199" name="Cube 198"/>
                    <p:cNvSpPr/>
                    <p:nvPr/>
                  </p:nvSpPr>
                  <p:spPr>
                    <a:xfrm>
                      <a:off x="8387646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51" name="Group 199"/>
                    <p:cNvGrpSpPr/>
                    <p:nvPr/>
                  </p:nvGrpSpPr>
                  <p:grpSpPr>
                    <a:xfrm>
                      <a:off x="8387646" y="2737555"/>
                      <a:ext cx="508000" cy="1540933"/>
                      <a:chOff x="9064980" y="3087511"/>
                      <a:chExt cx="508000" cy="1540933"/>
                    </a:xfrm>
                  </p:grpSpPr>
                  <p:sp>
                    <p:nvSpPr>
                      <p:cNvPr id="201" name="Cube 200"/>
                      <p:cNvSpPr/>
                      <p:nvPr/>
                    </p:nvSpPr>
                    <p:spPr>
                      <a:xfrm>
                        <a:off x="9064980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252" name="Group 201"/>
                      <p:cNvGrpSpPr/>
                      <p:nvPr/>
                    </p:nvGrpSpPr>
                    <p:grpSpPr>
                      <a:xfrm>
                        <a:off x="9064980" y="3087511"/>
                        <a:ext cx="508000" cy="1196622"/>
                        <a:chOff x="9742314" y="3431822"/>
                        <a:chExt cx="508000" cy="1196622"/>
                      </a:xfrm>
                    </p:grpSpPr>
                    <p:sp>
                      <p:nvSpPr>
                        <p:cNvPr id="203" name="Cube 202"/>
                        <p:cNvSpPr/>
                        <p:nvPr/>
                      </p:nvSpPr>
                      <p:spPr>
                        <a:xfrm>
                          <a:off x="9742314" y="4120444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4" name="Cube 203"/>
                        <p:cNvSpPr/>
                        <p:nvPr/>
                      </p:nvSpPr>
                      <p:spPr>
                        <a:xfrm>
                          <a:off x="9742314" y="3776133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5" name="Cube 204"/>
                        <p:cNvSpPr/>
                        <p:nvPr/>
                      </p:nvSpPr>
                      <p:spPr>
                        <a:xfrm>
                          <a:off x="9742314" y="3431822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191" name="Cube 190"/>
            <p:cNvSpPr/>
            <p:nvPr/>
          </p:nvSpPr>
          <p:spPr>
            <a:xfrm flipH="1">
              <a:off x="5242881" y="1013640"/>
              <a:ext cx="352604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4" name="Group 279"/>
          <p:cNvGrpSpPr/>
          <p:nvPr/>
        </p:nvGrpSpPr>
        <p:grpSpPr>
          <a:xfrm>
            <a:off x="3700963" y="1550030"/>
            <a:ext cx="357886" cy="1765370"/>
            <a:chOff x="4095113" y="1550030"/>
            <a:chExt cx="357886" cy="1765370"/>
          </a:xfrm>
        </p:grpSpPr>
        <p:grpSp>
          <p:nvGrpSpPr>
            <p:cNvPr id="38" name="Group 219"/>
            <p:cNvGrpSpPr/>
            <p:nvPr/>
          </p:nvGrpSpPr>
          <p:grpSpPr>
            <a:xfrm flipH="1">
              <a:off x="4095113" y="1790580"/>
              <a:ext cx="352604" cy="1524820"/>
              <a:chOff x="7687732" y="2387599"/>
              <a:chExt cx="508000" cy="2240845"/>
            </a:xfrm>
          </p:grpSpPr>
          <p:sp>
            <p:nvSpPr>
              <p:cNvPr id="221" name="Cube 220"/>
              <p:cNvSpPr/>
              <p:nvPr/>
            </p:nvSpPr>
            <p:spPr>
              <a:xfrm>
                <a:off x="7687732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2" name="Group 221"/>
              <p:cNvGrpSpPr/>
              <p:nvPr/>
            </p:nvGrpSpPr>
            <p:grpSpPr>
              <a:xfrm>
                <a:off x="7687732" y="2387599"/>
                <a:ext cx="508000" cy="1890889"/>
                <a:chOff x="8387646" y="2737555"/>
                <a:chExt cx="508000" cy="1890889"/>
              </a:xfrm>
            </p:grpSpPr>
            <p:sp>
              <p:nvSpPr>
                <p:cNvPr id="223" name="Cube 222"/>
                <p:cNvSpPr/>
                <p:nvPr/>
              </p:nvSpPr>
              <p:spPr>
                <a:xfrm>
                  <a:off x="8387646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4" name="Group 223"/>
                <p:cNvGrpSpPr/>
                <p:nvPr/>
              </p:nvGrpSpPr>
              <p:grpSpPr>
                <a:xfrm>
                  <a:off x="8387646" y="2737555"/>
                  <a:ext cx="508000" cy="1540933"/>
                  <a:chOff x="9064980" y="3087511"/>
                  <a:chExt cx="508000" cy="1540933"/>
                </a:xfrm>
              </p:grpSpPr>
              <p:sp>
                <p:nvSpPr>
                  <p:cNvPr id="225" name="Cube 224"/>
                  <p:cNvSpPr/>
                  <p:nvPr/>
                </p:nvSpPr>
                <p:spPr>
                  <a:xfrm>
                    <a:off x="9064980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8" name="Group 225"/>
                  <p:cNvGrpSpPr/>
                  <p:nvPr/>
                </p:nvGrpSpPr>
                <p:grpSpPr>
                  <a:xfrm>
                    <a:off x="9064980" y="3087511"/>
                    <a:ext cx="508000" cy="1196622"/>
                    <a:chOff x="9742314" y="3431822"/>
                    <a:chExt cx="508000" cy="1196622"/>
                  </a:xfrm>
                </p:grpSpPr>
                <p:sp>
                  <p:nvSpPr>
                    <p:cNvPr id="227" name="Cube 226"/>
                    <p:cNvSpPr/>
                    <p:nvPr/>
                  </p:nvSpPr>
                  <p:spPr>
                    <a:xfrm>
                      <a:off x="9742314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8" name="Cube 227"/>
                    <p:cNvSpPr/>
                    <p:nvPr/>
                  </p:nvSpPr>
                  <p:spPr>
                    <a:xfrm>
                      <a:off x="9742314" y="3776133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9" name="Cube 228"/>
                    <p:cNvSpPr/>
                    <p:nvPr/>
                  </p:nvSpPr>
                  <p:spPr>
                    <a:xfrm>
                      <a:off x="9742314" y="3431822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219" name="Cube 218"/>
            <p:cNvSpPr/>
            <p:nvPr/>
          </p:nvSpPr>
          <p:spPr>
            <a:xfrm flipH="1">
              <a:off x="4100395" y="1550030"/>
              <a:ext cx="352604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278"/>
          <p:cNvGrpSpPr/>
          <p:nvPr/>
        </p:nvGrpSpPr>
        <p:grpSpPr>
          <a:xfrm>
            <a:off x="3111429" y="1767691"/>
            <a:ext cx="352746" cy="1545016"/>
            <a:chOff x="3474047" y="1767691"/>
            <a:chExt cx="352746" cy="1545016"/>
          </a:xfrm>
        </p:grpSpPr>
        <p:grpSp>
          <p:nvGrpSpPr>
            <p:cNvPr id="52" name="Group 230"/>
            <p:cNvGrpSpPr/>
            <p:nvPr/>
          </p:nvGrpSpPr>
          <p:grpSpPr>
            <a:xfrm flipH="1">
              <a:off x="3474189" y="2026020"/>
              <a:ext cx="352604" cy="1286687"/>
              <a:chOff x="8387646" y="2737555"/>
              <a:chExt cx="508000" cy="1890889"/>
            </a:xfrm>
          </p:grpSpPr>
          <p:sp>
            <p:nvSpPr>
              <p:cNvPr id="232" name="Cube 231"/>
              <p:cNvSpPr/>
              <p:nvPr/>
            </p:nvSpPr>
            <p:spPr>
              <a:xfrm>
                <a:off x="8387646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" name="Group 232"/>
              <p:cNvGrpSpPr/>
              <p:nvPr/>
            </p:nvGrpSpPr>
            <p:grpSpPr>
              <a:xfrm>
                <a:off x="8387646" y="2737555"/>
                <a:ext cx="508000" cy="1540933"/>
                <a:chOff x="9064980" y="3087511"/>
                <a:chExt cx="508000" cy="1540933"/>
              </a:xfrm>
            </p:grpSpPr>
            <p:sp>
              <p:nvSpPr>
                <p:cNvPr id="234" name="Cube 233"/>
                <p:cNvSpPr/>
                <p:nvPr/>
              </p:nvSpPr>
              <p:spPr>
                <a:xfrm>
                  <a:off x="9064980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8" name="Group 234"/>
                <p:cNvGrpSpPr/>
                <p:nvPr/>
              </p:nvGrpSpPr>
              <p:grpSpPr>
                <a:xfrm>
                  <a:off x="9064980" y="3087511"/>
                  <a:ext cx="508000" cy="1196622"/>
                  <a:chOff x="9742314" y="3431822"/>
                  <a:chExt cx="508000" cy="1196622"/>
                </a:xfrm>
              </p:grpSpPr>
              <p:sp>
                <p:nvSpPr>
                  <p:cNvPr id="236" name="Cube 235"/>
                  <p:cNvSpPr/>
                  <p:nvPr/>
                </p:nvSpPr>
                <p:spPr>
                  <a:xfrm>
                    <a:off x="9742314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7" name="Cube 236"/>
                  <p:cNvSpPr/>
                  <p:nvPr/>
                </p:nvSpPr>
                <p:spPr>
                  <a:xfrm>
                    <a:off x="9742314" y="3776133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Cube 237"/>
                  <p:cNvSpPr/>
                  <p:nvPr/>
                </p:nvSpPr>
                <p:spPr>
                  <a:xfrm>
                    <a:off x="9742314" y="3431822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230" name="Cube 229"/>
            <p:cNvSpPr/>
            <p:nvPr/>
          </p:nvSpPr>
          <p:spPr>
            <a:xfrm flipH="1">
              <a:off x="3474047" y="1767691"/>
              <a:ext cx="352604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219"/>
          <p:cNvGrpSpPr/>
          <p:nvPr/>
        </p:nvGrpSpPr>
        <p:grpSpPr>
          <a:xfrm>
            <a:off x="2560016" y="1997093"/>
            <a:ext cx="354496" cy="1302452"/>
            <a:chOff x="2560016" y="1997093"/>
            <a:chExt cx="354496" cy="1302452"/>
          </a:xfrm>
        </p:grpSpPr>
        <p:grpSp>
          <p:nvGrpSpPr>
            <p:cNvPr id="62" name="Group 239"/>
            <p:cNvGrpSpPr/>
            <p:nvPr/>
          </p:nvGrpSpPr>
          <p:grpSpPr>
            <a:xfrm flipH="1">
              <a:off x="2561908" y="2250991"/>
              <a:ext cx="352604" cy="1048554"/>
              <a:chOff x="9064980" y="3087511"/>
              <a:chExt cx="508000" cy="1540933"/>
            </a:xfrm>
          </p:grpSpPr>
          <p:sp>
            <p:nvSpPr>
              <p:cNvPr id="241" name="Cube 240"/>
              <p:cNvSpPr/>
              <p:nvPr/>
            </p:nvSpPr>
            <p:spPr>
              <a:xfrm>
                <a:off x="9064980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8" name="Group 241"/>
              <p:cNvGrpSpPr/>
              <p:nvPr/>
            </p:nvGrpSpPr>
            <p:grpSpPr>
              <a:xfrm>
                <a:off x="9064980" y="3087511"/>
                <a:ext cx="508000" cy="1196622"/>
                <a:chOff x="9742314" y="3431822"/>
                <a:chExt cx="508000" cy="1196622"/>
              </a:xfrm>
            </p:grpSpPr>
            <p:sp>
              <p:nvSpPr>
                <p:cNvPr id="243" name="Cube 242"/>
                <p:cNvSpPr/>
                <p:nvPr/>
              </p:nvSpPr>
              <p:spPr>
                <a:xfrm>
                  <a:off x="9742314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Cube 243"/>
                <p:cNvSpPr/>
                <p:nvPr/>
              </p:nvSpPr>
              <p:spPr>
                <a:xfrm>
                  <a:off x="9742314" y="3776133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Cube 244"/>
                <p:cNvSpPr/>
                <p:nvPr/>
              </p:nvSpPr>
              <p:spPr>
                <a:xfrm>
                  <a:off x="9742314" y="3431822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39" name="Cube 238"/>
            <p:cNvSpPr/>
            <p:nvPr/>
          </p:nvSpPr>
          <p:spPr>
            <a:xfrm flipH="1">
              <a:off x="2560016" y="1997093"/>
              <a:ext cx="352604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Group 214"/>
          <p:cNvGrpSpPr/>
          <p:nvPr/>
        </p:nvGrpSpPr>
        <p:grpSpPr>
          <a:xfrm>
            <a:off x="2050781" y="2267914"/>
            <a:ext cx="352604" cy="1039015"/>
            <a:chOff x="2050781" y="2267914"/>
            <a:chExt cx="352604" cy="1039015"/>
          </a:xfrm>
        </p:grpSpPr>
        <p:grpSp>
          <p:nvGrpSpPr>
            <p:cNvPr id="260" name="Group 246"/>
            <p:cNvGrpSpPr/>
            <p:nvPr/>
          </p:nvGrpSpPr>
          <p:grpSpPr>
            <a:xfrm flipH="1">
              <a:off x="2050781" y="2492667"/>
              <a:ext cx="352604" cy="814262"/>
              <a:chOff x="9742314" y="3431822"/>
              <a:chExt cx="508000" cy="1196622"/>
            </a:xfrm>
          </p:grpSpPr>
          <p:sp>
            <p:nvSpPr>
              <p:cNvPr id="248" name="Cube 247"/>
              <p:cNvSpPr/>
              <p:nvPr/>
            </p:nvSpPr>
            <p:spPr>
              <a:xfrm>
                <a:off x="9742314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Cube 248"/>
              <p:cNvSpPr/>
              <p:nvPr/>
            </p:nvSpPr>
            <p:spPr>
              <a:xfrm>
                <a:off x="9742314" y="3776133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Cube 249"/>
              <p:cNvSpPr/>
              <p:nvPr/>
            </p:nvSpPr>
            <p:spPr>
              <a:xfrm>
                <a:off x="9742314" y="3431822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6" name="Cube 245"/>
            <p:cNvSpPr/>
            <p:nvPr/>
          </p:nvSpPr>
          <p:spPr>
            <a:xfrm flipH="1">
              <a:off x="2053986" y="2267914"/>
              <a:ext cx="348020" cy="31536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1" name="Group 285"/>
          <p:cNvGrpSpPr/>
          <p:nvPr/>
        </p:nvGrpSpPr>
        <p:grpSpPr>
          <a:xfrm>
            <a:off x="6531637" y="805740"/>
            <a:ext cx="352604" cy="2540729"/>
            <a:chOff x="6405509" y="805740"/>
            <a:chExt cx="352604" cy="2540729"/>
          </a:xfrm>
        </p:grpSpPr>
        <p:grpSp>
          <p:nvGrpSpPr>
            <p:cNvPr id="262" name="Group 11"/>
            <p:cNvGrpSpPr/>
            <p:nvPr/>
          </p:nvGrpSpPr>
          <p:grpSpPr>
            <a:xfrm>
              <a:off x="6405509" y="1057316"/>
              <a:ext cx="352604" cy="2289153"/>
              <a:chOff x="5633147" y="1298218"/>
              <a:chExt cx="508003" cy="3364092"/>
            </a:xfrm>
          </p:grpSpPr>
          <p:sp>
            <p:nvSpPr>
              <p:cNvPr id="34" name="Cube 33"/>
              <p:cNvSpPr/>
              <p:nvPr/>
            </p:nvSpPr>
            <p:spPr>
              <a:xfrm>
                <a:off x="5633150" y="4154310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3" name="Group 77"/>
              <p:cNvGrpSpPr/>
              <p:nvPr/>
            </p:nvGrpSpPr>
            <p:grpSpPr>
              <a:xfrm>
                <a:off x="5633147" y="1298218"/>
                <a:ext cx="508000" cy="2980268"/>
                <a:chOff x="6310484" y="1682042"/>
                <a:chExt cx="508000" cy="2980268"/>
              </a:xfrm>
            </p:grpSpPr>
            <p:sp>
              <p:nvSpPr>
                <p:cNvPr id="79" name="Cube 78"/>
                <p:cNvSpPr/>
                <p:nvPr/>
              </p:nvSpPr>
              <p:spPr>
                <a:xfrm>
                  <a:off x="6310484" y="4154310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4" name="Group 79"/>
                <p:cNvGrpSpPr/>
                <p:nvPr/>
              </p:nvGrpSpPr>
              <p:grpSpPr>
                <a:xfrm>
                  <a:off x="6310484" y="1682042"/>
                  <a:ext cx="508000" cy="2596445"/>
                  <a:chOff x="7010398" y="2037643"/>
                  <a:chExt cx="508000" cy="2596445"/>
                </a:xfrm>
              </p:grpSpPr>
              <p:sp>
                <p:nvSpPr>
                  <p:cNvPr id="81" name="Cube 80"/>
                  <p:cNvSpPr/>
                  <p:nvPr/>
                </p:nvSpPr>
                <p:spPr>
                  <a:xfrm>
                    <a:off x="7010398" y="4126088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5" name="Group 81"/>
                  <p:cNvGrpSpPr/>
                  <p:nvPr/>
                </p:nvGrpSpPr>
                <p:grpSpPr>
                  <a:xfrm>
                    <a:off x="7010398" y="2037643"/>
                    <a:ext cx="508000" cy="2240845"/>
                    <a:chOff x="7687732" y="2387599"/>
                    <a:chExt cx="508000" cy="2240845"/>
                  </a:xfrm>
                </p:grpSpPr>
                <p:sp>
                  <p:nvSpPr>
                    <p:cNvPr id="83" name="Cube 82"/>
                    <p:cNvSpPr/>
                    <p:nvPr/>
                  </p:nvSpPr>
                  <p:spPr>
                    <a:xfrm>
                      <a:off x="7687732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66" name="Group 83"/>
                    <p:cNvGrpSpPr/>
                    <p:nvPr/>
                  </p:nvGrpSpPr>
                  <p:grpSpPr>
                    <a:xfrm>
                      <a:off x="7687732" y="2387599"/>
                      <a:ext cx="508000" cy="1890889"/>
                      <a:chOff x="8387646" y="2737555"/>
                      <a:chExt cx="508000" cy="1890889"/>
                    </a:xfrm>
                  </p:grpSpPr>
                  <p:sp>
                    <p:nvSpPr>
                      <p:cNvPr id="85" name="Cube 84"/>
                      <p:cNvSpPr/>
                      <p:nvPr/>
                    </p:nvSpPr>
                    <p:spPr>
                      <a:xfrm>
                        <a:off x="8387646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267" name="Group 85"/>
                      <p:cNvGrpSpPr/>
                      <p:nvPr/>
                    </p:nvGrpSpPr>
                    <p:grpSpPr>
                      <a:xfrm>
                        <a:off x="8387646" y="2737555"/>
                        <a:ext cx="508000" cy="1540933"/>
                        <a:chOff x="9064980" y="3087511"/>
                        <a:chExt cx="508000" cy="1540933"/>
                      </a:xfrm>
                    </p:grpSpPr>
                    <p:sp>
                      <p:nvSpPr>
                        <p:cNvPr id="87" name="Cube 86"/>
                        <p:cNvSpPr/>
                        <p:nvPr/>
                      </p:nvSpPr>
                      <p:spPr>
                        <a:xfrm>
                          <a:off x="9064980" y="4120444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grpSp>
                      <p:nvGrpSpPr>
                        <p:cNvPr id="268" name="Group 87"/>
                        <p:cNvGrpSpPr/>
                        <p:nvPr/>
                      </p:nvGrpSpPr>
                      <p:grpSpPr>
                        <a:xfrm>
                          <a:off x="9064980" y="3087511"/>
                          <a:ext cx="508000" cy="1196622"/>
                          <a:chOff x="9742314" y="3431822"/>
                          <a:chExt cx="508000" cy="1196622"/>
                        </a:xfrm>
                      </p:grpSpPr>
                      <p:sp>
                        <p:nvSpPr>
                          <p:cNvPr id="89" name="Cube 88"/>
                          <p:cNvSpPr/>
                          <p:nvPr/>
                        </p:nvSpPr>
                        <p:spPr>
                          <a:xfrm>
                            <a:off x="9742314" y="4120444"/>
                            <a:ext cx="508000" cy="508000"/>
                          </a:xfrm>
                          <a:prstGeom prst="cube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90" name="Cube 89"/>
                          <p:cNvSpPr/>
                          <p:nvPr/>
                        </p:nvSpPr>
                        <p:spPr>
                          <a:xfrm>
                            <a:off x="9742314" y="3776133"/>
                            <a:ext cx="508000" cy="508000"/>
                          </a:xfrm>
                          <a:prstGeom prst="cube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91" name="Cube 90"/>
                          <p:cNvSpPr/>
                          <p:nvPr/>
                        </p:nvSpPr>
                        <p:spPr>
                          <a:xfrm>
                            <a:off x="9742314" y="3431822"/>
                            <a:ext cx="508000" cy="508000"/>
                          </a:xfrm>
                          <a:prstGeom prst="cube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</p:grpSp>
                </p:grpSp>
              </p:grpSp>
            </p:grpSp>
          </p:grpSp>
        </p:grpSp>
        <p:sp>
          <p:nvSpPr>
            <p:cNvPr id="297" name="Cube 296">
              <a:extLst>
                <a:ext uri="{FF2B5EF4-FFF2-40B4-BE49-F238E27FC236}">
                  <a16:creationId xmlns="" xmlns:a16="http://schemas.microsoft.com/office/drawing/2014/main" id="{BD722C8F-4BEA-43FB-B7EB-C1D1EDF2D018}"/>
                </a:ext>
              </a:extLst>
            </p:cNvPr>
            <p:cNvSpPr/>
            <p:nvPr/>
          </p:nvSpPr>
          <p:spPr>
            <a:xfrm>
              <a:off x="6407116" y="805740"/>
              <a:ext cx="350995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9" name="Group 284"/>
          <p:cNvGrpSpPr/>
          <p:nvPr/>
        </p:nvGrpSpPr>
        <p:grpSpPr>
          <a:xfrm>
            <a:off x="7057569" y="1086292"/>
            <a:ext cx="350996" cy="2284010"/>
            <a:chOff x="6962973" y="1086292"/>
            <a:chExt cx="350996" cy="2284010"/>
          </a:xfrm>
        </p:grpSpPr>
        <p:grpSp>
          <p:nvGrpSpPr>
            <p:cNvPr id="270" name="Group 315">
              <a:extLst>
                <a:ext uri="{FF2B5EF4-FFF2-40B4-BE49-F238E27FC236}">
                  <a16:creationId xmlns="" xmlns:a16="http://schemas.microsoft.com/office/drawing/2014/main" id="{6C453877-7141-4DF3-BC9F-EF5AFB536AD3}"/>
                </a:ext>
              </a:extLst>
            </p:cNvPr>
            <p:cNvGrpSpPr/>
            <p:nvPr/>
          </p:nvGrpSpPr>
          <p:grpSpPr>
            <a:xfrm>
              <a:off x="6962974" y="1342328"/>
              <a:ext cx="350995" cy="2027974"/>
              <a:chOff x="6310484" y="1682042"/>
              <a:chExt cx="508000" cy="2980268"/>
            </a:xfrm>
          </p:grpSpPr>
          <p:sp>
            <p:nvSpPr>
              <p:cNvPr id="317" name="Cube 316">
                <a:extLst>
                  <a:ext uri="{FF2B5EF4-FFF2-40B4-BE49-F238E27FC236}">
                    <a16:creationId xmlns="" xmlns:a16="http://schemas.microsoft.com/office/drawing/2014/main" id="{B73930BF-6B16-4979-8C0C-5BEA7CFBDBE9}"/>
                  </a:ext>
                </a:extLst>
              </p:cNvPr>
              <p:cNvSpPr/>
              <p:nvPr/>
            </p:nvSpPr>
            <p:spPr>
              <a:xfrm>
                <a:off x="6310484" y="4154310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1" name="Group 317">
                <a:extLst>
                  <a:ext uri="{FF2B5EF4-FFF2-40B4-BE49-F238E27FC236}">
                    <a16:creationId xmlns="" xmlns:a16="http://schemas.microsoft.com/office/drawing/2014/main" id="{3A258CA6-C6CE-4C0F-ABAF-BCD5FB98A68B}"/>
                  </a:ext>
                </a:extLst>
              </p:cNvPr>
              <p:cNvGrpSpPr/>
              <p:nvPr/>
            </p:nvGrpSpPr>
            <p:grpSpPr>
              <a:xfrm>
                <a:off x="6310484" y="1682042"/>
                <a:ext cx="508000" cy="2596445"/>
                <a:chOff x="7010398" y="2037643"/>
                <a:chExt cx="508000" cy="2596445"/>
              </a:xfrm>
            </p:grpSpPr>
            <p:sp>
              <p:nvSpPr>
                <p:cNvPr id="319" name="Cube 318">
                  <a:extLst>
                    <a:ext uri="{FF2B5EF4-FFF2-40B4-BE49-F238E27FC236}">
                      <a16:creationId xmlns="" xmlns:a16="http://schemas.microsoft.com/office/drawing/2014/main" id="{1792A53A-B16B-46BF-B43E-0C8577790581}"/>
                    </a:ext>
                  </a:extLst>
                </p:cNvPr>
                <p:cNvSpPr/>
                <p:nvPr/>
              </p:nvSpPr>
              <p:spPr>
                <a:xfrm>
                  <a:off x="7010398" y="4126088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72" name="Group 319">
                  <a:extLst>
                    <a:ext uri="{FF2B5EF4-FFF2-40B4-BE49-F238E27FC236}">
                      <a16:creationId xmlns="" xmlns:a16="http://schemas.microsoft.com/office/drawing/2014/main" id="{C43A2956-831C-46AE-818F-F4BE400FB02C}"/>
                    </a:ext>
                  </a:extLst>
                </p:cNvPr>
                <p:cNvGrpSpPr/>
                <p:nvPr/>
              </p:nvGrpSpPr>
              <p:grpSpPr>
                <a:xfrm>
                  <a:off x="7010398" y="2037643"/>
                  <a:ext cx="508000" cy="2240845"/>
                  <a:chOff x="7687732" y="2387599"/>
                  <a:chExt cx="508000" cy="2240845"/>
                </a:xfrm>
              </p:grpSpPr>
              <p:sp>
                <p:nvSpPr>
                  <p:cNvPr id="321" name="Cube 320">
                    <a:extLst>
                      <a:ext uri="{FF2B5EF4-FFF2-40B4-BE49-F238E27FC236}">
                        <a16:creationId xmlns="" xmlns:a16="http://schemas.microsoft.com/office/drawing/2014/main" id="{3EC34A25-AD89-46A0-9A58-D423077773C8}"/>
                      </a:ext>
                    </a:extLst>
                  </p:cNvPr>
                  <p:cNvSpPr/>
                  <p:nvPr/>
                </p:nvSpPr>
                <p:spPr>
                  <a:xfrm>
                    <a:off x="7687732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73" name="Group 321">
                    <a:extLst>
                      <a:ext uri="{FF2B5EF4-FFF2-40B4-BE49-F238E27FC236}">
                        <a16:creationId xmlns="" xmlns:a16="http://schemas.microsoft.com/office/drawing/2014/main" id="{495AAFB6-AE62-4988-AA33-D9DB16444F60}"/>
                      </a:ext>
                    </a:extLst>
                  </p:cNvPr>
                  <p:cNvGrpSpPr/>
                  <p:nvPr/>
                </p:nvGrpSpPr>
                <p:grpSpPr>
                  <a:xfrm>
                    <a:off x="7687732" y="2387599"/>
                    <a:ext cx="508000" cy="1890889"/>
                    <a:chOff x="8387646" y="2737555"/>
                    <a:chExt cx="508000" cy="1890889"/>
                  </a:xfrm>
                </p:grpSpPr>
                <p:sp>
                  <p:nvSpPr>
                    <p:cNvPr id="323" name="Cube 322">
                      <a:extLst>
                        <a:ext uri="{FF2B5EF4-FFF2-40B4-BE49-F238E27FC236}">
                          <a16:creationId xmlns="" xmlns:a16="http://schemas.microsoft.com/office/drawing/2014/main" id="{39CF2C93-A987-4E7C-A762-F05D5B5156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87646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74" name="Group 323">
                      <a:extLst>
                        <a:ext uri="{FF2B5EF4-FFF2-40B4-BE49-F238E27FC236}">
                          <a16:creationId xmlns="" xmlns:a16="http://schemas.microsoft.com/office/drawing/2014/main" id="{BBB36CEA-3E63-4CE3-AC57-BDE05B2ADA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87646" y="2737555"/>
                      <a:ext cx="508000" cy="1540933"/>
                      <a:chOff x="9064980" y="3087511"/>
                      <a:chExt cx="508000" cy="1540933"/>
                    </a:xfrm>
                  </p:grpSpPr>
                  <p:sp>
                    <p:nvSpPr>
                      <p:cNvPr id="325" name="Cube 324">
                        <a:extLst>
                          <a:ext uri="{FF2B5EF4-FFF2-40B4-BE49-F238E27FC236}">
                            <a16:creationId xmlns="" xmlns:a16="http://schemas.microsoft.com/office/drawing/2014/main" id="{ACA76CE5-4544-409E-8928-90DA76AABF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64980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275" name="Group 325">
                        <a:extLst>
                          <a:ext uri="{FF2B5EF4-FFF2-40B4-BE49-F238E27FC236}">
                            <a16:creationId xmlns="" xmlns:a16="http://schemas.microsoft.com/office/drawing/2014/main" id="{D83FF5B3-913B-4D12-B121-85712F08CB4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064980" y="3087511"/>
                        <a:ext cx="508000" cy="1196622"/>
                        <a:chOff x="9742314" y="3431822"/>
                        <a:chExt cx="508000" cy="1196622"/>
                      </a:xfrm>
                    </p:grpSpPr>
                    <p:sp>
                      <p:nvSpPr>
                        <p:cNvPr id="327" name="Cube 326">
                          <a:extLst>
                            <a:ext uri="{FF2B5EF4-FFF2-40B4-BE49-F238E27FC236}">
                              <a16:creationId xmlns="" xmlns:a16="http://schemas.microsoft.com/office/drawing/2014/main" id="{5CC38F16-3C2D-402C-AF97-19C1E9DF32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42314" y="4120444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28" name="Cube 327">
                          <a:extLst>
                            <a:ext uri="{FF2B5EF4-FFF2-40B4-BE49-F238E27FC236}">
                              <a16:creationId xmlns="" xmlns:a16="http://schemas.microsoft.com/office/drawing/2014/main" id="{B95938A2-087A-4E07-A629-D058DA4C99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42314" y="3776133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29" name="Cube 328">
                          <a:extLst>
                            <a:ext uri="{FF2B5EF4-FFF2-40B4-BE49-F238E27FC236}">
                              <a16:creationId xmlns="" xmlns:a16="http://schemas.microsoft.com/office/drawing/2014/main" id="{9AF84824-D134-4A5B-841F-23AD442DA1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42314" y="3431822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330" name="Cube 329">
              <a:extLst>
                <a:ext uri="{FF2B5EF4-FFF2-40B4-BE49-F238E27FC236}">
                  <a16:creationId xmlns="" xmlns:a16="http://schemas.microsoft.com/office/drawing/2014/main" id="{3098D060-B2BF-4A3D-9460-DA026E30C6EF}"/>
                </a:ext>
              </a:extLst>
            </p:cNvPr>
            <p:cNvSpPr/>
            <p:nvPr/>
          </p:nvSpPr>
          <p:spPr>
            <a:xfrm>
              <a:off x="6962973" y="1086292"/>
              <a:ext cx="350995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7" name="TextBox 286"/>
          <p:cNvSpPr txBox="1"/>
          <p:nvPr/>
        </p:nvSpPr>
        <p:spPr>
          <a:xfrm>
            <a:off x="483477" y="3401211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8" name="TextBox 287"/>
          <p:cNvSpPr txBox="1"/>
          <p:nvPr/>
        </p:nvSpPr>
        <p:spPr>
          <a:xfrm>
            <a:off x="966953" y="3395955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1408387" y="3427487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TextBox 289"/>
          <p:cNvSpPr txBox="1"/>
          <p:nvPr/>
        </p:nvSpPr>
        <p:spPr>
          <a:xfrm>
            <a:off x="1928649" y="3395955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1" name="TextBox 290"/>
          <p:cNvSpPr txBox="1"/>
          <p:nvPr/>
        </p:nvSpPr>
        <p:spPr>
          <a:xfrm>
            <a:off x="2496208" y="3395956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TextBox 291"/>
          <p:cNvSpPr txBox="1"/>
          <p:nvPr/>
        </p:nvSpPr>
        <p:spPr>
          <a:xfrm>
            <a:off x="3032236" y="3380188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3" name="TextBox 292"/>
          <p:cNvSpPr txBox="1"/>
          <p:nvPr/>
        </p:nvSpPr>
        <p:spPr>
          <a:xfrm>
            <a:off x="3647090" y="3380190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4183119" y="3364425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TextBox 294"/>
          <p:cNvSpPr txBox="1"/>
          <p:nvPr/>
        </p:nvSpPr>
        <p:spPr>
          <a:xfrm>
            <a:off x="4797974" y="3364424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6" name="Group 206"/>
          <p:cNvGrpSpPr/>
          <p:nvPr/>
        </p:nvGrpSpPr>
        <p:grpSpPr>
          <a:xfrm>
            <a:off x="5496783" y="841862"/>
            <a:ext cx="352922" cy="2554669"/>
            <a:chOff x="5496783" y="841862"/>
            <a:chExt cx="352922" cy="2554669"/>
          </a:xfrm>
        </p:grpSpPr>
        <p:grpSp>
          <p:nvGrpSpPr>
            <p:cNvPr id="277" name="Group 297"/>
            <p:cNvGrpSpPr/>
            <p:nvPr/>
          </p:nvGrpSpPr>
          <p:grpSpPr>
            <a:xfrm>
              <a:off x="5497101" y="1109547"/>
              <a:ext cx="352604" cy="2286984"/>
              <a:chOff x="5242881" y="1013640"/>
              <a:chExt cx="352604" cy="2286984"/>
            </a:xfrm>
          </p:grpSpPr>
          <p:grpSp>
            <p:nvGrpSpPr>
              <p:cNvPr id="278" name="Group 191"/>
              <p:cNvGrpSpPr/>
              <p:nvPr/>
            </p:nvGrpSpPr>
            <p:grpSpPr>
              <a:xfrm flipH="1">
                <a:off x="5242881" y="1272654"/>
                <a:ext cx="352604" cy="2027974"/>
                <a:chOff x="6310484" y="1682042"/>
                <a:chExt cx="508000" cy="2980268"/>
              </a:xfrm>
            </p:grpSpPr>
            <p:sp>
              <p:nvSpPr>
                <p:cNvPr id="334" name="Cube 333"/>
                <p:cNvSpPr/>
                <p:nvPr/>
              </p:nvSpPr>
              <p:spPr>
                <a:xfrm>
                  <a:off x="6310484" y="4154310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79" name="Group 193"/>
                <p:cNvGrpSpPr/>
                <p:nvPr/>
              </p:nvGrpSpPr>
              <p:grpSpPr>
                <a:xfrm>
                  <a:off x="6310484" y="1682042"/>
                  <a:ext cx="508000" cy="2596445"/>
                  <a:chOff x="7010398" y="2037643"/>
                  <a:chExt cx="508000" cy="2596445"/>
                </a:xfrm>
              </p:grpSpPr>
              <p:sp>
                <p:nvSpPr>
                  <p:cNvPr id="336" name="Cube 335"/>
                  <p:cNvSpPr/>
                  <p:nvPr/>
                </p:nvSpPr>
                <p:spPr>
                  <a:xfrm>
                    <a:off x="7010398" y="4126088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80" name="Group 195"/>
                  <p:cNvGrpSpPr/>
                  <p:nvPr/>
                </p:nvGrpSpPr>
                <p:grpSpPr>
                  <a:xfrm>
                    <a:off x="7010398" y="2037643"/>
                    <a:ext cx="508000" cy="2240845"/>
                    <a:chOff x="7687732" y="2387599"/>
                    <a:chExt cx="508000" cy="2240845"/>
                  </a:xfrm>
                </p:grpSpPr>
                <p:sp>
                  <p:nvSpPr>
                    <p:cNvPr id="338" name="Cube 337"/>
                    <p:cNvSpPr/>
                    <p:nvPr/>
                  </p:nvSpPr>
                  <p:spPr>
                    <a:xfrm>
                      <a:off x="7687732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81" name="Group 197"/>
                    <p:cNvGrpSpPr/>
                    <p:nvPr/>
                  </p:nvGrpSpPr>
                  <p:grpSpPr>
                    <a:xfrm>
                      <a:off x="7687732" y="2387599"/>
                      <a:ext cx="508000" cy="1890889"/>
                      <a:chOff x="8387646" y="2737555"/>
                      <a:chExt cx="508000" cy="1890889"/>
                    </a:xfrm>
                  </p:grpSpPr>
                  <p:sp>
                    <p:nvSpPr>
                      <p:cNvPr id="340" name="Cube 339"/>
                      <p:cNvSpPr/>
                      <p:nvPr/>
                    </p:nvSpPr>
                    <p:spPr>
                      <a:xfrm>
                        <a:off x="8387646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282" name="Group 199"/>
                      <p:cNvGrpSpPr/>
                      <p:nvPr/>
                    </p:nvGrpSpPr>
                    <p:grpSpPr>
                      <a:xfrm>
                        <a:off x="8387646" y="2737555"/>
                        <a:ext cx="508000" cy="1540933"/>
                        <a:chOff x="9064980" y="3087511"/>
                        <a:chExt cx="508000" cy="1540933"/>
                      </a:xfrm>
                    </p:grpSpPr>
                    <p:sp>
                      <p:nvSpPr>
                        <p:cNvPr id="342" name="Cube 341"/>
                        <p:cNvSpPr/>
                        <p:nvPr/>
                      </p:nvSpPr>
                      <p:spPr>
                        <a:xfrm>
                          <a:off x="9064980" y="4120444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grpSp>
                      <p:nvGrpSpPr>
                        <p:cNvPr id="283" name="Group 201"/>
                        <p:cNvGrpSpPr/>
                        <p:nvPr/>
                      </p:nvGrpSpPr>
                      <p:grpSpPr>
                        <a:xfrm>
                          <a:off x="9064980" y="3087511"/>
                          <a:ext cx="508000" cy="1196622"/>
                          <a:chOff x="9742314" y="3431822"/>
                          <a:chExt cx="508000" cy="1196622"/>
                        </a:xfrm>
                      </p:grpSpPr>
                      <p:sp>
                        <p:nvSpPr>
                          <p:cNvPr id="344" name="Cube 343"/>
                          <p:cNvSpPr/>
                          <p:nvPr/>
                        </p:nvSpPr>
                        <p:spPr>
                          <a:xfrm>
                            <a:off x="9742314" y="4120444"/>
                            <a:ext cx="508000" cy="508000"/>
                          </a:xfrm>
                          <a:prstGeom prst="cube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345" name="Cube 344"/>
                          <p:cNvSpPr/>
                          <p:nvPr/>
                        </p:nvSpPr>
                        <p:spPr>
                          <a:xfrm>
                            <a:off x="9742314" y="3776133"/>
                            <a:ext cx="508000" cy="508000"/>
                          </a:xfrm>
                          <a:prstGeom prst="cube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346" name="Cube 345"/>
                          <p:cNvSpPr/>
                          <p:nvPr/>
                        </p:nvSpPr>
                        <p:spPr>
                          <a:xfrm>
                            <a:off x="9742314" y="3431822"/>
                            <a:ext cx="508000" cy="508000"/>
                          </a:xfrm>
                          <a:prstGeom prst="cube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</p:grpSp>
                </p:grpSp>
              </p:grpSp>
            </p:grpSp>
          </p:grpSp>
          <p:sp>
            <p:nvSpPr>
              <p:cNvPr id="333" name="Cube 332"/>
              <p:cNvSpPr/>
              <p:nvPr/>
            </p:nvSpPr>
            <p:spPr>
              <a:xfrm flipH="1">
                <a:off x="5242881" y="1013640"/>
                <a:ext cx="352604" cy="345677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5" name="Cube 314">
              <a:extLst>
                <a:ext uri="{FF2B5EF4-FFF2-40B4-BE49-F238E27FC236}">
                  <a16:creationId xmlns="" xmlns:a16="http://schemas.microsoft.com/office/drawing/2014/main" id="{1BB7BA44-F4CD-4BB4-8D35-65FC3FA5C9B4}"/>
                </a:ext>
              </a:extLst>
            </p:cNvPr>
            <p:cNvSpPr/>
            <p:nvPr/>
          </p:nvSpPr>
          <p:spPr>
            <a:xfrm flipH="1">
              <a:off x="5496783" y="841862"/>
              <a:ext cx="352604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7" name="TextBox 346"/>
          <p:cNvSpPr txBox="1"/>
          <p:nvPr/>
        </p:nvSpPr>
        <p:spPr>
          <a:xfrm>
            <a:off x="5281447" y="3374933"/>
            <a:ext cx="756743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" name="TextBox 347"/>
          <p:cNvSpPr txBox="1"/>
          <p:nvPr/>
        </p:nvSpPr>
        <p:spPr>
          <a:xfrm>
            <a:off x="6285185" y="3369674"/>
            <a:ext cx="756743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9" name="TextBox 348"/>
          <p:cNvSpPr txBox="1"/>
          <p:nvPr/>
        </p:nvSpPr>
        <p:spPr>
          <a:xfrm>
            <a:off x="6936830" y="3374936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0" name="TextBox 349"/>
          <p:cNvSpPr txBox="1"/>
          <p:nvPr/>
        </p:nvSpPr>
        <p:spPr>
          <a:xfrm>
            <a:off x="7420306" y="3385444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1" name="TextBox 350"/>
          <p:cNvSpPr txBox="1"/>
          <p:nvPr/>
        </p:nvSpPr>
        <p:spPr>
          <a:xfrm>
            <a:off x="7940566" y="3385446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" name="TextBox 351"/>
          <p:cNvSpPr txBox="1"/>
          <p:nvPr/>
        </p:nvSpPr>
        <p:spPr>
          <a:xfrm>
            <a:off x="8492360" y="3385444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3" name="TextBox 352"/>
          <p:cNvSpPr txBox="1"/>
          <p:nvPr/>
        </p:nvSpPr>
        <p:spPr>
          <a:xfrm>
            <a:off x="9059919" y="3401211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9580180" y="3401211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5" name="TextBox 354"/>
          <p:cNvSpPr txBox="1"/>
          <p:nvPr/>
        </p:nvSpPr>
        <p:spPr>
          <a:xfrm>
            <a:off x="10100443" y="3416977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10652237" y="3385446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11156733" y="3353915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11642752" y="3353915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4" name="Group 212"/>
          <p:cNvGrpSpPr/>
          <p:nvPr/>
        </p:nvGrpSpPr>
        <p:grpSpPr>
          <a:xfrm>
            <a:off x="1536369" y="2451736"/>
            <a:ext cx="356121" cy="855193"/>
            <a:chOff x="1536369" y="2451736"/>
            <a:chExt cx="356121" cy="855193"/>
          </a:xfrm>
        </p:grpSpPr>
        <p:sp>
          <p:nvSpPr>
            <p:cNvPr id="253" name="Cube 252"/>
            <p:cNvSpPr/>
            <p:nvPr/>
          </p:nvSpPr>
          <p:spPr>
            <a:xfrm flipH="1">
              <a:off x="1536369" y="2961252"/>
              <a:ext cx="353846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Cube 208"/>
            <p:cNvSpPr/>
            <p:nvPr/>
          </p:nvSpPr>
          <p:spPr>
            <a:xfrm flipH="1">
              <a:off x="1538644" y="2711043"/>
              <a:ext cx="353846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Cube 210"/>
            <p:cNvSpPr/>
            <p:nvPr/>
          </p:nvSpPr>
          <p:spPr>
            <a:xfrm flipH="1">
              <a:off x="1538644" y="2451736"/>
              <a:ext cx="353846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703077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35" grpId="0" animBg="1"/>
      <p:bldP spid="255" grpId="0" animBg="1"/>
      <p:bldP spid="287" grpId="0"/>
      <p:bldP spid="288" grpId="0"/>
      <p:bldP spid="289" grpId="0"/>
      <p:bldP spid="290" grpId="0"/>
      <p:bldP spid="291" grpId="0"/>
      <p:bldP spid="292" grpId="0"/>
      <p:bldP spid="293" grpId="0"/>
      <p:bldP spid="294" grpId="0"/>
      <p:bldP spid="295" grpId="0"/>
      <p:bldP spid="347" grpId="0"/>
      <p:bldP spid="348" grpId="0"/>
      <p:bldP spid="349" grpId="0"/>
      <p:bldP spid="350" grpId="0"/>
      <p:bldP spid="351" grpId="0"/>
      <p:bldP spid="352" grpId="0"/>
      <p:bldP spid="353" grpId="0"/>
      <p:bldP spid="354" grpId="0"/>
      <p:bldP spid="355" grpId="0"/>
      <p:bldP spid="356" grpId="0"/>
      <p:bldP spid="357" grpId="0"/>
      <p:bldP spid="3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>
            <a:extLst>
              <a:ext uri="{FF2B5EF4-FFF2-40B4-BE49-F238E27FC236}">
                <a16:creationId xmlns:a16="http://schemas.microsoft.com/office/drawing/2014/main" xmlns="" id="{451B65BF-8516-BC0C-A8B7-39761FA164F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97279" y="3320873"/>
            <a:ext cx="4329511" cy="3274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88C67-6E7A-98CD-230D-0D07091CC4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1034" y="2400985"/>
            <a:ext cx="7038177" cy="144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367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2344" t="24167" r="6249" b="25000"/>
          <a:stretch/>
        </p:blipFill>
        <p:spPr>
          <a:xfrm>
            <a:off x="4119813" y="646165"/>
            <a:ext cx="3627120" cy="19250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2694" t="23542" r="6837" b="26041"/>
          <a:stretch/>
        </p:blipFill>
        <p:spPr>
          <a:xfrm>
            <a:off x="314653" y="591413"/>
            <a:ext cx="3587674" cy="1925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5B6BBE8-B0D7-4C3F-B571-51DB94653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40" t="3896" r="11206" b="3975"/>
          <a:stretch>
            <a:fillRect/>
          </a:stretch>
        </p:blipFill>
        <p:spPr>
          <a:xfrm>
            <a:off x="6323162" y="3026957"/>
            <a:ext cx="1362974" cy="1571792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8103476" y="614832"/>
            <a:ext cx="3389587" cy="1734208"/>
            <a:chOff x="8103476" y="1355834"/>
            <a:chExt cx="3389587" cy="17342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3425" t="4282" r="4401" b="31197"/>
            <a:stretch/>
          </p:blipFill>
          <p:spPr>
            <a:xfrm>
              <a:off x="8276897" y="1434662"/>
              <a:ext cx="3058510" cy="1529255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2" name="Rounded Rectangle 31"/>
            <p:cNvSpPr/>
            <p:nvPr/>
          </p:nvSpPr>
          <p:spPr>
            <a:xfrm>
              <a:off x="8103476" y="1355834"/>
              <a:ext cx="3389587" cy="1734208"/>
            </a:xfrm>
            <a:prstGeom prst="round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240110" y="2911346"/>
            <a:ext cx="3426373" cy="1849818"/>
            <a:chOff x="8240110" y="3652348"/>
            <a:chExt cx="3426373" cy="1849818"/>
          </a:xfrm>
        </p:grpSpPr>
        <p:grpSp>
          <p:nvGrpSpPr>
            <p:cNvPr id="27" name="Group 26"/>
            <p:cNvGrpSpPr/>
            <p:nvPr/>
          </p:nvGrpSpPr>
          <p:grpSpPr>
            <a:xfrm>
              <a:off x="8613893" y="3862558"/>
              <a:ext cx="2740450" cy="669110"/>
              <a:chOff x="3348212" y="4628376"/>
              <a:chExt cx="2128664" cy="515124"/>
            </a:xfrm>
          </p:grpSpPr>
          <p:sp>
            <p:nvSpPr>
              <p:cNvPr id="81" name="Cube 80"/>
              <p:cNvSpPr/>
              <p:nvPr/>
            </p:nvSpPr>
            <p:spPr>
              <a:xfrm>
                <a:off x="3348212" y="4628376"/>
                <a:ext cx="528464" cy="515124"/>
              </a:xfrm>
              <a:prstGeom prst="cub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Cube 22"/>
              <p:cNvSpPr/>
              <p:nvPr/>
            </p:nvSpPr>
            <p:spPr>
              <a:xfrm>
                <a:off x="3748262" y="4628376"/>
                <a:ext cx="528464" cy="515124"/>
              </a:xfrm>
              <a:prstGeom prst="cub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ube 23"/>
              <p:cNvSpPr/>
              <p:nvPr/>
            </p:nvSpPr>
            <p:spPr>
              <a:xfrm>
                <a:off x="4148312" y="4628376"/>
                <a:ext cx="528464" cy="515124"/>
              </a:xfrm>
              <a:prstGeom prst="cub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ube 24"/>
              <p:cNvSpPr/>
              <p:nvPr/>
            </p:nvSpPr>
            <p:spPr>
              <a:xfrm>
                <a:off x="4548362" y="4628376"/>
                <a:ext cx="528464" cy="515124"/>
              </a:xfrm>
              <a:prstGeom prst="cub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ube 25"/>
              <p:cNvSpPr/>
              <p:nvPr/>
            </p:nvSpPr>
            <p:spPr>
              <a:xfrm>
                <a:off x="4948412" y="4628376"/>
                <a:ext cx="528464" cy="515124"/>
              </a:xfrm>
              <a:prstGeom prst="cub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545576" y="4692875"/>
              <a:ext cx="2740450" cy="669110"/>
              <a:chOff x="3348212" y="4628376"/>
              <a:chExt cx="2128664" cy="515124"/>
            </a:xfrm>
          </p:grpSpPr>
          <p:sp>
            <p:nvSpPr>
              <p:cNvPr id="34" name="Cube 33"/>
              <p:cNvSpPr/>
              <p:nvPr/>
            </p:nvSpPr>
            <p:spPr>
              <a:xfrm>
                <a:off x="3348212" y="4628376"/>
                <a:ext cx="528464" cy="515124"/>
              </a:xfrm>
              <a:prstGeom prst="cub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Cube 34"/>
              <p:cNvSpPr/>
              <p:nvPr/>
            </p:nvSpPr>
            <p:spPr>
              <a:xfrm>
                <a:off x="3748262" y="4628376"/>
                <a:ext cx="528464" cy="515124"/>
              </a:xfrm>
              <a:prstGeom prst="cub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Cube 35"/>
              <p:cNvSpPr/>
              <p:nvPr/>
            </p:nvSpPr>
            <p:spPr>
              <a:xfrm>
                <a:off x="4148312" y="4628376"/>
                <a:ext cx="528464" cy="515124"/>
              </a:xfrm>
              <a:prstGeom prst="cub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Cube 36"/>
              <p:cNvSpPr/>
              <p:nvPr/>
            </p:nvSpPr>
            <p:spPr>
              <a:xfrm>
                <a:off x="4548362" y="4628376"/>
                <a:ext cx="528464" cy="515124"/>
              </a:xfrm>
              <a:prstGeom prst="cub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Cube 37"/>
              <p:cNvSpPr/>
              <p:nvPr/>
            </p:nvSpPr>
            <p:spPr>
              <a:xfrm>
                <a:off x="4948412" y="4628376"/>
                <a:ext cx="528464" cy="515124"/>
              </a:xfrm>
              <a:prstGeom prst="cub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Rounded Rectangle 39"/>
            <p:cNvSpPr/>
            <p:nvPr/>
          </p:nvSpPr>
          <p:spPr>
            <a:xfrm>
              <a:off x="8240110" y="3652348"/>
              <a:ext cx="3426373" cy="1849818"/>
            </a:xfrm>
            <a:prstGeom prst="round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346842" y="2953382"/>
            <a:ext cx="3468413" cy="1776250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051737" y="2822001"/>
            <a:ext cx="2207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dirty="0" smtClean="0">
                <a:latin typeface="Segoe UI Semibold" pitchFamily="34" charset="0"/>
                <a:cs typeface="Segoe UI Semibold" pitchFamily="34" charset="0"/>
              </a:rPr>
              <a:t>10</a:t>
            </a:r>
            <a:endParaRPr lang="en-US" sz="14000" dirty="0">
              <a:latin typeface="Segoe UI Semibold" pitchFamily="34" charset="0"/>
              <a:cs typeface="Segoe UI Semibold" pitchFamily="34" charset="0"/>
            </a:endParaRPr>
          </a:p>
        </p:txBody>
      </p:sp>
      <p:pic>
        <p:nvPicPr>
          <p:cNvPr id="46" name="Picture 45" descr="z3759935212802_fbbab6a1563045e85b5deb91b59cf5e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296" y="40944"/>
            <a:ext cx="619316" cy="614149"/>
          </a:xfrm>
          <a:prstGeom prst="rect">
            <a:avLst/>
          </a:prstGeom>
        </p:spPr>
      </p:pic>
      <p:pic>
        <p:nvPicPr>
          <p:cNvPr id="56" name="Picture 55" descr="z3790867115593_1bf8e7289c3378ace2a5d3405a79d9a7.jpg"/>
          <p:cNvPicPr>
            <a:picLocks noChangeAspect="1"/>
          </p:cNvPicPr>
          <p:nvPr/>
        </p:nvPicPr>
        <p:blipFill>
          <a:blip r:embed="rId7" cstate="print">
            <a:lum bright="20000" contrast="30000"/>
          </a:blip>
          <a:srcRect l="1895" t="5191" r="2865" b="6117"/>
          <a:stretch>
            <a:fillRect/>
          </a:stretch>
        </p:blipFill>
        <p:spPr>
          <a:xfrm>
            <a:off x="472965" y="3168846"/>
            <a:ext cx="3168869" cy="1371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15450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be 4"/>
          <p:cNvSpPr/>
          <p:nvPr/>
        </p:nvSpPr>
        <p:spPr>
          <a:xfrm>
            <a:off x="11242804" y="2967030"/>
            <a:ext cx="350995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/>
          <p:cNvSpPr/>
          <p:nvPr/>
        </p:nvSpPr>
        <p:spPr>
          <a:xfrm>
            <a:off x="10783461" y="2870201"/>
            <a:ext cx="331916" cy="476268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34"/>
          <p:cNvSpPr/>
          <p:nvPr/>
        </p:nvSpPr>
        <p:spPr>
          <a:xfrm>
            <a:off x="10764381" y="2726959"/>
            <a:ext cx="350995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5"/>
          <p:cNvGrpSpPr/>
          <p:nvPr/>
        </p:nvGrpSpPr>
        <p:grpSpPr>
          <a:xfrm>
            <a:off x="10240109" y="2541090"/>
            <a:ext cx="350995" cy="814262"/>
            <a:chOff x="9742314" y="3431822"/>
            <a:chExt cx="508000" cy="1196622"/>
          </a:xfrm>
        </p:grpSpPr>
        <p:sp>
          <p:nvSpPr>
            <p:cNvPr id="28" name="Cube 27"/>
            <p:cNvSpPr/>
            <p:nvPr/>
          </p:nvSpPr>
          <p:spPr>
            <a:xfrm>
              <a:off x="9742314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ube 35"/>
            <p:cNvSpPr/>
            <p:nvPr/>
          </p:nvSpPr>
          <p:spPr>
            <a:xfrm>
              <a:off x="9742314" y="3776133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ube 36"/>
            <p:cNvSpPr/>
            <p:nvPr/>
          </p:nvSpPr>
          <p:spPr>
            <a:xfrm>
              <a:off x="9742314" y="3431822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6"/>
          <p:cNvGrpSpPr/>
          <p:nvPr/>
        </p:nvGrpSpPr>
        <p:grpSpPr>
          <a:xfrm>
            <a:off x="9709555" y="2306280"/>
            <a:ext cx="350995" cy="1048554"/>
            <a:chOff x="9064980" y="3087511"/>
            <a:chExt cx="508000" cy="1540933"/>
          </a:xfrm>
        </p:grpSpPr>
        <p:sp>
          <p:nvSpPr>
            <p:cNvPr id="29" name="Cube 28"/>
            <p:cNvSpPr/>
            <p:nvPr/>
          </p:nvSpPr>
          <p:spPr>
            <a:xfrm>
              <a:off x="9064980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7"/>
            <p:cNvGrpSpPr/>
            <p:nvPr/>
          </p:nvGrpSpPr>
          <p:grpSpPr>
            <a:xfrm>
              <a:off x="9064980" y="3087511"/>
              <a:ext cx="508000" cy="1196622"/>
              <a:chOff x="9742314" y="3431822"/>
              <a:chExt cx="508000" cy="1196622"/>
            </a:xfrm>
          </p:grpSpPr>
          <p:sp>
            <p:nvSpPr>
              <p:cNvPr id="39" name="Cube 38"/>
              <p:cNvSpPr/>
              <p:nvPr/>
            </p:nvSpPr>
            <p:spPr>
              <a:xfrm>
                <a:off x="9742314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ube 39"/>
              <p:cNvSpPr/>
              <p:nvPr/>
            </p:nvSpPr>
            <p:spPr>
              <a:xfrm>
                <a:off x="9742314" y="3776133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ube 40"/>
              <p:cNvSpPr/>
              <p:nvPr/>
            </p:nvSpPr>
            <p:spPr>
              <a:xfrm>
                <a:off x="9742314" y="3431822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" name="Group 7"/>
          <p:cNvGrpSpPr/>
          <p:nvPr/>
        </p:nvGrpSpPr>
        <p:grpSpPr>
          <a:xfrm>
            <a:off x="9190497" y="2083615"/>
            <a:ext cx="350995" cy="1286687"/>
            <a:chOff x="8387646" y="2737555"/>
            <a:chExt cx="508000" cy="1890889"/>
          </a:xfrm>
        </p:grpSpPr>
        <p:sp>
          <p:nvSpPr>
            <p:cNvPr id="30" name="Cube 29"/>
            <p:cNvSpPr/>
            <p:nvPr/>
          </p:nvSpPr>
          <p:spPr>
            <a:xfrm>
              <a:off x="8387646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41"/>
            <p:cNvGrpSpPr/>
            <p:nvPr/>
          </p:nvGrpSpPr>
          <p:grpSpPr>
            <a:xfrm>
              <a:off x="8387646" y="2737555"/>
              <a:ext cx="508000" cy="1540933"/>
              <a:chOff x="9064980" y="3087511"/>
              <a:chExt cx="508000" cy="1540933"/>
            </a:xfrm>
          </p:grpSpPr>
          <p:sp>
            <p:nvSpPr>
              <p:cNvPr id="43" name="Cube 42"/>
              <p:cNvSpPr/>
              <p:nvPr/>
            </p:nvSpPr>
            <p:spPr>
              <a:xfrm>
                <a:off x="9064980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43"/>
              <p:cNvGrpSpPr/>
              <p:nvPr/>
            </p:nvGrpSpPr>
            <p:grpSpPr>
              <a:xfrm>
                <a:off x="9064980" y="3087511"/>
                <a:ext cx="508000" cy="1196622"/>
                <a:chOff x="9742314" y="3431822"/>
                <a:chExt cx="508000" cy="1196622"/>
              </a:xfrm>
            </p:grpSpPr>
            <p:sp>
              <p:nvSpPr>
                <p:cNvPr id="45" name="Cube 44"/>
                <p:cNvSpPr/>
                <p:nvPr/>
              </p:nvSpPr>
              <p:spPr>
                <a:xfrm>
                  <a:off x="9742314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Cube 45"/>
                <p:cNvSpPr/>
                <p:nvPr/>
              </p:nvSpPr>
              <p:spPr>
                <a:xfrm>
                  <a:off x="9742314" y="3776133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Cube 46"/>
                <p:cNvSpPr/>
                <p:nvPr/>
              </p:nvSpPr>
              <p:spPr>
                <a:xfrm>
                  <a:off x="9742314" y="3431822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9" name="Group 8"/>
          <p:cNvGrpSpPr/>
          <p:nvPr/>
        </p:nvGrpSpPr>
        <p:grpSpPr>
          <a:xfrm>
            <a:off x="8639907" y="1825682"/>
            <a:ext cx="350995" cy="1524821"/>
            <a:chOff x="7687732" y="2387599"/>
            <a:chExt cx="508000" cy="2240845"/>
          </a:xfrm>
        </p:grpSpPr>
        <p:sp>
          <p:nvSpPr>
            <p:cNvPr id="31" name="Cube 30"/>
            <p:cNvSpPr/>
            <p:nvPr/>
          </p:nvSpPr>
          <p:spPr>
            <a:xfrm>
              <a:off x="7687732" y="4120444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47"/>
            <p:cNvGrpSpPr/>
            <p:nvPr/>
          </p:nvGrpSpPr>
          <p:grpSpPr>
            <a:xfrm>
              <a:off x="7687732" y="2387599"/>
              <a:ext cx="508000" cy="1890889"/>
              <a:chOff x="8387646" y="2737555"/>
              <a:chExt cx="508000" cy="1890889"/>
            </a:xfrm>
          </p:grpSpPr>
          <p:sp>
            <p:nvSpPr>
              <p:cNvPr id="49" name="Cube 48"/>
              <p:cNvSpPr/>
              <p:nvPr/>
            </p:nvSpPr>
            <p:spPr>
              <a:xfrm>
                <a:off x="8387646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49"/>
              <p:cNvGrpSpPr/>
              <p:nvPr/>
            </p:nvGrpSpPr>
            <p:grpSpPr>
              <a:xfrm>
                <a:off x="8387646" y="2737555"/>
                <a:ext cx="508000" cy="1540933"/>
                <a:chOff x="9064980" y="3087511"/>
                <a:chExt cx="508000" cy="1540933"/>
              </a:xfrm>
            </p:grpSpPr>
            <p:sp>
              <p:nvSpPr>
                <p:cNvPr id="51" name="Cube 50"/>
                <p:cNvSpPr/>
                <p:nvPr/>
              </p:nvSpPr>
              <p:spPr>
                <a:xfrm>
                  <a:off x="9064980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" name="Group 51"/>
                <p:cNvGrpSpPr/>
                <p:nvPr/>
              </p:nvGrpSpPr>
              <p:grpSpPr>
                <a:xfrm>
                  <a:off x="9064980" y="3087511"/>
                  <a:ext cx="508000" cy="1196622"/>
                  <a:chOff x="9742314" y="3431822"/>
                  <a:chExt cx="508000" cy="1196622"/>
                </a:xfrm>
              </p:grpSpPr>
              <p:sp>
                <p:nvSpPr>
                  <p:cNvPr id="53" name="Cube 52"/>
                  <p:cNvSpPr/>
                  <p:nvPr/>
                </p:nvSpPr>
                <p:spPr>
                  <a:xfrm>
                    <a:off x="9742314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Cube 53"/>
                  <p:cNvSpPr/>
                  <p:nvPr/>
                </p:nvSpPr>
                <p:spPr>
                  <a:xfrm>
                    <a:off x="9742314" y="3776133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Cube 54"/>
                  <p:cNvSpPr/>
                  <p:nvPr/>
                </p:nvSpPr>
                <p:spPr>
                  <a:xfrm>
                    <a:off x="9742314" y="3431822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13" name="Group 9"/>
          <p:cNvGrpSpPr/>
          <p:nvPr/>
        </p:nvGrpSpPr>
        <p:grpSpPr>
          <a:xfrm>
            <a:off x="8084049" y="1579675"/>
            <a:ext cx="350995" cy="1766794"/>
            <a:chOff x="7010398" y="2037643"/>
            <a:chExt cx="508000" cy="2596445"/>
          </a:xfrm>
        </p:grpSpPr>
        <p:sp>
          <p:nvSpPr>
            <p:cNvPr id="32" name="Cube 31"/>
            <p:cNvSpPr/>
            <p:nvPr/>
          </p:nvSpPr>
          <p:spPr>
            <a:xfrm>
              <a:off x="7010398" y="4126088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55"/>
            <p:cNvGrpSpPr/>
            <p:nvPr/>
          </p:nvGrpSpPr>
          <p:grpSpPr>
            <a:xfrm>
              <a:off x="7010398" y="2037643"/>
              <a:ext cx="508000" cy="2240845"/>
              <a:chOff x="7687732" y="2387599"/>
              <a:chExt cx="508000" cy="2240845"/>
            </a:xfrm>
          </p:grpSpPr>
          <p:sp>
            <p:nvSpPr>
              <p:cNvPr id="57" name="Cube 56"/>
              <p:cNvSpPr/>
              <p:nvPr/>
            </p:nvSpPr>
            <p:spPr>
              <a:xfrm>
                <a:off x="7687732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57"/>
              <p:cNvGrpSpPr/>
              <p:nvPr/>
            </p:nvGrpSpPr>
            <p:grpSpPr>
              <a:xfrm>
                <a:off x="7687732" y="2387599"/>
                <a:ext cx="508000" cy="1890889"/>
                <a:chOff x="8387646" y="2737555"/>
                <a:chExt cx="508000" cy="1890889"/>
              </a:xfrm>
            </p:grpSpPr>
            <p:sp>
              <p:nvSpPr>
                <p:cNvPr id="59" name="Cube 58"/>
                <p:cNvSpPr/>
                <p:nvPr/>
              </p:nvSpPr>
              <p:spPr>
                <a:xfrm>
                  <a:off x="8387646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" name="Group 59"/>
                <p:cNvGrpSpPr/>
                <p:nvPr/>
              </p:nvGrpSpPr>
              <p:grpSpPr>
                <a:xfrm>
                  <a:off x="8387646" y="2737555"/>
                  <a:ext cx="508000" cy="1540933"/>
                  <a:chOff x="9064980" y="3087511"/>
                  <a:chExt cx="508000" cy="1540933"/>
                </a:xfrm>
              </p:grpSpPr>
              <p:sp>
                <p:nvSpPr>
                  <p:cNvPr id="61" name="Cube 60"/>
                  <p:cNvSpPr/>
                  <p:nvPr/>
                </p:nvSpPr>
                <p:spPr>
                  <a:xfrm>
                    <a:off x="9064980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" name="Group 61"/>
                  <p:cNvGrpSpPr/>
                  <p:nvPr/>
                </p:nvGrpSpPr>
                <p:grpSpPr>
                  <a:xfrm>
                    <a:off x="9064980" y="3087511"/>
                    <a:ext cx="508000" cy="1196622"/>
                    <a:chOff x="9742314" y="3431822"/>
                    <a:chExt cx="508000" cy="1196622"/>
                  </a:xfrm>
                </p:grpSpPr>
                <p:sp>
                  <p:nvSpPr>
                    <p:cNvPr id="63" name="Cube 62"/>
                    <p:cNvSpPr/>
                    <p:nvPr/>
                  </p:nvSpPr>
                  <p:spPr>
                    <a:xfrm>
                      <a:off x="9742314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" name="Cube 63"/>
                    <p:cNvSpPr/>
                    <p:nvPr/>
                  </p:nvSpPr>
                  <p:spPr>
                    <a:xfrm>
                      <a:off x="9742314" y="3776133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Cube 64"/>
                    <p:cNvSpPr/>
                    <p:nvPr/>
                  </p:nvSpPr>
                  <p:spPr>
                    <a:xfrm>
                      <a:off x="9742314" y="3431822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grpSp>
        <p:nvGrpSpPr>
          <p:cNvPr id="18" name="Group 10"/>
          <p:cNvGrpSpPr/>
          <p:nvPr/>
        </p:nvGrpSpPr>
        <p:grpSpPr>
          <a:xfrm>
            <a:off x="7552913" y="1351825"/>
            <a:ext cx="350995" cy="2027974"/>
            <a:chOff x="6310484" y="1682042"/>
            <a:chExt cx="508000" cy="2980268"/>
          </a:xfrm>
        </p:grpSpPr>
        <p:sp>
          <p:nvSpPr>
            <p:cNvPr id="33" name="Cube 32"/>
            <p:cNvSpPr/>
            <p:nvPr/>
          </p:nvSpPr>
          <p:spPr>
            <a:xfrm>
              <a:off x="6310484" y="4154310"/>
              <a:ext cx="508000" cy="50800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65"/>
            <p:cNvGrpSpPr/>
            <p:nvPr/>
          </p:nvGrpSpPr>
          <p:grpSpPr>
            <a:xfrm>
              <a:off x="6310484" y="1682042"/>
              <a:ext cx="508000" cy="2596445"/>
              <a:chOff x="7010398" y="2037643"/>
              <a:chExt cx="508000" cy="2596445"/>
            </a:xfrm>
          </p:grpSpPr>
          <p:sp>
            <p:nvSpPr>
              <p:cNvPr id="67" name="Cube 66"/>
              <p:cNvSpPr/>
              <p:nvPr/>
            </p:nvSpPr>
            <p:spPr>
              <a:xfrm>
                <a:off x="7010398" y="4126088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Group 67"/>
              <p:cNvGrpSpPr/>
              <p:nvPr/>
            </p:nvGrpSpPr>
            <p:grpSpPr>
              <a:xfrm>
                <a:off x="7010398" y="2037643"/>
                <a:ext cx="508000" cy="2240845"/>
                <a:chOff x="7687732" y="2387599"/>
                <a:chExt cx="508000" cy="2240845"/>
              </a:xfrm>
            </p:grpSpPr>
            <p:sp>
              <p:nvSpPr>
                <p:cNvPr id="69" name="Cube 68"/>
                <p:cNvSpPr/>
                <p:nvPr/>
              </p:nvSpPr>
              <p:spPr>
                <a:xfrm>
                  <a:off x="7687732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1" name="Group 69"/>
                <p:cNvGrpSpPr/>
                <p:nvPr/>
              </p:nvGrpSpPr>
              <p:grpSpPr>
                <a:xfrm>
                  <a:off x="7687732" y="2387599"/>
                  <a:ext cx="508000" cy="1890889"/>
                  <a:chOff x="8387646" y="2737555"/>
                  <a:chExt cx="508000" cy="1890889"/>
                </a:xfrm>
              </p:grpSpPr>
              <p:sp>
                <p:nvSpPr>
                  <p:cNvPr id="71" name="Cube 70"/>
                  <p:cNvSpPr/>
                  <p:nvPr/>
                </p:nvSpPr>
                <p:spPr>
                  <a:xfrm>
                    <a:off x="8387646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2" name="Group 71"/>
                  <p:cNvGrpSpPr/>
                  <p:nvPr/>
                </p:nvGrpSpPr>
                <p:grpSpPr>
                  <a:xfrm>
                    <a:off x="8387646" y="2737555"/>
                    <a:ext cx="508000" cy="1540933"/>
                    <a:chOff x="9064980" y="3087511"/>
                    <a:chExt cx="508000" cy="1540933"/>
                  </a:xfrm>
                </p:grpSpPr>
                <p:sp>
                  <p:nvSpPr>
                    <p:cNvPr id="73" name="Cube 72"/>
                    <p:cNvSpPr/>
                    <p:nvPr/>
                  </p:nvSpPr>
                  <p:spPr>
                    <a:xfrm>
                      <a:off x="9064980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3" name="Group 73"/>
                    <p:cNvGrpSpPr/>
                    <p:nvPr/>
                  </p:nvGrpSpPr>
                  <p:grpSpPr>
                    <a:xfrm>
                      <a:off x="9064980" y="3087511"/>
                      <a:ext cx="508000" cy="1196622"/>
                      <a:chOff x="9742314" y="3431822"/>
                      <a:chExt cx="508000" cy="1196622"/>
                    </a:xfrm>
                  </p:grpSpPr>
                  <p:sp>
                    <p:nvSpPr>
                      <p:cNvPr id="75" name="Cube 74"/>
                      <p:cNvSpPr/>
                      <p:nvPr/>
                    </p:nvSpPr>
                    <p:spPr>
                      <a:xfrm>
                        <a:off x="9742314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6" name="Cube 75"/>
                      <p:cNvSpPr/>
                      <p:nvPr/>
                    </p:nvSpPr>
                    <p:spPr>
                      <a:xfrm>
                        <a:off x="9742314" y="3776133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77" name="Cube 76"/>
                      <p:cNvSpPr/>
                      <p:nvPr/>
                    </p:nvSpPr>
                    <p:spPr>
                      <a:xfrm>
                        <a:off x="9742314" y="3431822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</p:grpSp>
          </p:grpSp>
        </p:grpSp>
      </p:grpSp>
      <p:sp>
        <p:nvSpPr>
          <p:cNvPr id="181" name="Cube 180"/>
          <p:cNvSpPr/>
          <p:nvPr/>
        </p:nvSpPr>
        <p:spPr>
          <a:xfrm flipH="1">
            <a:off x="567971" y="2938101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Cube 181"/>
          <p:cNvSpPr/>
          <p:nvPr/>
        </p:nvSpPr>
        <p:spPr>
          <a:xfrm flipH="1">
            <a:off x="1018098" y="2948221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Cube 182"/>
          <p:cNvSpPr/>
          <p:nvPr/>
        </p:nvSpPr>
        <p:spPr>
          <a:xfrm flipH="1">
            <a:off x="1018098" y="2703114"/>
            <a:ext cx="352604" cy="345677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80"/>
          <p:cNvGrpSpPr/>
          <p:nvPr/>
        </p:nvGrpSpPr>
        <p:grpSpPr>
          <a:xfrm>
            <a:off x="4316755" y="1317257"/>
            <a:ext cx="352604" cy="2001088"/>
            <a:chOff x="4679373" y="1317257"/>
            <a:chExt cx="352604" cy="2001088"/>
          </a:xfrm>
        </p:grpSpPr>
        <p:grpSp>
          <p:nvGrpSpPr>
            <p:cNvPr id="25" name="Group 206"/>
            <p:cNvGrpSpPr/>
            <p:nvPr/>
          </p:nvGrpSpPr>
          <p:grpSpPr>
            <a:xfrm flipH="1">
              <a:off x="4679373" y="1551550"/>
              <a:ext cx="352604" cy="1766795"/>
              <a:chOff x="7010398" y="2037643"/>
              <a:chExt cx="508000" cy="2596445"/>
            </a:xfrm>
          </p:grpSpPr>
          <p:sp>
            <p:nvSpPr>
              <p:cNvPr id="208" name="Cube 207"/>
              <p:cNvSpPr/>
              <p:nvPr/>
            </p:nvSpPr>
            <p:spPr>
              <a:xfrm>
                <a:off x="7010398" y="4126088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208"/>
              <p:cNvGrpSpPr/>
              <p:nvPr/>
            </p:nvGrpSpPr>
            <p:grpSpPr>
              <a:xfrm>
                <a:off x="7010398" y="2037643"/>
                <a:ext cx="508000" cy="2240845"/>
                <a:chOff x="7687732" y="2387599"/>
                <a:chExt cx="508000" cy="2240845"/>
              </a:xfrm>
            </p:grpSpPr>
            <p:sp>
              <p:nvSpPr>
                <p:cNvPr id="210" name="Cube 209"/>
                <p:cNvSpPr/>
                <p:nvPr/>
              </p:nvSpPr>
              <p:spPr>
                <a:xfrm>
                  <a:off x="7687732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8" name="Group 210"/>
                <p:cNvGrpSpPr/>
                <p:nvPr/>
              </p:nvGrpSpPr>
              <p:grpSpPr>
                <a:xfrm>
                  <a:off x="7687732" y="2387599"/>
                  <a:ext cx="508000" cy="1890889"/>
                  <a:chOff x="8387646" y="2737555"/>
                  <a:chExt cx="508000" cy="1890889"/>
                </a:xfrm>
              </p:grpSpPr>
              <p:sp>
                <p:nvSpPr>
                  <p:cNvPr id="212" name="Cube 211"/>
                  <p:cNvSpPr/>
                  <p:nvPr/>
                </p:nvSpPr>
                <p:spPr>
                  <a:xfrm>
                    <a:off x="8387646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2" name="Group 212"/>
                  <p:cNvGrpSpPr/>
                  <p:nvPr/>
                </p:nvGrpSpPr>
                <p:grpSpPr>
                  <a:xfrm>
                    <a:off x="8387646" y="2737555"/>
                    <a:ext cx="508000" cy="1540933"/>
                    <a:chOff x="9064980" y="3087511"/>
                    <a:chExt cx="508000" cy="1540933"/>
                  </a:xfrm>
                </p:grpSpPr>
                <p:sp>
                  <p:nvSpPr>
                    <p:cNvPr id="214" name="Cube 213"/>
                    <p:cNvSpPr/>
                    <p:nvPr/>
                  </p:nvSpPr>
                  <p:spPr>
                    <a:xfrm>
                      <a:off x="9064980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4" name="Group 214"/>
                    <p:cNvGrpSpPr/>
                    <p:nvPr/>
                  </p:nvGrpSpPr>
                  <p:grpSpPr>
                    <a:xfrm>
                      <a:off x="9064980" y="3087511"/>
                      <a:ext cx="508000" cy="1196622"/>
                      <a:chOff x="9742314" y="3431822"/>
                      <a:chExt cx="508000" cy="1196622"/>
                    </a:xfrm>
                  </p:grpSpPr>
                  <p:sp>
                    <p:nvSpPr>
                      <p:cNvPr id="216" name="Cube 215"/>
                      <p:cNvSpPr/>
                      <p:nvPr/>
                    </p:nvSpPr>
                    <p:spPr>
                      <a:xfrm>
                        <a:off x="9742314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17" name="Cube 216"/>
                      <p:cNvSpPr/>
                      <p:nvPr/>
                    </p:nvSpPr>
                    <p:spPr>
                      <a:xfrm>
                        <a:off x="9742314" y="3776133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18" name="Cube 217"/>
                      <p:cNvSpPr/>
                      <p:nvPr/>
                    </p:nvSpPr>
                    <p:spPr>
                      <a:xfrm>
                        <a:off x="9742314" y="3431822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</p:grpSp>
          </p:grpSp>
        </p:grpSp>
        <p:sp>
          <p:nvSpPr>
            <p:cNvPr id="206" name="Cube 205"/>
            <p:cNvSpPr/>
            <p:nvPr/>
          </p:nvSpPr>
          <p:spPr>
            <a:xfrm flipH="1">
              <a:off x="4679373" y="1317257"/>
              <a:ext cx="352604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5" name="Parallelogram 254"/>
          <p:cNvSpPr/>
          <p:nvPr/>
        </p:nvSpPr>
        <p:spPr>
          <a:xfrm>
            <a:off x="11724931" y="3188906"/>
            <a:ext cx="429257" cy="94872"/>
          </a:xfrm>
          <a:prstGeom prst="parallelogram">
            <a:avLst>
              <a:gd name="adj" fmla="val 110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" name="Parallelogram 255"/>
          <p:cNvSpPr/>
          <p:nvPr/>
        </p:nvSpPr>
        <p:spPr>
          <a:xfrm flipH="1">
            <a:off x="130294" y="3202605"/>
            <a:ext cx="350995" cy="81173"/>
          </a:xfrm>
          <a:prstGeom prst="parallelogram">
            <a:avLst>
              <a:gd name="adj" fmla="val 1103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TextBox 256"/>
          <p:cNvSpPr txBox="1"/>
          <p:nvPr/>
        </p:nvSpPr>
        <p:spPr>
          <a:xfrm>
            <a:off x="47298" y="3374935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48" name="Group 281"/>
          <p:cNvGrpSpPr/>
          <p:nvPr/>
        </p:nvGrpSpPr>
        <p:grpSpPr>
          <a:xfrm>
            <a:off x="4896041" y="1076702"/>
            <a:ext cx="352604" cy="2286984"/>
            <a:chOff x="5242881" y="1013640"/>
            <a:chExt cx="352604" cy="2286984"/>
          </a:xfrm>
        </p:grpSpPr>
        <p:grpSp>
          <p:nvGrpSpPr>
            <p:cNvPr id="50" name="Group 191"/>
            <p:cNvGrpSpPr/>
            <p:nvPr/>
          </p:nvGrpSpPr>
          <p:grpSpPr>
            <a:xfrm flipH="1">
              <a:off x="5242881" y="1272650"/>
              <a:ext cx="352604" cy="2027974"/>
              <a:chOff x="6310484" y="1682042"/>
              <a:chExt cx="508000" cy="2980268"/>
            </a:xfrm>
          </p:grpSpPr>
          <p:sp>
            <p:nvSpPr>
              <p:cNvPr id="193" name="Cube 192"/>
              <p:cNvSpPr/>
              <p:nvPr/>
            </p:nvSpPr>
            <p:spPr>
              <a:xfrm>
                <a:off x="6310484" y="4154310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2" name="Group 193"/>
              <p:cNvGrpSpPr/>
              <p:nvPr/>
            </p:nvGrpSpPr>
            <p:grpSpPr>
              <a:xfrm>
                <a:off x="6310484" y="1682042"/>
                <a:ext cx="508000" cy="2596445"/>
                <a:chOff x="7010398" y="2037643"/>
                <a:chExt cx="508000" cy="2596445"/>
              </a:xfrm>
            </p:grpSpPr>
            <p:sp>
              <p:nvSpPr>
                <p:cNvPr id="195" name="Cube 194"/>
                <p:cNvSpPr/>
                <p:nvPr/>
              </p:nvSpPr>
              <p:spPr>
                <a:xfrm>
                  <a:off x="7010398" y="4126088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6" name="Group 195"/>
                <p:cNvGrpSpPr/>
                <p:nvPr/>
              </p:nvGrpSpPr>
              <p:grpSpPr>
                <a:xfrm>
                  <a:off x="7010398" y="2037643"/>
                  <a:ext cx="508000" cy="2240845"/>
                  <a:chOff x="7687732" y="2387599"/>
                  <a:chExt cx="508000" cy="2240845"/>
                </a:xfrm>
              </p:grpSpPr>
              <p:sp>
                <p:nvSpPr>
                  <p:cNvPr id="197" name="Cube 196"/>
                  <p:cNvSpPr/>
                  <p:nvPr/>
                </p:nvSpPr>
                <p:spPr>
                  <a:xfrm>
                    <a:off x="7687732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58" name="Group 197"/>
                  <p:cNvGrpSpPr/>
                  <p:nvPr/>
                </p:nvGrpSpPr>
                <p:grpSpPr>
                  <a:xfrm>
                    <a:off x="7687732" y="2387599"/>
                    <a:ext cx="508000" cy="1890889"/>
                    <a:chOff x="8387646" y="2737555"/>
                    <a:chExt cx="508000" cy="1890889"/>
                  </a:xfrm>
                </p:grpSpPr>
                <p:sp>
                  <p:nvSpPr>
                    <p:cNvPr id="199" name="Cube 198"/>
                    <p:cNvSpPr/>
                    <p:nvPr/>
                  </p:nvSpPr>
                  <p:spPr>
                    <a:xfrm>
                      <a:off x="8387646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60" name="Group 199"/>
                    <p:cNvGrpSpPr/>
                    <p:nvPr/>
                  </p:nvGrpSpPr>
                  <p:grpSpPr>
                    <a:xfrm>
                      <a:off x="8387646" y="2737555"/>
                      <a:ext cx="508000" cy="1540933"/>
                      <a:chOff x="9064980" y="3087511"/>
                      <a:chExt cx="508000" cy="1540933"/>
                    </a:xfrm>
                  </p:grpSpPr>
                  <p:sp>
                    <p:nvSpPr>
                      <p:cNvPr id="201" name="Cube 200"/>
                      <p:cNvSpPr/>
                      <p:nvPr/>
                    </p:nvSpPr>
                    <p:spPr>
                      <a:xfrm>
                        <a:off x="9064980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62" name="Group 201"/>
                      <p:cNvGrpSpPr/>
                      <p:nvPr/>
                    </p:nvGrpSpPr>
                    <p:grpSpPr>
                      <a:xfrm>
                        <a:off x="9064980" y="3087511"/>
                        <a:ext cx="508000" cy="1196622"/>
                        <a:chOff x="9742314" y="3431822"/>
                        <a:chExt cx="508000" cy="1196622"/>
                      </a:xfrm>
                    </p:grpSpPr>
                    <p:sp>
                      <p:nvSpPr>
                        <p:cNvPr id="203" name="Cube 202"/>
                        <p:cNvSpPr/>
                        <p:nvPr/>
                      </p:nvSpPr>
                      <p:spPr>
                        <a:xfrm>
                          <a:off x="9742314" y="4120444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4" name="Cube 203"/>
                        <p:cNvSpPr/>
                        <p:nvPr/>
                      </p:nvSpPr>
                      <p:spPr>
                        <a:xfrm>
                          <a:off x="9742314" y="3776133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05" name="Cube 204"/>
                        <p:cNvSpPr/>
                        <p:nvPr/>
                      </p:nvSpPr>
                      <p:spPr>
                        <a:xfrm>
                          <a:off x="9742314" y="3431822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191" name="Cube 190"/>
            <p:cNvSpPr/>
            <p:nvPr/>
          </p:nvSpPr>
          <p:spPr>
            <a:xfrm flipH="1">
              <a:off x="5242881" y="1013640"/>
              <a:ext cx="352604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279"/>
          <p:cNvGrpSpPr/>
          <p:nvPr/>
        </p:nvGrpSpPr>
        <p:grpSpPr>
          <a:xfrm>
            <a:off x="3700963" y="1550030"/>
            <a:ext cx="357886" cy="1765370"/>
            <a:chOff x="4095113" y="1550030"/>
            <a:chExt cx="357886" cy="1765370"/>
          </a:xfrm>
        </p:grpSpPr>
        <p:grpSp>
          <p:nvGrpSpPr>
            <p:cNvPr id="68" name="Group 219"/>
            <p:cNvGrpSpPr/>
            <p:nvPr/>
          </p:nvGrpSpPr>
          <p:grpSpPr>
            <a:xfrm flipH="1">
              <a:off x="4095113" y="1790580"/>
              <a:ext cx="352604" cy="1524820"/>
              <a:chOff x="7687732" y="2387599"/>
              <a:chExt cx="508000" cy="2240845"/>
            </a:xfrm>
          </p:grpSpPr>
          <p:sp>
            <p:nvSpPr>
              <p:cNvPr id="221" name="Cube 220"/>
              <p:cNvSpPr/>
              <p:nvPr/>
            </p:nvSpPr>
            <p:spPr>
              <a:xfrm>
                <a:off x="7687732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221"/>
              <p:cNvGrpSpPr/>
              <p:nvPr/>
            </p:nvGrpSpPr>
            <p:grpSpPr>
              <a:xfrm>
                <a:off x="7687732" y="2387599"/>
                <a:ext cx="508000" cy="1890889"/>
                <a:chOff x="8387646" y="2737555"/>
                <a:chExt cx="508000" cy="1890889"/>
              </a:xfrm>
            </p:grpSpPr>
            <p:sp>
              <p:nvSpPr>
                <p:cNvPr id="223" name="Cube 222"/>
                <p:cNvSpPr/>
                <p:nvPr/>
              </p:nvSpPr>
              <p:spPr>
                <a:xfrm>
                  <a:off x="8387646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2" name="Group 223"/>
                <p:cNvGrpSpPr/>
                <p:nvPr/>
              </p:nvGrpSpPr>
              <p:grpSpPr>
                <a:xfrm>
                  <a:off x="8387646" y="2737555"/>
                  <a:ext cx="508000" cy="1540933"/>
                  <a:chOff x="9064980" y="3087511"/>
                  <a:chExt cx="508000" cy="1540933"/>
                </a:xfrm>
              </p:grpSpPr>
              <p:sp>
                <p:nvSpPr>
                  <p:cNvPr id="225" name="Cube 224"/>
                  <p:cNvSpPr/>
                  <p:nvPr/>
                </p:nvSpPr>
                <p:spPr>
                  <a:xfrm>
                    <a:off x="9064980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74" name="Group 225"/>
                  <p:cNvGrpSpPr/>
                  <p:nvPr/>
                </p:nvGrpSpPr>
                <p:grpSpPr>
                  <a:xfrm>
                    <a:off x="9064980" y="3087511"/>
                    <a:ext cx="508000" cy="1196622"/>
                    <a:chOff x="9742314" y="3431822"/>
                    <a:chExt cx="508000" cy="1196622"/>
                  </a:xfrm>
                </p:grpSpPr>
                <p:sp>
                  <p:nvSpPr>
                    <p:cNvPr id="227" name="Cube 226"/>
                    <p:cNvSpPr/>
                    <p:nvPr/>
                  </p:nvSpPr>
                  <p:spPr>
                    <a:xfrm>
                      <a:off x="9742314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8" name="Cube 227"/>
                    <p:cNvSpPr/>
                    <p:nvPr/>
                  </p:nvSpPr>
                  <p:spPr>
                    <a:xfrm>
                      <a:off x="9742314" y="3776133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9" name="Cube 228"/>
                    <p:cNvSpPr/>
                    <p:nvPr/>
                  </p:nvSpPr>
                  <p:spPr>
                    <a:xfrm>
                      <a:off x="9742314" y="3431822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219" name="Cube 218"/>
            <p:cNvSpPr/>
            <p:nvPr/>
          </p:nvSpPr>
          <p:spPr>
            <a:xfrm flipH="1">
              <a:off x="4100395" y="1550030"/>
              <a:ext cx="352604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278"/>
          <p:cNvGrpSpPr/>
          <p:nvPr/>
        </p:nvGrpSpPr>
        <p:grpSpPr>
          <a:xfrm>
            <a:off x="3111429" y="1767691"/>
            <a:ext cx="352746" cy="1545016"/>
            <a:chOff x="3474047" y="1767691"/>
            <a:chExt cx="352746" cy="1545016"/>
          </a:xfrm>
        </p:grpSpPr>
        <p:grpSp>
          <p:nvGrpSpPr>
            <p:cNvPr id="80" name="Group 230"/>
            <p:cNvGrpSpPr/>
            <p:nvPr/>
          </p:nvGrpSpPr>
          <p:grpSpPr>
            <a:xfrm flipH="1">
              <a:off x="3474189" y="2026020"/>
              <a:ext cx="352604" cy="1286687"/>
              <a:chOff x="8387646" y="2737555"/>
              <a:chExt cx="508000" cy="1890889"/>
            </a:xfrm>
          </p:grpSpPr>
          <p:sp>
            <p:nvSpPr>
              <p:cNvPr id="232" name="Cube 231"/>
              <p:cNvSpPr/>
              <p:nvPr/>
            </p:nvSpPr>
            <p:spPr>
              <a:xfrm>
                <a:off x="8387646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2" name="Group 232"/>
              <p:cNvGrpSpPr/>
              <p:nvPr/>
            </p:nvGrpSpPr>
            <p:grpSpPr>
              <a:xfrm>
                <a:off x="8387646" y="2737555"/>
                <a:ext cx="508000" cy="1540933"/>
                <a:chOff x="9064980" y="3087511"/>
                <a:chExt cx="508000" cy="1540933"/>
              </a:xfrm>
            </p:grpSpPr>
            <p:sp>
              <p:nvSpPr>
                <p:cNvPr id="234" name="Cube 233"/>
                <p:cNvSpPr/>
                <p:nvPr/>
              </p:nvSpPr>
              <p:spPr>
                <a:xfrm>
                  <a:off x="9064980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4" name="Group 234"/>
                <p:cNvGrpSpPr/>
                <p:nvPr/>
              </p:nvGrpSpPr>
              <p:grpSpPr>
                <a:xfrm>
                  <a:off x="9064980" y="3087511"/>
                  <a:ext cx="508000" cy="1196622"/>
                  <a:chOff x="9742314" y="3431822"/>
                  <a:chExt cx="508000" cy="1196622"/>
                </a:xfrm>
              </p:grpSpPr>
              <p:sp>
                <p:nvSpPr>
                  <p:cNvPr id="236" name="Cube 235"/>
                  <p:cNvSpPr/>
                  <p:nvPr/>
                </p:nvSpPr>
                <p:spPr>
                  <a:xfrm>
                    <a:off x="9742314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7" name="Cube 236"/>
                  <p:cNvSpPr/>
                  <p:nvPr/>
                </p:nvSpPr>
                <p:spPr>
                  <a:xfrm>
                    <a:off x="9742314" y="3776133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Cube 237"/>
                  <p:cNvSpPr/>
                  <p:nvPr/>
                </p:nvSpPr>
                <p:spPr>
                  <a:xfrm>
                    <a:off x="9742314" y="3431822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230" name="Cube 229"/>
            <p:cNvSpPr/>
            <p:nvPr/>
          </p:nvSpPr>
          <p:spPr>
            <a:xfrm flipH="1">
              <a:off x="3474047" y="1767691"/>
              <a:ext cx="352604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0" name="Group 219"/>
          <p:cNvGrpSpPr/>
          <p:nvPr/>
        </p:nvGrpSpPr>
        <p:grpSpPr>
          <a:xfrm>
            <a:off x="2560016" y="1997093"/>
            <a:ext cx="354496" cy="1302452"/>
            <a:chOff x="2560016" y="1997093"/>
            <a:chExt cx="354496" cy="1302452"/>
          </a:xfrm>
        </p:grpSpPr>
        <p:grpSp>
          <p:nvGrpSpPr>
            <p:cNvPr id="88" name="Group 239"/>
            <p:cNvGrpSpPr/>
            <p:nvPr/>
          </p:nvGrpSpPr>
          <p:grpSpPr>
            <a:xfrm flipH="1">
              <a:off x="2561908" y="2250991"/>
              <a:ext cx="352604" cy="1048554"/>
              <a:chOff x="9064980" y="3087511"/>
              <a:chExt cx="508000" cy="1540933"/>
            </a:xfrm>
          </p:grpSpPr>
          <p:sp>
            <p:nvSpPr>
              <p:cNvPr id="241" name="Cube 240"/>
              <p:cNvSpPr/>
              <p:nvPr/>
            </p:nvSpPr>
            <p:spPr>
              <a:xfrm>
                <a:off x="9064980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2" name="Group 241"/>
              <p:cNvGrpSpPr/>
              <p:nvPr/>
            </p:nvGrpSpPr>
            <p:grpSpPr>
              <a:xfrm>
                <a:off x="9064980" y="3087511"/>
                <a:ext cx="508000" cy="1196622"/>
                <a:chOff x="9742314" y="3431822"/>
                <a:chExt cx="508000" cy="1196622"/>
              </a:xfrm>
            </p:grpSpPr>
            <p:sp>
              <p:nvSpPr>
                <p:cNvPr id="243" name="Cube 242"/>
                <p:cNvSpPr/>
                <p:nvPr/>
              </p:nvSpPr>
              <p:spPr>
                <a:xfrm>
                  <a:off x="9742314" y="4120444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Cube 243"/>
                <p:cNvSpPr/>
                <p:nvPr/>
              </p:nvSpPr>
              <p:spPr>
                <a:xfrm>
                  <a:off x="9742314" y="3776133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Cube 244"/>
                <p:cNvSpPr/>
                <p:nvPr/>
              </p:nvSpPr>
              <p:spPr>
                <a:xfrm>
                  <a:off x="9742314" y="3431822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39" name="Cube 238"/>
            <p:cNvSpPr/>
            <p:nvPr/>
          </p:nvSpPr>
          <p:spPr>
            <a:xfrm flipH="1">
              <a:off x="2560016" y="1997093"/>
              <a:ext cx="352604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2050781" y="2267914"/>
            <a:ext cx="352604" cy="1039015"/>
            <a:chOff x="2050781" y="2267914"/>
            <a:chExt cx="352604" cy="1039015"/>
          </a:xfrm>
        </p:grpSpPr>
        <p:grpSp>
          <p:nvGrpSpPr>
            <p:cNvPr id="94" name="Group 246"/>
            <p:cNvGrpSpPr/>
            <p:nvPr/>
          </p:nvGrpSpPr>
          <p:grpSpPr>
            <a:xfrm flipH="1">
              <a:off x="2050781" y="2492667"/>
              <a:ext cx="352604" cy="814262"/>
              <a:chOff x="9742314" y="3431822"/>
              <a:chExt cx="508000" cy="1196622"/>
            </a:xfrm>
          </p:grpSpPr>
          <p:sp>
            <p:nvSpPr>
              <p:cNvPr id="248" name="Cube 247"/>
              <p:cNvSpPr/>
              <p:nvPr/>
            </p:nvSpPr>
            <p:spPr>
              <a:xfrm>
                <a:off x="9742314" y="4120444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Cube 248"/>
              <p:cNvSpPr/>
              <p:nvPr/>
            </p:nvSpPr>
            <p:spPr>
              <a:xfrm>
                <a:off x="9742314" y="3776133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Cube 249"/>
              <p:cNvSpPr/>
              <p:nvPr/>
            </p:nvSpPr>
            <p:spPr>
              <a:xfrm>
                <a:off x="9742314" y="3431822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6" name="Cube 245"/>
            <p:cNvSpPr/>
            <p:nvPr/>
          </p:nvSpPr>
          <p:spPr>
            <a:xfrm flipH="1">
              <a:off x="2053986" y="2267914"/>
              <a:ext cx="348020" cy="315360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Group 285"/>
          <p:cNvGrpSpPr/>
          <p:nvPr/>
        </p:nvGrpSpPr>
        <p:grpSpPr>
          <a:xfrm>
            <a:off x="6531637" y="805740"/>
            <a:ext cx="352604" cy="2540729"/>
            <a:chOff x="6405509" y="805740"/>
            <a:chExt cx="352604" cy="2540729"/>
          </a:xfrm>
        </p:grpSpPr>
        <p:grpSp>
          <p:nvGrpSpPr>
            <p:cNvPr id="161" name="Group 11"/>
            <p:cNvGrpSpPr/>
            <p:nvPr/>
          </p:nvGrpSpPr>
          <p:grpSpPr>
            <a:xfrm>
              <a:off x="6405509" y="1057316"/>
              <a:ext cx="352604" cy="2289153"/>
              <a:chOff x="5633147" y="1298218"/>
              <a:chExt cx="508003" cy="3364092"/>
            </a:xfrm>
          </p:grpSpPr>
          <p:sp>
            <p:nvSpPr>
              <p:cNvPr id="34" name="Cube 33"/>
              <p:cNvSpPr/>
              <p:nvPr/>
            </p:nvSpPr>
            <p:spPr>
              <a:xfrm>
                <a:off x="5633150" y="4154310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2" name="Group 77"/>
              <p:cNvGrpSpPr/>
              <p:nvPr/>
            </p:nvGrpSpPr>
            <p:grpSpPr>
              <a:xfrm>
                <a:off x="5633147" y="1298218"/>
                <a:ext cx="508000" cy="2980268"/>
                <a:chOff x="6310484" y="1682042"/>
                <a:chExt cx="508000" cy="2980268"/>
              </a:xfrm>
            </p:grpSpPr>
            <p:sp>
              <p:nvSpPr>
                <p:cNvPr id="79" name="Cube 78"/>
                <p:cNvSpPr/>
                <p:nvPr/>
              </p:nvSpPr>
              <p:spPr>
                <a:xfrm>
                  <a:off x="6310484" y="4154310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3" name="Group 79"/>
                <p:cNvGrpSpPr/>
                <p:nvPr/>
              </p:nvGrpSpPr>
              <p:grpSpPr>
                <a:xfrm>
                  <a:off x="6310484" y="1682042"/>
                  <a:ext cx="508000" cy="2596445"/>
                  <a:chOff x="7010398" y="2037643"/>
                  <a:chExt cx="508000" cy="2596445"/>
                </a:xfrm>
              </p:grpSpPr>
              <p:sp>
                <p:nvSpPr>
                  <p:cNvPr id="81" name="Cube 80"/>
                  <p:cNvSpPr/>
                  <p:nvPr/>
                </p:nvSpPr>
                <p:spPr>
                  <a:xfrm>
                    <a:off x="7010398" y="4126088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64" name="Group 81"/>
                  <p:cNvGrpSpPr/>
                  <p:nvPr/>
                </p:nvGrpSpPr>
                <p:grpSpPr>
                  <a:xfrm>
                    <a:off x="7010398" y="2037643"/>
                    <a:ext cx="508000" cy="2240845"/>
                    <a:chOff x="7687732" y="2387599"/>
                    <a:chExt cx="508000" cy="2240845"/>
                  </a:xfrm>
                </p:grpSpPr>
                <p:sp>
                  <p:nvSpPr>
                    <p:cNvPr id="83" name="Cube 82"/>
                    <p:cNvSpPr/>
                    <p:nvPr/>
                  </p:nvSpPr>
                  <p:spPr>
                    <a:xfrm>
                      <a:off x="7687732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65" name="Group 83"/>
                    <p:cNvGrpSpPr/>
                    <p:nvPr/>
                  </p:nvGrpSpPr>
                  <p:grpSpPr>
                    <a:xfrm>
                      <a:off x="7687732" y="2387599"/>
                      <a:ext cx="508000" cy="1890889"/>
                      <a:chOff x="8387646" y="2737555"/>
                      <a:chExt cx="508000" cy="1890889"/>
                    </a:xfrm>
                  </p:grpSpPr>
                  <p:sp>
                    <p:nvSpPr>
                      <p:cNvPr id="85" name="Cube 84"/>
                      <p:cNvSpPr/>
                      <p:nvPr/>
                    </p:nvSpPr>
                    <p:spPr>
                      <a:xfrm>
                        <a:off x="8387646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166" name="Group 85"/>
                      <p:cNvGrpSpPr/>
                      <p:nvPr/>
                    </p:nvGrpSpPr>
                    <p:grpSpPr>
                      <a:xfrm>
                        <a:off x="8387646" y="2737555"/>
                        <a:ext cx="508000" cy="1540933"/>
                        <a:chOff x="9064980" y="3087511"/>
                        <a:chExt cx="508000" cy="1540933"/>
                      </a:xfrm>
                    </p:grpSpPr>
                    <p:sp>
                      <p:nvSpPr>
                        <p:cNvPr id="87" name="Cube 86"/>
                        <p:cNvSpPr/>
                        <p:nvPr/>
                      </p:nvSpPr>
                      <p:spPr>
                        <a:xfrm>
                          <a:off x="9064980" y="4120444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grpSp>
                      <p:nvGrpSpPr>
                        <p:cNvPr id="167" name="Group 87"/>
                        <p:cNvGrpSpPr/>
                        <p:nvPr/>
                      </p:nvGrpSpPr>
                      <p:grpSpPr>
                        <a:xfrm>
                          <a:off x="9064980" y="3087511"/>
                          <a:ext cx="508000" cy="1196622"/>
                          <a:chOff x="9742314" y="3431822"/>
                          <a:chExt cx="508000" cy="1196622"/>
                        </a:xfrm>
                      </p:grpSpPr>
                      <p:sp>
                        <p:nvSpPr>
                          <p:cNvPr id="89" name="Cube 88"/>
                          <p:cNvSpPr/>
                          <p:nvPr/>
                        </p:nvSpPr>
                        <p:spPr>
                          <a:xfrm>
                            <a:off x="9742314" y="4120444"/>
                            <a:ext cx="508000" cy="508000"/>
                          </a:xfrm>
                          <a:prstGeom prst="cube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90" name="Cube 89"/>
                          <p:cNvSpPr/>
                          <p:nvPr/>
                        </p:nvSpPr>
                        <p:spPr>
                          <a:xfrm>
                            <a:off x="9742314" y="3776133"/>
                            <a:ext cx="508000" cy="508000"/>
                          </a:xfrm>
                          <a:prstGeom prst="cube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91" name="Cube 90"/>
                          <p:cNvSpPr/>
                          <p:nvPr/>
                        </p:nvSpPr>
                        <p:spPr>
                          <a:xfrm>
                            <a:off x="9742314" y="3431822"/>
                            <a:ext cx="508000" cy="508000"/>
                          </a:xfrm>
                          <a:prstGeom prst="cube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</p:grpSp>
                </p:grpSp>
              </p:grpSp>
            </p:grpSp>
          </p:grpSp>
        </p:grpSp>
        <p:sp>
          <p:nvSpPr>
            <p:cNvPr id="297" name="Cube 296">
              <a:extLst>
                <a:ext uri="{FF2B5EF4-FFF2-40B4-BE49-F238E27FC236}">
                  <a16:creationId xmlns="" xmlns:a16="http://schemas.microsoft.com/office/drawing/2014/main" id="{BD722C8F-4BEA-43FB-B7EB-C1D1EDF2D018}"/>
                </a:ext>
              </a:extLst>
            </p:cNvPr>
            <p:cNvSpPr/>
            <p:nvPr/>
          </p:nvSpPr>
          <p:spPr>
            <a:xfrm>
              <a:off x="6407116" y="805740"/>
              <a:ext cx="350995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8" name="Group 284"/>
          <p:cNvGrpSpPr/>
          <p:nvPr/>
        </p:nvGrpSpPr>
        <p:grpSpPr>
          <a:xfrm>
            <a:off x="7057569" y="1086292"/>
            <a:ext cx="350996" cy="2284010"/>
            <a:chOff x="6962973" y="1086292"/>
            <a:chExt cx="350996" cy="2284010"/>
          </a:xfrm>
        </p:grpSpPr>
        <p:grpSp>
          <p:nvGrpSpPr>
            <p:cNvPr id="169" name="Group 315">
              <a:extLst>
                <a:ext uri="{FF2B5EF4-FFF2-40B4-BE49-F238E27FC236}">
                  <a16:creationId xmlns="" xmlns:a16="http://schemas.microsoft.com/office/drawing/2014/main" id="{6C453877-7141-4DF3-BC9F-EF5AFB536AD3}"/>
                </a:ext>
              </a:extLst>
            </p:cNvPr>
            <p:cNvGrpSpPr/>
            <p:nvPr/>
          </p:nvGrpSpPr>
          <p:grpSpPr>
            <a:xfrm>
              <a:off x="6962974" y="1342328"/>
              <a:ext cx="350995" cy="2027974"/>
              <a:chOff x="6310484" y="1682042"/>
              <a:chExt cx="508000" cy="2980268"/>
            </a:xfrm>
          </p:grpSpPr>
          <p:sp>
            <p:nvSpPr>
              <p:cNvPr id="317" name="Cube 316">
                <a:extLst>
                  <a:ext uri="{FF2B5EF4-FFF2-40B4-BE49-F238E27FC236}">
                    <a16:creationId xmlns="" xmlns:a16="http://schemas.microsoft.com/office/drawing/2014/main" id="{B73930BF-6B16-4979-8C0C-5BEA7CFBDBE9}"/>
                  </a:ext>
                </a:extLst>
              </p:cNvPr>
              <p:cNvSpPr/>
              <p:nvPr/>
            </p:nvSpPr>
            <p:spPr>
              <a:xfrm>
                <a:off x="6310484" y="4154310"/>
                <a:ext cx="508000" cy="508000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0" name="Group 317">
                <a:extLst>
                  <a:ext uri="{FF2B5EF4-FFF2-40B4-BE49-F238E27FC236}">
                    <a16:creationId xmlns="" xmlns:a16="http://schemas.microsoft.com/office/drawing/2014/main" id="{3A258CA6-C6CE-4C0F-ABAF-BCD5FB98A68B}"/>
                  </a:ext>
                </a:extLst>
              </p:cNvPr>
              <p:cNvGrpSpPr/>
              <p:nvPr/>
            </p:nvGrpSpPr>
            <p:grpSpPr>
              <a:xfrm>
                <a:off x="6310484" y="1682042"/>
                <a:ext cx="508000" cy="2596445"/>
                <a:chOff x="7010398" y="2037643"/>
                <a:chExt cx="508000" cy="2596445"/>
              </a:xfrm>
            </p:grpSpPr>
            <p:sp>
              <p:nvSpPr>
                <p:cNvPr id="319" name="Cube 318">
                  <a:extLst>
                    <a:ext uri="{FF2B5EF4-FFF2-40B4-BE49-F238E27FC236}">
                      <a16:creationId xmlns="" xmlns:a16="http://schemas.microsoft.com/office/drawing/2014/main" id="{1792A53A-B16B-46BF-B43E-0C8577790581}"/>
                    </a:ext>
                  </a:extLst>
                </p:cNvPr>
                <p:cNvSpPr/>
                <p:nvPr/>
              </p:nvSpPr>
              <p:spPr>
                <a:xfrm>
                  <a:off x="7010398" y="4126088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1" name="Group 319">
                  <a:extLst>
                    <a:ext uri="{FF2B5EF4-FFF2-40B4-BE49-F238E27FC236}">
                      <a16:creationId xmlns="" xmlns:a16="http://schemas.microsoft.com/office/drawing/2014/main" id="{C43A2956-831C-46AE-818F-F4BE400FB02C}"/>
                    </a:ext>
                  </a:extLst>
                </p:cNvPr>
                <p:cNvGrpSpPr/>
                <p:nvPr/>
              </p:nvGrpSpPr>
              <p:grpSpPr>
                <a:xfrm>
                  <a:off x="7010398" y="2037643"/>
                  <a:ext cx="508000" cy="2240845"/>
                  <a:chOff x="7687732" y="2387599"/>
                  <a:chExt cx="508000" cy="2240845"/>
                </a:xfrm>
              </p:grpSpPr>
              <p:sp>
                <p:nvSpPr>
                  <p:cNvPr id="321" name="Cube 320">
                    <a:extLst>
                      <a:ext uri="{FF2B5EF4-FFF2-40B4-BE49-F238E27FC236}">
                        <a16:creationId xmlns="" xmlns:a16="http://schemas.microsoft.com/office/drawing/2014/main" id="{3EC34A25-AD89-46A0-9A58-D423077773C8}"/>
                      </a:ext>
                    </a:extLst>
                  </p:cNvPr>
                  <p:cNvSpPr/>
                  <p:nvPr/>
                </p:nvSpPr>
                <p:spPr>
                  <a:xfrm>
                    <a:off x="7687732" y="4120444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2" name="Group 321">
                    <a:extLst>
                      <a:ext uri="{FF2B5EF4-FFF2-40B4-BE49-F238E27FC236}">
                        <a16:creationId xmlns="" xmlns:a16="http://schemas.microsoft.com/office/drawing/2014/main" id="{495AAFB6-AE62-4988-AA33-D9DB16444F60}"/>
                      </a:ext>
                    </a:extLst>
                  </p:cNvPr>
                  <p:cNvGrpSpPr/>
                  <p:nvPr/>
                </p:nvGrpSpPr>
                <p:grpSpPr>
                  <a:xfrm>
                    <a:off x="7687732" y="2387599"/>
                    <a:ext cx="508000" cy="1890889"/>
                    <a:chOff x="8387646" y="2737555"/>
                    <a:chExt cx="508000" cy="1890889"/>
                  </a:xfrm>
                </p:grpSpPr>
                <p:sp>
                  <p:nvSpPr>
                    <p:cNvPr id="323" name="Cube 322">
                      <a:extLst>
                        <a:ext uri="{FF2B5EF4-FFF2-40B4-BE49-F238E27FC236}">
                          <a16:creationId xmlns="" xmlns:a16="http://schemas.microsoft.com/office/drawing/2014/main" id="{39CF2C93-A987-4E7C-A762-F05D5B5156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87646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73" name="Group 323">
                      <a:extLst>
                        <a:ext uri="{FF2B5EF4-FFF2-40B4-BE49-F238E27FC236}">
                          <a16:creationId xmlns="" xmlns:a16="http://schemas.microsoft.com/office/drawing/2014/main" id="{BBB36CEA-3E63-4CE3-AC57-BDE05B2ADA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87646" y="2737555"/>
                      <a:ext cx="508000" cy="1540933"/>
                      <a:chOff x="9064980" y="3087511"/>
                      <a:chExt cx="508000" cy="1540933"/>
                    </a:xfrm>
                  </p:grpSpPr>
                  <p:sp>
                    <p:nvSpPr>
                      <p:cNvPr id="325" name="Cube 324">
                        <a:extLst>
                          <a:ext uri="{FF2B5EF4-FFF2-40B4-BE49-F238E27FC236}">
                            <a16:creationId xmlns="" xmlns:a16="http://schemas.microsoft.com/office/drawing/2014/main" id="{ACA76CE5-4544-409E-8928-90DA76AABF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064980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174" name="Group 325">
                        <a:extLst>
                          <a:ext uri="{FF2B5EF4-FFF2-40B4-BE49-F238E27FC236}">
                            <a16:creationId xmlns="" xmlns:a16="http://schemas.microsoft.com/office/drawing/2014/main" id="{D83FF5B3-913B-4D12-B121-85712F08CB4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064980" y="3087511"/>
                        <a:ext cx="508000" cy="1196622"/>
                        <a:chOff x="9742314" y="3431822"/>
                        <a:chExt cx="508000" cy="1196622"/>
                      </a:xfrm>
                    </p:grpSpPr>
                    <p:sp>
                      <p:nvSpPr>
                        <p:cNvPr id="327" name="Cube 326">
                          <a:extLst>
                            <a:ext uri="{FF2B5EF4-FFF2-40B4-BE49-F238E27FC236}">
                              <a16:creationId xmlns="" xmlns:a16="http://schemas.microsoft.com/office/drawing/2014/main" id="{5CC38F16-3C2D-402C-AF97-19C1E9DF32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42314" y="4120444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28" name="Cube 327">
                          <a:extLst>
                            <a:ext uri="{FF2B5EF4-FFF2-40B4-BE49-F238E27FC236}">
                              <a16:creationId xmlns="" xmlns:a16="http://schemas.microsoft.com/office/drawing/2014/main" id="{B95938A2-087A-4E07-A629-D058DA4C99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42314" y="3776133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29" name="Cube 328">
                          <a:extLst>
                            <a:ext uri="{FF2B5EF4-FFF2-40B4-BE49-F238E27FC236}">
                              <a16:creationId xmlns="" xmlns:a16="http://schemas.microsoft.com/office/drawing/2014/main" id="{9AF84824-D134-4A5B-841F-23AD442DA1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742314" y="3431822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330" name="Cube 329">
              <a:extLst>
                <a:ext uri="{FF2B5EF4-FFF2-40B4-BE49-F238E27FC236}">
                  <a16:creationId xmlns="" xmlns:a16="http://schemas.microsoft.com/office/drawing/2014/main" id="{3098D060-B2BF-4A3D-9460-DA026E30C6EF}"/>
                </a:ext>
              </a:extLst>
            </p:cNvPr>
            <p:cNvSpPr/>
            <p:nvPr/>
          </p:nvSpPr>
          <p:spPr>
            <a:xfrm>
              <a:off x="6962973" y="1086292"/>
              <a:ext cx="350995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7" name="TextBox 286"/>
          <p:cNvSpPr txBox="1"/>
          <p:nvPr/>
        </p:nvSpPr>
        <p:spPr>
          <a:xfrm>
            <a:off x="483477" y="3401211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8" name="TextBox 287"/>
          <p:cNvSpPr txBox="1"/>
          <p:nvPr/>
        </p:nvSpPr>
        <p:spPr>
          <a:xfrm>
            <a:off x="966953" y="3395955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1408387" y="3427487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TextBox 289"/>
          <p:cNvSpPr txBox="1"/>
          <p:nvPr/>
        </p:nvSpPr>
        <p:spPr>
          <a:xfrm>
            <a:off x="1928649" y="3395955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1" name="TextBox 290"/>
          <p:cNvSpPr txBox="1"/>
          <p:nvPr/>
        </p:nvSpPr>
        <p:spPr>
          <a:xfrm>
            <a:off x="2496208" y="3395956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TextBox 291"/>
          <p:cNvSpPr txBox="1"/>
          <p:nvPr/>
        </p:nvSpPr>
        <p:spPr>
          <a:xfrm>
            <a:off x="3032236" y="3380188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3" name="TextBox 292"/>
          <p:cNvSpPr txBox="1"/>
          <p:nvPr/>
        </p:nvSpPr>
        <p:spPr>
          <a:xfrm>
            <a:off x="3647090" y="3380190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4183119" y="3364425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TextBox 294"/>
          <p:cNvSpPr txBox="1"/>
          <p:nvPr/>
        </p:nvSpPr>
        <p:spPr>
          <a:xfrm>
            <a:off x="4797974" y="3364424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7" name="Group 206"/>
          <p:cNvGrpSpPr/>
          <p:nvPr/>
        </p:nvGrpSpPr>
        <p:grpSpPr>
          <a:xfrm>
            <a:off x="5496783" y="841862"/>
            <a:ext cx="352922" cy="2554669"/>
            <a:chOff x="5496783" y="841862"/>
            <a:chExt cx="352922" cy="2554669"/>
          </a:xfrm>
        </p:grpSpPr>
        <p:grpSp>
          <p:nvGrpSpPr>
            <p:cNvPr id="175" name="Group 297"/>
            <p:cNvGrpSpPr/>
            <p:nvPr/>
          </p:nvGrpSpPr>
          <p:grpSpPr>
            <a:xfrm>
              <a:off x="5497101" y="1109547"/>
              <a:ext cx="352604" cy="2286984"/>
              <a:chOff x="5242881" y="1013640"/>
              <a:chExt cx="352604" cy="2286984"/>
            </a:xfrm>
          </p:grpSpPr>
          <p:grpSp>
            <p:nvGrpSpPr>
              <p:cNvPr id="176" name="Group 191"/>
              <p:cNvGrpSpPr/>
              <p:nvPr/>
            </p:nvGrpSpPr>
            <p:grpSpPr>
              <a:xfrm flipH="1">
                <a:off x="5242881" y="1272654"/>
                <a:ext cx="352604" cy="2027974"/>
                <a:chOff x="6310484" y="1682042"/>
                <a:chExt cx="508000" cy="2980268"/>
              </a:xfrm>
            </p:grpSpPr>
            <p:sp>
              <p:nvSpPr>
                <p:cNvPr id="334" name="Cube 333"/>
                <p:cNvSpPr/>
                <p:nvPr/>
              </p:nvSpPr>
              <p:spPr>
                <a:xfrm>
                  <a:off x="6310484" y="4154310"/>
                  <a:ext cx="508000" cy="508000"/>
                </a:xfrm>
                <a:prstGeom prst="cub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7" name="Group 193"/>
                <p:cNvGrpSpPr/>
                <p:nvPr/>
              </p:nvGrpSpPr>
              <p:grpSpPr>
                <a:xfrm>
                  <a:off x="6310484" y="1682042"/>
                  <a:ext cx="508000" cy="2596445"/>
                  <a:chOff x="7010398" y="2037643"/>
                  <a:chExt cx="508000" cy="2596445"/>
                </a:xfrm>
              </p:grpSpPr>
              <p:sp>
                <p:nvSpPr>
                  <p:cNvPr id="336" name="Cube 335"/>
                  <p:cNvSpPr/>
                  <p:nvPr/>
                </p:nvSpPr>
                <p:spPr>
                  <a:xfrm>
                    <a:off x="7010398" y="4126088"/>
                    <a:ext cx="508000" cy="508000"/>
                  </a:xfrm>
                  <a:prstGeom prst="cub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8" name="Group 195"/>
                  <p:cNvGrpSpPr/>
                  <p:nvPr/>
                </p:nvGrpSpPr>
                <p:grpSpPr>
                  <a:xfrm>
                    <a:off x="7010398" y="2037643"/>
                    <a:ext cx="508000" cy="2240845"/>
                    <a:chOff x="7687732" y="2387599"/>
                    <a:chExt cx="508000" cy="2240845"/>
                  </a:xfrm>
                </p:grpSpPr>
                <p:sp>
                  <p:nvSpPr>
                    <p:cNvPr id="338" name="Cube 337"/>
                    <p:cNvSpPr/>
                    <p:nvPr/>
                  </p:nvSpPr>
                  <p:spPr>
                    <a:xfrm>
                      <a:off x="7687732" y="4120444"/>
                      <a:ext cx="508000" cy="508000"/>
                    </a:xfrm>
                    <a:prstGeom prst="cube">
                      <a:avLst/>
                    </a:prstGeom>
                    <a:solidFill>
                      <a:schemeClr val="accent4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79" name="Group 197"/>
                    <p:cNvGrpSpPr/>
                    <p:nvPr/>
                  </p:nvGrpSpPr>
                  <p:grpSpPr>
                    <a:xfrm>
                      <a:off x="7687732" y="2387599"/>
                      <a:ext cx="508000" cy="1890889"/>
                      <a:chOff x="8387646" y="2737555"/>
                      <a:chExt cx="508000" cy="1890889"/>
                    </a:xfrm>
                  </p:grpSpPr>
                  <p:sp>
                    <p:nvSpPr>
                      <p:cNvPr id="340" name="Cube 339"/>
                      <p:cNvSpPr/>
                      <p:nvPr/>
                    </p:nvSpPr>
                    <p:spPr>
                      <a:xfrm>
                        <a:off x="8387646" y="4120444"/>
                        <a:ext cx="508000" cy="508000"/>
                      </a:xfrm>
                      <a:prstGeom prst="cube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180" name="Group 199"/>
                      <p:cNvGrpSpPr/>
                      <p:nvPr/>
                    </p:nvGrpSpPr>
                    <p:grpSpPr>
                      <a:xfrm>
                        <a:off x="8387646" y="2737555"/>
                        <a:ext cx="508000" cy="1540933"/>
                        <a:chOff x="9064980" y="3087511"/>
                        <a:chExt cx="508000" cy="1540933"/>
                      </a:xfrm>
                    </p:grpSpPr>
                    <p:sp>
                      <p:nvSpPr>
                        <p:cNvPr id="342" name="Cube 341"/>
                        <p:cNvSpPr/>
                        <p:nvPr/>
                      </p:nvSpPr>
                      <p:spPr>
                        <a:xfrm>
                          <a:off x="9064980" y="4120444"/>
                          <a:ext cx="508000" cy="508000"/>
                        </a:xfrm>
                        <a:prstGeom prst="cube">
                          <a:avLst/>
                        </a:prstGeom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grpSp>
                      <p:nvGrpSpPr>
                        <p:cNvPr id="184" name="Group 201"/>
                        <p:cNvGrpSpPr/>
                        <p:nvPr/>
                      </p:nvGrpSpPr>
                      <p:grpSpPr>
                        <a:xfrm>
                          <a:off x="9064980" y="3087511"/>
                          <a:ext cx="508000" cy="1196622"/>
                          <a:chOff x="9742314" y="3431822"/>
                          <a:chExt cx="508000" cy="1196622"/>
                        </a:xfrm>
                      </p:grpSpPr>
                      <p:sp>
                        <p:nvSpPr>
                          <p:cNvPr id="344" name="Cube 343"/>
                          <p:cNvSpPr/>
                          <p:nvPr/>
                        </p:nvSpPr>
                        <p:spPr>
                          <a:xfrm>
                            <a:off x="9742314" y="4120444"/>
                            <a:ext cx="508000" cy="508000"/>
                          </a:xfrm>
                          <a:prstGeom prst="cube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345" name="Cube 344"/>
                          <p:cNvSpPr/>
                          <p:nvPr/>
                        </p:nvSpPr>
                        <p:spPr>
                          <a:xfrm>
                            <a:off x="9742314" y="3776133"/>
                            <a:ext cx="508000" cy="508000"/>
                          </a:xfrm>
                          <a:prstGeom prst="cube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346" name="Cube 345"/>
                          <p:cNvSpPr/>
                          <p:nvPr/>
                        </p:nvSpPr>
                        <p:spPr>
                          <a:xfrm>
                            <a:off x="9742314" y="3431822"/>
                            <a:ext cx="508000" cy="508000"/>
                          </a:xfrm>
                          <a:prstGeom prst="cube">
                            <a:avLst/>
                          </a:prstGeom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</p:grpSp>
                </p:grpSp>
              </p:grpSp>
            </p:grpSp>
          </p:grpSp>
          <p:sp>
            <p:nvSpPr>
              <p:cNvPr id="333" name="Cube 332"/>
              <p:cNvSpPr/>
              <p:nvPr/>
            </p:nvSpPr>
            <p:spPr>
              <a:xfrm flipH="1">
                <a:off x="5242881" y="1013640"/>
                <a:ext cx="352604" cy="345677"/>
              </a:xfrm>
              <a:prstGeom prst="cub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5" name="Cube 314">
              <a:extLst>
                <a:ext uri="{FF2B5EF4-FFF2-40B4-BE49-F238E27FC236}">
                  <a16:creationId xmlns="" xmlns:a16="http://schemas.microsoft.com/office/drawing/2014/main" id="{1BB7BA44-F4CD-4BB4-8D35-65FC3FA5C9B4}"/>
                </a:ext>
              </a:extLst>
            </p:cNvPr>
            <p:cNvSpPr/>
            <p:nvPr/>
          </p:nvSpPr>
          <p:spPr>
            <a:xfrm flipH="1">
              <a:off x="5496783" y="841862"/>
              <a:ext cx="352604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7" name="TextBox 346"/>
          <p:cNvSpPr txBox="1"/>
          <p:nvPr/>
        </p:nvSpPr>
        <p:spPr>
          <a:xfrm>
            <a:off x="5281447" y="3374933"/>
            <a:ext cx="756743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" name="TextBox 347"/>
          <p:cNvSpPr txBox="1"/>
          <p:nvPr/>
        </p:nvSpPr>
        <p:spPr>
          <a:xfrm>
            <a:off x="6285185" y="3369674"/>
            <a:ext cx="756743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9" name="TextBox 348"/>
          <p:cNvSpPr txBox="1"/>
          <p:nvPr/>
        </p:nvSpPr>
        <p:spPr>
          <a:xfrm>
            <a:off x="6936830" y="3374936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0" name="TextBox 349"/>
          <p:cNvSpPr txBox="1"/>
          <p:nvPr/>
        </p:nvSpPr>
        <p:spPr>
          <a:xfrm>
            <a:off x="7420306" y="3385444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1" name="TextBox 350"/>
          <p:cNvSpPr txBox="1"/>
          <p:nvPr/>
        </p:nvSpPr>
        <p:spPr>
          <a:xfrm>
            <a:off x="7940566" y="3385446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" name="TextBox 351"/>
          <p:cNvSpPr txBox="1"/>
          <p:nvPr/>
        </p:nvSpPr>
        <p:spPr>
          <a:xfrm>
            <a:off x="8492360" y="3385444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3" name="TextBox 352"/>
          <p:cNvSpPr txBox="1"/>
          <p:nvPr/>
        </p:nvSpPr>
        <p:spPr>
          <a:xfrm>
            <a:off x="9059919" y="3401211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9580180" y="3401211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5" name="TextBox 354"/>
          <p:cNvSpPr txBox="1"/>
          <p:nvPr/>
        </p:nvSpPr>
        <p:spPr>
          <a:xfrm>
            <a:off x="10100443" y="3416977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10652237" y="3385446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11156733" y="3353915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11642752" y="3353915"/>
            <a:ext cx="54924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3" name="Group 212"/>
          <p:cNvGrpSpPr/>
          <p:nvPr/>
        </p:nvGrpSpPr>
        <p:grpSpPr>
          <a:xfrm>
            <a:off x="1536369" y="2451736"/>
            <a:ext cx="356121" cy="855193"/>
            <a:chOff x="1536369" y="2451736"/>
            <a:chExt cx="356121" cy="855193"/>
          </a:xfrm>
        </p:grpSpPr>
        <p:sp>
          <p:nvSpPr>
            <p:cNvPr id="253" name="Cube 252"/>
            <p:cNvSpPr/>
            <p:nvPr/>
          </p:nvSpPr>
          <p:spPr>
            <a:xfrm flipH="1">
              <a:off x="1536369" y="2961252"/>
              <a:ext cx="353846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Cube 208"/>
            <p:cNvSpPr/>
            <p:nvPr/>
          </p:nvSpPr>
          <p:spPr>
            <a:xfrm flipH="1">
              <a:off x="1538644" y="2711043"/>
              <a:ext cx="353846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Cube 210"/>
            <p:cNvSpPr/>
            <p:nvPr/>
          </p:nvSpPr>
          <p:spPr>
            <a:xfrm flipH="1">
              <a:off x="1538644" y="2451736"/>
              <a:ext cx="353846" cy="345677"/>
            </a:xfrm>
            <a:prstGeom prst="cub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703077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35" grpId="0" animBg="1"/>
      <p:bldP spid="181" grpId="0" animBg="1"/>
      <p:bldP spid="182" grpId="0" animBg="1"/>
      <p:bldP spid="183" grpId="0" animBg="1"/>
      <p:bldP spid="255" grpId="0" animBg="1"/>
      <p:bldP spid="256" grpId="0" animBg="1"/>
      <p:bldP spid="257" grpId="0"/>
      <p:bldP spid="287" grpId="0"/>
      <p:bldP spid="288" grpId="0"/>
      <p:bldP spid="289" grpId="0"/>
      <p:bldP spid="290" grpId="0"/>
      <p:bldP spid="291" grpId="0"/>
      <p:bldP spid="292" grpId="0"/>
      <p:bldP spid="293" grpId="0"/>
      <p:bldP spid="294" grpId="0"/>
      <p:bldP spid="295" grpId="0"/>
      <p:bldP spid="347" grpId="0"/>
      <p:bldP spid="348" grpId="0"/>
      <p:bldP spid="349" grpId="0"/>
      <p:bldP spid="350" grpId="0"/>
      <p:bldP spid="351" grpId="0"/>
      <p:bldP spid="352" grpId="0"/>
      <p:bldP spid="353" grpId="0"/>
      <p:bldP spid="354" grpId="0"/>
      <p:bldP spid="355" grpId="0"/>
      <p:bldP spid="356" grpId="0"/>
      <p:bldP spid="357" grpId="0"/>
      <p:bldP spid="3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590294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true,&quot;TimerValue&quot;:&quot;00:15&quot;,&quot;HasAutoStart&quot;:false,&quot;HasCorrectAnswers&quot;:true,&quot;McqAnswers&quot;:[&quot;C&quot;],&quot;ActivityId&quot;:&quot;&quot;,&quot;IaMcqCompetition&quot;:true,&quot;IsAnonymous&quot;:false,&quot;AutoAdvance&quot;:false,&quot;IsCompetitionMode&quot;:true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true,&quot;TimerValue&quot;:&quot;00:15&quot;,&quot;HasAutoStart&quot;:false,&quot;HasCorrectAnswers&quot;:true,&quot;McqAnswers&quot;:[&quot;C&quot;],&quot;ActivityId&quot;:&quot;&quot;,&quot;IaMcqCompetition&quot;:true,&quot;IsAnonymous&quot;:false,&quot;AutoAdvance&quot;:false,&quot;IsCompetitionMode&quot;:true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tru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tru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tru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tru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tru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tru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tru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true,&quot;HasMinimizeMode&quot;:tru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true,&quot;HasMinimizeMode&quot;:true,&quot;TimerValue&quot;:&quot;0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true,&quot;TimerValue&quot;:&quot;00:15&quot;,&quot;HasAutoStart&quot;:false,&quot;HasCorrectAnswers&quot;:true,&quot;McqAnswers&quot;:[&quot;D&quot;],&quot;ActivityId&quot;:&quot;&quot;,&quot;IaMcqCompetition&quot;:true,&quot;IsAnonymous&quot;:false,&quot;AutoAdvance&quot;:false,&quot;IsCompetitionMode&quot;:tru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3525</TotalTime>
  <Words>909</Words>
  <Application>Microsoft Office PowerPoint</Application>
  <PresentationFormat>Custom</PresentationFormat>
  <Paragraphs>363</Paragraphs>
  <Slides>65</Slides>
  <Notes>10</Notes>
  <HiddenSlides>2</HiddenSlides>
  <MMClips>66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84" baseType="lpstr">
      <vt:lpstr>Arial</vt:lpstr>
      <vt:lpstr>Times New Roman</vt:lpstr>
      <vt:lpstr>UTM Avo</vt:lpstr>
      <vt:lpstr>阿里巴巴普惠体 2.0 55 Regular</vt:lpstr>
      <vt:lpstr>Calibri</vt:lpstr>
      <vt:lpstr>Segoe UI Semibold</vt:lpstr>
      <vt:lpstr>Calibri Light</vt:lpstr>
      <vt:lpstr>HP-221</vt:lpstr>
      <vt:lpstr>AvantGarde</vt:lpstr>
      <vt:lpstr>HP-211</vt:lpstr>
      <vt:lpstr>#9Slide03 Sofia Pro Soft</vt:lpstr>
      <vt:lpstr>.VnSouthern</vt:lpstr>
      <vt:lpstr>.VnCentury Schoolbook</vt:lpstr>
      <vt:lpstr>.VnAvant</vt:lpstr>
      <vt:lpstr>.VnVogueH</vt:lpstr>
      <vt:lpstr>等线</vt:lpstr>
      <vt:lpstr>Wingdings</vt:lpstr>
      <vt:lpstr>宋体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Hai Phuong Vu</cp:lastModifiedBy>
  <cp:revision>274</cp:revision>
  <dcterms:created xsi:type="dcterms:W3CDTF">2020-06-09T15:44:55Z</dcterms:created>
  <dcterms:modified xsi:type="dcterms:W3CDTF">2024-10-16T00:38:00Z</dcterms:modified>
</cp:coreProperties>
</file>