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3" r:id="rId1"/>
    <p:sldMasterId id="2147483745" r:id="rId2"/>
    <p:sldMasterId id="2147483759" r:id="rId3"/>
  </p:sldMasterIdLst>
  <p:notesMasterIdLst>
    <p:notesMasterId r:id="rId44"/>
  </p:notesMasterIdLst>
  <p:sldIdLst>
    <p:sldId id="339" r:id="rId4"/>
    <p:sldId id="477" r:id="rId5"/>
    <p:sldId id="261" r:id="rId6"/>
    <p:sldId id="264" r:id="rId7"/>
    <p:sldId id="262" r:id="rId8"/>
    <p:sldId id="265" r:id="rId9"/>
    <p:sldId id="263" r:id="rId10"/>
    <p:sldId id="266" r:id="rId11"/>
    <p:sldId id="478" r:id="rId12"/>
    <p:sldId id="267" r:id="rId13"/>
    <p:sldId id="444" r:id="rId14"/>
    <p:sldId id="445" r:id="rId15"/>
    <p:sldId id="446" r:id="rId16"/>
    <p:sldId id="461" r:id="rId17"/>
    <p:sldId id="460" r:id="rId18"/>
    <p:sldId id="462" r:id="rId19"/>
    <p:sldId id="459" r:id="rId20"/>
    <p:sldId id="450" r:id="rId21"/>
    <p:sldId id="451" r:id="rId22"/>
    <p:sldId id="472" r:id="rId23"/>
    <p:sldId id="473" r:id="rId24"/>
    <p:sldId id="474" r:id="rId25"/>
    <p:sldId id="452" r:id="rId26"/>
    <p:sldId id="274" r:id="rId27"/>
    <p:sldId id="260" r:id="rId28"/>
    <p:sldId id="475" r:id="rId29"/>
    <p:sldId id="457" r:id="rId30"/>
    <p:sldId id="479" r:id="rId31"/>
    <p:sldId id="464" r:id="rId32"/>
    <p:sldId id="465" r:id="rId33"/>
    <p:sldId id="455" r:id="rId34"/>
    <p:sldId id="466" r:id="rId35"/>
    <p:sldId id="470" r:id="rId36"/>
    <p:sldId id="454" r:id="rId37"/>
    <p:sldId id="456" r:id="rId38"/>
    <p:sldId id="471" r:id="rId39"/>
    <p:sldId id="467" r:id="rId40"/>
    <p:sldId id="259" r:id="rId41"/>
    <p:sldId id="469" r:id="rId42"/>
    <p:sldId id="463" r:id="rId43"/>
  </p:sldIdLst>
  <p:sldSz cx="9144000" cy="6858000" type="screen4x3"/>
  <p:notesSz cx="6858000" cy="9144000"/>
  <p:embeddedFontLst>
    <p:embeddedFont>
      <p:font typeface=".VnArialH" panose="020BE200000000000000"/>
      <p:regular r:id="rId45"/>
      <p:bold r:id="rId46"/>
      <p:italic r:id="rId47"/>
      <p:boldItalic r:id="rId48"/>
    </p:embeddedFont>
    <p:embeddedFont>
      <p:font typeface=".VnAristote" panose="020B7200000000000000"/>
      <p:regular r:id="rId49"/>
    </p:embeddedFont>
    <p:embeddedFont>
      <p:font typeface=".VnAvant" panose="020B7200000000000000"/>
      <p:regular r:id="rId50"/>
      <p:bold r:id="rId51"/>
      <p:italic r:id="rId52"/>
      <p:boldItalic r:id="rId53"/>
    </p:embeddedFont>
    <p:embeddedFont>
      <p:font typeface=".VnTime" panose="020B7200000000000000"/>
      <p:regular r:id="rId54"/>
      <p:bold r:id="rId55"/>
      <p:italic r:id="rId56"/>
      <p:boldItalic r:id="rId57"/>
    </p:embeddedFont>
    <p:embeddedFont>
      <p:font typeface="Constantia" panose="02030602050306030303" pitchFamily="18" charset="0"/>
      <p:regular r:id="rId58"/>
      <p:bold r:id="rId59"/>
      <p:italic r:id="rId60"/>
      <p:boldItalic r:id="rId61"/>
    </p:embeddedFont>
    <p:embeddedFont>
      <p:font typeface="Jokerman" panose="04090605060D06020702" pitchFamily="82" charset="0"/>
      <p:regular r:id="rId62"/>
    </p:embeddedFont>
    <p:embeddedFont>
      <p:font typeface="VNI-Avo" panose="020B0604020202020204" charset="0"/>
      <p:regular r:id="rId63"/>
      <p:bold r:id="rId64"/>
      <p:italic r:id="rId65"/>
      <p:boldItalic r:id="rId66"/>
    </p:embeddedFont>
    <p:embeddedFont>
      <p:font typeface="Wingdings 2" panose="05020102010507070707" pitchFamily="18" charset="2"/>
      <p:regular r:id="rId67"/>
    </p:embeddedFont>
  </p:embeddedFontLst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267426"/>
    <a:srgbClr val="E4BADE"/>
    <a:srgbClr val="FFCCFF"/>
    <a:srgbClr val="ADF1EF"/>
    <a:srgbClr val="FF6600"/>
    <a:srgbClr val="CC3399"/>
    <a:srgbClr val="A1F4FD"/>
    <a:srgbClr val="993366"/>
    <a:srgbClr val="229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9" autoAdjust="0"/>
    <p:restoredTop sz="94660"/>
  </p:normalViewPr>
  <p:slideViewPr>
    <p:cSldViewPr>
      <p:cViewPr>
        <p:scale>
          <a:sx n="110" d="100"/>
          <a:sy n="110" d="100"/>
        </p:scale>
        <p:origin x="870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tags" Target="tags/tag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9BE69-7ACB-46E8-BD29-5DC6B17C11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93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702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9BE69-7ACB-46E8-BD29-5DC6B17C11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7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3CDC1-53FD-3521-CF86-287D48D2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4E60A0-145E-1315-61FF-5AE2DF208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B511ED-8047-DEEB-B5A2-975F0D8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C4628-661F-AE9C-2DFE-A787E2E7A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9BE69-7ACB-46E8-BD29-5DC6B17C11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8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F2E4F-3E97-BD83-48F9-CD09020C3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D547B1-0846-6650-22B6-C0D75DB09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41A02-DB53-388C-CE75-0359C869D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27FE2-B28D-D674-89C7-101E73505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9BE69-7ACB-46E8-BD29-5DC6B17C11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7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2311B-DB1A-BE68-812D-C27ABD941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9BEE4-4131-B14E-2F1E-0B4F9CD00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A3BBA-DBEE-7D55-115A-57AC0F98F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D644-C815-3985-4799-EE1CE0345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9BE69-7ACB-46E8-BD29-5DC6B17C11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64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DC998-B818-1D6B-1483-D5D7CE0AB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61BF1A-9BAE-B7EA-9362-184AE4AF4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E79116-CDE4-7CC5-48C6-1A403A092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83F47-249D-52C2-B093-3B44E62A3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9BE69-7ACB-46E8-BD29-5DC6B17C11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4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1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3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795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710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A0AE-0C6C-EE6D-DECA-53B919837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8FA45-0D6D-D219-8889-D1EB1AEA6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12A71-AE07-46C4-E320-C77AC383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114E4-695D-6004-1043-6AE59B14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5C1D8-33B2-CA73-B2BB-E5111DAF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4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EDE0D-4E61-A67D-8DA4-BC0D4FAE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6B93A-6C8A-013A-299E-19D80159C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9B9B-5750-C808-E3BC-9E41B2ADE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A34A4-387E-6AA7-8B39-E94002987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102BC-FD6D-3880-18B9-12B0F83F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1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C1247C-F09C-9A4A-E54E-3AAC9D00C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D6E93-92A1-08B5-5144-20267382A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CA914-65D0-5F3A-FCE4-8B820D83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8213E-B0C0-C475-99AE-F994BA53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B69C1-79CD-9595-76FC-1A58D603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21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22042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32751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04011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04626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10800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5537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098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76679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E763F-0C52-7FD2-B26F-51FF8535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449B-5FF4-62CA-82F7-057D2AD4C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003C9-34CE-46FB-D6CD-69CCE840C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75D7-0D30-5582-3CDC-A6F51C9C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2D226-BB83-2FDA-831F-5ADB8722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13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09886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29273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10310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2871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232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8AB9457B-0010-204C-0EA9-99A6E2B69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DFED3BB8-3A82-07C6-0A61-5F539CE30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12F8A786-2D04-95BC-B0FD-BFC0480C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5607E-6E4C-4923-AD14-E6366A604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742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8489AE06-AACB-64A6-DFEB-729691DFC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0158B08B-BBE7-9CD3-0863-549BDA3DB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C93C8B99-B22E-ECD1-E9A2-8D612B2B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D382F-A0EE-4F65-A62A-B397B1156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88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1E9B8EC4-9011-6DA8-66FE-F012CD60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5BE281A2-84FF-0EBF-BEDF-2F3BC10AB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31AECB5E-994B-E802-AE2A-907C08F7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D412-8C86-41F0-83B5-0F7733734C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495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2E398EAE-AC55-1C02-B02C-8442B8216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E386D38F-08EC-E6E0-76A0-CB8C26F7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9C28B0D9-AB4A-6E5B-277C-0BA52542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197E2-2E91-4A26-9826-BF629052BA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053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AD787CA7-4680-9AC3-2C43-7EF3536C8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1E9275FA-854C-0D95-1E7D-2B91C306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25553B63-32FF-2412-4FDD-149ECE25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B865-DF16-4159-94F5-3C959E03A8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57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BA56A-7175-6857-1310-7E23C19F1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6E362-C429-E860-8F94-7DF038D5D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12340-1D31-3656-6804-2FAF5FD4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543-9E87-FFE4-4404-06533F16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B790D-238F-EEE2-7D36-6DF0D783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87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D6E211EE-1477-413B-F9B4-9BFAB152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EC8321C3-3540-C464-2DCF-78E74248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BBBDF371-23C1-765F-E6A1-C04DD107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71FD5-6EBA-4BE5-9D50-EF6633E3DB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759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25D69E2D-F948-9905-0FFA-9795A906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2000CB79-16A7-6149-86BD-732E7526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86B9B0D7-553B-8CEF-422F-439DB720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962E9-4ACC-4123-BCD2-2B7A80133C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86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1E24C7D7-30E3-20A4-A1BD-290656789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F11B6001-F064-84BD-F3BC-31EB1B32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7346065A-8969-DF3B-8257-30F6B803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A8F9D-4DA0-4155-A4E4-9959696B8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187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1E253553-CE59-7EFC-791A-2D0F37F635E5}"/>
              </a:ext>
            </a:extLst>
          </p:cNvPr>
          <p:cNvSpPr>
            <a:spLocks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5257800 w 5257800"/>
              <a:gd name="T1" fmla="*/ 2057400 h 4114800"/>
              <a:gd name="T2" fmla="*/ 2628900 w 5257800"/>
              <a:gd name="T3" fmla="*/ 4114800 h 4114800"/>
              <a:gd name="T4" fmla="*/ 0 w 5257800"/>
              <a:gd name="T5" fmla="*/ 2057400 h 4114800"/>
              <a:gd name="T6" fmla="*/ 2628900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AU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1E8AE9DE-0501-CDDB-65ED-BD520B753FBF}"/>
              </a:ext>
            </a:extLst>
          </p:cNvPr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63500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B990807D-65CF-1F76-377B-12828F5B84A5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1E16E05C-A1B7-00C1-ABED-CA5BCEC013DC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8748304-F53E-EAB6-94A9-803CF560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F3F133A-1B11-2228-E6E7-18B559397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FCCDE51-811C-CA04-AEED-5A93716F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7C6D-88CD-467E-BD3F-A83105BFD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716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C8BE1100-E252-DBD6-B217-8C9D5EFF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EB253F58-71B6-8A35-F8F4-78EDFCE3D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5E90B56B-DF99-B6D1-07CB-22031009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0B32E-1878-40F4-9DB6-F35F20FDC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146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8868D3CD-9F0D-0292-D831-326EC478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A71276CD-390B-0DDE-D486-6C98279C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3F5FB054-09AD-849F-3D01-21A120F8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85C04-5EBC-4A87-97DC-5A457D596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18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0484-1F74-820C-03A9-F2B08500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1FD04-FBD6-F0A8-18E4-E4D557EE2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EF6CC-62D8-1EF1-6BE3-F8583B8CA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6B28C-2821-A83E-CC62-560729BC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E4014-F9DE-2B47-DEFD-49874ECDA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D4FA1-0DAF-6B5E-D464-2F4BDA25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2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82AD-1320-5966-494A-37A49849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0B871-0FA0-9485-D62D-9A66DA2F5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927CB-4177-9056-B250-A3E96C21B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64CBBB-D8F0-A64E-716F-C9D28E3EE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73128-5791-B0C5-8D45-3675487AD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7D6429-92FE-93C4-4735-DB9985BD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61800-22E6-3C4B-1B06-C492D7B4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D50DF-7C2C-25F6-8BB8-1C302910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6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7F0A9-AB70-C71A-DBDB-133C1D93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BF0D9-C0C9-CDB3-C8D6-EF29FD970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DC8E6-07BD-47AA-A67C-276BC8B7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5778A-0603-F4C9-D118-EB8D157F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6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C70CEF-3AF3-6E93-C234-94C2A866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4688A-7114-4C0E-27F0-E8CA9999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7E083-2A99-8AFE-E5B8-E8F7B249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85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18FA-FE5F-EFD1-46DD-B5962F80E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416BB-1580-5889-5952-05CAD09C2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66D8C-7EF7-E06F-31A1-C2EAD4C97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41720-C671-72AC-5C33-00152556C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03169-6EE1-3EB0-26E9-1362415D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A8816-FEA7-F808-AC24-0167E05E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3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E93B-1CD5-EA49-247F-7E41206D1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B7004-E9CA-987B-886E-0BCB08A65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BF0AF-AF30-C301-975F-A88F259F4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424F6-1B4C-70E6-7AF9-EE5AD11A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80121-DB6D-4ACA-1EAD-553F8F69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3DE7A-4C42-D552-FB03-E843F399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6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64336-262C-3DF0-B1AF-0BCA30D8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F1BC5-18B5-A530-AB0A-1F2D1569E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194D6-2C2F-D837-9DA2-C612F2166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BE2C3-3F43-6919-424A-2A9361C81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AE881-A978-4DED-91F4-3A3218704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7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9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054AE777-E53B-6C96-1091-0D6498641D28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7EC8429-05BA-0206-4AE0-99C0E1B4AC35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19333822-67C8-D5D2-DDF2-A44F427043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86D8FA46-A1CE-E00F-32DE-ABB04B69CC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FF53E8-752C-7DEF-EC3D-18B76BAB4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28561BD-3B87-6E92-6970-7C7F9CCA1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A4A32C9-6312-03AF-EF66-4474B99EE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9632BE-4584-44C9-B044-FC27E6B0B7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DEF0CDF6-AB7D-4F49-CB5C-50110EAA521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FDD490F-7650-6769-99FE-6EF0C6822DB5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D0C37E6-95C6-A7BF-6512-A591CE5C7645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06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jpg"/><Relationship Id="rId10" Type="http://schemas.microsoft.com/office/2007/relationships/hdphoto" Target="../media/hdphoto2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jp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35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37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microsoft.com/office/2007/relationships/media" Target="../media/media7.mp4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microsoft.com/office/2007/relationships/media" Target="../media/media9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4611B313-AF57-395E-BEDC-EC11A7AE0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D4282EA7-5917-C0FB-33BB-7BAE12D0C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6172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TRƯỜNG TIỂU HỌC TRUNG TỰ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D8C2F8DC-EEC4-6683-1129-841A86945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62200"/>
            <a:ext cx="822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ArialH" panose="020B7200000000000000" pitchFamily="34" charset="0"/>
                <a:ea typeface="MS PGothic" panose="020B0600070205080204" pitchFamily="34" charset="-128"/>
                <a:cs typeface="+mn-cs"/>
              </a:rPr>
              <a:t>Chµo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ArialH" panose="020B7200000000000000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ArialH" panose="020B7200000000000000" pitchFamily="34" charset="0"/>
                <a:ea typeface="MS PGothic" panose="020B0600070205080204" pitchFamily="34" charset="-128"/>
                <a:cs typeface="+mn-cs"/>
              </a:rPr>
              <a:t>mõng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ArialH" panose="020B7200000000000000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ArialH" panose="020B7200000000000000" pitchFamily="34" charset="0"/>
                <a:ea typeface="MS PGothic" panose="020B0600070205080204" pitchFamily="34" charset="-128"/>
                <a:cs typeface="+mn-cs"/>
              </a:rPr>
              <a:t>c¸c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ArialH" panose="020B7200000000000000" pitchFamily="34" charset="0"/>
                <a:ea typeface="MS PGothic" panose="020B0600070205080204" pitchFamily="34" charset="-128"/>
                <a:cs typeface="+mn-cs"/>
              </a:rPr>
              <a:t> THÇY C</a:t>
            </a:r>
            <a:r>
              <a:rPr lang="en-US" altLang="en-US" sz="3000" b="1" dirty="0">
                <a:solidFill>
                  <a:srgbClr val="CC0000"/>
                </a:solidFill>
                <a:latin typeface=".VnArialH" panose="020B7200000000000000" pitchFamily="34" charset="0"/>
              </a:rPr>
              <a:t>¤ GI¸O </a:t>
            </a:r>
            <a:r>
              <a:rPr lang="en-US" altLang="en-US" sz="3000" b="1" dirty="0" err="1">
                <a:solidFill>
                  <a:srgbClr val="CC0000"/>
                </a:solidFill>
                <a:latin typeface=".VnArialH" panose="020B7200000000000000" pitchFamily="34" charset="0"/>
              </a:rPr>
              <a:t>TíI</a:t>
            </a:r>
            <a:r>
              <a:rPr lang="en-US" altLang="en-US" sz="3000" b="1" dirty="0">
                <a:solidFill>
                  <a:srgbClr val="CC0000"/>
                </a:solidFill>
                <a:latin typeface=".VnArialH" panose="020B7200000000000000" pitchFamily="34" charset="0"/>
              </a:rPr>
              <a:t> DỰ </a:t>
            </a:r>
            <a:r>
              <a:rPr lang="en-US" altLang="en-US" sz="3000" b="1" dirty="0" err="1">
                <a:solidFill>
                  <a:srgbClr val="CC0000"/>
                </a:solidFill>
                <a:latin typeface=".VnArialH" panose="020B7200000000000000" pitchFamily="34" charset="0"/>
              </a:rPr>
              <a:t>GIê</a:t>
            </a:r>
            <a:r>
              <a:rPr lang="en-US" altLang="en-US" sz="3000" b="1" dirty="0">
                <a:solidFill>
                  <a:srgbClr val="CC0000"/>
                </a:solidFill>
                <a:latin typeface=".VnArialH" panose="020B7200000000000000" pitchFamily="34" charset="0"/>
              </a:rPr>
              <a:t> </a:t>
            </a:r>
            <a:r>
              <a:rPr lang="en-US" altLang="en-US" sz="3000" b="1" dirty="0" err="1">
                <a:solidFill>
                  <a:srgbClr val="CC0000"/>
                </a:solidFill>
                <a:latin typeface=".VnArialH" panose="020B7200000000000000" pitchFamily="34" charset="0"/>
              </a:rPr>
              <a:t>HäC</a:t>
            </a:r>
            <a:r>
              <a:rPr lang="en-US" altLang="en-US" sz="3000" b="1" dirty="0">
                <a:solidFill>
                  <a:srgbClr val="CC0000"/>
                </a:solidFill>
                <a:latin typeface=".VnArialH" panose="020B7200000000000000" pitchFamily="34" charset="0"/>
              </a:rPr>
              <a:t> VÇN </a:t>
            </a:r>
            <a:r>
              <a:rPr lang="en-US" altLang="en-US" sz="3000" b="1" dirty="0" err="1">
                <a:solidFill>
                  <a:srgbClr val="CC0000"/>
                </a:solidFill>
                <a:latin typeface=".VnArialH" panose="020B7200000000000000" pitchFamily="34" charset="0"/>
              </a:rPr>
              <a:t>LíP</a:t>
            </a:r>
            <a:r>
              <a:rPr lang="en-US" altLang="en-US" sz="3000" b="1" dirty="0">
                <a:solidFill>
                  <a:srgbClr val="CC0000"/>
                </a:solidFill>
                <a:latin typeface=".VnArialH" panose="020B7200000000000000" pitchFamily="34" charset="0"/>
              </a:rPr>
              <a:t> 1b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.VnArialH" panose="020B7200000000000000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F098C398-5C5B-B153-307B-1BCC17E62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408363"/>
            <a:ext cx="6096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dirty="0" err="1">
                <a:solidFill>
                  <a:prstClr val="black"/>
                </a:solidFill>
                <a:latin typeface=".VnTime" panose="020B7200000000000000" pitchFamily="34" charset="0"/>
              </a:rPr>
              <a:t>Gi¸o</a:t>
            </a:r>
            <a:r>
              <a:rPr lang="en-US" altLang="en-US" sz="3000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  <a:latin typeface=".VnTime" panose="020B7200000000000000" pitchFamily="34" charset="0"/>
              </a:rPr>
              <a:t>viªn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MS PGothic" panose="020B0600070205080204" pitchFamily="34" charset="-128"/>
                <a:cs typeface="+mn-cs"/>
              </a:rPr>
              <a:t>: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stote" panose="020B7200000000000000" pitchFamily="34" charset="0"/>
                <a:ea typeface="MS PGothic" panose="020B0600070205080204" pitchFamily="34" charset="-128"/>
                <a:cs typeface="+mn-cs"/>
              </a:rPr>
              <a:t>Cao Thanh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stote" panose="020B7200000000000000" pitchFamily="34" charset="0"/>
                <a:ea typeface="MS PGothic" panose="020B0600070205080204" pitchFamily="34" charset="-128"/>
                <a:cs typeface="+mn-cs"/>
              </a:rPr>
              <a:t>HiÒn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ristote" panose="020B7200000000000000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	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3EC5C-BBF7-1C89-3135-D4F424DCC94D}"/>
              </a:ext>
            </a:extLst>
          </p:cNvPr>
          <p:cNvSpPr txBox="1"/>
          <p:nvPr/>
        </p:nvSpPr>
        <p:spPr>
          <a:xfrm>
            <a:off x="4343400" y="5943600"/>
            <a:ext cx="467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Hà Nội,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/10/202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D91C4-CBCE-213E-AF82-9483C055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2664450-739E-4CD8-2978-748670170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CC3A50-6835-EBED-6C65-817BE9348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r="1275" b="14254"/>
          <a:stretch/>
        </p:blipFill>
        <p:spPr>
          <a:xfrm>
            <a:off x="733425" y="1892365"/>
            <a:ext cx="7820025" cy="397503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CCA2FD-9581-D75C-B40B-2BAE2F35D8DB}"/>
              </a:ext>
            </a:extLst>
          </p:cNvPr>
          <p:cNvSpPr/>
          <p:nvPr/>
        </p:nvSpPr>
        <p:spPr>
          <a:xfrm>
            <a:off x="3143604" y="1164755"/>
            <a:ext cx="2856792" cy="90024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ĐỐ CHỮ?</a:t>
            </a:r>
          </a:p>
        </p:txBody>
      </p:sp>
      <p:pic>
        <p:nvPicPr>
          <p:cNvPr id="24" name="Picture 2" descr="Những Câu Đố Vui Cho Bé">
            <a:extLst>
              <a:ext uri="{FF2B5EF4-FFF2-40B4-BE49-F238E27FC236}">
                <a16:creationId xmlns:a16="http://schemas.microsoft.com/office/drawing/2014/main" id="{84FA33FE-1812-9F97-C39D-CC3C2D291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89604" l="7200" r="90000">
                        <a14:foregroundMark x1="7200" y1="69802" x2="7200" y2="69802"/>
                        <a14:foregroundMark x1="26400" y1="61386" x2="26400" y2="61386"/>
                        <a14:foregroundMark x1="26000" y1="55446" x2="26000" y2="55446"/>
                        <a14:foregroundMark x1="24400" y1="68317" x2="24400" y2="68317"/>
                        <a14:foregroundMark x1="52000" y1="67822" x2="52000" y2="67822"/>
                        <a14:foregroundMark x1="50000" y1="75248" x2="50000" y2="75248"/>
                        <a14:foregroundMark x1="32400" y1="55941" x2="32400" y2="55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41"/>
          <a:stretch/>
        </p:blipFill>
        <p:spPr bwMode="auto">
          <a:xfrm>
            <a:off x="1905000" y="519179"/>
            <a:ext cx="1058798" cy="12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4BFC970C-029A-A1F0-36AE-FB284C83B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781" b="96875" l="35625" r="98750">
                        <a14:foregroundMark x1="67891" y1="81406" x2="67891" y2="81406"/>
                        <a14:foregroundMark x1="66953" y1="81641" x2="66563" y2="81406"/>
                        <a14:foregroundMark x1="57031" y1="73281" x2="56250" y2="73047"/>
                        <a14:foregroundMark x1="52734" y1="72578" x2="50234" y2="72578"/>
                        <a14:foregroundMark x1="46484" y1="73516" x2="44688" y2="73672"/>
                        <a14:foregroundMark x1="42344" y1="73672" x2="40703" y2="73047"/>
                        <a14:foregroundMark x1="38828" y1="72578" x2="38359" y2="72578"/>
                        <a14:foregroundMark x1="37734" y1="72578" x2="37734" y2="72578"/>
                        <a14:foregroundMark x1="37969" y1="74609" x2="38359" y2="75547"/>
                        <a14:foregroundMark x1="50000" y1="76875" x2="50469" y2="75938"/>
                        <a14:foregroundMark x1="51797" y1="63984" x2="52031" y2="63047"/>
                        <a14:foregroundMark x1="54844" y1="59453" x2="55313" y2="59219"/>
                        <a14:foregroundMark x1="60234" y1="57188" x2="61406" y2="56484"/>
                        <a14:foregroundMark x1="62109" y1="56484" x2="62813" y2="59453"/>
                        <a14:foregroundMark x1="64219" y1="70547" x2="65781" y2="77578"/>
                        <a14:foregroundMark x1="69688" y1="80703" x2="72344" y2="82578"/>
                        <a14:foregroundMark x1="78828" y1="82344" x2="81406" y2="79141"/>
                        <a14:foregroundMark x1="85078" y1="66875" x2="85469" y2="64375"/>
                        <a14:foregroundMark x1="84531" y1="54219" x2="84063" y2="53516"/>
                        <a14:foregroundMark x1="82344" y1="52656" x2="82031" y2="52656"/>
                        <a14:foregroundMark x1="80625" y1="53281" x2="80625" y2="53281"/>
                        <a14:foregroundMark x1="80625" y1="53281" x2="80625" y2="53281"/>
                        <a14:foregroundMark x1="85938" y1="52422" x2="87578" y2="52656"/>
                        <a14:foregroundMark x1="91250" y1="52812" x2="91719" y2="53047"/>
                        <a14:foregroundMark x1="94766" y1="53750" x2="95313" y2="54688"/>
                        <a14:foregroundMark x1="97109" y1="56484" x2="97813" y2="57813"/>
                        <a14:foregroundMark x1="98750" y1="61250" x2="98281" y2="65781"/>
                        <a14:foregroundMark x1="97578" y1="71406" x2="97109" y2="75078"/>
                        <a14:foregroundMark x1="96953" y1="78906" x2="96875" y2="81641"/>
                        <a14:foregroundMark x1="96484" y1="86641" x2="96016" y2="89844"/>
                        <a14:foregroundMark x1="95781" y1="90703" x2="94609" y2="93438"/>
                        <a14:foregroundMark x1="92969" y1="96875" x2="89531" y2="96406"/>
                        <a14:foregroundMark x1="84375" y1="95469" x2="82109" y2="95938"/>
                        <a14:foregroundMark x1="77891" y1="95938" x2="71094" y2="95703"/>
                        <a14:foregroundMark x1="71094" y1="95703" x2="71094" y2="95703"/>
                        <a14:foregroundMark x1="59688" y1="94531" x2="59141" y2="94531"/>
                        <a14:foregroundMark x1="56719" y1="94531" x2="55859" y2="94766"/>
                        <a14:foregroundMark x1="54453" y1="95000" x2="54453" y2="95000"/>
                        <a14:foregroundMark x1="35625" y1="74375" x2="35625" y2="74375"/>
                        <a14:foregroundMark x1="35625" y1="74609" x2="35625" y2="74609"/>
                        <a14:foregroundMark x1="57891" y1="51719" x2="57891" y2="51719"/>
                        <a14:foregroundMark x1="89766" y1="51484" x2="89766" y2="51484"/>
                        <a14:foregroundMark x1="64609" y1="50781" x2="64609" y2="50781"/>
                        <a14:foregroundMark x1="86406" y1="50781" x2="86406" y2="50781"/>
                        <a14:foregroundMark x1="82344" y1="60547" x2="82344" y2="60547"/>
                        <a14:backgroundMark x1="75078" y1="56953" x2="75078" y2="56953"/>
                        <a14:backgroundMark x1="74219" y1="60313" x2="74219" y2="60313"/>
                        <a14:backgroundMark x1="71875" y1="61953" x2="71875" y2="61953"/>
                        <a14:backgroundMark x1="71172" y1="62109" x2="71172" y2="62109"/>
                        <a14:backgroundMark x1="70859" y1="62109" x2="70859" y2="62109"/>
                        <a14:backgroundMark x1="74766" y1="63281" x2="75313" y2="63281"/>
                        <a14:backgroundMark x1="76406" y1="63047" x2="76406" y2="63047"/>
                        <a14:backgroundMark x1="78047" y1="62109" x2="78047" y2="6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6" t="48980"/>
          <a:stretch/>
        </p:blipFill>
        <p:spPr bwMode="auto">
          <a:xfrm>
            <a:off x="3304843" y="3805761"/>
            <a:ext cx="5439440" cy="21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im-hot-buoi-sang-mp3-www.tiengdong.com">
            <a:hlinkClick r:id="" action="ppaction://media"/>
            <a:extLst>
              <a:ext uri="{FF2B5EF4-FFF2-40B4-BE49-F238E27FC236}">
                <a16:creationId xmlns:a16="http://schemas.microsoft.com/office/drawing/2014/main" id="{93741DCD-8A1F-9ED2-2339-836F4F4654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540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2854" y="859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7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00052 -0.087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7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029"/>
            <a:ext cx="9135747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9" r="63450"/>
          <a:stretch>
            <a:fillRect/>
          </a:stretch>
        </p:blipFill>
        <p:spPr>
          <a:xfrm>
            <a:off x="4126" y="4657725"/>
            <a:ext cx="3339149" cy="13430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66345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spc="450" dirty="0">
                <a:solidFill>
                  <a:srgbClr val="FFFF00"/>
                </a:solidFill>
                <a:latin typeface="Vn Aavant"/>
                <a:ea typeface="方正小标宋_GBK" panose="03000509000000000000" pitchFamily="65" charset="-122"/>
                <a:cs typeface="Times New Roman" panose="02020603050405020304" pitchFamily="18" charset="0"/>
              </a:rPr>
              <a:t>BÀI 21: </a:t>
            </a:r>
          </a:p>
        </p:txBody>
      </p:sp>
    </p:spTree>
    <p:extLst>
      <p:ext uri="{BB962C8B-B14F-4D97-AF65-F5344CB8AC3E}">
        <p14:creationId xmlns:p14="http://schemas.microsoft.com/office/powerpoint/2010/main" val="1980286367"/>
      </p:ext>
    </p:extLst>
  </p:cSld>
  <p:clrMapOvr>
    <a:masterClrMapping/>
  </p:clrMapOvr>
  <p:transition spd="slow" advClick="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irds on a branch&#10;&#10;Description automatically generated with low confidence">
            <a:extLst>
              <a:ext uri="{FF2B5EF4-FFF2-40B4-BE49-F238E27FC236}">
                <a16:creationId xmlns:a16="http://schemas.microsoft.com/office/drawing/2014/main" id="{650F3DCF-3EE2-1F62-1950-38C60A06F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61"/>
          <a:stretch/>
        </p:blipFill>
        <p:spPr>
          <a:xfrm>
            <a:off x="61975" y="762000"/>
            <a:ext cx="9020050" cy="347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AC9EA-3014-8FD4-6762-59EE17ADBEDD}"/>
              </a:ext>
            </a:extLst>
          </p:cNvPr>
          <p:cNvSpPr txBox="1"/>
          <p:nvPr/>
        </p:nvSpPr>
        <p:spPr>
          <a:xfrm>
            <a:off x="1219200" y="4495800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BÇy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sÎ</a:t>
            </a:r>
            <a:r>
              <a:rPr lang="en-US" sz="3600" b="1" dirty="0">
                <a:latin typeface=".VnAvant" pitchFamily="34" charset="0"/>
              </a:rPr>
              <a:t> non </a:t>
            </a:r>
            <a:r>
              <a:rPr lang="en-US" sz="3600" b="1" dirty="0" err="1">
                <a:latin typeface=".VnAvant" pitchFamily="34" charset="0"/>
              </a:rPr>
              <a:t>rÝu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ra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rÝu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rÝt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bªn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mÑ</a:t>
            </a:r>
            <a:r>
              <a:rPr lang="en-US" sz="3600" b="1" dirty="0">
                <a:latin typeface=".VnAvant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BBB61-21B3-22CD-CC7A-E5B2B830EA9C}"/>
              </a:ext>
            </a:extLst>
          </p:cNvPr>
          <p:cNvSpPr txBox="1"/>
          <p:nvPr/>
        </p:nvSpPr>
        <p:spPr>
          <a:xfrm>
            <a:off x="3771900" y="4495799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rÝu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ra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rÝu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rÝt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073C9-B23D-AA6C-10BF-923F7EE1FD4A}"/>
              </a:ext>
            </a:extLst>
          </p:cNvPr>
          <p:cNvSpPr txBox="1"/>
          <p:nvPr/>
        </p:nvSpPr>
        <p:spPr>
          <a:xfrm>
            <a:off x="3771900" y="4495799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Ýu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a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Ýu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Ýt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3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irds on a branch&#10;&#10;Description automatically generated with low confidence">
            <a:extLst>
              <a:ext uri="{FF2B5EF4-FFF2-40B4-BE49-F238E27FC236}">
                <a16:creationId xmlns:a16="http://schemas.microsoft.com/office/drawing/2014/main" id="{650F3DCF-3EE2-1F62-1950-38C60A06F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61"/>
          <a:stretch/>
        </p:blipFill>
        <p:spPr>
          <a:xfrm>
            <a:off x="61975" y="762000"/>
            <a:ext cx="9020050" cy="347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AC9EA-3014-8FD4-6762-59EE17ADBEDD}"/>
              </a:ext>
            </a:extLst>
          </p:cNvPr>
          <p:cNvSpPr txBox="1"/>
          <p:nvPr/>
        </p:nvSpPr>
        <p:spPr>
          <a:xfrm>
            <a:off x="1219200" y="4495800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BÇy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sÎ</a:t>
            </a:r>
            <a:r>
              <a:rPr lang="en-US" sz="3600" b="1" dirty="0">
                <a:latin typeface=".VnAvant" pitchFamily="34" charset="0"/>
              </a:rPr>
              <a:t> non </a:t>
            </a:r>
            <a:r>
              <a:rPr lang="en-US" sz="3600" b="1" dirty="0" err="1">
                <a:latin typeface=".VnAvant" pitchFamily="34" charset="0"/>
              </a:rPr>
              <a:t>rÝu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ra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rÝu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rÝt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bªn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mÑ</a:t>
            </a:r>
            <a:r>
              <a:rPr lang="en-US" sz="3600" b="1" dirty="0">
                <a:latin typeface=".VnAvant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073C9-B23D-AA6C-10BF-923F7EE1FD4A}"/>
              </a:ext>
            </a:extLst>
          </p:cNvPr>
          <p:cNvSpPr txBox="1"/>
          <p:nvPr/>
        </p:nvSpPr>
        <p:spPr>
          <a:xfrm>
            <a:off x="3771900" y="4495800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latin typeface=".VnAvant" pitchFamily="34" charset="0"/>
              </a:rPr>
              <a:t>Ýu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latin typeface=".VnAvant" pitchFamily="34" charset="0"/>
              </a:rPr>
              <a:t>a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latin typeface=".VnAvant" pitchFamily="34" charset="0"/>
              </a:rPr>
              <a:t>Ýu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latin typeface=".VnAvant" pitchFamily="34" charset="0"/>
              </a:rPr>
              <a:t>Ýt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6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6B3D96-3318-9645-2641-0C9949C3C32B}"/>
              </a:ext>
            </a:extLst>
          </p:cNvPr>
          <p:cNvSpPr txBox="1">
            <a:spLocks/>
          </p:cNvSpPr>
          <p:nvPr/>
        </p:nvSpPr>
        <p:spPr bwMode="auto">
          <a:xfrm>
            <a:off x="2373256" y="1373730"/>
            <a:ext cx="1523830" cy="136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8000" b="1" kern="1200" dirty="0">
                <a:solidFill>
                  <a:srgbClr val="FF0000"/>
                </a:solidFill>
                <a:latin typeface=".VnAvant" pitchFamily="34" charset="0"/>
              </a:rPr>
              <a:t>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655E4E-38BB-14C3-B52E-8A31E3055C2F}"/>
              </a:ext>
            </a:extLst>
          </p:cNvPr>
          <p:cNvSpPr txBox="1">
            <a:spLocks/>
          </p:cNvSpPr>
          <p:nvPr/>
        </p:nvSpPr>
        <p:spPr bwMode="auto">
          <a:xfrm>
            <a:off x="6997870" y="259080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sz="5400" b="1" kern="12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irds on a branch&#10;&#10;Description automatically generated with low confidence">
            <a:extLst>
              <a:ext uri="{FF2B5EF4-FFF2-40B4-BE49-F238E27FC236}">
                <a16:creationId xmlns:a16="http://schemas.microsoft.com/office/drawing/2014/main" id="{650F3DCF-3EE2-1F62-1950-38C60A06F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61"/>
          <a:stretch/>
        </p:blipFill>
        <p:spPr>
          <a:xfrm>
            <a:off x="61975" y="762000"/>
            <a:ext cx="9020050" cy="347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AC9EA-3014-8FD4-6762-59EE17ADBEDD}"/>
              </a:ext>
            </a:extLst>
          </p:cNvPr>
          <p:cNvSpPr txBox="1"/>
          <p:nvPr/>
        </p:nvSpPr>
        <p:spPr>
          <a:xfrm>
            <a:off x="1166750" y="4519569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BÇy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sÎ</a:t>
            </a:r>
            <a:r>
              <a:rPr lang="en-US" sz="3600" b="1" dirty="0">
                <a:latin typeface=".VnAvant" pitchFamily="34" charset="0"/>
              </a:rPr>
              <a:t> non </a:t>
            </a:r>
            <a:r>
              <a:rPr lang="en-US" sz="3600" b="1" dirty="0" err="1">
                <a:latin typeface=".VnAvant" pitchFamily="34" charset="0"/>
              </a:rPr>
              <a:t>rÝu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ra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rÝu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rÝt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bªn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mÑ</a:t>
            </a:r>
            <a:r>
              <a:rPr lang="en-US" sz="3600" b="1" dirty="0">
                <a:latin typeface=".VnAvant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DD668-0BC6-F7B0-A922-5E09077FF1AE}"/>
              </a:ext>
            </a:extLst>
          </p:cNvPr>
          <p:cNvSpPr txBox="1"/>
          <p:nvPr/>
        </p:nvSpPr>
        <p:spPr>
          <a:xfrm>
            <a:off x="2133600" y="4519569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sÎ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B47498-03D2-3D3F-A256-ECF7A5184B05}"/>
              </a:ext>
            </a:extLst>
          </p:cNvPr>
          <p:cNvSpPr txBox="1"/>
          <p:nvPr/>
        </p:nvSpPr>
        <p:spPr>
          <a:xfrm>
            <a:off x="2128838" y="4519616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s</a:t>
            </a:r>
            <a:r>
              <a:rPr lang="en-US" sz="3600" b="1" dirty="0" err="1">
                <a:latin typeface=".VnAvant" pitchFamily="34" charset="0"/>
              </a:rPr>
              <a:t>Î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406307-08E5-BB43-3F47-C7F4A4740EA0}"/>
              </a:ext>
            </a:extLst>
          </p:cNvPr>
          <p:cNvSpPr txBox="1"/>
          <p:nvPr/>
        </p:nvSpPr>
        <p:spPr>
          <a:xfrm>
            <a:off x="2133600" y="4512378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3600" b="1" dirty="0" err="1">
                <a:latin typeface=".VnAvant" pitchFamily="34" charset="0"/>
              </a:rPr>
              <a:t>Î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24720-45CA-CB49-F7D3-296246DD431C}"/>
              </a:ext>
            </a:extLst>
          </p:cNvPr>
          <p:cNvSpPr txBox="1"/>
          <p:nvPr/>
        </p:nvSpPr>
        <p:spPr>
          <a:xfrm>
            <a:off x="3721100" y="4518726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latin typeface=".VnAvant" pitchFamily="34" charset="0"/>
              </a:rPr>
              <a:t>Ýu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latin typeface=".VnAvant" pitchFamily="34" charset="0"/>
              </a:rPr>
              <a:t>a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latin typeface=".VnAvant" pitchFamily="34" charset="0"/>
              </a:rPr>
              <a:t>Ýu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3600" b="1" dirty="0" err="1">
                <a:latin typeface=".VnAvant" pitchFamily="34" charset="0"/>
              </a:rPr>
              <a:t>Ýt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7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6B3D96-3318-9645-2641-0C9949C3C32B}"/>
              </a:ext>
            </a:extLst>
          </p:cNvPr>
          <p:cNvSpPr txBox="1">
            <a:spLocks/>
          </p:cNvSpPr>
          <p:nvPr/>
        </p:nvSpPr>
        <p:spPr bwMode="auto">
          <a:xfrm>
            <a:off x="6200236" y="1153088"/>
            <a:ext cx="1523830" cy="136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8000" b="1" kern="12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655E4E-38BB-14C3-B52E-8A31E3055C2F}"/>
              </a:ext>
            </a:extLst>
          </p:cNvPr>
          <p:cNvSpPr txBox="1">
            <a:spLocks/>
          </p:cNvSpPr>
          <p:nvPr/>
        </p:nvSpPr>
        <p:spPr bwMode="auto">
          <a:xfrm>
            <a:off x="6997870" y="259080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sz="5400" b="1" kern="1200" dirty="0">
              <a:latin typeface=".VnAvant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34BE3-87D8-1671-70F1-5CE51CAA407E}"/>
              </a:ext>
            </a:extLst>
          </p:cNvPr>
          <p:cNvSpPr txBox="1">
            <a:spLocks/>
          </p:cNvSpPr>
          <p:nvPr/>
        </p:nvSpPr>
        <p:spPr bwMode="auto">
          <a:xfrm>
            <a:off x="2373256" y="1153088"/>
            <a:ext cx="1523830" cy="136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8000" b="1" kern="1200" dirty="0">
                <a:solidFill>
                  <a:srgbClr val="FF0000"/>
                </a:solidFill>
                <a:latin typeface=".VnAvant" pitchFamily="34" charset="0"/>
              </a:rPr>
              <a:t>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4AC024-A1EB-8C16-4ED6-B4232A79987B}"/>
              </a:ext>
            </a:extLst>
          </p:cNvPr>
          <p:cNvGrpSpPr/>
          <p:nvPr/>
        </p:nvGrpSpPr>
        <p:grpSpPr>
          <a:xfrm>
            <a:off x="1066970" y="2669130"/>
            <a:ext cx="3080997" cy="1704975"/>
            <a:chOff x="1066970" y="2669130"/>
            <a:chExt cx="3080997" cy="170497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DDDFF7-48D6-F76F-9A76-5821B1403C13}"/>
                </a:ext>
              </a:extLst>
            </p:cNvPr>
            <p:cNvSpPr/>
            <p:nvPr/>
          </p:nvSpPr>
          <p:spPr bwMode="auto">
            <a:xfrm>
              <a:off x="1066970" y="2669130"/>
              <a:ext cx="152383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BD5A2A-DCF2-1866-39CE-902AE7D64FC6}"/>
                </a:ext>
              </a:extLst>
            </p:cNvPr>
            <p:cNvSpPr/>
            <p:nvPr/>
          </p:nvSpPr>
          <p:spPr bwMode="auto">
            <a:xfrm>
              <a:off x="2624137" y="2669130"/>
              <a:ext cx="152383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07CB12-CAF2-BBC0-3045-5A554E11C57E}"/>
                </a:ext>
              </a:extLst>
            </p:cNvPr>
            <p:cNvSpPr/>
            <p:nvPr/>
          </p:nvSpPr>
          <p:spPr bwMode="auto">
            <a:xfrm>
              <a:off x="1066970" y="3535905"/>
              <a:ext cx="307975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2A63CA-DB85-92E0-1865-08C56459C20C}"/>
              </a:ext>
            </a:extLst>
          </p:cNvPr>
          <p:cNvSpPr txBox="1">
            <a:spLocks/>
          </p:cNvSpPr>
          <p:nvPr/>
        </p:nvSpPr>
        <p:spPr bwMode="auto">
          <a:xfrm>
            <a:off x="1600455" y="259080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5400" b="1" kern="1200" dirty="0">
                <a:solidFill>
                  <a:srgbClr val="FF0000"/>
                </a:solidFill>
                <a:latin typeface=".VnAvant" pitchFamily="34" charset="0"/>
              </a:rPr>
              <a:t>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9A717B-7242-F33E-955A-4B7F42852B7C}"/>
              </a:ext>
            </a:extLst>
          </p:cNvPr>
          <p:cNvSpPr txBox="1">
            <a:spLocks/>
          </p:cNvSpPr>
          <p:nvPr/>
        </p:nvSpPr>
        <p:spPr bwMode="auto">
          <a:xfrm>
            <a:off x="3048170" y="259080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5400" b="1" kern="1200" dirty="0">
                <a:latin typeface=".VnAvant" pitchFamily="34" charset="0"/>
              </a:rPr>
              <a:t>a</a:t>
            </a:r>
            <a:endParaRPr lang="en-US" sz="5400" b="1" kern="1200" dirty="0">
              <a:latin typeface=".VnAvant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32A5A5-E81A-E19A-CDF4-692E3ED1DCC3}"/>
              </a:ext>
            </a:extLst>
          </p:cNvPr>
          <p:cNvSpPr txBox="1">
            <a:spLocks/>
          </p:cNvSpPr>
          <p:nvPr/>
        </p:nvSpPr>
        <p:spPr bwMode="auto">
          <a:xfrm>
            <a:off x="2314575" y="350733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5400" b="1" kern="1200" dirty="0">
                <a:latin typeface=".VnAvant" pitchFamily="34" charset="0"/>
              </a:rPr>
              <a:t>?</a:t>
            </a:r>
            <a:endParaRPr lang="en-US" sz="5400" b="1" kern="1200" dirty="0">
              <a:latin typeface=".VnAvant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A44BD1-B0D7-6EA6-4692-1A8F738F3DC7}"/>
              </a:ext>
            </a:extLst>
          </p:cNvPr>
          <p:cNvGrpSpPr/>
          <p:nvPr/>
        </p:nvGrpSpPr>
        <p:grpSpPr>
          <a:xfrm>
            <a:off x="5016670" y="2669130"/>
            <a:ext cx="3080997" cy="1704975"/>
            <a:chOff x="1066970" y="2669130"/>
            <a:chExt cx="3080997" cy="170497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79C1AE-0C5D-590A-F803-D3B64BF6628B}"/>
                </a:ext>
              </a:extLst>
            </p:cNvPr>
            <p:cNvSpPr/>
            <p:nvPr/>
          </p:nvSpPr>
          <p:spPr bwMode="auto">
            <a:xfrm>
              <a:off x="1066970" y="2669130"/>
              <a:ext cx="152383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CBE6F7-4EB9-F957-56BC-E1B90A3B9C32}"/>
                </a:ext>
              </a:extLst>
            </p:cNvPr>
            <p:cNvSpPr/>
            <p:nvPr/>
          </p:nvSpPr>
          <p:spPr bwMode="auto">
            <a:xfrm>
              <a:off x="2624137" y="2669130"/>
              <a:ext cx="152383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A70C29-A68D-4DCB-446E-DCBDAAC89D74}"/>
                </a:ext>
              </a:extLst>
            </p:cNvPr>
            <p:cNvSpPr/>
            <p:nvPr/>
          </p:nvSpPr>
          <p:spPr bwMode="auto">
            <a:xfrm>
              <a:off x="1066970" y="3535905"/>
              <a:ext cx="307975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69F04A-3123-5080-5E3C-B4E1E78C2EF1}"/>
              </a:ext>
            </a:extLst>
          </p:cNvPr>
          <p:cNvSpPr txBox="1">
            <a:spLocks/>
          </p:cNvSpPr>
          <p:nvPr/>
        </p:nvSpPr>
        <p:spPr bwMode="auto">
          <a:xfrm>
            <a:off x="5550155" y="259080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5400" b="1" kern="1200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sz="5400" b="1" kern="1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98F183-3EB7-495A-C0AE-9377A64DFCD2}"/>
              </a:ext>
            </a:extLst>
          </p:cNvPr>
          <p:cNvSpPr txBox="1">
            <a:spLocks/>
          </p:cNvSpPr>
          <p:nvPr/>
        </p:nvSpPr>
        <p:spPr bwMode="auto">
          <a:xfrm>
            <a:off x="6997870" y="259080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5400" b="1" kern="1200" dirty="0">
                <a:latin typeface=".VnAvant" pitchFamily="34" charset="0"/>
              </a:rPr>
              <a:t>e</a:t>
            </a:r>
            <a:endParaRPr lang="en-US" sz="5400" b="1" kern="1200" dirty="0">
              <a:latin typeface=".VnAvant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B0D93E-3C58-9E0E-0AC6-BE83E9296717}"/>
              </a:ext>
            </a:extLst>
          </p:cNvPr>
          <p:cNvSpPr txBox="1">
            <a:spLocks/>
          </p:cNvSpPr>
          <p:nvPr/>
        </p:nvSpPr>
        <p:spPr bwMode="auto">
          <a:xfrm>
            <a:off x="6264275" y="350733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5400" b="1" kern="1200" dirty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vi-VN" sz="5400" b="1" kern="1200" dirty="0">
                <a:latin typeface=".VnAvant" pitchFamily="34" charset="0"/>
              </a:rPr>
              <a:t>Î</a:t>
            </a:r>
            <a:endParaRPr lang="en-US" sz="5400" b="1" kern="1200" dirty="0">
              <a:latin typeface=".VnAvant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4181D42-1A72-3194-B235-6E7D534B2921}"/>
              </a:ext>
            </a:extLst>
          </p:cNvPr>
          <p:cNvSpPr txBox="1">
            <a:spLocks/>
          </p:cNvSpPr>
          <p:nvPr/>
        </p:nvSpPr>
        <p:spPr bwMode="auto">
          <a:xfrm>
            <a:off x="2200104" y="3463787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5400" b="1" kern="1200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5400" b="1" kern="1200" dirty="0" err="1">
                <a:latin typeface=".VnAvant" pitchFamily="34" charset="0"/>
              </a:rPr>
              <a:t>a</a:t>
            </a:r>
            <a:endParaRPr lang="en-US" sz="5400" b="1" kern="1200" dirty="0">
              <a:latin typeface=".VnAvant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386BBF-2EE4-A69C-9775-C2A8E93C7E8F}"/>
              </a:ext>
            </a:extLst>
          </p:cNvPr>
          <p:cNvSpPr/>
          <p:nvPr/>
        </p:nvSpPr>
        <p:spPr bwMode="auto">
          <a:xfrm>
            <a:off x="6809752" y="3607594"/>
            <a:ext cx="152399" cy="175326"/>
          </a:xfrm>
          <a:custGeom>
            <a:avLst/>
            <a:gdLst>
              <a:gd name="connsiteX0" fmla="*/ 0 w 269081"/>
              <a:gd name="connsiteY0" fmla="*/ 135731 h 309562"/>
              <a:gd name="connsiteX1" fmla="*/ 88106 w 269081"/>
              <a:gd name="connsiteY1" fmla="*/ 135731 h 309562"/>
              <a:gd name="connsiteX2" fmla="*/ 92869 w 269081"/>
              <a:gd name="connsiteY2" fmla="*/ 130968 h 309562"/>
              <a:gd name="connsiteX3" fmla="*/ 100013 w 269081"/>
              <a:gd name="connsiteY3" fmla="*/ 109537 h 309562"/>
              <a:gd name="connsiteX4" fmla="*/ 116681 w 269081"/>
              <a:gd name="connsiteY4" fmla="*/ 90487 h 309562"/>
              <a:gd name="connsiteX5" fmla="*/ 130969 w 269081"/>
              <a:gd name="connsiteY5" fmla="*/ 88106 h 309562"/>
              <a:gd name="connsiteX6" fmla="*/ 135731 w 269081"/>
              <a:gd name="connsiteY6" fmla="*/ 88106 h 309562"/>
              <a:gd name="connsiteX7" fmla="*/ 157163 w 269081"/>
              <a:gd name="connsiteY7" fmla="*/ 88106 h 309562"/>
              <a:gd name="connsiteX8" fmla="*/ 173831 w 269081"/>
              <a:gd name="connsiteY8" fmla="*/ 100012 h 309562"/>
              <a:gd name="connsiteX9" fmla="*/ 176213 w 269081"/>
              <a:gd name="connsiteY9" fmla="*/ 109537 h 309562"/>
              <a:gd name="connsiteX10" fmla="*/ 180975 w 269081"/>
              <a:gd name="connsiteY10" fmla="*/ 126206 h 309562"/>
              <a:gd name="connsiteX11" fmla="*/ 180975 w 269081"/>
              <a:gd name="connsiteY11" fmla="*/ 140493 h 309562"/>
              <a:gd name="connsiteX12" fmla="*/ 166688 w 269081"/>
              <a:gd name="connsiteY12" fmla="*/ 164306 h 309562"/>
              <a:gd name="connsiteX13" fmla="*/ 159544 w 269081"/>
              <a:gd name="connsiteY13" fmla="*/ 176212 h 309562"/>
              <a:gd name="connsiteX14" fmla="*/ 130969 w 269081"/>
              <a:gd name="connsiteY14" fmla="*/ 202406 h 309562"/>
              <a:gd name="connsiteX15" fmla="*/ 114300 w 269081"/>
              <a:gd name="connsiteY15" fmla="*/ 233362 h 309562"/>
              <a:gd name="connsiteX16" fmla="*/ 104775 w 269081"/>
              <a:gd name="connsiteY16" fmla="*/ 242887 h 309562"/>
              <a:gd name="connsiteX17" fmla="*/ 97631 w 269081"/>
              <a:gd name="connsiteY17" fmla="*/ 259556 h 309562"/>
              <a:gd name="connsiteX18" fmla="*/ 88106 w 269081"/>
              <a:gd name="connsiteY18" fmla="*/ 283368 h 309562"/>
              <a:gd name="connsiteX19" fmla="*/ 80963 w 269081"/>
              <a:gd name="connsiteY19" fmla="*/ 309562 h 309562"/>
              <a:gd name="connsiteX20" fmla="*/ 173831 w 269081"/>
              <a:gd name="connsiteY20" fmla="*/ 309562 h 309562"/>
              <a:gd name="connsiteX21" fmla="*/ 185738 w 269081"/>
              <a:gd name="connsiteY21" fmla="*/ 290512 h 309562"/>
              <a:gd name="connsiteX22" fmla="*/ 192881 w 269081"/>
              <a:gd name="connsiteY22" fmla="*/ 254793 h 309562"/>
              <a:gd name="connsiteX23" fmla="*/ 219075 w 269081"/>
              <a:gd name="connsiteY23" fmla="*/ 235743 h 309562"/>
              <a:gd name="connsiteX24" fmla="*/ 245269 w 269081"/>
              <a:gd name="connsiteY24" fmla="*/ 207168 h 309562"/>
              <a:gd name="connsiteX25" fmla="*/ 264319 w 269081"/>
              <a:gd name="connsiteY25" fmla="*/ 178593 h 309562"/>
              <a:gd name="connsiteX26" fmla="*/ 269081 w 269081"/>
              <a:gd name="connsiteY26" fmla="*/ 147637 h 309562"/>
              <a:gd name="connsiteX27" fmla="*/ 269081 w 269081"/>
              <a:gd name="connsiteY27" fmla="*/ 107156 h 309562"/>
              <a:gd name="connsiteX28" fmla="*/ 250031 w 269081"/>
              <a:gd name="connsiteY28" fmla="*/ 61912 h 309562"/>
              <a:gd name="connsiteX29" fmla="*/ 230981 w 269081"/>
              <a:gd name="connsiteY29" fmla="*/ 30956 h 309562"/>
              <a:gd name="connsiteX30" fmla="*/ 207169 w 269081"/>
              <a:gd name="connsiteY30" fmla="*/ 9525 h 309562"/>
              <a:gd name="connsiteX31" fmla="*/ 183356 w 269081"/>
              <a:gd name="connsiteY31" fmla="*/ 4762 h 309562"/>
              <a:gd name="connsiteX32" fmla="*/ 150019 w 269081"/>
              <a:gd name="connsiteY32" fmla="*/ 0 h 309562"/>
              <a:gd name="connsiteX33" fmla="*/ 114300 w 269081"/>
              <a:gd name="connsiteY33" fmla="*/ 0 h 309562"/>
              <a:gd name="connsiteX34" fmla="*/ 83344 w 269081"/>
              <a:gd name="connsiteY34" fmla="*/ 4762 h 309562"/>
              <a:gd name="connsiteX35" fmla="*/ 50006 w 269081"/>
              <a:gd name="connsiteY35" fmla="*/ 26193 h 309562"/>
              <a:gd name="connsiteX36" fmla="*/ 40481 w 269081"/>
              <a:gd name="connsiteY36" fmla="*/ 35718 h 309562"/>
              <a:gd name="connsiteX37" fmla="*/ 23813 w 269081"/>
              <a:gd name="connsiteY37" fmla="*/ 61912 h 309562"/>
              <a:gd name="connsiteX38" fmla="*/ 0 w 269081"/>
              <a:gd name="connsiteY38" fmla="*/ 135731 h 30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69081" h="309562">
                <a:moveTo>
                  <a:pt x="0" y="135731"/>
                </a:moveTo>
                <a:lnTo>
                  <a:pt x="88106" y="135731"/>
                </a:lnTo>
                <a:lnTo>
                  <a:pt x="92869" y="130968"/>
                </a:lnTo>
                <a:lnTo>
                  <a:pt x="100013" y="109537"/>
                </a:lnTo>
                <a:lnTo>
                  <a:pt x="116681" y="90487"/>
                </a:lnTo>
                <a:lnTo>
                  <a:pt x="130969" y="88106"/>
                </a:lnTo>
                <a:lnTo>
                  <a:pt x="135731" y="88106"/>
                </a:lnTo>
                <a:lnTo>
                  <a:pt x="157163" y="88106"/>
                </a:lnTo>
                <a:lnTo>
                  <a:pt x="173831" y="100012"/>
                </a:lnTo>
                <a:lnTo>
                  <a:pt x="176213" y="109537"/>
                </a:lnTo>
                <a:lnTo>
                  <a:pt x="180975" y="126206"/>
                </a:lnTo>
                <a:lnTo>
                  <a:pt x="180975" y="140493"/>
                </a:lnTo>
                <a:lnTo>
                  <a:pt x="166688" y="164306"/>
                </a:lnTo>
                <a:lnTo>
                  <a:pt x="159544" y="176212"/>
                </a:lnTo>
                <a:lnTo>
                  <a:pt x="130969" y="202406"/>
                </a:lnTo>
                <a:lnTo>
                  <a:pt x="114300" y="233362"/>
                </a:lnTo>
                <a:lnTo>
                  <a:pt x="104775" y="242887"/>
                </a:lnTo>
                <a:lnTo>
                  <a:pt x="97631" y="259556"/>
                </a:lnTo>
                <a:lnTo>
                  <a:pt x="88106" y="283368"/>
                </a:lnTo>
                <a:lnTo>
                  <a:pt x="80963" y="309562"/>
                </a:lnTo>
                <a:lnTo>
                  <a:pt x="173831" y="309562"/>
                </a:lnTo>
                <a:lnTo>
                  <a:pt x="185738" y="290512"/>
                </a:lnTo>
                <a:lnTo>
                  <a:pt x="192881" y="254793"/>
                </a:lnTo>
                <a:lnTo>
                  <a:pt x="219075" y="235743"/>
                </a:lnTo>
                <a:lnTo>
                  <a:pt x="245269" y="207168"/>
                </a:lnTo>
                <a:lnTo>
                  <a:pt x="264319" y="178593"/>
                </a:lnTo>
                <a:lnTo>
                  <a:pt x="269081" y="147637"/>
                </a:lnTo>
                <a:lnTo>
                  <a:pt x="269081" y="107156"/>
                </a:lnTo>
                <a:lnTo>
                  <a:pt x="250031" y="61912"/>
                </a:lnTo>
                <a:lnTo>
                  <a:pt x="230981" y="30956"/>
                </a:lnTo>
                <a:lnTo>
                  <a:pt x="207169" y="9525"/>
                </a:lnTo>
                <a:lnTo>
                  <a:pt x="183356" y="4762"/>
                </a:lnTo>
                <a:lnTo>
                  <a:pt x="150019" y="0"/>
                </a:lnTo>
                <a:lnTo>
                  <a:pt x="114300" y="0"/>
                </a:lnTo>
                <a:lnTo>
                  <a:pt x="83344" y="4762"/>
                </a:lnTo>
                <a:lnTo>
                  <a:pt x="50006" y="26193"/>
                </a:lnTo>
                <a:lnTo>
                  <a:pt x="40481" y="35718"/>
                </a:lnTo>
                <a:lnTo>
                  <a:pt x="23813" y="61912"/>
                </a:lnTo>
                <a:lnTo>
                  <a:pt x="0" y="135731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8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0" grpId="1"/>
      <p:bldP spid="15" grpId="0"/>
      <p:bldP spid="16" grpId="0"/>
      <p:bldP spid="17" grpId="0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9BAE03-F667-19D0-31A0-BFC57D73415E}"/>
              </a:ext>
            </a:extLst>
          </p:cNvPr>
          <p:cNvSpPr/>
          <p:nvPr/>
        </p:nvSpPr>
        <p:spPr bwMode="auto">
          <a:xfrm>
            <a:off x="1676400" y="2883648"/>
            <a:ext cx="1937827" cy="11549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r, 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712E42-037E-8648-D6BD-04E85309CD02}"/>
              </a:ext>
            </a:extLst>
          </p:cNvPr>
          <p:cNvGrpSpPr/>
          <p:nvPr/>
        </p:nvGrpSpPr>
        <p:grpSpPr>
          <a:xfrm>
            <a:off x="3619499" y="1600809"/>
            <a:ext cx="3543301" cy="1828191"/>
            <a:chOff x="3619499" y="1600809"/>
            <a:chExt cx="3543301" cy="182819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FD54FD7-FED2-EAFB-E848-91149689F01F}"/>
                </a:ext>
              </a:extLst>
            </p:cNvPr>
            <p:cNvCxnSpPr>
              <a:cxnSpLocks/>
              <a:endCxn id="26" idx="1"/>
            </p:cNvCxnSpPr>
            <p:nvPr/>
          </p:nvCxnSpPr>
          <p:spPr bwMode="auto">
            <a:xfrm flipV="1">
              <a:off x="3619499" y="1988210"/>
              <a:ext cx="1490168" cy="1440790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A4F7572-8F89-78A2-E83A-774A72559E7A}"/>
                </a:ext>
              </a:extLst>
            </p:cNvPr>
            <p:cNvSpPr/>
            <p:nvPr/>
          </p:nvSpPr>
          <p:spPr bwMode="auto">
            <a:xfrm>
              <a:off x="5109667" y="1600809"/>
              <a:ext cx="2053133" cy="774802"/>
            </a:xfrm>
            <a:prstGeom prst="round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4000" b="1" dirty="0">
                  <a:latin typeface=".VnAvant" panose="020B7200000000000000" pitchFamily="34" charset="0"/>
                </a:rPr>
                <a:t>o, «, ¬</a:t>
              </a:r>
              <a:endParaRPr kumimoji="0" lang="en-US" sz="4000" b="1" i="0" u="none" strike="noStrike" cap="none" normalizeH="0" baseline="0" dirty="0">
                <a:ln>
                  <a:noFill/>
                </a:ln>
                <a:effectLst/>
                <a:latin typeface=".VnAvant" panose="020B72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B39429-8FE0-9270-3FFC-7694C3BCD00E}"/>
              </a:ext>
            </a:extLst>
          </p:cNvPr>
          <p:cNvGrpSpPr/>
          <p:nvPr/>
        </p:nvGrpSpPr>
        <p:grpSpPr>
          <a:xfrm>
            <a:off x="3614227" y="3461124"/>
            <a:ext cx="3548573" cy="1788449"/>
            <a:chOff x="3614227" y="3461124"/>
            <a:chExt cx="3548573" cy="178844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64478E7-8079-707F-B556-C2C7EC751A25}"/>
                </a:ext>
              </a:extLst>
            </p:cNvPr>
            <p:cNvCxnSpPr>
              <a:cxnSpLocks/>
              <a:stCxn id="5" idx="3"/>
              <a:endCxn id="30" idx="1"/>
            </p:cNvCxnSpPr>
            <p:nvPr/>
          </p:nvCxnSpPr>
          <p:spPr bwMode="auto">
            <a:xfrm>
              <a:off x="3614227" y="3461124"/>
              <a:ext cx="1491173" cy="1401048"/>
            </a:xfrm>
            <a:prstGeom prst="straightConnector1">
              <a:avLst/>
            </a:prstGeom>
            <a:ln w="38100">
              <a:headEnd type="none" w="med" len="med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7254B52-201B-9BF7-A4C0-D0F6606887F5}"/>
                </a:ext>
              </a:extLst>
            </p:cNvPr>
            <p:cNvSpPr/>
            <p:nvPr/>
          </p:nvSpPr>
          <p:spPr bwMode="auto">
            <a:xfrm>
              <a:off x="5105400" y="4474771"/>
              <a:ext cx="2057400" cy="774802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4000" b="1" dirty="0">
                  <a:latin typeface=".VnAvant" panose="020B7200000000000000" pitchFamily="34" charset="0"/>
                </a:rPr>
                <a:t>e, ª</a:t>
              </a:r>
              <a:endParaRPr kumimoji="0" lang="en-US" sz="4000" b="1" i="0" u="none" strike="noStrike" cap="none" normalizeH="0" baseline="0" dirty="0">
                <a:ln>
                  <a:noFill/>
                </a:ln>
                <a:effectLst/>
                <a:latin typeface="VNI-Avo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87C5E8F-B52A-B520-58D1-626FEBE9986E}"/>
              </a:ext>
            </a:extLst>
          </p:cNvPr>
          <p:cNvGrpSpPr/>
          <p:nvPr/>
        </p:nvGrpSpPr>
        <p:grpSpPr>
          <a:xfrm>
            <a:off x="3622761" y="3037833"/>
            <a:ext cx="4378239" cy="774802"/>
            <a:chOff x="3622761" y="3037833"/>
            <a:chExt cx="4378239" cy="7748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AA3A1C6-969C-1ACC-B145-41988053C8A4}"/>
                </a:ext>
              </a:extLst>
            </p:cNvPr>
            <p:cNvGrpSpPr/>
            <p:nvPr/>
          </p:nvGrpSpPr>
          <p:grpSpPr>
            <a:xfrm>
              <a:off x="3622761" y="3037833"/>
              <a:ext cx="4378239" cy="774802"/>
              <a:chOff x="3622761" y="3037833"/>
              <a:chExt cx="4378239" cy="774802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3860F95-55F3-83B8-5EB3-A1668230ECAC}"/>
                  </a:ext>
                </a:extLst>
              </p:cNvPr>
              <p:cNvCxnSpPr>
                <a:cxnSpLocks/>
                <a:endCxn id="29" idx="1"/>
              </p:cNvCxnSpPr>
              <p:nvPr/>
            </p:nvCxnSpPr>
            <p:spPr bwMode="auto">
              <a:xfrm flipV="1">
                <a:off x="3622761" y="3425234"/>
                <a:ext cx="2136084" cy="12802"/>
              </a:xfrm>
              <a:prstGeom prst="straightConnector1">
                <a:avLst/>
              </a:prstGeom>
              <a:ln w="38100">
                <a:headEnd type="none" w="med" len="med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E04A508-DB7A-B300-FAD4-EBE50BAF4397}"/>
                  </a:ext>
                </a:extLst>
              </p:cNvPr>
              <p:cNvSpPr/>
              <p:nvPr/>
            </p:nvSpPr>
            <p:spPr bwMode="auto">
              <a:xfrm>
                <a:off x="5758845" y="3037833"/>
                <a:ext cx="2242155" cy="774802"/>
              </a:xfrm>
              <a:prstGeom prst="roundRect">
                <a:avLst/>
              </a:prstGeom>
              <a:solidFill>
                <a:srgbClr val="CCFF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000" b="1" dirty="0">
                    <a:latin typeface=".VnAvant" panose="020B7200000000000000" pitchFamily="34" charset="0"/>
                  </a:rPr>
                  <a:t>a, u, u  </a:t>
                </a:r>
                <a:endParaRPr kumimoji="0" lang="en-US" sz="4000" b="1" i="0" u="none" strike="noStrike" cap="none" normalizeH="0" baseline="0" dirty="0">
                  <a:ln>
                    <a:noFill/>
                  </a:ln>
                  <a:effectLst/>
                  <a:latin typeface="VNI-Avo" pitchFamily="2" charset="0"/>
                </a:endParaRPr>
              </a:p>
            </p:txBody>
          </p:sp>
        </p:grp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6936932-EA85-770C-EEB1-6A627A87629A}"/>
                </a:ext>
              </a:extLst>
            </p:cNvPr>
            <p:cNvSpPr/>
            <p:nvPr/>
          </p:nvSpPr>
          <p:spPr bwMode="auto">
            <a:xfrm rot="900000">
              <a:off x="7553325" y="3250089"/>
              <a:ext cx="105570" cy="98621"/>
            </a:xfrm>
            <a:custGeom>
              <a:avLst/>
              <a:gdLst>
                <a:gd name="connsiteX0" fmla="*/ 0 w 269081"/>
                <a:gd name="connsiteY0" fmla="*/ 135731 h 309562"/>
                <a:gd name="connsiteX1" fmla="*/ 88106 w 269081"/>
                <a:gd name="connsiteY1" fmla="*/ 135731 h 309562"/>
                <a:gd name="connsiteX2" fmla="*/ 92869 w 269081"/>
                <a:gd name="connsiteY2" fmla="*/ 130968 h 309562"/>
                <a:gd name="connsiteX3" fmla="*/ 100013 w 269081"/>
                <a:gd name="connsiteY3" fmla="*/ 109537 h 309562"/>
                <a:gd name="connsiteX4" fmla="*/ 116681 w 269081"/>
                <a:gd name="connsiteY4" fmla="*/ 90487 h 309562"/>
                <a:gd name="connsiteX5" fmla="*/ 130969 w 269081"/>
                <a:gd name="connsiteY5" fmla="*/ 88106 h 309562"/>
                <a:gd name="connsiteX6" fmla="*/ 135731 w 269081"/>
                <a:gd name="connsiteY6" fmla="*/ 88106 h 309562"/>
                <a:gd name="connsiteX7" fmla="*/ 157163 w 269081"/>
                <a:gd name="connsiteY7" fmla="*/ 88106 h 309562"/>
                <a:gd name="connsiteX8" fmla="*/ 173831 w 269081"/>
                <a:gd name="connsiteY8" fmla="*/ 100012 h 309562"/>
                <a:gd name="connsiteX9" fmla="*/ 176213 w 269081"/>
                <a:gd name="connsiteY9" fmla="*/ 109537 h 309562"/>
                <a:gd name="connsiteX10" fmla="*/ 180975 w 269081"/>
                <a:gd name="connsiteY10" fmla="*/ 126206 h 309562"/>
                <a:gd name="connsiteX11" fmla="*/ 180975 w 269081"/>
                <a:gd name="connsiteY11" fmla="*/ 140493 h 309562"/>
                <a:gd name="connsiteX12" fmla="*/ 166688 w 269081"/>
                <a:gd name="connsiteY12" fmla="*/ 164306 h 309562"/>
                <a:gd name="connsiteX13" fmla="*/ 159544 w 269081"/>
                <a:gd name="connsiteY13" fmla="*/ 176212 h 309562"/>
                <a:gd name="connsiteX14" fmla="*/ 130969 w 269081"/>
                <a:gd name="connsiteY14" fmla="*/ 202406 h 309562"/>
                <a:gd name="connsiteX15" fmla="*/ 114300 w 269081"/>
                <a:gd name="connsiteY15" fmla="*/ 233362 h 309562"/>
                <a:gd name="connsiteX16" fmla="*/ 104775 w 269081"/>
                <a:gd name="connsiteY16" fmla="*/ 242887 h 309562"/>
                <a:gd name="connsiteX17" fmla="*/ 97631 w 269081"/>
                <a:gd name="connsiteY17" fmla="*/ 259556 h 309562"/>
                <a:gd name="connsiteX18" fmla="*/ 88106 w 269081"/>
                <a:gd name="connsiteY18" fmla="*/ 283368 h 309562"/>
                <a:gd name="connsiteX19" fmla="*/ 80963 w 269081"/>
                <a:gd name="connsiteY19" fmla="*/ 309562 h 309562"/>
                <a:gd name="connsiteX20" fmla="*/ 173831 w 269081"/>
                <a:gd name="connsiteY20" fmla="*/ 309562 h 309562"/>
                <a:gd name="connsiteX21" fmla="*/ 185738 w 269081"/>
                <a:gd name="connsiteY21" fmla="*/ 290512 h 309562"/>
                <a:gd name="connsiteX22" fmla="*/ 192881 w 269081"/>
                <a:gd name="connsiteY22" fmla="*/ 254793 h 309562"/>
                <a:gd name="connsiteX23" fmla="*/ 219075 w 269081"/>
                <a:gd name="connsiteY23" fmla="*/ 235743 h 309562"/>
                <a:gd name="connsiteX24" fmla="*/ 245269 w 269081"/>
                <a:gd name="connsiteY24" fmla="*/ 207168 h 309562"/>
                <a:gd name="connsiteX25" fmla="*/ 264319 w 269081"/>
                <a:gd name="connsiteY25" fmla="*/ 178593 h 309562"/>
                <a:gd name="connsiteX26" fmla="*/ 269081 w 269081"/>
                <a:gd name="connsiteY26" fmla="*/ 147637 h 309562"/>
                <a:gd name="connsiteX27" fmla="*/ 269081 w 269081"/>
                <a:gd name="connsiteY27" fmla="*/ 107156 h 309562"/>
                <a:gd name="connsiteX28" fmla="*/ 250031 w 269081"/>
                <a:gd name="connsiteY28" fmla="*/ 61912 h 309562"/>
                <a:gd name="connsiteX29" fmla="*/ 230981 w 269081"/>
                <a:gd name="connsiteY29" fmla="*/ 30956 h 309562"/>
                <a:gd name="connsiteX30" fmla="*/ 207169 w 269081"/>
                <a:gd name="connsiteY30" fmla="*/ 9525 h 309562"/>
                <a:gd name="connsiteX31" fmla="*/ 183356 w 269081"/>
                <a:gd name="connsiteY31" fmla="*/ 4762 h 309562"/>
                <a:gd name="connsiteX32" fmla="*/ 150019 w 269081"/>
                <a:gd name="connsiteY32" fmla="*/ 0 h 309562"/>
                <a:gd name="connsiteX33" fmla="*/ 114300 w 269081"/>
                <a:gd name="connsiteY33" fmla="*/ 0 h 309562"/>
                <a:gd name="connsiteX34" fmla="*/ 83344 w 269081"/>
                <a:gd name="connsiteY34" fmla="*/ 4762 h 309562"/>
                <a:gd name="connsiteX35" fmla="*/ 50006 w 269081"/>
                <a:gd name="connsiteY35" fmla="*/ 26193 h 309562"/>
                <a:gd name="connsiteX36" fmla="*/ 40481 w 269081"/>
                <a:gd name="connsiteY36" fmla="*/ 35718 h 309562"/>
                <a:gd name="connsiteX37" fmla="*/ 23813 w 269081"/>
                <a:gd name="connsiteY37" fmla="*/ 61912 h 309562"/>
                <a:gd name="connsiteX38" fmla="*/ 0 w 269081"/>
                <a:gd name="connsiteY38" fmla="*/ 135731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9081" h="309562">
                  <a:moveTo>
                    <a:pt x="0" y="135731"/>
                  </a:moveTo>
                  <a:lnTo>
                    <a:pt x="88106" y="135731"/>
                  </a:lnTo>
                  <a:lnTo>
                    <a:pt x="92869" y="130968"/>
                  </a:lnTo>
                  <a:lnTo>
                    <a:pt x="100013" y="109537"/>
                  </a:lnTo>
                  <a:lnTo>
                    <a:pt x="116681" y="90487"/>
                  </a:lnTo>
                  <a:lnTo>
                    <a:pt x="130969" y="88106"/>
                  </a:lnTo>
                  <a:lnTo>
                    <a:pt x="135731" y="88106"/>
                  </a:lnTo>
                  <a:lnTo>
                    <a:pt x="157163" y="88106"/>
                  </a:lnTo>
                  <a:lnTo>
                    <a:pt x="173831" y="100012"/>
                  </a:lnTo>
                  <a:lnTo>
                    <a:pt x="176213" y="109537"/>
                  </a:lnTo>
                  <a:lnTo>
                    <a:pt x="180975" y="126206"/>
                  </a:lnTo>
                  <a:lnTo>
                    <a:pt x="180975" y="140493"/>
                  </a:lnTo>
                  <a:lnTo>
                    <a:pt x="166688" y="164306"/>
                  </a:lnTo>
                  <a:lnTo>
                    <a:pt x="159544" y="176212"/>
                  </a:lnTo>
                  <a:lnTo>
                    <a:pt x="130969" y="202406"/>
                  </a:lnTo>
                  <a:lnTo>
                    <a:pt x="114300" y="233362"/>
                  </a:lnTo>
                  <a:lnTo>
                    <a:pt x="104775" y="242887"/>
                  </a:lnTo>
                  <a:lnTo>
                    <a:pt x="97631" y="259556"/>
                  </a:lnTo>
                  <a:lnTo>
                    <a:pt x="88106" y="283368"/>
                  </a:lnTo>
                  <a:lnTo>
                    <a:pt x="80963" y="309562"/>
                  </a:lnTo>
                  <a:lnTo>
                    <a:pt x="173831" y="309562"/>
                  </a:lnTo>
                  <a:lnTo>
                    <a:pt x="185738" y="290512"/>
                  </a:lnTo>
                  <a:lnTo>
                    <a:pt x="192881" y="254793"/>
                  </a:lnTo>
                  <a:lnTo>
                    <a:pt x="219075" y="235743"/>
                  </a:lnTo>
                  <a:lnTo>
                    <a:pt x="245269" y="207168"/>
                  </a:lnTo>
                  <a:lnTo>
                    <a:pt x="264319" y="178593"/>
                  </a:lnTo>
                  <a:lnTo>
                    <a:pt x="269081" y="147637"/>
                  </a:lnTo>
                  <a:lnTo>
                    <a:pt x="269081" y="107156"/>
                  </a:lnTo>
                  <a:lnTo>
                    <a:pt x="250031" y="61912"/>
                  </a:lnTo>
                  <a:lnTo>
                    <a:pt x="230981" y="30956"/>
                  </a:lnTo>
                  <a:lnTo>
                    <a:pt x="207169" y="9525"/>
                  </a:lnTo>
                  <a:lnTo>
                    <a:pt x="183356" y="4762"/>
                  </a:lnTo>
                  <a:lnTo>
                    <a:pt x="150019" y="0"/>
                  </a:lnTo>
                  <a:lnTo>
                    <a:pt x="114300" y="0"/>
                  </a:lnTo>
                  <a:lnTo>
                    <a:pt x="83344" y="4762"/>
                  </a:lnTo>
                  <a:lnTo>
                    <a:pt x="50006" y="26193"/>
                  </a:lnTo>
                  <a:lnTo>
                    <a:pt x="40481" y="35718"/>
                  </a:lnTo>
                  <a:lnTo>
                    <a:pt x="23813" y="61912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/>
            </a:solidFill>
            <a:ln w="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70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51D594-6E1E-9E34-484F-4E6CF1D82359}"/>
              </a:ext>
            </a:extLst>
          </p:cNvPr>
          <p:cNvSpPr txBox="1">
            <a:spLocks/>
          </p:cNvSpPr>
          <p:nvPr/>
        </p:nvSpPr>
        <p:spPr bwMode="auto">
          <a:xfrm>
            <a:off x="2286000" y="2057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0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s¶  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sÏ</a:t>
            </a:r>
            <a:r>
              <a:rPr lang="en-US" sz="60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sß</a:t>
            </a:r>
            <a:endParaRPr lang="en-US" sz="6000" b="1" kern="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D1F39F-D639-BA76-CF79-6BC216D1DDB5}"/>
              </a:ext>
            </a:extLst>
          </p:cNvPr>
          <p:cNvSpPr txBox="1">
            <a:spLocks/>
          </p:cNvSpPr>
          <p:nvPr/>
        </p:nvSpPr>
        <p:spPr bwMode="auto">
          <a:xfrm>
            <a:off x="2286000" y="2057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r>
              <a:rPr lang="en-US" sz="60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¶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Ï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ß</a:t>
            </a:r>
            <a:endParaRPr lang="en-US" sz="6000" b="1" kern="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4B2318-6C77-11F8-A11A-07E5879E9BA4}"/>
              </a:ext>
            </a:extLst>
          </p:cNvPr>
          <p:cNvSpPr txBox="1">
            <a:spLocks/>
          </p:cNvSpPr>
          <p:nvPr/>
        </p:nvSpPr>
        <p:spPr bwMode="auto">
          <a:xfrm>
            <a:off x="2286000" y="2057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0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s¶  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sÏ</a:t>
            </a:r>
            <a:r>
              <a:rPr lang="en-US" sz="60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sß</a:t>
            </a:r>
            <a:endParaRPr lang="en-US" sz="6000" b="1" kern="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5DEAFF-DFBB-D857-C9D3-87707E200EF1}"/>
              </a:ext>
            </a:extLst>
          </p:cNvPr>
          <p:cNvSpPr txBox="1">
            <a:spLocks/>
          </p:cNvSpPr>
          <p:nvPr/>
        </p:nvSpPr>
        <p:spPr bwMode="auto">
          <a:xfrm>
            <a:off x="-1447800" y="205490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0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r¹  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rÕ</a:t>
            </a:r>
            <a:r>
              <a:rPr lang="en-US" sz="60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ræ</a:t>
            </a:r>
            <a:endParaRPr lang="en-US" sz="6000" b="1" kern="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C535B4-FC88-4948-DD06-DF91B2CEED89}"/>
              </a:ext>
            </a:extLst>
          </p:cNvPr>
          <p:cNvSpPr txBox="1">
            <a:spLocks/>
          </p:cNvSpPr>
          <p:nvPr/>
        </p:nvSpPr>
        <p:spPr bwMode="auto">
          <a:xfrm>
            <a:off x="-1447800" y="204946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60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¹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Õ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æ</a:t>
            </a:r>
            <a:endParaRPr lang="en-US" sz="6000" b="1" kern="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103176-2989-4A7A-5007-C7B7C4FBBF3B}"/>
              </a:ext>
            </a:extLst>
          </p:cNvPr>
          <p:cNvSpPr txBox="1">
            <a:spLocks/>
          </p:cNvSpPr>
          <p:nvPr/>
        </p:nvSpPr>
        <p:spPr bwMode="auto">
          <a:xfrm>
            <a:off x="-1447800" y="205036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0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r¹  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rÕ</a:t>
            </a:r>
            <a:r>
              <a:rPr lang="en-US" sz="60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ræ</a:t>
            </a:r>
            <a:endParaRPr lang="en-US" sz="6000" b="1" kern="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5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54A533-EC5E-17AE-2636-0A86CC3C3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90"/>
          <a:stretch/>
        </p:blipFill>
        <p:spPr>
          <a:xfrm>
            <a:off x="193430" y="3189111"/>
            <a:ext cx="1905000" cy="1524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1E5FB4-6A85-CEE3-87BA-5BBD58B770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0" r="50098"/>
          <a:stretch/>
        </p:blipFill>
        <p:spPr>
          <a:xfrm>
            <a:off x="2249159" y="3200400"/>
            <a:ext cx="2170442" cy="151271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646610-32CC-B35B-AD59-8B83F912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3" r="25146"/>
          <a:stretch/>
        </p:blipFill>
        <p:spPr>
          <a:xfrm>
            <a:off x="4622244" y="3189111"/>
            <a:ext cx="1981199" cy="1524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916EBF-7264-7E74-4A76-1793C816E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4" r="2776"/>
          <a:stretch/>
        </p:blipFill>
        <p:spPr>
          <a:xfrm>
            <a:off x="6806086" y="3172178"/>
            <a:ext cx="1981199" cy="1524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7BADDB-FC4C-9C38-E0FB-23C9877DC70B}"/>
              </a:ext>
            </a:extLst>
          </p:cNvPr>
          <p:cNvSpPr/>
          <p:nvPr/>
        </p:nvSpPr>
        <p:spPr bwMode="auto">
          <a:xfrm>
            <a:off x="476040" y="4974771"/>
            <a:ext cx="1339781" cy="448330"/>
          </a:xfrm>
          <a:prstGeom prst="rect">
            <a:avLst/>
          </a:prstGeom>
          <a:solidFill>
            <a:schemeClr val="bg1">
              <a:alpha val="9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44B4BC-CB54-6CC1-A439-95B217EC50D2}"/>
              </a:ext>
            </a:extLst>
          </p:cNvPr>
          <p:cNvSpPr/>
          <p:nvPr/>
        </p:nvSpPr>
        <p:spPr bwMode="auto">
          <a:xfrm>
            <a:off x="2600013" y="4974771"/>
            <a:ext cx="1339781" cy="448330"/>
          </a:xfrm>
          <a:prstGeom prst="rect">
            <a:avLst/>
          </a:prstGeom>
          <a:solidFill>
            <a:schemeClr val="bg1">
              <a:alpha val="9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B93EC9-E4C5-6144-771D-0C45EAC1FD9A}"/>
              </a:ext>
            </a:extLst>
          </p:cNvPr>
          <p:cNvSpPr/>
          <p:nvPr/>
        </p:nvSpPr>
        <p:spPr bwMode="auto">
          <a:xfrm>
            <a:off x="4863403" y="4974771"/>
            <a:ext cx="1339781" cy="448330"/>
          </a:xfrm>
          <a:prstGeom prst="rect">
            <a:avLst/>
          </a:prstGeom>
          <a:solidFill>
            <a:schemeClr val="bg1">
              <a:alpha val="9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0238AE-5ADA-B659-E593-60CA2A3B9260}"/>
              </a:ext>
            </a:extLst>
          </p:cNvPr>
          <p:cNvSpPr/>
          <p:nvPr/>
        </p:nvSpPr>
        <p:spPr bwMode="auto">
          <a:xfrm>
            <a:off x="7126794" y="4974771"/>
            <a:ext cx="1339781" cy="448330"/>
          </a:xfrm>
          <a:prstGeom prst="rect">
            <a:avLst/>
          </a:prstGeom>
          <a:solidFill>
            <a:schemeClr val="bg1">
              <a:alpha val="9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9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F1776E8-84EC-EB14-F43D-919261A0E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D8D18D-7C5C-4A4E-84BB-41BDD0C22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r="1275" b="14254"/>
          <a:stretch/>
        </p:blipFill>
        <p:spPr>
          <a:xfrm>
            <a:off x="733425" y="1892365"/>
            <a:ext cx="7820025" cy="397503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9B7585-BC64-2316-71E6-64439327C9BA}"/>
              </a:ext>
            </a:extLst>
          </p:cNvPr>
          <p:cNvSpPr/>
          <p:nvPr/>
        </p:nvSpPr>
        <p:spPr>
          <a:xfrm>
            <a:off x="3172180" y="1132341"/>
            <a:ext cx="2856792" cy="90024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ĐỐ CHỮ?</a:t>
            </a:r>
          </a:p>
        </p:txBody>
      </p:sp>
      <p:pic>
        <p:nvPicPr>
          <p:cNvPr id="24" name="Picture 2" descr="Những Câu Đố Vui Cho Bé">
            <a:extLst>
              <a:ext uri="{FF2B5EF4-FFF2-40B4-BE49-F238E27FC236}">
                <a16:creationId xmlns:a16="http://schemas.microsoft.com/office/drawing/2014/main" id="{0BBC2018-27CC-5C68-7D86-6F42AEBD0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89604" l="7200" r="90000">
                        <a14:foregroundMark x1="7200" y1="69802" x2="7200" y2="69802"/>
                        <a14:foregroundMark x1="26400" y1="61386" x2="26400" y2="61386"/>
                        <a14:foregroundMark x1="26000" y1="55446" x2="26000" y2="55446"/>
                        <a14:foregroundMark x1="24400" y1="68317" x2="24400" y2="68317"/>
                        <a14:foregroundMark x1="52000" y1="67822" x2="52000" y2="67822"/>
                        <a14:foregroundMark x1="50000" y1="75248" x2="50000" y2="75248"/>
                        <a14:foregroundMark x1="32400" y1="55941" x2="32400" y2="55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41"/>
          <a:stretch/>
        </p:blipFill>
        <p:spPr bwMode="auto">
          <a:xfrm>
            <a:off x="1903416" y="483271"/>
            <a:ext cx="1058798" cy="12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FD62EE81-4D5B-DBB9-E9F2-C0137FB4C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66" b="90000" l="2031" r="90000">
                        <a14:foregroundMark x1="15937" y1="28359" x2="15937" y2="28359"/>
                        <a14:foregroundMark x1="14688" y1="22656" x2="17891" y2="22188"/>
                        <a14:foregroundMark x1="28750" y1="21563" x2="29766" y2="21563"/>
                        <a14:foregroundMark x1="15937" y1="6563" x2="15937" y2="6563"/>
                        <a14:foregroundMark x1="12734" y1="2266" x2="12734" y2="2266"/>
                        <a14:foregroundMark x1="8594" y1="3438" x2="8594" y2="3438"/>
                        <a14:foregroundMark x1="4219" y1="3203" x2="4219" y2="3203"/>
                        <a14:foregroundMark x1="2031" y1="3203" x2="2031" y2="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687" b="48980"/>
          <a:stretch/>
        </p:blipFill>
        <p:spPr bwMode="auto">
          <a:xfrm>
            <a:off x="566738" y="1733151"/>
            <a:ext cx="5400011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255BEE3D-3190-6B86-198F-AD14C0FB1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38" b="90000" l="10000" r="97188">
                        <a14:foregroundMark x1="73984" y1="19766" x2="73984" y2="19766"/>
                        <a14:foregroundMark x1="71406" y1="3438" x2="71406" y2="3438"/>
                        <a14:foregroundMark x1="97188" y1="16328" x2="97188" y2="16328"/>
                        <a14:backgroundMark x1="52969" y1="73281" x2="52969" y2="73281"/>
                        <a14:backgroundMark x1="45703" y1="71875" x2="45703" y2="71875"/>
                        <a14:backgroundMark x1="38984" y1="71875" x2="38984" y2="71875"/>
                        <a14:backgroundMark x1="38906" y1="72109" x2="39844" y2="73281"/>
                        <a14:backgroundMark x1="56328" y1="71172" x2="56797" y2="68906"/>
                        <a14:backgroundMark x1="57734" y1="60781" x2="58047" y2="57813"/>
                        <a14:backgroundMark x1="58672" y1="57578" x2="60859" y2="57344"/>
                        <a14:backgroundMark x1="61094" y1="57344" x2="61094" y2="57344"/>
                        <a14:backgroundMark x1="63984" y1="74609" x2="67344" y2="78906"/>
                        <a14:backgroundMark x1="75859" y1="81875" x2="79297" y2="82734"/>
                        <a14:backgroundMark x1="85859" y1="79141" x2="88906" y2="75078"/>
                        <a14:backgroundMark x1="91016" y1="66641" x2="91719" y2="63281"/>
                        <a14:backgroundMark x1="91953" y1="57109" x2="91172" y2="54688"/>
                        <a14:backgroundMark x1="89063" y1="53516" x2="89063" y2="53516"/>
                        <a14:backgroundMark x1="85781" y1="53750" x2="85078" y2="53750"/>
                        <a14:backgroundMark x1="84297" y1="54219" x2="84297" y2="54219"/>
                        <a14:backgroundMark x1="86563" y1="53984" x2="90078" y2="55078"/>
                        <a14:backgroundMark x1="93906" y1="56016" x2="94844" y2="57344"/>
                        <a14:backgroundMark x1="96797" y1="60781" x2="96328" y2="64609"/>
                        <a14:backgroundMark x1="94688" y1="70313" x2="93281" y2="76641"/>
                        <a14:backgroundMark x1="91406" y1="83203" x2="87266" y2="87109"/>
                        <a14:backgroundMark x1="79766" y1="86406" x2="73750" y2="87500"/>
                        <a14:backgroundMark x1="63359" y1="82344" x2="61328" y2="79609"/>
                        <a14:backgroundMark x1="58906" y1="68906" x2="58906" y2="67578"/>
                        <a14:backgroundMark x1="58438" y1="61250" x2="58047" y2="60078"/>
                        <a14:backgroundMark x1="56563" y1="56484" x2="56094" y2="56250"/>
                        <a14:backgroundMark x1="52734" y1="54219" x2="51953" y2="54219"/>
                        <a14:backgroundMark x1="50781" y1="54219" x2="49922" y2="54844"/>
                        <a14:backgroundMark x1="48203" y1="56953" x2="47500" y2="59844"/>
                        <a14:backgroundMark x1="46172" y1="67813" x2="46016" y2="69844"/>
                        <a14:backgroundMark x1="46406" y1="72578" x2="47813" y2="74375"/>
                        <a14:backgroundMark x1="52500" y1="74141" x2="52500" y2="74141"/>
                        <a14:backgroundMark x1="55703" y1="74609" x2="57578" y2="75703"/>
                        <a14:backgroundMark x1="63281" y1="77344" x2="64531" y2="77969"/>
                        <a14:backgroundMark x1="69531" y1="77969" x2="70313" y2="78203"/>
                        <a14:backgroundMark x1="69375" y1="78203" x2="59219" y2="76875"/>
                        <a14:backgroundMark x1="40156" y1="75078" x2="40156" y2="75078"/>
                        <a14:backgroundMark x1="36719" y1="73906" x2="35078" y2="73672"/>
                        <a14:backgroundMark x1="35000" y1="73047" x2="35000" y2="73047"/>
                        <a14:backgroundMark x1="36250" y1="73281" x2="36406" y2="74375"/>
                        <a14:backgroundMark x1="37813" y1="75313" x2="39844" y2="76406"/>
                        <a14:backgroundMark x1="47578" y1="78203" x2="50547" y2="79141"/>
                        <a14:backgroundMark x1="54922" y1="79609" x2="56172" y2="81172"/>
                        <a14:backgroundMark x1="58047" y1="83906" x2="59453" y2="87266"/>
                        <a14:backgroundMark x1="64922" y1="90703" x2="69375" y2="90703"/>
                        <a14:backgroundMark x1="77266" y1="89531" x2="79063" y2="89141"/>
                        <a14:backgroundMark x1="86563" y1="85234" x2="87266" y2="83906"/>
                        <a14:backgroundMark x1="90469" y1="77109" x2="91641" y2="73906"/>
                        <a14:backgroundMark x1="94844" y1="61016" x2="94844" y2="60313"/>
                        <a14:backgroundMark x1="90234" y1="56484" x2="88594" y2="56250"/>
                        <a14:backgroundMark x1="83047" y1="53047" x2="83047" y2="53047"/>
                        <a14:backgroundMark x1="80547" y1="53047" x2="80547" y2="53047"/>
                        <a14:backgroundMark x1="80234" y1="53516" x2="80234" y2="53516"/>
                        <a14:backgroundMark x1="80078" y1="53750" x2="80078" y2="53750"/>
                        <a14:backgroundMark x1="61328" y1="53984" x2="61328" y2="53984"/>
                        <a14:backgroundMark x1="62813" y1="53750" x2="62813" y2="53750"/>
                        <a14:backgroundMark x1="63281" y1="53750" x2="63828" y2="53516"/>
                        <a14:backgroundMark x1="65625" y1="56953" x2="65625" y2="56953"/>
                        <a14:backgroundMark x1="67266" y1="56016" x2="67266" y2="56016"/>
                        <a14:backgroundMark x1="67734" y1="55547" x2="68203" y2="55313"/>
                        <a14:backgroundMark x1="68672" y1="55078" x2="68672" y2="55078"/>
                        <a14:backgroundMark x1="68516" y1="53984" x2="68203" y2="53750"/>
                        <a14:backgroundMark x1="67109" y1="53047" x2="65469" y2="52812"/>
                        <a14:backgroundMark x1="63516" y1="52812" x2="62187" y2="52812"/>
                        <a14:backgroundMark x1="60625" y1="53047" x2="59219" y2="53516"/>
                        <a14:backgroundMark x1="55937" y1="53516" x2="54453" y2="53516"/>
                        <a14:backgroundMark x1="51797" y1="53047" x2="51328" y2="53047"/>
                        <a14:backgroundMark x1="49922" y1="53047" x2="49922" y2="53047"/>
                        <a14:backgroundMark x1="49922" y1="53047" x2="49922" y2="53047"/>
                        <a14:backgroundMark x1="52266" y1="51953" x2="53203" y2="51953"/>
                        <a14:backgroundMark x1="55000" y1="51953" x2="55625" y2="52344"/>
                        <a14:backgroundMark x1="56875" y1="52344" x2="58047" y2="52578"/>
                        <a14:backgroundMark x1="60156" y1="52578" x2="60859" y2="52578"/>
                        <a14:backgroundMark x1="60625" y1="58047" x2="59844" y2="60313"/>
                        <a14:backgroundMark x1="59219" y1="63984" x2="58906" y2="68672"/>
                        <a14:backgroundMark x1="58984" y1="70313" x2="59844" y2="73047"/>
                        <a14:backgroundMark x1="62891" y1="75078" x2="65859" y2="77109"/>
                        <a14:backgroundMark x1="71016" y1="77344" x2="73828" y2="77969"/>
                        <a14:backgroundMark x1="81172" y1="54219" x2="81172" y2="54219"/>
                        <a14:backgroundMark x1="80313" y1="54453" x2="80313" y2="54453"/>
                        <a14:backgroundMark x1="80313" y1="53984" x2="80313" y2="53984"/>
                        <a14:backgroundMark x1="81484" y1="53281" x2="82422" y2="53281"/>
                        <a14:backgroundMark x1="83750" y1="53047" x2="84688" y2="53047"/>
                        <a14:backgroundMark x1="86328" y1="53047" x2="86953" y2="53047"/>
                        <a14:backgroundMark x1="88359" y1="52812" x2="89063" y2="52812"/>
                        <a14:backgroundMark x1="90781" y1="52812" x2="91172" y2="52812"/>
                        <a14:backgroundMark x1="92500" y1="52812" x2="93203" y2="52812"/>
                        <a14:backgroundMark x1="94688" y1="52812" x2="95391" y2="52812"/>
                        <a14:backgroundMark x1="96250" y1="53047" x2="96797" y2="53516"/>
                        <a14:backgroundMark x1="97266" y1="53750" x2="97266" y2="53750"/>
                        <a14:backgroundMark x1="97422" y1="53984" x2="97656" y2="55078"/>
                        <a14:backgroundMark x1="97656" y1="59844" x2="97656" y2="63281"/>
                        <a14:backgroundMark x1="97656" y1="66641" x2="97422" y2="69844"/>
                        <a14:backgroundMark x1="96797" y1="74844" x2="96563" y2="76172"/>
                        <a14:backgroundMark x1="96484" y1="77969" x2="96250" y2="81641"/>
                        <a14:backgroundMark x1="96250" y1="82969" x2="95859" y2="86641"/>
                        <a14:backgroundMark x1="95859" y1="87266" x2="95391" y2="88203"/>
                        <a14:backgroundMark x1="94219" y1="89375" x2="94219" y2="89375"/>
                        <a14:backgroundMark x1="93750" y1="68516" x2="93750" y2="68516"/>
                        <a14:backgroundMark x1="91875" y1="66875" x2="90938" y2="66875"/>
                        <a14:backgroundMark x1="84520" y1="64219" x2="84531" y2="64609"/>
                        <a14:backgroundMark x1="84509" y1="63828" x2="84520" y2="64219"/>
                        <a14:backgroundMark x1="84453" y1="61875" x2="84469" y2="62443"/>
                        <a14:backgroundMark x1="83125" y1="66875" x2="81641" y2="68672"/>
                        <a14:backgroundMark x1="78359" y1="70078" x2="76328" y2="71172"/>
                        <a14:backgroundMark x1="73281" y1="71172" x2="72344" y2="71172"/>
                        <a14:backgroundMark x1="68438" y1="69141" x2="67578" y2="68906"/>
                        <a14:backgroundMark x1="63281" y1="65781" x2="63281" y2="65781"/>
                        <a14:backgroundMark x1="62891" y1="61250" x2="62891" y2="61250"/>
                        <a14:backgroundMark x1="62891" y1="60313" x2="62891" y2="60313"/>
                        <a14:backgroundMark x1="62891" y1="57344" x2="62891" y2="57344"/>
                        <a14:backgroundMark x1="61641" y1="57578" x2="60547" y2="58516"/>
                        <a14:backgroundMark x1="55000" y1="58750" x2="53125" y2="58984"/>
                        <a14:backgroundMark x1="50781" y1="58984" x2="50781" y2="58984"/>
                        <a14:backgroundMark x1="51797" y1="58984" x2="52422" y2="60078"/>
                        <a14:backgroundMark x1="53125" y1="64375" x2="53203" y2="67813"/>
                        <a14:backgroundMark x1="53438" y1="69141" x2="54219" y2="71406"/>
                        <a14:backgroundMark x1="55859" y1="74844" x2="56875" y2="76641"/>
                        <a14:backgroundMark x1="58750" y1="75703" x2="60156" y2="75703"/>
                        <a14:backgroundMark x1="67344" y1="71641" x2="67344" y2="71641"/>
                        <a14:backgroundMark x1="67344" y1="71406" x2="67266" y2="70781"/>
                        <a14:backgroundMark x1="65000" y1="66250" x2="65000" y2="66250"/>
                        <a14:backgroundMark x1="65000" y1="66250" x2="66172" y2="67109"/>
                        <a14:backgroundMark x1="67266" y1="67813" x2="68281" y2="68047"/>
                        <a14:backgroundMark x1="70547" y1="68672" x2="70547" y2="68672"/>
                        <a14:backgroundMark x1="66797" y1="67109" x2="65625" y2="66406"/>
                        <a14:backgroundMark x1="62891" y1="62344" x2="62891" y2="62344"/>
                        <a14:backgroundMark x1="63828" y1="58984" x2="63828" y2="58984"/>
                        <a14:backgroundMark x1="63828" y1="59219" x2="64063" y2="60078"/>
                        <a14:backgroundMark x1="64297" y1="61250" x2="64531" y2="63047"/>
                        <a14:backgroundMark x1="64688" y1="66250" x2="65234" y2="68281"/>
                        <a14:backgroundMark x1="66328" y1="68906" x2="66328" y2="68906"/>
                        <a14:backgroundMark x1="68906" y1="69609" x2="69375" y2="70078"/>
                        <a14:backgroundMark x1="71172" y1="70547" x2="71484" y2="70781"/>
                        <a14:backgroundMark x1="73125" y1="70938" x2="73125" y2="70938"/>
                        <a14:backgroundMark x1="74531" y1="71172" x2="74922" y2="71172"/>
                        <a14:backgroundMark x1="76406" y1="71172" x2="76797" y2="71172"/>
                        <a14:backgroundMark x1="78203" y1="70938" x2="78203" y2="70938"/>
                        <a14:backgroundMark x1="80234" y1="70078" x2="80703" y2="70078"/>
                        <a14:backgroundMark x1="82578" y1="68516" x2="82578" y2="68516"/>
                        <a14:backgroundMark x1="82813" y1="66875" x2="82813" y2="66875"/>
                        <a14:backgroundMark x1="81484" y1="66641" x2="79609" y2="67109"/>
                        <a14:backgroundMark x1="78438" y1="67344" x2="77734" y2="67813"/>
                        <a14:backgroundMark x1="74922" y1="68672" x2="73516" y2="69375"/>
                        <a14:backgroundMark x1="71484" y1="69609" x2="71172" y2="69609"/>
                        <a14:backgroundMark x1="81172" y1="75313" x2="81172" y2="75313"/>
                        <a14:backgroundMark x1="84219" y1="75078" x2="84219" y2="75078"/>
                        <a14:backgroundMark x1="86797" y1="74375" x2="87031" y2="71406"/>
                        <a14:backgroundMark x1="87031" y1="68047" x2="87031" y2="68047"/>
                        <a14:backgroundMark x1="87031" y1="66250" x2="87031" y2="66250"/>
                        <a14:backgroundMark x1="83828" y1="77813" x2="83125" y2="78438"/>
                        <a14:backgroundMark x1="80234" y1="78438" x2="79141" y2="78672"/>
                        <a14:backgroundMark x1="76328" y1="78672" x2="75625" y2="78906"/>
                        <a14:backgroundMark x1="72578" y1="78203" x2="71484" y2="78203"/>
                        <a14:backgroundMark x1="69375" y1="77578" x2="69375" y2="77578"/>
                        <a14:backgroundMark x1="50000" y1="55937" x2="50000" y2="55937"/>
                        <a14:backgroundMark x1="50000" y1="57266" x2="50000" y2="57266"/>
                        <a14:backgroundMark x1="50000" y1="58594" x2="50000" y2="58594"/>
                        <a14:backgroundMark x1="50000" y1="60234" x2="50000" y2="60234"/>
                        <a14:backgroundMark x1="49844" y1="61328" x2="49844" y2="61328"/>
                        <a14:backgroundMark x1="49531" y1="62266" x2="49531" y2="62266"/>
                        <a14:backgroundMark x1="49531" y1="58828" x2="49531" y2="58828"/>
                        <a14:backgroundMark x1="49531" y1="56328" x2="49531" y2="56328"/>
                        <a14:backgroundMark x1="49375" y1="54063" x2="49375" y2="54063"/>
                        <a14:backgroundMark x1="49375" y1="52969" x2="49375" y2="52969"/>
                        <a14:backgroundMark x1="49375" y1="52266" x2="49375" y2="52266"/>
                        <a14:backgroundMark x1="49766" y1="52734" x2="50078" y2="53203"/>
                        <a14:backgroundMark x1="50078" y1="54531" x2="50078" y2="54531"/>
                        <a14:backgroundMark x1="50000" y1="55703" x2="49844" y2="56797"/>
                        <a14:backgroundMark x1="49531" y1="58359" x2="49531" y2="59297"/>
                        <a14:backgroundMark x1="49844" y1="61563" x2="49844" y2="61563"/>
                        <a14:backgroundMark x1="49844" y1="62266" x2="49844" y2="62266"/>
                        <a14:backgroundMark x1="50000" y1="63359" x2="50000" y2="63359"/>
                        <a14:backgroundMark x1="50000" y1="64063" x2="50000" y2="64063"/>
                        <a14:backgroundMark x1="50000" y1="62266" x2="50000" y2="60625"/>
                        <a14:backgroundMark x1="50000" y1="56563" x2="49844" y2="55937"/>
                        <a14:backgroundMark x1="49844" y1="52500" x2="49844" y2="52500"/>
                        <a14:backgroundMark x1="49844" y1="51797" x2="49844" y2="51797"/>
                        <a14:backgroundMark x1="49844" y1="51797" x2="49844" y2="51797"/>
                        <a14:backgroundMark x1="49531" y1="59766" x2="49531" y2="59766"/>
                        <a14:backgroundMark x1="49531" y1="60234" x2="49531" y2="60938"/>
                        <a14:backgroundMark x1="49531" y1="61797" x2="49531" y2="62734"/>
                        <a14:backgroundMark x1="49531" y1="63438" x2="49531" y2="64063"/>
                        <a14:backgroundMark x1="49531" y1="64063" x2="49531" y2="64063"/>
                        <a14:backgroundMark x1="49531" y1="64297" x2="49531" y2="60938"/>
                        <a14:backgroundMark x1="49453" y1="58672" x2="49453" y2="58672"/>
                        <a14:backgroundMark x1="89688" y1="59688" x2="89688" y2="59688"/>
                        <a14:backgroundMark x1="89219" y1="59453" x2="87109" y2="59062"/>
                        <a14:backgroundMark x1="85859" y1="58125" x2="84609" y2="56797"/>
                        <a14:backgroundMark x1="81094" y1="54922" x2="81094" y2="54922"/>
                        <a14:backgroundMark x1="80938" y1="54922" x2="80938" y2="54922"/>
                        <a14:backgroundMark x1="81328" y1="55625" x2="81797" y2="56563"/>
                        <a14:backgroundMark x1="83906" y1="58594" x2="83906" y2="58594"/>
                        <a14:backgroundMark x1="83906" y1="59062" x2="83672" y2="60156"/>
                        <a14:backgroundMark x1="83281" y1="61563" x2="83281" y2="61563"/>
                        <a14:backgroundMark x1="83047" y1="62891" x2="83047" y2="62891"/>
                        <a14:backgroundMark x1="82969" y1="63359" x2="82578" y2="64219"/>
                        <a14:backgroundMark x1="82266" y1="64688" x2="82266" y2="64688"/>
                        <a14:backgroundMark x1="81797" y1="65156" x2="81797" y2="65156"/>
                        <a14:backgroundMark x1="49375" y1="60156" x2="49375" y2="60156"/>
                        <a14:backgroundMark x1="50234" y1="56953" x2="50234" y2="56953"/>
                        <a14:backgroundMark x1="50078" y1="56797" x2="50078" y2="56797"/>
                        <a14:backgroundMark x1="49375" y1="55156" x2="49375" y2="55156"/>
                        <a14:backgroundMark x1="50000" y1="55859" x2="50000" y2="56563"/>
                        <a14:backgroundMark x1="50000" y1="57656" x2="49844" y2="58828"/>
                        <a14:backgroundMark x1="49844" y1="60156" x2="49844" y2="61328"/>
                        <a14:backgroundMark x1="49844" y1="62656" x2="49844" y2="63828"/>
                        <a14:backgroundMark x1="49844" y1="63984" x2="49844" y2="64688"/>
                        <a14:backgroundMark x1="49844" y1="64922" x2="49844" y2="64922"/>
                        <a14:backgroundMark x1="51953" y1="60625" x2="51953" y2="60625"/>
                        <a14:backgroundMark x1="54766" y1="62422" x2="56094" y2="63828"/>
                        <a14:backgroundMark x1="58438" y1="64688" x2="59141" y2="64922"/>
                        <a14:backgroundMark x1="60703" y1="65859" x2="61406" y2="66094"/>
                        <a14:backgroundMark x1="62891" y1="66719" x2="62891" y2="66719"/>
                        <a14:backgroundMark x1="62422" y1="64922" x2="61953" y2="64453"/>
                        <a14:backgroundMark x1="62813" y1="65391" x2="64141" y2="66953"/>
                        <a14:backgroundMark x1="87344" y1="64453" x2="87344" y2="64453"/>
                        <a14:backgroundMark x1="86094" y1="61563" x2="85391" y2="60391"/>
                        <a14:backgroundMark x1="84141" y1="58125" x2="84141" y2="58125"/>
                        <a14:backgroundMark x1="84141" y1="57422" x2="84141" y2="57422"/>
                        <a14:backgroundMark x1="84375" y1="56797" x2="84375" y2="56797"/>
                        <a14:backgroundMark x1="87188" y1="58125" x2="87656" y2="58828"/>
                        <a14:backgroundMark x1="89531" y1="59688" x2="90391" y2="60625"/>
                        <a14:backgroundMark x1="92031" y1="61953" x2="92500" y2="63125"/>
                        <a14:backgroundMark x1="93047" y1="64688" x2="93047" y2="64688"/>
                        <a14:backgroundMark x1="95938" y1="63828" x2="96016" y2="62422"/>
                        <a14:backgroundMark x1="88359" y1="66094" x2="87422" y2="66484"/>
                        <a14:backgroundMark x1="87344" y1="64453" x2="87344" y2="64453"/>
                        <a14:backgroundMark x1="84688" y1="57891" x2="84688" y2="57891"/>
                        <a14:backgroundMark x1="84609" y1="57656" x2="84609" y2="57656"/>
                        <a14:backgroundMark x1="83672" y1="57188" x2="83672" y2="57188"/>
                        <a14:backgroundMark x1="83438" y1="57188" x2="83438" y2="57188"/>
                        <a14:backgroundMark x1="83281" y1="57188" x2="83281" y2="57188"/>
                        <a14:backgroundMark x1="86094" y1="56563" x2="86094" y2="56563"/>
                        <a14:backgroundMark x1="86719" y1="57422" x2="87188" y2="59297"/>
                        <a14:backgroundMark x1="87656" y1="60625" x2="87656" y2="61719"/>
                        <a14:backgroundMark x1="87656" y1="62891" x2="87188" y2="63594"/>
                        <a14:backgroundMark x1="85391" y1="63828" x2="85391" y2="63828"/>
                        <a14:backgroundMark x1="84688" y1="61719" x2="84688" y2="61719"/>
                        <a14:backgroundMark x1="83750" y1="56328" x2="83750" y2="56328"/>
                        <a14:backgroundMark x1="83672" y1="56328" x2="83672" y2="56328"/>
                        <a14:backgroundMark x1="84453" y1="59453" x2="84453" y2="60156"/>
                        <a14:backgroundMark x1="84609" y1="61094" x2="84609" y2="62187"/>
                        <a14:backgroundMark x1="84609" y1="62891" x2="84609" y2="62891"/>
                        <a14:backgroundMark x1="84375" y1="62187" x2="84375" y2="62187"/>
                        <a14:backgroundMark x1="84453" y1="57891" x2="84453" y2="57891"/>
                        <a14:backgroundMark x1="84141" y1="56563" x2="84141" y2="56563"/>
                        <a14:backgroundMark x1="83438" y1="56094" x2="82969" y2="56094"/>
                        <a14:backgroundMark x1="82969" y1="56094" x2="82969" y2="56094"/>
                        <a14:backgroundMark x1="82969" y1="56328" x2="82969" y2="56328"/>
                        <a14:backgroundMark x1="84688" y1="58359" x2="84688" y2="58359"/>
                        <a14:backgroundMark x1="84922" y1="58359" x2="84922" y2="59062"/>
                        <a14:backgroundMark x1="84375" y1="61094" x2="83984" y2="62187"/>
                        <a14:backgroundMark x1="83672" y1="63828" x2="83203" y2="65156"/>
                        <a14:backgroundMark x1="82734" y1="65156" x2="82734" y2="65156"/>
                        <a14:backgroundMark x1="84219" y1="63359" x2="84219" y2="63359"/>
                        <a14:backgroundMark x1="85078" y1="60391" x2="85078" y2="60391"/>
                        <a14:backgroundMark x1="85078" y1="60156" x2="85078" y2="60156"/>
                        <a14:backgroundMark x1="84922" y1="61328" x2="84688" y2="61953"/>
                        <a14:backgroundMark x1="84219" y1="62656" x2="83906" y2="63594"/>
                        <a14:backgroundMark x1="83203" y1="63828" x2="83203" y2="63828"/>
                        <a14:backgroundMark x1="82969" y1="63984" x2="82969" y2="63984"/>
                        <a14:backgroundMark x1="81563" y1="65156" x2="81563" y2="65156"/>
                        <a14:backgroundMark x1="81172" y1="65625" x2="81172" y2="65625"/>
                        <a14:backgroundMark x1="84219" y1="63125" x2="84219" y2="63125"/>
                        <a14:backgroundMark x1="84922" y1="59688" x2="85078" y2="57891"/>
                        <a14:backgroundMark x1="85156" y1="57656" x2="85156" y2="57656"/>
                        <a14:backgroundMark x1="84688" y1="60391" x2="84609" y2="61328"/>
                        <a14:backgroundMark x1="84609" y1="61328" x2="84375" y2="62891"/>
                        <a14:backgroundMark x1="84688" y1="58125" x2="84688" y2="58125"/>
                        <a14:backgroundMark x1="84688" y1="57422" x2="84688" y2="57422"/>
                        <a14:backgroundMark x1="83906" y1="58594" x2="83516" y2="59297"/>
                        <a14:backgroundMark x1="83438" y1="59297" x2="83438" y2="59297"/>
                        <a14:backgroundMark x1="84688" y1="57656" x2="84688" y2="57656"/>
                        <a14:backgroundMark x1="84922" y1="56797" x2="84922" y2="56797"/>
                        <a14:backgroundMark x1="85156" y1="57422" x2="85156" y2="57422"/>
                        <a14:backgroundMark x1="85156" y1="58125" x2="85156" y2="58125"/>
                        <a14:backgroundMark x1="83438" y1="57891" x2="83438" y2="57891"/>
                        <a14:backgroundMark x1="85313" y1="57188" x2="85313" y2="57188"/>
                        <a14:backgroundMark x1="85078" y1="57188" x2="84609" y2="57891"/>
                        <a14:backgroundMark x1="84219" y1="58594" x2="84219" y2="58594"/>
                        <a14:backgroundMark x1="84141" y1="58359" x2="84141" y2="58359"/>
                        <a14:backgroundMark x1="83984" y1="58359" x2="83984" y2="58359"/>
                        <a14:backgroundMark x1="83438" y1="60391" x2="83281" y2="61094"/>
                        <a14:backgroundMark x1="83281" y1="62656" x2="83281" y2="62656"/>
                        <a14:backgroundMark x1="83281" y1="63359" x2="83281" y2="63359"/>
                        <a14:backgroundMark x1="83203" y1="63984" x2="83047" y2="64688"/>
                        <a14:backgroundMark x1="82969" y1="64922" x2="82344" y2="64922"/>
                        <a14:backgroundMark x1="80938" y1="65156" x2="80938" y2="65156"/>
                        <a14:backgroundMark x1="81172" y1="65391" x2="81641" y2="65391"/>
                        <a14:backgroundMark x1="83672" y1="62891" x2="83672" y2="62891"/>
                        <a14:backgroundMark x1="83672" y1="62891" x2="83672" y2="62891"/>
                        <a14:backgroundMark x1="83438" y1="63828" x2="83438" y2="63828"/>
                        <a14:backgroundMark x1="83438" y1="63828" x2="83438" y2="63828"/>
                        <a14:backgroundMark x1="84141" y1="58359" x2="84141" y2="58359"/>
                        <a14:backgroundMark x1="84141" y1="57422" x2="84141" y2="57422"/>
                        <a14:backgroundMark x1="83672" y1="58594" x2="83672" y2="58594"/>
                        <a14:backgroundMark x1="83672" y1="58125" x2="83672" y2="58125"/>
                        <a14:backgroundMark x1="83672" y1="57891" x2="83672" y2="57891"/>
                        <a14:backgroundMark x1="84688" y1="57422" x2="84688" y2="57422"/>
                        <a14:backgroundMark x1="84219" y1="57656" x2="83984" y2="58359"/>
                        <a14:backgroundMark x1="83984" y1="58359" x2="83984" y2="58359"/>
                        <a14:backgroundMark x1="83906" y1="58125" x2="83906" y2="58125"/>
                        <a14:backgroundMark x1="82734" y1="63594" x2="82734" y2="63594"/>
                        <a14:backgroundMark x1="83047" y1="63828" x2="83047" y2="63828"/>
                        <a14:backgroundMark x1="83281" y1="63828" x2="83281" y2="63828"/>
                        <a14:backgroundMark x1="83281" y1="63828" x2="83281" y2="63828"/>
                        <a14:backgroundMark x1="84219" y1="61953" x2="84219" y2="61953"/>
                        <a14:backgroundMark x1="83906" y1="63125" x2="83906" y2="6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7" r="1869" b="34087"/>
          <a:stretch/>
        </p:blipFill>
        <p:spPr bwMode="auto">
          <a:xfrm>
            <a:off x="4600576" y="1746516"/>
            <a:ext cx="4048457" cy="27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C2846337-E225-A3A9-A5FD-E090ED478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781" b="96875" l="35625" r="98750">
                        <a14:foregroundMark x1="67891" y1="81406" x2="67891" y2="81406"/>
                        <a14:foregroundMark x1="66953" y1="81641" x2="66563" y2="81406"/>
                        <a14:foregroundMark x1="57031" y1="73281" x2="56250" y2="73047"/>
                        <a14:foregroundMark x1="52734" y1="72578" x2="50234" y2="72578"/>
                        <a14:foregroundMark x1="46484" y1="73516" x2="44688" y2="73672"/>
                        <a14:foregroundMark x1="42344" y1="73672" x2="40703" y2="73047"/>
                        <a14:foregroundMark x1="38828" y1="72578" x2="38359" y2="72578"/>
                        <a14:foregroundMark x1="37734" y1="72578" x2="37734" y2="72578"/>
                        <a14:foregroundMark x1="37969" y1="74609" x2="38359" y2="75547"/>
                        <a14:foregroundMark x1="50000" y1="76875" x2="50469" y2="75938"/>
                        <a14:foregroundMark x1="51797" y1="63984" x2="52031" y2="63047"/>
                        <a14:foregroundMark x1="54844" y1="59453" x2="55313" y2="59219"/>
                        <a14:foregroundMark x1="60234" y1="57188" x2="61406" y2="56484"/>
                        <a14:foregroundMark x1="62109" y1="56484" x2="62813" y2="59453"/>
                        <a14:foregroundMark x1="64219" y1="70547" x2="65781" y2="77578"/>
                        <a14:foregroundMark x1="69688" y1="80703" x2="72344" y2="82578"/>
                        <a14:foregroundMark x1="78828" y1="82344" x2="81406" y2="79141"/>
                        <a14:foregroundMark x1="85078" y1="66875" x2="85469" y2="64375"/>
                        <a14:foregroundMark x1="84531" y1="54219" x2="84063" y2="53516"/>
                        <a14:foregroundMark x1="82344" y1="52656" x2="82031" y2="52656"/>
                        <a14:foregroundMark x1="80625" y1="53281" x2="80625" y2="53281"/>
                        <a14:foregroundMark x1="80625" y1="53281" x2="80625" y2="53281"/>
                        <a14:foregroundMark x1="85938" y1="52422" x2="87578" y2="52656"/>
                        <a14:foregroundMark x1="91250" y1="52812" x2="91719" y2="53047"/>
                        <a14:foregroundMark x1="94766" y1="53750" x2="95313" y2="54688"/>
                        <a14:foregroundMark x1="97109" y1="56484" x2="97813" y2="57813"/>
                        <a14:foregroundMark x1="98750" y1="61250" x2="98281" y2="65781"/>
                        <a14:foregroundMark x1="97578" y1="71406" x2="97109" y2="75078"/>
                        <a14:foregroundMark x1="96953" y1="78906" x2="96875" y2="81641"/>
                        <a14:foregroundMark x1="96484" y1="86641" x2="96016" y2="89844"/>
                        <a14:foregroundMark x1="95781" y1="90703" x2="94609" y2="93438"/>
                        <a14:foregroundMark x1="92969" y1="96875" x2="89531" y2="96406"/>
                        <a14:foregroundMark x1="84375" y1="95469" x2="82109" y2="95938"/>
                        <a14:foregroundMark x1="77891" y1="95938" x2="71094" y2="95703"/>
                        <a14:foregroundMark x1="71094" y1="95703" x2="71094" y2="95703"/>
                        <a14:foregroundMark x1="59688" y1="94531" x2="59141" y2="94531"/>
                        <a14:foregroundMark x1="56719" y1="94531" x2="55859" y2="94766"/>
                        <a14:foregroundMark x1="54453" y1="95000" x2="54453" y2="95000"/>
                        <a14:foregroundMark x1="35625" y1="74375" x2="35625" y2="74375"/>
                        <a14:foregroundMark x1="35625" y1="74609" x2="35625" y2="74609"/>
                        <a14:foregroundMark x1="57891" y1="51719" x2="57891" y2="51719"/>
                        <a14:foregroundMark x1="89766" y1="51484" x2="89766" y2="51484"/>
                        <a14:foregroundMark x1="64609" y1="50781" x2="64609" y2="50781"/>
                        <a14:foregroundMark x1="86406" y1="50781" x2="86406" y2="50781"/>
                        <a14:foregroundMark x1="82344" y1="60547" x2="82344" y2="60547"/>
                        <a14:backgroundMark x1="75078" y1="56953" x2="75078" y2="56953"/>
                        <a14:backgroundMark x1="74219" y1="60313" x2="74219" y2="60313"/>
                        <a14:backgroundMark x1="71875" y1="61953" x2="71875" y2="61953"/>
                        <a14:backgroundMark x1="71172" y1="62109" x2="71172" y2="62109"/>
                        <a14:backgroundMark x1="70859" y1="62109" x2="70859" y2="62109"/>
                        <a14:backgroundMark x1="74766" y1="63281" x2="75313" y2="63281"/>
                        <a14:backgroundMark x1="76406" y1="63047" x2="76406" y2="63047"/>
                        <a14:backgroundMark x1="78047" y1="62109" x2="78047" y2="6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6" t="48980"/>
          <a:stretch/>
        </p:blipFill>
        <p:spPr bwMode="auto">
          <a:xfrm>
            <a:off x="3304843" y="3805761"/>
            <a:ext cx="5439440" cy="21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C739CCF5-EBF4-B9EB-7C52-756973D61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66" b="97891" l="1875" r="90000">
                        <a14:foregroundMark x1="14688" y1="22656" x2="17891" y2="22188"/>
                        <a14:foregroundMark x1="28750" y1="21563" x2="29766" y2="21563"/>
                        <a14:foregroundMark x1="15937" y1="6563" x2="15937" y2="6563"/>
                        <a14:foregroundMark x1="12734" y1="2266" x2="12734" y2="2266"/>
                        <a14:foregroundMark x1="8594" y1="3438" x2="8594" y2="3438"/>
                        <a14:foregroundMark x1="4219" y1="3203" x2="4219" y2="3203"/>
                        <a14:foregroundMark x1="2031" y1="3203" x2="2031" y2="3203"/>
                        <a14:foregroundMark x1="10234" y1="76484" x2="10234" y2="76484"/>
                        <a14:foregroundMark x1="10391" y1="76484" x2="10391" y2="76484"/>
                        <a14:foregroundMark x1="16172" y1="60234" x2="17266" y2="59531"/>
                        <a14:foregroundMark x1="26484" y1="56875" x2="26484" y2="56875"/>
                        <a14:foregroundMark x1="27109" y1="55547" x2="27109" y2="53750"/>
                        <a14:foregroundMark x1="26641" y1="46875" x2="26484" y2="46172"/>
                        <a14:foregroundMark x1="27187" y1="43516" x2="27187" y2="43516"/>
                        <a14:foregroundMark x1="28594" y1="43984" x2="29531" y2="47969"/>
                        <a14:foregroundMark x1="30000" y1="54219" x2="30000" y2="58672"/>
                        <a14:foregroundMark x1="29922" y1="66250" x2="29766" y2="70938"/>
                        <a14:foregroundMark x1="28594" y1="78906" x2="27891" y2="81875"/>
                        <a14:foregroundMark x1="25547" y1="86719" x2="25078" y2="88281"/>
                        <a14:foregroundMark x1="24766" y1="88984" x2="25078" y2="90078"/>
                        <a14:foregroundMark x1="38203" y1="94063" x2="38203" y2="94063"/>
                        <a14:foregroundMark x1="47109" y1="90938" x2="47109" y2="90938"/>
                        <a14:foregroundMark x1="46719" y1="94766" x2="46719" y2="94766"/>
                        <a14:foregroundMark x1="45703" y1="96797" x2="44766" y2="97188"/>
                        <a14:foregroundMark x1="42188" y1="97422" x2="40313" y2="97891"/>
                        <a14:foregroundMark x1="36406" y1="97422" x2="32734" y2="96797"/>
                        <a14:backgroundMark x1="11875" y1="38594" x2="11875" y2="38594"/>
                        <a14:backgroundMark x1="11875" y1="38594" x2="11875" y2="38594"/>
                        <a14:backgroundMark x1="17031" y1="26172" x2="18438" y2="24375"/>
                        <a14:backgroundMark x1="25781" y1="23672" x2="28828" y2="24609"/>
                        <a14:backgroundMark x1="34766" y1="29688" x2="37031" y2="32578"/>
                        <a14:backgroundMark x1="39922" y1="36797" x2="40391" y2="39297"/>
                        <a14:backgroundMark x1="41016" y1="41719" x2="41797" y2="42813"/>
                        <a14:backgroundMark x1="43906" y1="43516" x2="44375" y2="42813"/>
                        <a14:backgroundMark x1="45078" y1="34609" x2="44297" y2="31016"/>
                        <a14:backgroundMark x1="41797" y1="25703" x2="37969" y2="22813"/>
                        <a14:backgroundMark x1="29453" y1="19688" x2="25234" y2="20313"/>
                        <a14:backgroundMark x1="17500" y1="24766" x2="14688" y2="28594"/>
                        <a14:backgroundMark x1="9922" y1="34375" x2="8594" y2="37266"/>
                        <a14:backgroundMark x1="7344" y1="41328" x2="5781" y2="45078"/>
                        <a14:backgroundMark x1="3828" y1="45938" x2="3828" y2="45938"/>
                        <a14:backgroundMark x1="3438" y1="46406" x2="4609" y2="47109"/>
                        <a14:backgroundMark x1="12031" y1="48438" x2="12891" y2="48672"/>
                        <a14:backgroundMark x1="15859" y1="48672" x2="16563" y2="48672"/>
                        <a14:backgroundMark x1="18203" y1="48828" x2="18203" y2="48828"/>
                        <a14:backgroundMark x1="18203" y1="47500" x2="17344" y2="44375"/>
                        <a14:backgroundMark x1="13281" y1="35313" x2="11406" y2="31719"/>
                        <a14:backgroundMark x1="6875" y1="25000" x2="5938" y2="21875"/>
                        <a14:backgroundMark x1="5000" y1="11250" x2="5000" y2="8516"/>
                        <a14:backgroundMark x1="5547" y1="7422" x2="7187" y2="7187"/>
                        <a14:backgroundMark x1="12578" y1="7422" x2="14922" y2="7891"/>
                        <a14:backgroundMark x1="23828" y1="10547" x2="28516" y2="11875"/>
                        <a14:backgroundMark x1="34063" y1="13203" x2="37813" y2="14531"/>
                        <a14:backgroundMark x1="43438" y1="16797" x2="45703" y2="20313"/>
                        <a14:backgroundMark x1="47344" y1="25469" x2="47656" y2="32344"/>
                        <a14:backgroundMark x1="46172" y1="37969" x2="45703" y2="41719"/>
                        <a14:backgroundMark x1="45234" y1="44219" x2="44141" y2="45938"/>
                        <a14:backgroundMark x1="41016" y1="46172" x2="40391" y2="46875"/>
                        <a14:backgroundMark x1="36641" y1="47734" x2="35938" y2="47969"/>
                        <a14:backgroundMark x1="16406" y1="22578" x2="16406" y2="2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" t="31976" r="49290" b="-11024"/>
          <a:stretch/>
        </p:blipFill>
        <p:spPr bwMode="auto">
          <a:xfrm>
            <a:off x="671513" y="3081872"/>
            <a:ext cx="4171950" cy="33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-ghi-Mới-30">
            <a:hlinkClick r:id="" action="ppaction://media"/>
            <a:extLst>
              <a:ext uri="{FF2B5EF4-FFF2-40B4-BE49-F238E27FC236}">
                <a16:creationId xmlns:a16="http://schemas.microsoft.com/office/drawing/2014/main" id="{7AC8D275-52C1-EEA0-0CCA-C30020734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1" end="6025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65863" y="14597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0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vegetable, fruit, green, sliced&#10;&#10;Description automatically generated">
            <a:extLst>
              <a:ext uri="{FF2B5EF4-FFF2-40B4-BE49-F238E27FC236}">
                <a16:creationId xmlns:a16="http://schemas.microsoft.com/office/drawing/2014/main" id="{380FAA9C-E460-35F7-0B01-14171C79C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>
          <a:xfrm>
            <a:off x="5232400" y="3429000"/>
            <a:ext cx="3886200" cy="3429000"/>
          </a:xfrm>
        </p:spPr>
      </p:pic>
      <p:pic>
        <p:nvPicPr>
          <p:cNvPr id="7" name="Picture 6" descr="A picture containing green, outdoor, fruit, vegetable&#10;&#10;Description automatically generated">
            <a:extLst>
              <a:ext uri="{FF2B5EF4-FFF2-40B4-BE49-F238E27FC236}">
                <a16:creationId xmlns:a16="http://schemas.microsoft.com/office/drawing/2014/main" id="{97E97286-8585-0D99-930D-193B5DEA3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" r="223" b="285"/>
          <a:stretch/>
        </p:blipFill>
        <p:spPr>
          <a:xfrm>
            <a:off x="355599" y="368300"/>
            <a:ext cx="5111495" cy="382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5ABEA-0A64-C17F-FFA3-9217C717BCF7}"/>
              </a:ext>
            </a:extLst>
          </p:cNvPr>
          <p:cNvSpPr txBox="1">
            <a:spLocks/>
          </p:cNvSpPr>
          <p:nvPr/>
        </p:nvSpPr>
        <p:spPr bwMode="auto">
          <a:xfrm>
            <a:off x="914400" y="5136243"/>
            <a:ext cx="3505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su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su</a:t>
            </a:r>
            <a:endParaRPr lang="en-US" sz="4800" b="1" kern="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951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123E4E-0BDA-D3ED-3CAB-066BAC7543BF}"/>
              </a:ext>
            </a:extLst>
          </p:cNvPr>
          <p:cNvSpPr/>
          <p:nvPr/>
        </p:nvSpPr>
        <p:spPr>
          <a:xfrm>
            <a:off x="990600" y="990600"/>
            <a:ext cx="1676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4EFADA-0C54-324A-6A4F-7028A185C9A0}"/>
              </a:ext>
            </a:extLst>
          </p:cNvPr>
          <p:cNvSpPr/>
          <p:nvPr/>
        </p:nvSpPr>
        <p:spPr>
          <a:xfrm>
            <a:off x="5410200" y="4191000"/>
            <a:ext cx="1676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7C94F4-505F-5B2F-1DB7-43E63815CE71}"/>
              </a:ext>
            </a:extLst>
          </p:cNvPr>
          <p:cNvSpPr txBox="1">
            <a:spLocks/>
          </p:cNvSpPr>
          <p:nvPr/>
        </p:nvSpPr>
        <p:spPr bwMode="auto">
          <a:xfrm>
            <a:off x="-796018" y="5415316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c¸ r«   </a:t>
            </a:r>
          </a:p>
        </p:txBody>
      </p:sp>
      <p:pic>
        <p:nvPicPr>
          <p:cNvPr id="5" name="Picture 4" descr="A pile of fish&#10;&#10;Description automatically generated with medium confidence">
            <a:extLst>
              <a:ext uri="{FF2B5EF4-FFF2-40B4-BE49-F238E27FC236}">
                <a16:creationId xmlns:a16="http://schemas.microsoft.com/office/drawing/2014/main" id="{51B2A7EC-4A7C-D3E6-8676-7741EFECE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1184"/>
            <a:ext cx="4385582" cy="4385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A close up of a snake&#10;&#10;Description automatically generated with low confidence">
            <a:extLst>
              <a:ext uri="{FF2B5EF4-FFF2-40B4-BE49-F238E27FC236}">
                <a16:creationId xmlns:a16="http://schemas.microsoft.com/office/drawing/2014/main" id="{A9B11053-D20E-D913-DD22-DA04A42FA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83" y="762918"/>
            <a:ext cx="4035301" cy="2208882"/>
          </a:xfrm>
          <a:prstGeom prst="rect">
            <a:avLst/>
          </a:prstGeom>
        </p:spPr>
      </p:pic>
      <p:pic>
        <p:nvPicPr>
          <p:cNvPr id="11" name="Picture 10" descr="A picture containing person, outdoor, fish, hand&#10;&#10;Description automatically generated">
            <a:extLst>
              <a:ext uri="{FF2B5EF4-FFF2-40B4-BE49-F238E27FC236}">
                <a16:creationId xmlns:a16="http://schemas.microsoft.com/office/drawing/2014/main" id="{ADA4569F-1C7F-E9DE-4A8A-A307E8A27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83" y="3111500"/>
            <a:ext cx="4052174" cy="22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36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23E6E1-4CAD-A085-CC52-2C3B0EC67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90"/>
          <a:stretch/>
        </p:blipFill>
        <p:spPr>
          <a:xfrm>
            <a:off x="1981200" y="1219200"/>
            <a:ext cx="4835770" cy="386861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9F2230D-169A-C3B5-D2AE-2D6BF1E9DA7D}"/>
              </a:ext>
            </a:extLst>
          </p:cNvPr>
          <p:cNvSpPr txBox="1">
            <a:spLocks/>
          </p:cNvSpPr>
          <p:nvPr/>
        </p:nvSpPr>
        <p:spPr bwMode="auto">
          <a:xfrm>
            <a:off x="-914400" y="516474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ræ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r¸</a:t>
            </a:r>
          </a:p>
        </p:txBody>
      </p:sp>
    </p:spTree>
    <p:extLst>
      <p:ext uri="{BB962C8B-B14F-4D97-AF65-F5344CB8AC3E}">
        <p14:creationId xmlns:p14="http://schemas.microsoft.com/office/powerpoint/2010/main" val="185369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F85E494-7175-173B-7BCD-212A968E87D2}"/>
              </a:ext>
            </a:extLst>
          </p:cNvPr>
          <p:cNvSpPr txBox="1">
            <a:spLocks/>
          </p:cNvSpPr>
          <p:nvPr/>
        </p:nvSpPr>
        <p:spPr bwMode="auto">
          <a:xfrm>
            <a:off x="-1561874" y="344251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r¹  </a:t>
            </a:r>
            <a:r>
              <a:rPr lang="vi-VN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rÕ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vi-VN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ræ</a:t>
            </a:r>
            <a:endParaRPr lang="en-US" sz="4800" b="1" kern="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1E4D86-7F15-437C-59AA-9EE5A9761402}"/>
              </a:ext>
            </a:extLst>
          </p:cNvPr>
          <p:cNvGrpSpPr/>
          <p:nvPr/>
        </p:nvGrpSpPr>
        <p:grpSpPr>
          <a:xfrm>
            <a:off x="1066970" y="1447800"/>
            <a:ext cx="3080997" cy="1704975"/>
            <a:chOff x="1066970" y="2669130"/>
            <a:chExt cx="3080997" cy="170497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D4CED72-A630-CA6F-F832-52F5071E1CAB}"/>
                </a:ext>
              </a:extLst>
            </p:cNvPr>
            <p:cNvSpPr/>
            <p:nvPr/>
          </p:nvSpPr>
          <p:spPr bwMode="auto">
            <a:xfrm>
              <a:off x="1066970" y="2669130"/>
              <a:ext cx="152383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B3E236-9B42-65AF-894A-1BEEB94F8A05}"/>
                </a:ext>
              </a:extLst>
            </p:cNvPr>
            <p:cNvSpPr/>
            <p:nvPr/>
          </p:nvSpPr>
          <p:spPr bwMode="auto">
            <a:xfrm>
              <a:off x="2624137" y="2669130"/>
              <a:ext cx="152383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E13757-4C60-483C-D2DA-D8B1576F83A8}"/>
                </a:ext>
              </a:extLst>
            </p:cNvPr>
            <p:cNvSpPr/>
            <p:nvPr/>
          </p:nvSpPr>
          <p:spPr bwMode="auto">
            <a:xfrm>
              <a:off x="1066970" y="3535905"/>
              <a:ext cx="307975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6B3D96-3318-9645-2641-0C9949C3C32B}"/>
              </a:ext>
            </a:extLst>
          </p:cNvPr>
          <p:cNvSpPr txBox="1">
            <a:spLocks/>
          </p:cNvSpPr>
          <p:nvPr/>
        </p:nvSpPr>
        <p:spPr bwMode="auto">
          <a:xfrm>
            <a:off x="2373256" y="485173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5400" b="1" kern="1200" dirty="0">
                <a:solidFill>
                  <a:srgbClr val="FF0000"/>
                </a:solidFill>
                <a:latin typeface=".VnAvant" pitchFamily="34" charset="0"/>
              </a:rPr>
              <a:t>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61F8DC-A0D3-34FC-9EBE-80698EAFA819}"/>
              </a:ext>
            </a:extLst>
          </p:cNvPr>
          <p:cNvSpPr txBox="1">
            <a:spLocks/>
          </p:cNvSpPr>
          <p:nvPr/>
        </p:nvSpPr>
        <p:spPr bwMode="auto">
          <a:xfrm>
            <a:off x="1600455" y="136947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4800" b="1" kern="1200" dirty="0">
                <a:solidFill>
                  <a:srgbClr val="FF0000"/>
                </a:solidFill>
                <a:latin typeface=".VnAvant" pitchFamily="34" charset="0"/>
              </a:rPr>
              <a:t>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1F64F1-5A58-CF24-5FAC-CC1AD2A635CE}"/>
              </a:ext>
            </a:extLst>
          </p:cNvPr>
          <p:cNvSpPr txBox="1">
            <a:spLocks/>
          </p:cNvSpPr>
          <p:nvPr/>
        </p:nvSpPr>
        <p:spPr bwMode="auto">
          <a:xfrm>
            <a:off x="3048170" y="136947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4800" b="1" kern="1200" dirty="0">
                <a:latin typeface=".VnAvant" pitchFamily="34" charset="0"/>
              </a:rPr>
              <a:t>a</a:t>
            </a:r>
            <a:endParaRPr lang="en-US" sz="4800" b="1" kern="1200" dirty="0">
              <a:latin typeface=".VnAvant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F3214C-520F-E1D6-80A1-74937E9AAAE6}"/>
              </a:ext>
            </a:extLst>
          </p:cNvPr>
          <p:cNvSpPr txBox="1">
            <a:spLocks/>
          </p:cNvSpPr>
          <p:nvPr/>
        </p:nvSpPr>
        <p:spPr bwMode="auto">
          <a:xfrm>
            <a:off x="2314575" y="228600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4800" b="1" kern="1200" dirty="0" err="1">
                <a:latin typeface=".VnAvant" pitchFamily="34" charset="0"/>
              </a:rPr>
              <a:t>a</a:t>
            </a:r>
            <a:endParaRPr lang="en-US" sz="4800" b="1" kern="1200" dirty="0">
              <a:latin typeface=".VnAvant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90CDF1-3FCC-2DDB-6FE4-6A3EC6A3DE79}"/>
              </a:ext>
            </a:extLst>
          </p:cNvPr>
          <p:cNvGrpSpPr/>
          <p:nvPr/>
        </p:nvGrpSpPr>
        <p:grpSpPr>
          <a:xfrm>
            <a:off x="5016670" y="1447800"/>
            <a:ext cx="3080997" cy="1704975"/>
            <a:chOff x="1066970" y="2669130"/>
            <a:chExt cx="3080997" cy="170497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B5F5C3-58B1-017C-952B-4D2C5FBC5358}"/>
                </a:ext>
              </a:extLst>
            </p:cNvPr>
            <p:cNvSpPr/>
            <p:nvPr/>
          </p:nvSpPr>
          <p:spPr bwMode="auto">
            <a:xfrm>
              <a:off x="1066970" y="2669130"/>
              <a:ext cx="152383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118F89-27C8-A06C-E354-38AE5F2F796B}"/>
                </a:ext>
              </a:extLst>
            </p:cNvPr>
            <p:cNvSpPr/>
            <p:nvPr/>
          </p:nvSpPr>
          <p:spPr bwMode="auto">
            <a:xfrm>
              <a:off x="2624137" y="2669130"/>
              <a:ext cx="152383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56976D-352A-8F92-168F-59AEBE923345}"/>
                </a:ext>
              </a:extLst>
            </p:cNvPr>
            <p:cNvSpPr/>
            <p:nvPr/>
          </p:nvSpPr>
          <p:spPr bwMode="auto">
            <a:xfrm>
              <a:off x="1066970" y="3535905"/>
              <a:ext cx="3079750" cy="838200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3D67750-BD15-0CB7-3674-AC8B383F67AC}"/>
              </a:ext>
            </a:extLst>
          </p:cNvPr>
          <p:cNvSpPr txBox="1">
            <a:spLocks/>
          </p:cNvSpPr>
          <p:nvPr/>
        </p:nvSpPr>
        <p:spPr bwMode="auto">
          <a:xfrm>
            <a:off x="6322956" y="485173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5400" b="1" kern="1200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sz="5400" b="1" kern="1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DF44BE-B09F-A2D0-B422-71557893C0F4}"/>
              </a:ext>
            </a:extLst>
          </p:cNvPr>
          <p:cNvSpPr txBox="1">
            <a:spLocks/>
          </p:cNvSpPr>
          <p:nvPr/>
        </p:nvSpPr>
        <p:spPr bwMode="auto">
          <a:xfrm>
            <a:off x="5550155" y="136947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4800" b="1" kern="1200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sz="4800" b="1" kern="1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655E4E-38BB-14C3-B52E-8A31E3055C2F}"/>
              </a:ext>
            </a:extLst>
          </p:cNvPr>
          <p:cNvSpPr txBox="1">
            <a:spLocks/>
          </p:cNvSpPr>
          <p:nvPr/>
        </p:nvSpPr>
        <p:spPr bwMode="auto">
          <a:xfrm>
            <a:off x="6997870" y="136947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4800" b="1" kern="1200" dirty="0">
                <a:latin typeface=".VnAvant" pitchFamily="34" charset="0"/>
              </a:rPr>
              <a:t>e</a:t>
            </a:r>
            <a:endParaRPr lang="en-US" sz="4800" b="1" kern="1200" dirty="0">
              <a:latin typeface=".VnAvant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A71D5DB-4B1A-FAA7-404B-39F6A0956239}"/>
              </a:ext>
            </a:extLst>
          </p:cNvPr>
          <p:cNvSpPr txBox="1">
            <a:spLocks/>
          </p:cNvSpPr>
          <p:nvPr/>
        </p:nvSpPr>
        <p:spPr bwMode="auto">
          <a:xfrm>
            <a:off x="6264275" y="228600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4800" b="1" kern="1200" dirty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vi-VN" sz="4800" b="1" kern="1200" dirty="0">
                <a:latin typeface=".VnAvant" pitchFamily="34" charset="0"/>
              </a:rPr>
              <a:t>Î</a:t>
            </a:r>
            <a:endParaRPr lang="en-US" sz="4800" b="1" kern="1200" dirty="0">
              <a:latin typeface=".VnAvant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57FCC60-1F1C-C252-CC08-4381B85D19DE}"/>
              </a:ext>
            </a:extLst>
          </p:cNvPr>
          <p:cNvSpPr txBox="1">
            <a:spLocks/>
          </p:cNvSpPr>
          <p:nvPr/>
        </p:nvSpPr>
        <p:spPr bwMode="auto">
          <a:xfrm>
            <a:off x="7334505" y="2286000"/>
            <a:ext cx="1523830" cy="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sz="5400" b="1" kern="1200" dirty="0">
              <a:latin typeface=".VnAvant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4012E7-2426-C888-301C-B6A4100450A0}"/>
              </a:ext>
            </a:extLst>
          </p:cNvPr>
          <p:cNvSpPr txBox="1">
            <a:spLocks/>
          </p:cNvSpPr>
          <p:nvPr/>
        </p:nvSpPr>
        <p:spPr bwMode="auto">
          <a:xfrm>
            <a:off x="2347856" y="3446651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s¶</a:t>
            </a:r>
            <a:r>
              <a:rPr lang="vi-VN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vi-VN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sÏ</a:t>
            </a:r>
            <a:r>
              <a:rPr lang="vi-VN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vi-VN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sß</a:t>
            </a:r>
            <a:endParaRPr lang="en-US" sz="4800" b="1" kern="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540DE72-B687-BA42-A361-AB40776C576A}"/>
              </a:ext>
            </a:extLst>
          </p:cNvPr>
          <p:cNvSpPr txBox="1">
            <a:spLocks/>
          </p:cNvSpPr>
          <p:nvPr/>
        </p:nvSpPr>
        <p:spPr bwMode="auto">
          <a:xfrm>
            <a:off x="-914400" y="46024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ræ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r¸    c¸ r«   </a:t>
            </a:r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su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su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    </a:t>
            </a:r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ch</a:t>
            </a:r>
            <a:r>
              <a:rPr lang="en-US" sz="4800" b="1" kern="0" dirty="0">
                <a:solidFill>
                  <a:schemeClr val="tx1"/>
                </a:solidFill>
                <a:latin typeface=".VnAvant" panose="020B7200000000000000" pitchFamily="34" charset="0"/>
              </a:rPr>
              <a:t>÷ </a:t>
            </a:r>
            <a:r>
              <a:rPr lang="en-US" sz="4800" b="1" kern="0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endParaRPr lang="en-US" sz="4800" b="1" kern="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70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"/>
          <a:stretch/>
        </p:blipFill>
        <p:spPr>
          <a:xfrm>
            <a:off x="1398" y="4894"/>
            <a:ext cx="9169977" cy="6853106"/>
          </a:xfrm>
          <a:prstGeom prst="rect">
            <a:avLst/>
          </a:prstGeom>
        </p:spPr>
      </p:pic>
      <p:sp>
        <p:nvSpPr>
          <p:cNvPr id="2" name="Google Shape;414;p36"/>
          <p:cNvSpPr txBox="1"/>
          <p:nvPr/>
        </p:nvSpPr>
        <p:spPr>
          <a:xfrm>
            <a:off x="2130137" y="2457450"/>
            <a:ext cx="4857750" cy="73372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Jokerman" panose="04090605060D06020702" pitchFamily="82" charset="0"/>
              </a:rPr>
              <a:t>Nghỉ</a:t>
            </a:r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Jokerman" panose="04090605060D06020702" pitchFamily="82" charset="0"/>
              </a:rPr>
              <a:t>giải</a:t>
            </a:r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Jokerman" panose="04090605060D06020702" pitchFamily="82" charset="0"/>
              </a:rPr>
              <a:t>lao</a:t>
            </a:r>
            <a:endParaRPr lang="en-US" sz="11175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pic>
        <p:nvPicPr>
          <p:cNvPr id="4" name="tam tam vong (mp3cut.net)">
            <a:hlinkClick r:id="" action="ppaction://media"/>
            <a:extLst>
              <a:ext uri="{FF2B5EF4-FFF2-40B4-BE49-F238E27FC236}">
                <a16:creationId xmlns:a16="http://schemas.microsoft.com/office/drawing/2014/main" id="{2C3AA4EF-8633-5FA7-7D81-FC5BA4C35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419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889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5596" y="4807980"/>
            <a:ext cx="1717683" cy="79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3150" y="4777699"/>
            <a:ext cx="1717683" cy="798235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5"/>
          <p:cNvSpPr/>
          <p:nvPr/>
        </p:nvSpPr>
        <p:spPr>
          <a:xfrm>
            <a:off x="1191388" y="668092"/>
            <a:ext cx="6428611" cy="3745351"/>
          </a:xfrm>
          <a:prstGeom prst="cloud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5"/>
          <p:cNvSpPr/>
          <p:nvPr/>
        </p:nvSpPr>
        <p:spPr>
          <a:xfrm>
            <a:off x="1716684" y="1085848"/>
            <a:ext cx="5445146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ViÕt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  <a:ea typeface="Times New Roman"/>
                <a:cs typeface="Times New Roman"/>
                <a:sym typeface="Times New Roman"/>
              </a:rPr>
              <a:t>b¶ng</a:t>
            </a:r>
            <a:endParaRPr sz="5400" dirty="0">
              <a:latin typeface=".VnAvant" panose="020B7200000000000000" pitchFamily="34" charset="0"/>
            </a:endParaRPr>
          </a:p>
        </p:txBody>
      </p:sp>
      <p:grpSp>
        <p:nvGrpSpPr>
          <p:cNvPr id="809" name="Google Shape;809;p5"/>
          <p:cNvGrpSpPr/>
          <p:nvPr/>
        </p:nvGrpSpPr>
        <p:grpSpPr>
          <a:xfrm>
            <a:off x="0" y="3613669"/>
            <a:ext cx="9149226" cy="2388621"/>
            <a:chOff x="0" y="3698571"/>
            <a:chExt cx="12198968" cy="3159429"/>
          </a:xfrm>
        </p:grpSpPr>
        <p:pic>
          <p:nvPicPr>
            <p:cNvPr id="810" name="Google Shape;810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3" name="Google Shape;813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5" name="Google Shape;815;p5"/>
            <p:cNvPicPr preferRelativeResize="0"/>
            <p:nvPr/>
          </p:nvPicPr>
          <p:blipFill rotWithShape="1">
            <a:blip r:embed="rId6">
              <a:alphaModFix/>
            </a:blip>
            <a:srcRect t="82569" b="8665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6" name="Google Shape;81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150716">
            <a:off x="443653" y="310152"/>
            <a:ext cx="1375172" cy="137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B7B4DFA-F66B-8F20-A7AE-A259CA01B5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58" y="1929332"/>
            <a:ext cx="2960475" cy="182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86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D41D280-0B57-0936-7337-984D5E26F99F}"/>
              </a:ext>
            </a:extLst>
          </p:cNvPr>
          <p:cNvGrpSpPr/>
          <p:nvPr/>
        </p:nvGrpSpPr>
        <p:grpSpPr>
          <a:xfrm>
            <a:off x="838200" y="762000"/>
            <a:ext cx="7342330" cy="5619065"/>
            <a:chOff x="838200" y="76200"/>
            <a:chExt cx="6897063" cy="5605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D0CC9B-BC32-2C69-AA6A-ABFF7840F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49"/>
            <a:stretch/>
          </p:blipFill>
          <p:spPr>
            <a:xfrm>
              <a:off x="838200" y="76200"/>
              <a:ext cx="6897063" cy="44492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7E1C51-73B8-8D08-BA6C-5651A585C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59"/>
            <a:stretch/>
          </p:blipFill>
          <p:spPr>
            <a:xfrm>
              <a:off x="838200" y="3962401"/>
              <a:ext cx="6897063" cy="1719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977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0E5B4ED-0E99-3181-C960-DB468F904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t="1739" r="2380" b="61687"/>
          <a:stretch/>
        </p:blipFill>
        <p:spPr>
          <a:xfrm>
            <a:off x="1772356" y="1436729"/>
            <a:ext cx="5314244" cy="3984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22792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́ch viết chữ r">
            <a:hlinkClick r:id="" action="ppaction://media"/>
            <a:extLst>
              <a:ext uri="{FF2B5EF4-FFF2-40B4-BE49-F238E27FC236}">
                <a16:creationId xmlns:a16="http://schemas.microsoft.com/office/drawing/2014/main" id="{2C35731B-48FE-2297-AD92-0C3D0873E7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6800" y="1524000"/>
            <a:ext cx="609600" cy="609600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2CBA716C-4F99-D2D5-8314-A0032EAE7B3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151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025" y="0"/>
            <a:ext cx="8234363" cy="6858000"/>
          </a:xfrm>
          <a:prstGeom prst="rect">
            <a:avLst/>
          </a:prstGeom>
        </p:spPr>
      </p:pic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74709FAE-B51F-4CFC-6326-A4859FE6C0B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4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505" y="2177"/>
            <a:ext cx="8234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A7FB2E44-345B-2610-C8AC-B05ABFD8E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7696200" cy="54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5CDCF9-E618-0977-2670-81DEBAFB5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48F001-7559-F6C5-EBD8-F3F336ED6E4F}"/>
              </a:ext>
            </a:extLst>
          </p:cNvPr>
          <p:cNvSpPr/>
          <p:nvPr/>
        </p:nvSpPr>
        <p:spPr>
          <a:xfrm>
            <a:off x="619125" y="1276350"/>
            <a:ext cx="8039100" cy="44862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3E70A-583E-1997-E388-90C84D0AD8D3}"/>
              </a:ext>
            </a:extLst>
          </p:cNvPr>
          <p:cNvSpPr txBox="1"/>
          <p:nvPr/>
        </p:nvSpPr>
        <p:spPr>
          <a:xfrm>
            <a:off x="1362075" y="1716466"/>
            <a:ext cx="6562725" cy="3144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1: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Tôi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là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nét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thẳng</a:t>
            </a: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Thêm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nét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ngang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ở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trên</a:t>
            </a: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Bé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hãy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đọc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thử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tên</a:t>
            </a: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Xem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gì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đấy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nhỉ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43AAA7-57FA-9578-C1D7-8229A0A99B06}"/>
              </a:ext>
            </a:extLst>
          </p:cNvPr>
          <p:cNvSpPr/>
          <p:nvPr/>
        </p:nvSpPr>
        <p:spPr>
          <a:xfrm>
            <a:off x="1496081" y="4327392"/>
            <a:ext cx="523875" cy="523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7C268-AC2D-FC5B-D5E0-52DE73C123DF}"/>
              </a:ext>
            </a:extLst>
          </p:cNvPr>
          <p:cNvSpPr txBox="1"/>
          <p:nvPr/>
        </p:nvSpPr>
        <p:spPr>
          <a:xfrm>
            <a:off x="542925" y="3888576"/>
            <a:ext cx="3181350" cy="92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A. </a:t>
            </a:r>
            <a:r>
              <a:rPr lang="en-US" sz="2700" b="1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0" dirty="0">
                <a:solidFill>
                  <a:srgbClr val="3333FF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496153-4280-E707-AD31-E75F4AA26290}"/>
              </a:ext>
            </a:extLst>
          </p:cNvPr>
          <p:cNvSpPr/>
          <p:nvPr/>
        </p:nvSpPr>
        <p:spPr>
          <a:xfrm>
            <a:off x="5043488" y="4311383"/>
            <a:ext cx="523875" cy="523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ECEB63-9239-459D-9F8A-869FF9A131B4}"/>
              </a:ext>
            </a:extLst>
          </p:cNvPr>
          <p:cNvSpPr txBox="1"/>
          <p:nvPr/>
        </p:nvSpPr>
        <p:spPr>
          <a:xfrm>
            <a:off x="5117306" y="3914300"/>
            <a:ext cx="2214563" cy="92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0" dirty="0">
                <a:solidFill>
                  <a:srgbClr val="3333FF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ản-ghi-Mới-30">
            <a:hlinkClick r:id="" action="ppaction://media"/>
            <a:extLst>
              <a:ext uri="{FF2B5EF4-FFF2-40B4-BE49-F238E27FC236}">
                <a16:creationId xmlns:a16="http://schemas.microsoft.com/office/drawing/2014/main" id="{EDE9F357-96AE-22C8-C365-F501502AD9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78" end="443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7775" y="-6572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8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animBg="1"/>
      <p:bldP spid="10" grpId="1" animBg="1"/>
      <p:bldP spid="11" grpId="0"/>
      <p:bldP spid="11" grpId="1"/>
      <p:bldP spid="12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0E5B4ED-0E99-3181-C960-DB468F904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65397" r="1035" b="214"/>
          <a:stretch/>
        </p:blipFill>
        <p:spPr>
          <a:xfrm>
            <a:off x="1866900" y="1555750"/>
            <a:ext cx="5295900" cy="3746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0865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́ch viết chữ s">
            <a:hlinkClick r:id="" action="ppaction://media"/>
            <a:extLst>
              <a:ext uri="{FF2B5EF4-FFF2-40B4-BE49-F238E27FC236}">
                <a16:creationId xmlns:a16="http://schemas.microsoft.com/office/drawing/2014/main" id="{6220F2C0-342B-573E-5FCB-52E4C5AE7F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2057400"/>
            <a:ext cx="609600" cy="609600"/>
          </a:xfrm>
          <a:prstGeom prst="rect">
            <a:avLst/>
          </a:prstGeom>
        </p:spPr>
      </p:pic>
      <p:pic>
        <p:nvPicPr>
          <p:cNvPr id="4" name="5924111267752">
            <a:hlinkClick r:id="" action="ppaction://media"/>
            <a:extLst>
              <a:ext uri="{FF2B5EF4-FFF2-40B4-BE49-F238E27FC236}">
                <a16:creationId xmlns:a16="http://schemas.microsoft.com/office/drawing/2014/main" id="{02E5ACB4-C401-75DB-860C-362DF477F90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2249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FB2E44-345B-2610-C8AC-B05ABFD8E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1295400"/>
            <a:ext cx="658557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69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55A6B83F-3202-EE77-811C-0B656380D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399" r="61128" b="67085"/>
          <a:stretch/>
        </p:blipFill>
        <p:spPr>
          <a:xfrm>
            <a:off x="533400" y="1839336"/>
            <a:ext cx="3581399" cy="31793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77EC77C8-E6E3-2B78-F830-03391B357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48425" r="60642" b="19059"/>
          <a:stretch/>
        </p:blipFill>
        <p:spPr>
          <a:xfrm>
            <a:off x="4914900" y="1839336"/>
            <a:ext cx="3581399" cy="31793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6632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rổ viết0001">
            <a:hlinkClick r:id="" action="ppaction://media"/>
            <a:extLst>
              <a:ext uri="{FF2B5EF4-FFF2-40B4-BE49-F238E27FC236}">
                <a16:creationId xmlns:a16="http://schemas.microsoft.com/office/drawing/2014/main" id="{1A2E369A-92D2-9F04-52D4-ABBB47563B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025" y="0"/>
            <a:ext cx="8234363" cy="6858000"/>
          </a:xfrm>
          <a:prstGeom prst="rect">
            <a:avLst/>
          </a:prstGeom>
        </p:spPr>
      </p:pic>
      <p:pic>
        <p:nvPicPr>
          <p:cNvPr id="2" name="Cách viết chữ rổ">
            <a:hlinkClick r:id="" action="ppaction://media"/>
            <a:extLst>
              <a:ext uri="{FF2B5EF4-FFF2-40B4-BE49-F238E27FC236}">
                <a16:creationId xmlns:a16="http://schemas.microsoft.com/office/drawing/2014/main" id="{2D006BF6-5247-3BAC-5689-FA6FC4E6A7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979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371600"/>
            <a:ext cx="609600" cy="609600"/>
          </a:xfrm>
          <a:prstGeom prst="rect">
            <a:avLst/>
          </a:prstGeom>
        </p:spPr>
      </p:pic>
      <p:pic>
        <p:nvPicPr>
          <p:cNvPr id="4" name="Cách viết chữ rổ">
            <a:hlinkClick r:id="" action="ppaction://media"/>
            <a:extLst>
              <a:ext uri="{FF2B5EF4-FFF2-40B4-BE49-F238E27FC236}">
                <a16:creationId xmlns:a16="http://schemas.microsoft.com/office/drawing/2014/main" id="{2B7E7044-AE24-7798-B987-95F9F656D4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5987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su viết0001">
            <a:hlinkClick r:id="" action="ppaction://media"/>
            <a:extLst>
              <a:ext uri="{FF2B5EF4-FFF2-40B4-BE49-F238E27FC236}">
                <a16:creationId xmlns:a16="http://schemas.microsoft.com/office/drawing/2014/main" id="{22EFE788-3032-F269-3C51-40F308D31E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025" y="0"/>
            <a:ext cx="8234363" cy="6858000"/>
          </a:xfrm>
          <a:prstGeom prst="rect">
            <a:avLst/>
          </a:prstGeom>
        </p:spPr>
      </p:pic>
      <p:pic>
        <p:nvPicPr>
          <p:cNvPr id="2" name="Cách viết chữ su">
            <a:hlinkClick r:id="" action="ppaction://media"/>
            <a:extLst>
              <a:ext uri="{FF2B5EF4-FFF2-40B4-BE49-F238E27FC236}">
                <a16:creationId xmlns:a16="http://schemas.microsoft.com/office/drawing/2014/main" id="{AD82D21D-D803-397A-44DA-845950E76C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C3FC7-705B-BEFA-87F3-081A4743A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89" t="32840" r="40418" b="24262"/>
          <a:stretch/>
        </p:blipFill>
        <p:spPr>
          <a:xfrm>
            <a:off x="4899227" y="1828798"/>
            <a:ext cx="3782778" cy="3263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AB25F-8504-AA0B-C456-041544425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54" t="32563" r="39731" b="24331"/>
          <a:stretch/>
        </p:blipFill>
        <p:spPr>
          <a:xfrm>
            <a:off x="461995" y="1829904"/>
            <a:ext cx="3857456" cy="3275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83306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FB2E44-345B-2610-C8AC-B05ABFD8E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01" y="1528490"/>
            <a:ext cx="4216400" cy="2976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22D47-9FB5-2845-7C65-CB3ADABC8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0" y="1528489"/>
            <a:ext cx="4216399" cy="2976002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C90C192-ADF1-8651-3AF2-18978D403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63" y="4648200"/>
            <a:ext cx="3063874" cy="199248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E810CC1-A836-651C-A5BA-29CEE57A35FA}"/>
              </a:ext>
            </a:extLst>
          </p:cNvPr>
          <p:cNvSpPr/>
          <p:nvPr/>
        </p:nvSpPr>
        <p:spPr>
          <a:xfrm>
            <a:off x="3143250" y="5333999"/>
            <a:ext cx="863600" cy="569119"/>
          </a:xfrm>
          <a:custGeom>
            <a:avLst/>
            <a:gdLst>
              <a:gd name="connsiteX0" fmla="*/ 0 w 863600"/>
              <a:gd name="connsiteY0" fmla="*/ 6350 h 565150"/>
              <a:gd name="connsiteX1" fmla="*/ 0 w 863600"/>
              <a:gd name="connsiteY1" fmla="*/ 565150 h 565150"/>
              <a:gd name="connsiteX2" fmla="*/ 863600 w 863600"/>
              <a:gd name="connsiteY2" fmla="*/ 565150 h 565150"/>
              <a:gd name="connsiteX3" fmla="*/ 857250 w 863600"/>
              <a:gd name="connsiteY3" fmla="*/ 0 h 565150"/>
              <a:gd name="connsiteX4" fmla="*/ 0 w 863600"/>
              <a:gd name="connsiteY4" fmla="*/ 63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5150">
                <a:moveTo>
                  <a:pt x="0" y="6350"/>
                </a:moveTo>
                <a:lnTo>
                  <a:pt x="0" y="565150"/>
                </a:lnTo>
                <a:lnTo>
                  <a:pt x="863600" y="565150"/>
                </a:lnTo>
                <a:cubicBezTo>
                  <a:pt x="861483" y="376767"/>
                  <a:pt x="859367" y="188383"/>
                  <a:pt x="857250" y="0"/>
                </a:cubicBezTo>
                <a:lnTo>
                  <a:pt x="0" y="6350"/>
                </a:lnTo>
                <a:close/>
              </a:path>
            </a:pathLst>
          </a:custGeom>
          <a:solidFill>
            <a:srgbClr val="267426"/>
          </a:solidFill>
          <a:ln>
            <a:solidFill>
              <a:srgbClr val="267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3B2B973-CC95-847F-CED6-25D806990B26}"/>
              </a:ext>
            </a:extLst>
          </p:cNvPr>
          <p:cNvSpPr/>
          <p:nvPr/>
        </p:nvSpPr>
        <p:spPr>
          <a:xfrm rot="462308">
            <a:off x="4163467" y="5495004"/>
            <a:ext cx="863600" cy="587312"/>
          </a:xfrm>
          <a:custGeom>
            <a:avLst/>
            <a:gdLst>
              <a:gd name="connsiteX0" fmla="*/ 0 w 863600"/>
              <a:gd name="connsiteY0" fmla="*/ 6350 h 565150"/>
              <a:gd name="connsiteX1" fmla="*/ 0 w 863600"/>
              <a:gd name="connsiteY1" fmla="*/ 565150 h 565150"/>
              <a:gd name="connsiteX2" fmla="*/ 863600 w 863600"/>
              <a:gd name="connsiteY2" fmla="*/ 565150 h 565150"/>
              <a:gd name="connsiteX3" fmla="*/ 857250 w 863600"/>
              <a:gd name="connsiteY3" fmla="*/ 0 h 565150"/>
              <a:gd name="connsiteX4" fmla="*/ 0 w 863600"/>
              <a:gd name="connsiteY4" fmla="*/ 63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5150">
                <a:moveTo>
                  <a:pt x="0" y="6350"/>
                </a:moveTo>
                <a:lnTo>
                  <a:pt x="0" y="565150"/>
                </a:lnTo>
                <a:lnTo>
                  <a:pt x="863600" y="565150"/>
                </a:lnTo>
                <a:cubicBezTo>
                  <a:pt x="861483" y="376767"/>
                  <a:pt x="859367" y="188383"/>
                  <a:pt x="857250" y="0"/>
                </a:cubicBezTo>
                <a:lnTo>
                  <a:pt x="0" y="6350"/>
                </a:lnTo>
                <a:close/>
              </a:path>
            </a:pathLst>
          </a:custGeom>
          <a:solidFill>
            <a:srgbClr val="267426"/>
          </a:solidFill>
          <a:ln>
            <a:solidFill>
              <a:srgbClr val="267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1C16076-FBB1-7403-7056-874740FFE49C}"/>
              </a:ext>
            </a:extLst>
          </p:cNvPr>
          <p:cNvSpPr/>
          <p:nvPr/>
        </p:nvSpPr>
        <p:spPr>
          <a:xfrm>
            <a:off x="5180509" y="5584315"/>
            <a:ext cx="863600" cy="569119"/>
          </a:xfrm>
          <a:custGeom>
            <a:avLst/>
            <a:gdLst>
              <a:gd name="connsiteX0" fmla="*/ 0 w 863600"/>
              <a:gd name="connsiteY0" fmla="*/ 6350 h 565150"/>
              <a:gd name="connsiteX1" fmla="*/ 0 w 863600"/>
              <a:gd name="connsiteY1" fmla="*/ 565150 h 565150"/>
              <a:gd name="connsiteX2" fmla="*/ 863600 w 863600"/>
              <a:gd name="connsiteY2" fmla="*/ 565150 h 565150"/>
              <a:gd name="connsiteX3" fmla="*/ 857250 w 863600"/>
              <a:gd name="connsiteY3" fmla="*/ 0 h 565150"/>
              <a:gd name="connsiteX4" fmla="*/ 0 w 863600"/>
              <a:gd name="connsiteY4" fmla="*/ 63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5150">
                <a:moveTo>
                  <a:pt x="0" y="6350"/>
                </a:moveTo>
                <a:lnTo>
                  <a:pt x="0" y="565150"/>
                </a:lnTo>
                <a:lnTo>
                  <a:pt x="863600" y="565150"/>
                </a:lnTo>
                <a:cubicBezTo>
                  <a:pt x="861483" y="376767"/>
                  <a:pt x="859367" y="188383"/>
                  <a:pt x="857250" y="0"/>
                </a:cubicBezTo>
                <a:lnTo>
                  <a:pt x="0" y="6350"/>
                </a:lnTo>
                <a:close/>
              </a:path>
            </a:pathLst>
          </a:custGeom>
          <a:solidFill>
            <a:srgbClr val="267426"/>
          </a:solidFill>
          <a:ln>
            <a:solidFill>
              <a:srgbClr val="267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42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"/>
          <p:cNvSpPr/>
          <p:nvPr/>
        </p:nvSpPr>
        <p:spPr>
          <a:xfrm>
            <a:off x="1295400" y="1752600"/>
            <a:ext cx="7010400" cy="2106288"/>
          </a:xfrm>
          <a:custGeom>
            <a:avLst/>
            <a:gdLst/>
            <a:ahLst/>
            <a:cxnLst/>
            <a:rect l="l" t="t" r="r" b="b"/>
            <a:pathLst>
              <a:path w="9137274" h="1217028" extrusionOk="0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50800" cap="rnd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  <a:effectLst>
            <a:outerShdw blurRad="355600" dist="127000" dir="294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13" rIns="91425" bIns="45713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1B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chân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tới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thăm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8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Kính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chúc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các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thầy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cô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thật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nhiều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sức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khỏe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99" name="Google Shape;79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083637"/>
            <a:ext cx="2448272" cy="2922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0E5B4ED-0E99-3181-C960-DB468F904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081"/>
            <a:ext cx="3200400" cy="6157838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FB30AE33-0D1E-E129-DCEC-F1E02B81E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/>
          <a:stretch/>
        </p:blipFill>
        <p:spPr>
          <a:xfrm>
            <a:off x="3962400" y="1219200"/>
            <a:ext cx="480060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73304"/>
      </p:ext>
    </p:extLst>
  </p:cSld>
  <p:clrMapOvr>
    <a:masterClrMapping/>
  </p:clrMapOvr>
  <p:transition advTm="664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53B50-23F4-0B5E-ECE8-E522A3710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2A5C04E-A214-C5DB-893D-276B0C06E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27CA58-9970-D5F3-F834-F301BC56C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r="1275" b="14254"/>
          <a:stretch/>
        </p:blipFill>
        <p:spPr>
          <a:xfrm>
            <a:off x="733425" y="1892365"/>
            <a:ext cx="7820025" cy="397503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744395E-CF1E-7120-AF79-62D85D9E3004}"/>
              </a:ext>
            </a:extLst>
          </p:cNvPr>
          <p:cNvSpPr/>
          <p:nvPr/>
        </p:nvSpPr>
        <p:spPr>
          <a:xfrm>
            <a:off x="3028485" y="1168542"/>
            <a:ext cx="2856792" cy="90024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ĐỐ CHỮ?</a:t>
            </a:r>
          </a:p>
        </p:txBody>
      </p:sp>
      <p:pic>
        <p:nvPicPr>
          <p:cNvPr id="24" name="Picture 2" descr="Những Câu Đố Vui Cho Bé">
            <a:extLst>
              <a:ext uri="{FF2B5EF4-FFF2-40B4-BE49-F238E27FC236}">
                <a16:creationId xmlns:a16="http://schemas.microsoft.com/office/drawing/2014/main" id="{4C8BB4F6-DC59-B802-64A0-3EFDC89B8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89604" l="7200" r="90000">
                        <a14:foregroundMark x1="7200" y1="69802" x2="7200" y2="69802"/>
                        <a14:foregroundMark x1="26400" y1="61386" x2="26400" y2="61386"/>
                        <a14:foregroundMark x1="26000" y1="55446" x2="26000" y2="55446"/>
                        <a14:foregroundMark x1="24400" y1="68317" x2="24400" y2="68317"/>
                        <a14:foregroundMark x1="52000" y1="67822" x2="52000" y2="67822"/>
                        <a14:foregroundMark x1="50000" y1="75248" x2="50000" y2="75248"/>
                        <a14:foregroundMark x1="32400" y1="55941" x2="32400" y2="55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41"/>
          <a:stretch/>
        </p:blipFill>
        <p:spPr bwMode="auto">
          <a:xfrm>
            <a:off x="1803000" y="599035"/>
            <a:ext cx="1058798" cy="12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955CAD99-24B3-605F-9D39-405CD4D99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" b="90000" l="2031" r="90000">
                        <a14:foregroundMark x1="15937" y1="28359" x2="15937" y2="28359"/>
                        <a14:foregroundMark x1="14688" y1="22656" x2="17891" y2="22188"/>
                        <a14:foregroundMark x1="28750" y1="21563" x2="29766" y2="21563"/>
                        <a14:foregroundMark x1="15937" y1="6563" x2="15937" y2="6563"/>
                        <a14:foregroundMark x1="12734" y1="2266" x2="12734" y2="2266"/>
                        <a14:foregroundMark x1="8594" y1="3438" x2="8594" y2="3438"/>
                        <a14:foregroundMark x1="4219" y1="3203" x2="4219" y2="3203"/>
                        <a14:foregroundMark x1="2031" y1="3203" x2="2031" y2="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687" b="48980"/>
          <a:stretch/>
        </p:blipFill>
        <p:spPr bwMode="auto">
          <a:xfrm>
            <a:off x="566738" y="1733151"/>
            <a:ext cx="5400011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D9DFD6E1-4D03-96DA-70B4-308395C85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8" b="90000" l="10000" r="97188">
                        <a14:foregroundMark x1="73984" y1="19766" x2="73984" y2="19766"/>
                        <a14:foregroundMark x1="71406" y1="3438" x2="71406" y2="3438"/>
                        <a14:foregroundMark x1="97188" y1="16328" x2="97188" y2="16328"/>
                        <a14:backgroundMark x1="52969" y1="73281" x2="52969" y2="73281"/>
                        <a14:backgroundMark x1="45703" y1="71875" x2="45703" y2="71875"/>
                        <a14:backgroundMark x1="38984" y1="71875" x2="38984" y2="71875"/>
                        <a14:backgroundMark x1="38906" y1="72109" x2="39844" y2="73281"/>
                        <a14:backgroundMark x1="56328" y1="71172" x2="56797" y2="68906"/>
                        <a14:backgroundMark x1="57734" y1="60781" x2="58047" y2="57813"/>
                        <a14:backgroundMark x1="58672" y1="57578" x2="60859" y2="57344"/>
                        <a14:backgroundMark x1="61094" y1="57344" x2="61094" y2="57344"/>
                        <a14:backgroundMark x1="63984" y1="74609" x2="67344" y2="78906"/>
                        <a14:backgroundMark x1="75859" y1="81875" x2="79297" y2="82734"/>
                        <a14:backgroundMark x1="85859" y1="79141" x2="88906" y2="75078"/>
                        <a14:backgroundMark x1="91016" y1="66641" x2="91719" y2="63281"/>
                        <a14:backgroundMark x1="91953" y1="57109" x2="91172" y2="54688"/>
                        <a14:backgroundMark x1="89063" y1="53516" x2="89063" y2="53516"/>
                        <a14:backgroundMark x1="85781" y1="53750" x2="85078" y2="53750"/>
                        <a14:backgroundMark x1="84297" y1="54219" x2="84297" y2="54219"/>
                        <a14:backgroundMark x1="86563" y1="53984" x2="90078" y2="55078"/>
                        <a14:backgroundMark x1="93906" y1="56016" x2="94844" y2="57344"/>
                        <a14:backgroundMark x1="96797" y1="60781" x2="96328" y2="64609"/>
                        <a14:backgroundMark x1="94688" y1="70313" x2="93281" y2="76641"/>
                        <a14:backgroundMark x1="91406" y1="83203" x2="87266" y2="87109"/>
                        <a14:backgroundMark x1="79766" y1="86406" x2="73750" y2="87500"/>
                        <a14:backgroundMark x1="63359" y1="82344" x2="61328" y2="79609"/>
                        <a14:backgroundMark x1="58906" y1="68906" x2="58906" y2="67578"/>
                        <a14:backgroundMark x1="58438" y1="61250" x2="58047" y2="60078"/>
                        <a14:backgroundMark x1="56563" y1="56484" x2="56094" y2="56250"/>
                        <a14:backgroundMark x1="52734" y1="54219" x2="51953" y2="54219"/>
                        <a14:backgroundMark x1="50781" y1="54219" x2="49922" y2="54844"/>
                        <a14:backgroundMark x1="48203" y1="56953" x2="47500" y2="59844"/>
                        <a14:backgroundMark x1="46172" y1="67813" x2="46016" y2="69844"/>
                        <a14:backgroundMark x1="46406" y1="72578" x2="47813" y2="74375"/>
                        <a14:backgroundMark x1="52500" y1="74141" x2="52500" y2="74141"/>
                        <a14:backgroundMark x1="55703" y1="74609" x2="57578" y2="75703"/>
                        <a14:backgroundMark x1="63281" y1="77344" x2="64531" y2="77969"/>
                        <a14:backgroundMark x1="69531" y1="77969" x2="70313" y2="78203"/>
                        <a14:backgroundMark x1="69375" y1="78203" x2="59219" y2="76875"/>
                        <a14:backgroundMark x1="40156" y1="75078" x2="40156" y2="75078"/>
                        <a14:backgroundMark x1="36719" y1="73906" x2="35078" y2="73672"/>
                        <a14:backgroundMark x1="35000" y1="73047" x2="35000" y2="73047"/>
                        <a14:backgroundMark x1="36250" y1="73281" x2="36406" y2="74375"/>
                        <a14:backgroundMark x1="37813" y1="75313" x2="39844" y2="76406"/>
                        <a14:backgroundMark x1="47578" y1="78203" x2="50547" y2="79141"/>
                        <a14:backgroundMark x1="54922" y1="79609" x2="56172" y2="81172"/>
                        <a14:backgroundMark x1="58047" y1="83906" x2="59453" y2="87266"/>
                        <a14:backgroundMark x1="64922" y1="90703" x2="69375" y2="90703"/>
                        <a14:backgroundMark x1="77266" y1="89531" x2="79063" y2="89141"/>
                        <a14:backgroundMark x1="86563" y1="85234" x2="87266" y2="83906"/>
                        <a14:backgroundMark x1="90469" y1="77109" x2="91641" y2="73906"/>
                        <a14:backgroundMark x1="94844" y1="61016" x2="94844" y2="60313"/>
                        <a14:backgroundMark x1="90234" y1="56484" x2="88594" y2="56250"/>
                        <a14:backgroundMark x1="83047" y1="53047" x2="83047" y2="53047"/>
                        <a14:backgroundMark x1="80547" y1="53047" x2="80547" y2="53047"/>
                        <a14:backgroundMark x1="80234" y1="53516" x2="80234" y2="53516"/>
                        <a14:backgroundMark x1="80078" y1="53750" x2="80078" y2="53750"/>
                        <a14:backgroundMark x1="61328" y1="53984" x2="61328" y2="53984"/>
                        <a14:backgroundMark x1="62813" y1="53750" x2="62813" y2="53750"/>
                        <a14:backgroundMark x1="63281" y1="53750" x2="63828" y2="53516"/>
                        <a14:backgroundMark x1="65625" y1="56953" x2="65625" y2="56953"/>
                        <a14:backgroundMark x1="67266" y1="56016" x2="67266" y2="56016"/>
                        <a14:backgroundMark x1="67734" y1="55547" x2="68203" y2="55313"/>
                        <a14:backgroundMark x1="68672" y1="55078" x2="68672" y2="55078"/>
                        <a14:backgroundMark x1="68516" y1="53984" x2="68203" y2="53750"/>
                        <a14:backgroundMark x1="67109" y1="53047" x2="65469" y2="52812"/>
                        <a14:backgroundMark x1="63516" y1="52812" x2="62187" y2="52812"/>
                        <a14:backgroundMark x1="60625" y1="53047" x2="59219" y2="53516"/>
                        <a14:backgroundMark x1="55937" y1="53516" x2="54453" y2="53516"/>
                        <a14:backgroundMark x1="51797" y1="53047" x2="51328" y2="53047"/>
                        <a14:backgroundMark x1="49922" y1="53047" x2="49922" y2="53047"/>
                        <a14:backgroundMark x1="49922" y1="53047" x2="49922" y2="53047"/>
                        <a14:backgroundMark x1="52266" y1="51953" x2="53203" y2="51953"/>
                        <a14:backgroundMark x1="55000" y1="51953" x2="55625" y2="52344"/>
                        <a14:backgroundMark x1="56875" y1="52344" x2="58047" y2="52578"/>
                        <a14:backgroundMark x1="60156" y1="52578" x2="60859" y2="52578"/>
                        <a14:backgroundMark x1="60625" y1="58047" x2="59844" y2="60313"/>
                        <a14:backgroundMark x1="59219" y1="63984" x2="58906" y2="68672"/>
                        <a14:backgroundMark x1="58984" y1="70313" x2="59844" y2="73047"/>
                        <a14:backgroundMark x1="62891" y1="75078" x2="65859" y2="77109"/>
                        <a14:backgroundMark x1="71016" y1="77344" x2="73828" y2="77969"/>
                        <a14:backgroundMark x1="81172" y1="54219" x2="81172" y2="54219"/>
                        <a14:backgroundMark x1="80313" y1="54453" x2="80313" y2="54453"/>
                        <a14:backgroundMark x1="80313" y1="53984" x2="80313" y2="53984"/>
                        <a14:backgroundMark x1="81484" y1="53281" x2="82422" y2="53281"/>
                        <a14:backgroundMark x1="83750" y1="53047" x2="84688" y2="53047"/>
                        <a14:backgroundMark x1="86328" y1="53047" x2="86953" y2="53047"/>
                        <a14:backgroundMark x1="88359" y1="52812" x2="89063" y2="52812"/>
                        <a14:backgroundMark x1="90781" y1="52812" x2="91172" y2="52812"/>
                        <a14:backgroundMark x1="92500" y1="52812" x2="93203" y2="52812"/>
                        <a14:backgroundMark x1="94688" y1="52812" x2="95391" y2="52812"/>
                        <a14:backgroundMark x1="96250" y1="53047" x2="96797" y2="53516"/>
                        <a14:backgroundMark x1="97266" y1="53750" x2="97266" y2="53750"/>
                        <a14:backgroundMark x1="97422" y1="53984" x2="97656" y2="55078"/>
                        <a14:backgroundMark x1="97656" y1="59844" x2="97656" y2="63281"/>
                        <a14:backgroundMark x1="97656" y1="66641" x2="97422" y2="69844"/>
                        <a14:backgroundMark x1="96797" y1="74844" x2="96563" y2="76172"/>
                        <a14:backgroundMark x1="96484" y1="77969" x2="96250" y2="81641"/>
                        <a14:backgroundMark x1="96250" y1="82969" x2="95859" y2="86641"/>
                        <a14:backgroundMark x1="95859" y1="87266" x2="95391" y2="88203"/>
                        <a14:backgroundMark x1="94219" y1="89375" x2="94219" y2="89375"/>
                        <a14:backgroundMark x1="93750" y1="68516" x2="93750" y2="68516"/>
                        <a14:backgroundMark x1="91875" y1="66875" x2="90938" y2="66875"/>
                        <a14:backgroundMark x1="84520" y1="64219" x2="84531" y2="64609"/>
                        <a14:backgroundMark x1="84509" y1="63828" x2="84520" y2="64219"/>
                        <a14:backgroundMark x1="84453" y1="61875" x2="84469" y2="62443"/>
                        <a14:backgroundMark x1="83125" y1="66875" x2="81641" y2="68672"/>
                        <a14:backgroundMark x1="78359" y1="70078" x2="76328" y2="71172"/>
                        <a14:backgroundMark x1="73281" y1="71172" x2="72344" y2="71172"/>
                        <a14:backgroundMark x1="68438" y1="69141" x2="67578" y2="68906"/>
                        <a14:backgroundMark x1="63281" y1="65781" x2="63281" y2="65781"/>
                        <a14:backgroundMark x1="62891" y1="61250" x2="62891" y2="61250"/>
                        <a14:backgroundMark x1="62891" y1="60313" x2="62891" y2="60313"/>
                        <a14:backgroundMark x1="62891" y1="57344" x2="62891" y2="57344"/>
                        <a14:backgroundMark x1="61641" y1="57578" x2="60547" y2="58516"/>
                        <a14:backgroundMark x1="55000" y1="58750" x2="53125" y2="58984"/>
                        <a14:backgroundMark x1="50781" y1="58984" x2="50781" y2="58984"/>
                        <a14:backgroundMark x1="51797" y1="58984" x2="52422" y2="60078"/>
                        <a14:backgroundMark x1="53125" y1="64375" x2="53203" y2="67813"/>
                        <a14:backgroundMark x1="53438" y1="69141" x2="54219" y2="71406"/>
                        <a14:backgroundMark x1="55859" y1="74844" x2="56875" y2="76641"/>
                        <a14:backgroundMark x1="58750" y1="75703" x2="60156" y2="75703"/>
                        <a14:backgroundMark x1="67344" y1="71641" x2="67344" y2="71641"/>
                        <a14:backgroundMark x1="67344" y1="71406" x2="67266" y2="70781"/>
                        <a14:backgroundMark x1="65000" y1="66250" x2="65000" y2="66250"/>
                        <a14:backgroundMark x1="65000" y1="66250" x2="66172" y2="67109"/>
                        <a14:backgroundMark x1="67266" y1="67813" x2="68281" y2="68047"/>
                        <a14:backgroundMark x1="70547" y1="68672" x2="70547" y2="68672"/>
                        <a14:backgroundMark x1="66797" y1="67109" x2="65625" y2="66406"/>
                        <a14:backgroundMark x1="62891" y1="62344" x2="62891" y2="62344"/>
                        <a14:backgroundMark x1="63828" y1="58984" x2="63828" y2="58984"/>
                        <a14:backgroundMark x1="63828" y1="59219" x2="64063" y2="60078"/>
                        <a14:backgroundMark x1="64297" y1="61250" x2="64531" y2="63047"/>
                        <a14:backgroundMark x1="64688" y1="66250" x2="65234" y2="68281"/>
                        <a14:backgroundMark x1="66328" y1="68906" x2="66328" y2="68906"/>
                        <a14:backgroundMark x1="68906" y1="69609" x2="69375" y2="70078"/>
                        <a14:backgroundMark x1="71172" y1="70547" x2="71484" y2="70781"/>
                        <a14:backgroundMark x1="73125" y1="70938" x2="73125" y2="70938"/>
                        <a14:backgroundMark x1="74531" y1="71172" x2="74922" y2="71172"/>
                        <a14:backgroundMark x1="76406" y1="71172" x2="76797" y2="71172"/>
                        <a14:backgroundMark x1="78203" y1="70938" x2="78203" y2="70938"/>
                        <a14:backgroundMark x1="80234" y1="70078" x2="80703" y2="70078"/>
                        <a14:backgroundMark x1="82578" y1="68516" x2="82578" y2="68516"/>
                        <a14:backgroundMark x1="82813" y1="66875" x2="82813" y2="66875"/>
                        <a14:backgroundMark x1="81484" y1="66641" x2="79609" y2="67109"/>
                        <a14:backgroundMark x1="78438" y1="67344" x2="77734" y2="67813"/>
                        <a14:backgroundMark x1="74922" y1="68672" x2="73516" y2="69375"/>
                        <a14:backgroundMark x1="71484" y1="69609" x2="71172" y2="69609"/>
                        <a14:backgroundMark x1="81172" y1="75313" x2="81172" y2="75313"/>
                        <a14:backgroundMark x1="84219" y1="75078" x2="84219" y2="75078"/>
                        <a14:backgroundMark x1="86797" y1="74375" x2="87031" y2="71406"/>
                        <a14:backgroundMark x1="87031" y1="68047" x2="87031" y2="68047"/>
                        <a14:backgroundMark x1="87031" y1="66250" x2="87031" y2="66250"/>
                        <a14:backgroundMark x1="83828" y1="77813" x2="83125" y2="78438"/>
                        <a14:backgroundMark x1="80234" y1="78438" x2="79141" y2="78672"/>
                        <a14:backgroundMark x1="76328" y1="78672" x2="75625" y2="78906"/>
                        <a14:backgroundMark x1="72578" y1="78203" x2="71484" y2="78203"/>
                        <a14:backgroundMark x1="69375" y1="77578" x2="69375" y2="77578"/>
                        <a14:backgroundMark x1="50000" y1="55937" x2="50000" y2="55937"/>
                        <a14:backgroundMark x1="50000" y1="57266" x2="50000" y2="57266"/>
                        <a14:backgroundMark x1="50000" y1="58594" x2="50000" y2="58594"/>
                        <a14:backgroundMark x1="50000" y1="60234" x2="50000" y2="60234"/>
                        <a14:backgroundMark x1="49844" y1="61328" x2="49844" y2="61328"/>
                        <a14:backgroundMark x1="49531" y1="62266" x2="49531" y2="62266"/>
                        <a14:backgroundMark x1="49531" y1="58828" x2="49531" y2="58828"/>
                        <a14:backgroundMark x1="49531" y1="56328" x2="49531" y2="56328"/>
                        <a14:backgroundMark x1="49375" y1="54063" x2="49375" y2="54063"/>
                        <a14:backgroundMark x1="49375" y1="52969" x2="49375" y2="52969"/>
                        <a14:backgroundMark x1="49375" y1="52266" x2="49375" y2="52266"/>
                        <a14:backgroundMark x1="49766" y1="52734" x2="50078" y2="53203"/>
                        <a14:backgroundMark x1="50078" y1="54531" x2="50078" y2="54531"/>
                        <a14:backgroundMark x1="50000" y1="55703" x2="49844" y2="56797"/>
                        <a14:backgroundMark x1="49531" y1="58359" x2="49531" y2="59297"/>
                        <a14:backgroundMark x1="49844" y1="61563" x2="49844" y2="61563"/>
                        <a14:backgroundMark x1="49844" y1="62266" x2="49844" y2="62266"/>
                        <a14:backgroundMark x1="50000" y1="63359" x2="50000" y2="63359"/>
                        <a14:backgroundMark x1="50000" y1="64063" x2="50000" y2="64063"/>
                        <a14:backgroundMark x1="50000" y1="62266" x2="50000" y2="60625"/>
                        <a14:backgroundMark x1="50000" y1="56563" x2="49844" y2="55937"/>
                        <a14:backgroundMark x1="49844" y1="52500" x2="49844" y2="52500"/>
                        <a14:backgroundMark x1="49844" y1="51797" x2="49844" y2="51797"/>
                        <a14:backgroundMark x1="49844" y1="51797" x2="49844" y2="51797"/>
                        <a14:backgroundMark x1="49531" y1="59766" x2="49531" y2="59766"/>
                        <a14:backgroundMark x1="49531" y1="60234" x2="49531" y2="60938"/>
                        <a14:backgroundMark x1="49531" y1="61797" x2="49531" y2="62734"/>
                        <a14:backgroundMark x1="49531" y1="63438" x2="49531" y2="64063"/>
                        <a14:backgroundMark x1="49531" y1="64063" x2="49531" y2="64063"/>
                        <a14:backgroundMark x1="49531" y1="64297" x2="49531" y2="60938"/>
                        <a14:backgroundMark x1="49453" y1="58672" x2="49453" y2="58672"/>
                        <a14:backgroundMark x1="89688" y1="59688" x2="89688" y2="59688"/>
                        <a14:backgroundMark x1="89219" y1="59453" x2="87109" y2="59062"/>
                        <a14:backgroundMark x1="85859" y1="58125" x2="84609" y2="56797"/>
                        <a14:backgroundMark x1="81094" y1="54922" x2="81094" y2="54922"/>
                        <a14:backgroundMark x1="80938" y1="54922" x2="80938" y2="54922"/>
                        <a14:backgroundMark x1="81328" y1="55625" x2="81797" y2="56563"/>
                        <a14:backgroundMark x1="83906" y1="58594" x2="83906" y2="58594"/>
                        <a14:backgroundMark x1="83906" y1="59062" x2="83672" y2="60156"/>
                        <a14:backgroundMark x1="83281" y1="61563" x2="83281" y2="61563"/>
                        <a14:backgroundMark x1="83047" y1="62891" x2="83047" y2="62891"/>
                        <a14:backgroundMark x1="82969" y1="63359" x2="82578" y2="64219"/>
                        <a14:backgroundMark x1="82266" y1="64688" x2="82266" y2="64688"/>
                        <a14:backgroundMark x1="81797" y1="65156" x2="81797" y2="65156"/>
                        <a14:backgroundMark x1="49375" y1="60156" x2="49375" y2="60156"/>
                        <a14:backgroundMark x1="50234" y1="56953" x2="50234" y2="56953"/>
                        <a14:backgroundMark x1="50078" y1="56797" x2="50078" y2="56797"/>
                        <a14:backgroundMark x1="49375" y1="55156" x2="49375" y2="55156"/>
                        <a14:backgroundMark x1="50000" y1="55859" x2="50000" y2="56563"/>
                        <a14:backgroundMark x1="50000" y1="57656" x2="49844" y2="58828"/>
                        <a14:backgroundMark x1="49844" y1="60156" x2="49844" y2="61328"/>
                        <a14:backgroundMark x1="49844" y1="62656" x2="49844" y2="63828"/>
                        <a14:backgroundMark x1="49844" y1="63984" x2="49844" y2="64688"/>
                        <a14:backgroundMark x1="49844" y1="64922" x2="49844" y2="64922"/>
                        <a14:backgroundMark x1="51953" y1="60625" x2="51953" y2="60625"/>
                        <a14:backgroundMark x1="54766" y1="62422" x2="56094" y2="63828"/>
                        <a14:backgroundMark x1="58438" y1="64688" x2="59141" y2="64922"/>
                        <a14:backgroundMark x1="60703" y1="65859" x2="61406" y2="66094"/>
                        <a14:backgroundMark x1="62891" y1="66719" x2="62891" y2="66719"/>
                        <a14:backgroundMark x1="62422" y1="64922" x2="61953" y2="64453"/>
                        <a14:backgroundMark x1="62813" y1="65391" x2="64141" y2="66953"/>
                        <a14:backgroundMark x1="87344" y1="64453" x2="87344" y2="64453"/>
                        <a14:backgroundMark x1="86094" y1="61563" x2="85391" y2="60391"/>
                        <a14:backgroundMark x1="84141" y1="58125" x2="84141" y2="58125"/>
                        <a14:backgroundMark x1="84141" y1="57422" x2="84141" y2="57422"/>
                        <a14:backgroundMark x1="84375" y1="56797" x2="84375" y2="56797"/>
                        <a14:backgroundMark x1="87188" y1="58125" x2="87656" y2="58828"/>
                        <a14:backgroundMark x1="89531" y1="59688" x2="90391" y2="60625"/>
                        <a14:backgroundMark x1="92031" y1="61953" x2="92500" y2="63125"/>
                        <a14:backgroundMark x1="93047" y1="64688" x2="93047" y2="64688"/>
                        <a14:backgroundMark x1="95938" y1="63828" x2="96016" y2="62422"/>
                        <a14:backgroundMark x1="88359" y1="66094" x2="87422" y2="66484"/>
                        <a14:backgroundMark x1="87344" y1="64453" x2="87344" y2="64453"/>
                        <a14:backgroundMark x1="84688" y1="57891" x2="84688" y2="57891"/>
                        <a14:backgroundMark x1="84609" y1="57656" x2="84609" y2="57656"/>
                        <a14:backgroundMark x1="83672" y1="57188" x2="83672" y2="57188"/>
                        <a14:backgroundMark x1="83438" y1="57188" x2="83438" y2="57188"/>
                        <a14:backgroundMark x1="83281" y1="57188" x2="83281" y2="57188"/>
                        <a14:backgroundMark x1="86094" y1="56563" x2="86094" y2="56563"/>
                        <a14:backgroundMark x1="86719" y1="57422" x2="87188" y2="59297"/>
                        <a14:backgroundMark x1="87656" y1="60625" x2="87656" y2="61719"/>
                        <a14:backgroundMark x1="87656" y1="62891" x2="87188" y2="63594"/>
                        <a14:backgroundMark x1="85391" y1="63828" x2="85391" y2="63828"/>
                        <a14:backgroundMark x1="84688" y1="61719" x2="84688" y2="61719"/>
                        <a14:backgroundMark x1="83750" y1="56328" x2="83750" y2="56328"/>
                        <a14:backgroundMark x1="83672" y1="56328" x2="83672" y2="56328"/>
                        <a14:backgroundMark x1="84453" y1="59453" x2="84453" y2="60156"/>
                        <a14:backgroundMark x1="84609" y1="61094" x2="84609" y2="62187"/>
                        <a14:backgroundMark x1="84609" y1="62891" x2="84609" y2="62891"/>
                        <a14:backgroundMark x1="84375" y1="62187" x2="84375" y2="62187"/>
                        <a14:backgroundMark x1="84453" y1="57891" x2="84453" y2="57891"/>
                        <a14:backgroundMark x1="84141" y1="56563" x2="84141" y2="56563"/>
                        <a14:backgroundMark x1="83438" y1="56094" x2="82969" y2="56094"/>
                        <a14:backgroundMark x1="82969" y1="56094" x2="82969" y2="56094"/>
                        <a14:backgroundMark x1="82969" y1="56328" x2="82969" y2="56328"/>
                        <a14:backgroundMark x1="84688" y1="58359" x2="84688" y2="58359"/>
                        <a14:backgroundMark x1="84922" y1="58359" x2="84922" y2="59062"/>
                        <a14:backgroundMark x1="84375" y1="61094" x2="83984" y2="62187"/>
                        <a14:backgroundMark x1="83672" y1="63828" x2="83203" y2="65156"/>
                        <a14:backgroundMark x1="82734" y1="65156" x2="82734" y2="65156"/>
                        <a14:backgroundMark x1="84219" y1="63359" x2="84219" y2="63359"/>
                        <a14:backgroundMark x1="85078" y1="60391" x2="85078" y2="60391"/>
                        <a14:backgroundMark x1="85078" y1="60156" x2="85078" y2="60156"/>
                        <a14:backgroundMark x1="84922" y1="61328" x2="84688" y2="61953"/>
                        <a14:backgroundMark x1="84219" y1="62656" x2="83906" y2="63594"/>
                        <a14:backgroundMark x1="83203" y1="63828" x2="83203" y2="63828"/>
                        <a14:backgroundMark x1="82969" y1="63984" x2="82969" y2="63984"/>
                        <a14:backgroundMark x1="81563" y1="65156" x2="81563" y2="65156"/>
                        <a14:backgroundMark x1="81172" y1="65625" x2="81172" y2="65625"/>
                        <a14:backgroundMark x1="84219" y1="63125" x2="84219" y2="63125"/>
                        <a14:backgroundMark x1="84922" y1="59688" x2="85078" y2="57891"/>
                        <a14:backgroundMark x1="85156" y1="57656" x2="85156" y2="57656"/>
                        <a14:backgroundMark x1="84688" y1="60391" x2="84609" y2="61328"/>
                        <a14:backgroundMark x1="84609" y1="61328" x2="84375" y2="62891"/>
                        <a14:backgroundMark x1="84688" y1="58125" x2="84688" y2="58125"/>
                        <a14:backgroundMark x1="84688" y1="57422" x2="84688" y2="57422"/>
                        <a14:backgroundMark x1="83906" y1="58594" x2="83516" y2="59297"/>
                        <a14:backgroundMark x1="83438" y1="59297" x2="83438" y2="59297"/>
                        <a14:backgroundMark x1="84688" y1="57656" x2="84688" y2="57656"/>
                        <a14:backgroundMark x1="84922" y1="56797" x2="84922" y2="56797"/>
                        <a14:backgroundMark x1="85156" y1="57422" x2="85156" y2="57422"/>
                        <a14:backgroundMark x1="85156" y1="58125" x2="85156" y2="58125"/>
                        <a14:backgroundMark x1="83438" y1="57891" x2="83438" y2="57891"/>
                        <a14:backgroundMark x1="85313" y1="57188" x2="85313" y2="57188"/>
                        <a14:backgroundMark x1="85078" y1="57188" x2="84609" y2="57891"/>
                        <a14:backgroundMark x1="84219" y1="58594" x2="84219" y2="58594"/>
                        <a14:backgroundMark x1="84141" y1="58359" x2="84141" y2="58359"/>
                        <a14:backgroundMark x1="83984" y1="58359" x2="83984" y2="58359"/>
                        <a14:backgroundMark x1="83438" y1="60391" x2="83281" y2="61094"/>
                        <a14:backgroundMark x1="83281" y1="62656" x2="83281" y2="62656"/>
                        <a14:backgroundMark x1="83281" y1="63359" x2="83281" y2="63359"/>
                        <a14:backgroundMark x1="83203" y1="63984" x2="83047" y2="64688"/>
                        <a14:backgroundMark x1="82969" y1="64922" x2="82344" y2="64922"/>
                        <a14:backgroundMark x1="80938" y1="65156" x2="80938" y2="65156"/>
                        <a14:backgroundMark x1="81172" y1="65391" x2="81641" y2="65391"/>
                        <a14:backgroundMark x1="83672" y1="62891" x2="83672" y2="62891"/>
                        <a14:backgroundMark x1="83672" y1="62891" x2="83672" y2="62891"/>
                        <a14:backgroundMark x1="83438" y1="63828" x2="83438" y2="63828"/>
                        <a14:backgroundMark x1="83438" y1="63828" x2="83438" y2="63828"/>
                        <a14:backgroundMark x1="84141" y1="58359" x2="84141" y2="58359"/>
                        <a14:backgroundMark x1="84141" y1="57422" x2="84141" y2="57422"/>
                        <a14:backgroundMark x1="83672" y1="58594" x2="83672" y2="58594"/>
                        <a14:backgroundMark x1="83672" y1="58125" x2="83672" y2="58125"/>
                        <a14:backgroundMark x1="83672" y1="57891" x2="83672" y2="57891"/>
                        <a14:backgroundMark x1="84688" y1="57422" x2="84688" y2="57422"/>
                        <a14:backgroundMark x1="84219" y1="57656" x2="83984" y2="58359"/>
                        <a14:backgroundMark x1="83984" y1="58359" x2="83984" y2="58359"/>
                        <a14:backgroundMark x1="83906" y1="58125" x2="83906" y2="58125"/>
                        <a14:backgroundMark x1="82734" y1="63594" x2="82734" y2="63594"/>
                        <a14:backgroundMark x1="83047" y1="63828" x2="83047" y2="63828"/>
                        <a14:backgroundMark x1="83281" y1="63828" x2="83281" y2="63828"/>
                        <a14:backgroundMark x1="83281" y1="63828" x2="83281" y2="63828"/>
                        <a14:backgroundMark x1="84219" y1="61953" x2="84219" y2="61953"/>
                        <a14:backgroundMark x1="83906" y1="63125" x2="83906" y2="6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7" r="1869" b="34087"/>
          <a:stretch/>
        </p:blipFill>
        <p:spPr bwMode="auto">
          <a:xfrm>
            <a:off x="4600576" y="1746516"/>
            <a:ext cx="4048457" cy="27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0C396B95-04A7-E862-EBA1-9D717CC4E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781" b="96875" l="35625" r="98750">
                        <a14:foregroundMark x1="67891" y1="81406" x2="67891" y2="81406"/>
                        <a14:foregroundMark x1="66953" y1="81641" x2="66563" y2="81406"/>
                        <a14:foregroundMark x1="57031" y1="73281" x2="56250" y2="73047"/>
                        <a14:foregroundMark x1="52734" y1="72578" x2="50234" y2="72578"/>
                        <a14:foregroundMark x1="46484" y1="73516" x2="44688" y2="73672"/>
                        <a14:foregroundMark x1="42344" y1="73672" x2="40703" y2="73047"/>
                        <a14:foregroundMark x1="38828" y1="72578" x2="38359" y2="72578"/>
                        <a14:foregroundMark x1="37734" y1="72578" x2="37734" y2="72578"/>
                        <a14:foregroundMark x1="37969" y1="74609" x2="38359" y2="75547"/>
                        <a14:foregroundMark x1="50000" y1="76875" x2="50469" y2="75938"/>
                        <a14:foregroundMark x1="51797" y1="63984" x2="52031" y2="63047"/>
                        <a14:foregroundMark x1="54844" y1="59453" x2="55313" y2="59219"/>
                        <a14:foregroundMark x1="60234" y1="57188" x2="61406" y2="56484"/>
                        <a14:foregroundMark x1="62109" y1="56484" x2="62813" y2="59453"/>
                        <a14:foregroundMark x1="64219" y1="70547" x2="65781" y2="77578"/>
                        <a14:foregroundMark x1="69688" y1="80703" x2="72344" y2="82578"/>
                        <a14:foregroundMark x1="78828" y1="82344" x2="81406" y2="79141"/>
                        <a14:foregroundMark x1="85078" y1="66875" x2="85469" y2="64375"/>
                        <a14:foregroundMark x1="84531" y1="54219" x2="84063" y2="53516"/>
                        <a14:foregroundMark x1="82344" y1="52656" x2="82031" y2="52656"/>
                        <a14:foregroundMark x1="80625" y1="53281" x2="80625" y2="53281"/>
                        <a14:foregroundMark x1="80625" y1="53281" x2="80625" y2="53281"/>
                        <a14:foregroundMark x1="85938" y1="52422" x2="87578" y2="52656"/>
                        <a14:foregroundMark x1="91250" y1="52812" x2="91719" y2="53047"/>
                        <a14:foregroundMark x1="94766" y1="53750" x2="95313" y2="54688"/>
                        <a14:foregroundMark x1="97109" y1="56484" x2="97813" y2="57813"/>
                        <a14:foregroundMark x1="98750" y1="61250" x2="98281" y2="65781"/>
                        <a14:foregroundMark x1="97578" y1="71406" x2="97109" y2="75078"/>
                        <a14:foregroundMark x1="96953" y1="78906" x2="96875" y2="81641"/>
                        <a14:foregroundMark x1="96484" y1="86641" x2="96016" y2="89844"/>
                        <a14:foregroundMark x1="95781" y1="90703" x2="94609" y2="93438"/>
                        <a14:foregroundMark x1="92969" y1="96875" x2="89531" y2="96406"/>
                        <a14:foregroundMark x1="84375" y1="95469" x2="82109" y2="95938"/>
                        <a14:foregroundMark x1="77891" y1="95938" x2="71094" y2="95703"/>
                        <a14:foregroundMark x1="71094" y1="95703" x2="71094" y2="95703"/>
                        <a14:foregroundMark x1="59688" y1="94531" x2="59141" y2="94531"/>
                        <a14:foregroundMark x1="56719" y1="94531" x2="55859" y2="94766"/>
                        <a14:foregroundMark x1="54453" y1="95000" x2="54453" y2="95000"/>
                        <a14:foregroundMark x1="35625" y1="74375" x2="35625" y2="74375"/>
                        <a14:foregroundMark x1="35625" y1="74609" x2="35625" y2="74609"/>
                        <a14:foregroundMark x1="57891" y1="51719" x2="57891" y2="51719"/>
                        <a14:foregroundMark x1="89766" y1="51484" x2="89766" y2="51484"/>
                        <a14:foregroundMark x1="64609" y1="50781" x2="64609" y2="50781"/>
                        <a14:foregroundMark x1="86406" y1="50781" x2="86406" y2="50781"/>
                        <a14:foregroundMark x1="82344" y1="60547" x2="82344" y2="60547"/>
                        <a14:backgroundMark x1="75078" y1="56953" x2="75078" y2="56953"/>
                        <a14:backgroundMark x1="74219" y1="60313" x2="74219" y2="60313"/>
                        <a14:backgroundMark x1="71875" y1="61953" x2="71875" y2="61953"/>
                        <a14:backgroundMark x1="71172" y1="62109" x2="71172" y2="62109"/>
                        <a14:backgroundMark x1="70859" y1="62109" x2="70859" y2="62109"/>
                        <a14:backgroundMark x1="74766" y1="63281" x2="75313" y2="63281"/>
                        <a14:backgroundMark x1="76406" y1="63047" x2="76406" y2="63047"/>
                        <a14:backgroundMark x1="78047" y1="62109" x2="78047" y2="6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6" t="48980"/>
          <a:stretch/>
        </p:blipFill>
        <p:spPr bwMode="auto">
          <a:xfrm>
            <a:off x="3304843" y="3805761"/>
            <a:ext cx="5439440" cy="21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3B57BD76-109B-1C12-E61E-2C8FE7914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" b="97891" l="1875" r="90000">
                        <a14:foregroundMark x1="14688" y1="22656" x2="17891" y2="22188"/>
                        <a14:foregroundMark x1="28750" y1="21563" x2="29766" y2="21563"/>
                        <a14:foregroundMark x1="15937" y1="6563" x2="15937" y2="6563"/>
                        <a14:foregroundMark x1="12734" y1="2266" x2="12734" y2="2266"/>
                        <a14:foregroundMark x1="8594" y1="3438" x2="8594" y2="3438"/>
                        <a14:foregroundMark x1="4219" y1="3203" x2="4219" y2="3203"/>
                        <a14:foregroundMark x1="2031" y1="3203" x2="2031" y2="3203"/>
                        <a14:foregroundMark x1="10234" y1="76484" x2="10234" y2="76484"/>
                        <a14:foregroundMark x1="10391" y1="76484" x2="10391" y2="76484"/>
                        <a14:foregroundMark x1="16172" y1="60234" x2="17266" y2="59531"/>
                        <a14:foregroundMark x1="26484" y1="56875" x2="26484" y2="56875"/>
                        <a14:foregroundMark x1="27109" y1="55547" x2="27109" y2="53750"/>
                        <a14:foregroundMark x1="26641" y1="46875" x2="26484" y2="46172"/>
                        <a14:foregroundMark x1="27187" y1="43516" x2="27187" y2="43516"/>
                        <a14:foregroundMark x1="28594" y1="43984" x2="29531" y2="47969"/>
                        <a14:foregroundMark x1="30000" y1="54219" x2="30000" y2="58672"/>
                        <a14:foregroundMark x1="29922" y1="66250" x2="29766" y2="70938"/>
                        <a14:foregroundMark x1="28594" y1="78906" x2="27891" y2="81875"/>
                        <a14:foregroundMark x1="25547" y1="86719" x2="25078" y2="88281"/>
                        <a14:foregroundMark x1="24766" y1="88984" x2="25078" y2="90078"/>
                        <a14:foregroundMark x1="38203" y1="94063" x2="38203" y2="94063"/>
                        <a14:foregroundMark x1="47109" y1="90938" x2="47109" y2="90938"/>
                        <a14:foregroundMark x1="46719" y1="94766" x2="46719" y2="94766"/>
                        <a14:foregroundMark x1="45703" y1="96797" x2="44766" y2="97188"/>
                        <a14:foregroundMark x1="42188" y1="97422" x2="40313" y2="97891"/>
                        <a14:foregroundMark x1="36406" y1="97422" x2="32734" y2="96797"/>
                        <a14:backgroundMark x1="11875" y1="38594" x2="11875" y2="38594"/>
                        <a14:backgroundMark x1="11875" y1="38594" x2="11875" y2="38594"/>
                        <a14:backgroundMark x1="17031" y1="26172" x2="18438" y2="24375"/>
                        <a14:backgroundMark x1="25781" y1="23672" x2="28828" y2="24609"/>
                        <a14:backgroundMark x1="34766" y1="29688" x2="37031" y2="32578"/>
                        <a14:backgroundMark x1="39922" y1="36797" x2="40391" y2="39297"/>
                        <a14:backgroundMark x1="41016" y1="41719" x2="41797" y2="42813"/>
                        <a14:backgroundMark x1="43906" y1="43516" x2="44375" y2="42813"/>
                        <a14:backgroundMark x1="45078" y1="34609" x2="44297" y2="31016"/>
                        <a14:backgroundMark x1="41797" y1="25703" x2="37969" y2="22813"/>
                        <a14:backgroundMark x1="29453" y1="19688" x2="25234" y2="20313"/>
                        <a14:backgroundMark x1="17500" y1="24766" x2="14688" y2="28594"/>
                        <a14:backgroundMark x1="9922" y1="34375" x2="8594" y2="37266"/>
                        <a14:backgroundMark x1="7344" y1="41328" x2="5781" y2="45078"/>
                        <a14:backgroundMark x1="3828" y1="45938" x2="3828" y2="45938"/>
                        <a14:backgroundMark x1="3438" y1="46406" x2="4609" y2="47109"/>
                        <a14:backgroundMark x1="12031" y1="48438" x2="12891" y2="48672"/>
                        <a14:backgroundMark x1="15859" y1="48672" x2="16563" y2="48672"/>
                        <a14:backgroundMark x1="18203" y1="48828" x2="18203" y2="48828"/>
                        <a14:backgroundMark x1="18203" y1="47500" x2="17344" y2="44375"/>
                        <a14:backgroundMark x1="13281" y1="35313" x2="11406" y2="31719"/>
                        <a14:backgroundMark x1="6875" y1="25000" x2="5938" y2="21875"/>
                        <a14:backgroundMark x1="5000" y1="11250" x2="5000" y2="8516"/>
                        <a14:backgroundMark x1="5547" y1="7422" x2="7187" y2="7187"/>
                        <a14:backgroundMark x1="12578" y1="7422" x2="14922" y2="7891"/>
                        <a14:backgroundMark x1="23828" y1="10547" x2="28516" y2="11875"/>
                        <a14:backgroundMark x1="34063" y1="13203" x2="37813" y2="14531"/>
                        <a14:backgroundMark x1="43438" y1="16797" x2="45703" y2="20313"/>
                        <a14:backgroundMark x1="47344" y1="25469" x2="47656" y2="32344"/>
                        <a14:backgroundMark x1="46172" y1="37969" x2="45703" y2="41719"/>
                        <a14:backgroundMark x1="45234" y1="44219" x2="44141" y2="45938"/>
                        <a14:backgroundMark x1="41016" y1="46172" x2="40391" y2="46875"/>
                        <a14:backgroundMark x1="36641" y1="47734" x2="35938" y2="47969"/>
                        <a14:backgroundMark x1="16406" y1="22578" x2="16406" y2="2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" t="31976" r="49290" b="-11024"/>
          <a:stretch/>
        </p:blipFill>
        <p:spPr bwMode="auto">
          <a:xfrm>
            <a:off x="671513" y="3081872"/>
            <a:ext cx="4171950" cy="33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82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0E5B4ED-0E99-3181-C960-DB468F904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081"/>
            <a:ext cx="3200400" cy="6157838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FB30AE33-0D1E-E129-DCEC-F1E02B81E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/>
          <a:stretch/>
        </p:blipFill>
        <p:spPr>
          <a:xfrm>
            <a:off x="3962400" y="1219200"/>
            <a:ext cx="480060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8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5EE993-93BD-3BD3-3ED8-34D4ACCA5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0E3863-4B89-5EF4-F033-154F961B615F}"/>
              </a:ext>
            </a:extLst>
          </p:cNvPr>
          <p:cNvSpPr/>
          <p:nvPr/>
        </p:nvSpPr>
        <p:spPr>
          <a:xfrm>
            <a:off x="619125" y="1276350"/>
            <a:ext cx="8039100" cy="44862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53916-3C2E-478C-BD6B-923E41FCFB2F}"/>
              </a:ext>
            </a:extLst>
          </p:cNvPr>
          <p:cNvSpPr txBox="1"/>
          <p:nvPr/>
        </p:nvSpPr>
        <p:spPr>
          <a:xfrm>
            <a:off x="1362075" y="1716466"/>
            <a:ext cx="6562725" cy="2586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2: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7914CF-A7AB-4871-EBD7-BA6F2CEB869A}"/>
              </a:ext>
            </a:extLst>
          </p:cNvPr>
          <p:cNvSpPr/>
          <p:nvPr/>
        </p:nvSpPr>
        <p:spPr>
          <a:xfrm>
            <a:off x="1500188" y="4298817"/>
            <a:ext cx="523875" cy="523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5D1798-BC84-4A91-FFAC-735D0284C056}"/>
              </a:ext>
            </a:extLst>
          </p:cNvPr>
          <p:cNvSpPr txBox="1"/>
          <p:nvPr/>
        </p:nvSpPr>
        <p:spPr>
          <a:xfrm>
            <a:off x="542925" y="3888576"/>
            <a:ext cx="3181350" cy="92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A. </a:t>
            </a:r>
            <a:r>
              <a:rPr lang="en-US" sz="2700" b="1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0" dirty="0">
                <a:solidFill>
                  <a:srgbClr val="3333FF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1F80CD-0C7C-4CC7-30DA-105474B5546F}"/>
              </a:ext>
            </a:extLst>
          </p:cNvPr>
          <p:cNvSpPr/>
          <p:nvPr/>
        </p:nvSpPr>
        <p:spPr>
          <a:xfrm>
            <a:off x="5043488" y="4311383"/>
            <a:ext cx="523875" cy="523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E3075D-8A12-8447-852B-3253BE58409B}"/>
              </a:ext>
            </a:extLst>
          </p:cNvPr>
          <p:cNvSpPr txBox="1"/>
          <p:nvPr/>
        </p:nvSpPr>
        <p:spPr>
          <a:xfrm>
            <a:off x="5117306" y="3914300"/>
            <a:ext cx="2214563" cy="92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0" dirty="0">
                <a:solidFill>
                  <a:srgbClr val="3333FF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ản-ghi-Mới-30">
            <a:hlinkClick r:id="" action="ppaction://media"/>
            <a:extLst>
              <a:ext uri="{FF2B5EF4-FFF2-40B4-BE49-F238E27FC236}">
                <a16:creationId xmlns:a16="http://schemas.microsoft.com/office/drawing/2014/main" id="{2B0F4CD8-9896-D8D3-D50A-BA1FFF6ACE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20" end="289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3950" y="-609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 animBg="1"/>
      <p:bldP spid="10" grpId="0"/>
      <p:bldP spid="11" grpId="0" animBg="1"/>
      <p:bldP spid="11" grpId="1" animBg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B33F8-DE1A-22FE-6ACA-977FC3468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AC0C3BE-2153-9C20-19B1-0DE57E348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7B06B6-3473-00B0-E7F3-B3C56ABAA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r="1275" b="14254"/>
          <a:stretch/>
        </p:blipFill>
        <p:spPr>
          <a:xfrm>
            <a:off x="733425" y="1892365"/>
            <a:ext cx="7820025" cy="397503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17C9876-A7E1-DD39-889F-A9C1D2F3F20B}"/>
              </a:ext>
            </a:extLst>
          </p:cNvPr>
          <p:cNvSpPr/>
          <p:nvPr/>
        </p:nvSpPr>
        <p:spPr>
          <a:xfrm>
            <a:off x="3076930" y="1136748"/>
            <a:ext cx="2856792" cy="90024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ĐỐ CHỮ?</a:t>
            </a:r>
          </a:p>
        </p:txBody>
      </p:sp>
      <p:pic>
        <p:nvPicPr>
          <p:cNvPr id="24" name="Picture 2" descr="Những Câu Đố Vui Cho Bé">
            <a:extLst>
              <a:ext uri="{FF2B5EF4-FFF2-40B4-BE49-F238E27FC236}">
                <a16:creationId xmlns:a16="http://schemas.microsoft.com/office/drawing/2014/main" id="{7CCB0C0A-1DDA-6BB4-BA18-3EA75DF5A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89604" l="7200" r="90000">
                        <a14:foregroundMark x1="7200" y1="69802" x2="7200" y2="69802"/>
                        <a14:foregroundMark x1="26400" y1="61386" x2="26400" y2="61386"/>
                        <a14:foregroundMark x1="26000" y1="55446" x2="26000" y2="55446"/>
                        <a14:foregroundMark x1="24400" y1="68317" x2="24400" y2="68317"/>
                        <a14:foregroundMark x1="52000" y1="67822" x2="52000" y2="67822"/>
                        <a14:foregroundMark x1="50000" y1="75248" x2="50000" y2="75248"/>
                        <a14:foregroundMark x1="32400" y1="55941" x2="32400" y2="55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41"/>
          <a:stretch/>
        </p:blipFill>
        <p:spPr bwMode="auto">
          <a:xfrm>
            <a:off x="1796594" y="568449"/>
            <a:ext cx="1058798" cy="12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46498948-76CE-8BBD-D45F-33CE9B3BA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8" b="90000" l="10000" r="97188">
                        <a14:foregroundMark x1="73984" y1="19766" x2="73984" y2="19766"/>
                        <a14:foregroundMark x1="71406" y1="3438" x2="71406" y2="3438"/>
                        <a14:foregroundMark x1="97188" y1="16328" x2="97188" y2="16328"/>
                        <a14:backgroundMark x1="52969" y1="73281" x2="52969" y2="73281"/>
                        <a14:backgroundMark x1="45703" y1="71875" x2="45703" y2="71875"/>
                        <a14:backgroundMark x1="38984" y1="71875" x2="38984" y2="71875"/>
                        <a14:backgroundMark x1="38906" y1="72109" x2="39844" y2="73281"/>
                        <a14:backgroundMark x1="56328" y1="71172" x2="56797" y2="68906"/>
                        <a14:backgroundMark x1="57734" y1="60781" x2="58047" y2="57813"/>
                        <a14:backgroundMark x1="58672" y1="57578" x2="60859" y2="57344"/>
                        <a14:backgroundMark x1="61094" y1="57344" x2="61094" y2="57344"/>
                        <a14:backgroundMark x1="63984" y1="74609" x2="67344" y2="78906"/>
                        <a14:backgroundMark x1="75859" y1="81875" x2="79297" y2="82734"/>
                        <a14:backgroundMark x1="85859" y1="79141" x2="88906" y2="75078"/>
                        <a14:backgroundMark x1="91016" y1="66641" x2="91719" y2="63281"/>
                        <a14:backgroundMark x1="91953" y1="57109" x2="91172" y2="54688"/>
                        <a14:backgroundMark x1="89063" y1="53516" x2="89063" y2="53516"/>
                        <a14:backgroundMark x1="85781" y1="53750" x2="85078" y2="53750"/>
                        <a14:backgroundMark x1="84297" y1="54219" x2="84297" y2="54219"/>
                        <a14:backgroundMark x1="86563" y1="53984" x2="90078" y2="55078"/>
                        <a14:backgroundMark x1="93906" y1="56016" x2="94844" y2="57344"/>
                        <a14:backgroundMark x1="96797" y1="60781" x2="96328" y2="64609"/>
                        <a14:backgroundMark x1="94688" y1="70313" x2="93281" y2="76641"/>
                        <a14:backgroundMark x1="91406" y1="83203" x2="87266" y2="87109"/>
                        <a14:backgroundMark x1="79766" y1="86406" x2="73750" y2="87500"/>
                        <a14:backgroundMark x1="63359" y1="82344" x2="61328" y2="79609"/>
                        <a14:backgroundMark x1="58906" y1="68906" x2="58906" y2="67578"/>
                        <a14:backgroundMark x1="58438" y1="61250" x2="58047" y2="60078"/>
                        <a14:backgroundMark x1="56563" y1="56484" x2="56094" y2="56250"/>
                        <a14:backgroundMark x1="52734" y1="54219" x2="51953" y2="54219"/>
                        <a14:backgroundMark x1="50781" y1="54219" x2="49922" y2="54844"/>
                        <a14:backgroundMark x1="48203" y1="56953" x2="47500" y2="59844"/>
                        <a14:backgroundMark x1="46172" y1="67813" x2="46016" y2="69844"/>
                        <a14:backgroundMark x1="46406" y1="72578" x2="47813" y2="74375"/>
                        <a14:backgroundMark x1="52500" y1="74141" x2="52500" y2="74141"/>
                        <a14:backgroundMark x1="55703" y1="74609" x2="57578" y2="75703"/>
                        <a14:backgroundMark x1="63281" y1="77344" x2="64531" y2="77969"/>
                        <a14:backgroundMark x1="69531" y1="77969" x2="70313" y2="78203"/>
                        <a14:backgroundMark x1="69375" y1="78203" x2="59219" y2="76875"/>
                        <a14:backgroundMark x1="40156" y1="75078" x2="40156" y2="75078"/>
                        <a14:backgroundMark x1="36719" y1="73906" x2="35078" y2="73672"/>
                        <a14:backgroundMark x1="35000" y1="73047" x2="35000" y2="73047"/>
                        <a14:backgroundMark x1="36250" y1="73281" x2="36406" y2="74375"/>
                        <a14:backgroundMark x1="37813" y1="75313" x2="39844" y2="76406"/>
                        <a14:backgroundMark x1="47578" y1="78203" x2="50547" y2="79141"/>
                        <a14:backgroundMark x1="54922" y1="79609" x2="56172" y2="81172"/>
                        <a14:backgroundMark x1="58047" y1="83906" x2="59453" y2="87266"/>
                        <a14:backgroundMark x1="64922" y1="90703" x2="69375" y2="90703"/>
                        <a14:backgroundMark x1="77266" y1="89531" x2="79063" y2="89141"/>
                        <a14:backgroundMark x1="86563" y1="85234" x2="87266" y2="83906"/>
                        <a14:backgroundMark x1="90469" y1="77109" x2="91641" y2="73906"/>
                        <a14:backgroundMark x1="94844" y1="61016" x2="94844" y2="60313"/>
                        <a14:backgroundMark x1="90234" y1="56484" x2="88594" y2="56250"/>
                        <a14:backgroundMark x1="83047" y1="53047" x2="83047" y2="53047"/>
                        <a14:backgroundMark x1="80547" y1="53047" x2="80547" y2="53047"/>
                        <a14:backgroundMark x1="80234" y1="53516" x2="80234" y2="53516"/>
                        <a14:backgroundMark x1="80078" y1="53750" x2="80078" y2="53750"/>
                        <a14:backgroundMark x1="61328" y1="53984" x2="61328" y2="53984"/>
                        <a14:backgroundMark x1="62813" y1="53750" x2="62813" y2="53750"/>
                        <a14:backgroundMark x1="63281" y1="53750" x2="63828" y2="53516"/>
                        <a14:backgroundMark x1="65625" y1="56953" x2="65625" y2="56953"/>
                        <a14:backgroundMark x1="67266" y1="56016" x2="67266" y2="56016"/>
                        <a14:backgroundMark x1="67734" y1="55547" x2="68203" y2="55313"/>
                        <a14:backgroundMark x1="68672" y1="55078" x2="68672" y2="55078"/>
                        <a14:backgroundMark x1="68516" y1="53984" x2="68203" y2="53750"/>
                        <a14:backgroundMark x1="67109" y1="53047" x2="65469" y2="52812"/>
                        <a14:backgroundMark x1="63516" y1="52812" x2="62187" y2="52812"/>
                        <a14:backgroundMark x1="60625" y1="53047" x2="59219" y2="53516"/>
                        <a14:backgroundMark x1="55937" y1="53516" x2="54453" y2="53516"/>
                        <a14:backgroundMark x1="51797" y1="53047" x2="51328" y2="53047"/>
                        <a14:backgroundMark x1="49922" y1="53047" x2="49922" y2="53047"/>
                        <a14:backgroundMark x1="49922" y1="53047" x2="49922" y2="53047"/>
                        <a14:backgroundMark x1="52266" y1="51953" x2="53203" y2="51953"/>
                        <a14:backgroundMark x1="55000" y1="51953" x2="55625" y2="52344"/>
                        <a14:backgroundMark x1="56875" y1="52344" x2="58047" y2="52578"/>
                        <a14:backgroundMark x1="60156" y1="52578" x2="60859" y2="52578"/>
                        <a14:backgroundMark x1="60625" y1="58047" x2="59844" y2="60313"/>
                        <a14:backgroundMark x1="59219" y1="63984" x2="58906" y2="68672"/>
                        <a14:backgroundMark x1="58984" y1="70313" x2="59844" y2="73047"/>
                        <a14:backgroundMark x1="62891" y1="75078" x2="65859" y2="77109"/>
                        <a14:backgroundMark x1="71016" y1="77344" x2="73828" y2="77969"/>
                        <a14:backgroundMark x1="81172" y1="54219" x2="81172" y2="54219"/>
                        <a14:backgroundMark x1="80313" y1="54453" x2="80313" y2="54453"/>
                        <a14:backgroundMark x1="80313" y1="53984" x2="80313" y2="53984"/>
                        <a14:backgroundMark x1="81484" y1="53281" x2="82422" y2="53281"/>
                        <a14:backgroundMark x1="83750" y1="53047" x2="84688" y2="53047"/>
                        <a14:backgroundMark x1="86328" y1="53047" x2="86953" y2="53047"/>
                        <a14:backgroundMark x1="88359" y1="52812" x2="89063" y2="52812"/>
                        <a14:backgroundMark x1="90781" y1="52812" x2="91172" y2="52812"/>
                        <a14:backgroundMark x1="92500" y1="52812" x2="93203" y2="52812"/>
                        <a14:backgroundMark x1="94688" y1="52812" x2="95391" y2="52812"/>
                        <a14:backgroundMark x1="96250" y1="53047" x2="96797" y2="53516"/>
                        <a14:backgroundMark x1="97266" y1="53750" x2="97266" y2="53750"/>
                        <a14:backgroundMark x1="97422" y1="53984" x2="97656" y2="55078"/>
                        <a14:backgroundMark x1="97656" y1="59844" x2="97656" y2="63281"/>
                        <a14:backgroundMark x1="97656" y1="66641" x2="97422" y2="69844"/>
                        <a14:backgroundMark x1="96797" y1="74844" x2="96563" y2="76172"/>
                        <a14:backgroundMark x1="96484" y1="77969" x2="96250" y2="81641"/>
                        <a14:backgroundMark x1="96250" y1="82969" x2="95859" y2="86641"/>
                        <a14:backgroundMark x1="95859" y1="87266" x2="95391" y2="88203"/>
                        <a14:backgroundMark x1="94219" y1="89375" x2="94219" y2="89375"/>
                        <a14:backgroundMark x1="93750" y1="68516" x2="93750" y2="68516"/>
                        <a14:backgroundMark x1="91875" y1="66875" x2="90938" y2="66875"/>
                        <a14:backgroundMark x1="84520" y1="64219" x2="84531" y2="64609"/>
                        <a14:backgroundMark x1="84509" y1="63828" x2="84520" y2="64219"/>
                        <a14:backgroundMark x1="84453" y1="61875" x2="84469" y2="62443"/>
                        <a14:backgroundMark x1="83125" y1="66875" x2="81641" y2="68672"/>
                        <a14:backgroundMark x1="78359" y1="70078" x2="76328" y2="71172"/>
                        <a14:backgroundMark x1="73281" y1="71172" x2="72344" y2="71172"/>
                        <a14:backgroundMark x1="68438" y1="69141" x2="67578" y2="68906"/>
                        <a14:backgroundMark x1="63281" y1="65781" x2="63281" y2="65781"/>
                        <a14:backgroundMark x1="62891" y1="61250" x2="62891" y2="61250"/>
                        <a14:backgroundMark x1="62891" y1="60313" x2="62891" y2="60313"/>
                        <a14:backgroundMark x1="62891" y1="57344" x2="62891" y2="57344"/>
                        <a14:backgroundMark x1="61641" y1="57578" x2="60547" y2="58516"/>
                        <a14:backgroundMark x1="55000" y1="58750" x2="53125" y2="58984"/>
                        <a14:backgroundMark x1="50781" y1="58984" x2="50781" y2="58984"/>
                        <a14:backgroundMark x1="51797" y1="58984" x2="52422" y2="60078"/>
                        <a14:backgroundMark x1="53125" y1="64375" x2="53203" y2="67813"/>
                        <a14:backgroundMark x1="53438" y1="69141" x2="54219" y2="71406"/>
                        <a14:backgroundMark x1="55859" y1="74844" x2="56875" y2="76641"/>
                        <a14:backgroundMark x1="58750" y1="75703" x2="60156" y2="75703"/>
                        <a14:backgroundMark x1="67344" y1="71641" x2="67344" y2="71641"/>
                        <a14:backgroundMark x1="67344" y1="71406" x2="67266" y2="70781"/>
                        <a14:backgroundMark x1="65000" y1="66250" x2="65000" y2="66250"/>
                        <a14:backgroundMark x1="65000" y1="66250" x2="66172" y2="67109"/>
                        <a14:backgroundMark x1="67266" y1="67813" x2="68281" y2="68047"/>
                        <a14:backgroundMark x1="70547" y1="68672" x2="70547" y2="68672"/>
                        <a14:backgroundMark x1="66797" y1="67109" x2="65625" y2="66406"/>
                        <a14:backgroundMark x1="62891" y1="62344" x2="62891" y2="62344"/>
                        <a14:backgroundMark x1="63828" y1="58984" x2="63828" y2="58984"/>
                        <a14:backgroundMark x1="63828" y1="59219" x2="64063" y2="60078"/>
                        <a14:backgroundMark x1="64297" y1="61250" x2="64531" y2="63047"/>
                        <a14:backgroundMark x1="64688" y1="66250" x2="65234" y2="68281"/>
                        <a14:backgroundMark x1="66328" y1="68906" x2="66328" y2="68906"/>
                        <a14:backgroundMark x1="68906" y1="69609" x2="69375" y2="70078"/>
                        <a14:backgroundMark x1="71172" y1="70547" x2="71484" y2="70781"/>
                        <a14:backgroundMark x1="73125" y1="70938" x2="73125" y2="70938"/>
                        <a14:backgroundMark x1="74531" y1="71172" x2="74922" y2="71172"/>
                        <a14:backgroundMark x1="76406" y1="71172" x2="76797" y2="71172"/>
                        <a14:backgroundMark x1="78203" y1="70938" x2="78203" y2="70938"/>
                        <a14:backgroundMark x1="80234" y1="70078" x2="80703" y2="70078"/>
                        <a14:backgroundMark x1="82578" y1="68516" x2="82578" y2="68516"/>
                        <a14:backgroundMark x1="82813" y1="66875" x2="82813" y2="66875"/>
                        <a14:backgroundMark x1="81484" y1="66641" x2="79609" y2="67109"/>
                        <a14:backgroundMark x1="78438" y1="67344" x2="77734" y2="67813"/>
                        <a14:backgroundMark x1="74922" y1="68672" x2="73516" y2="69375"/>
                        <a14:backgroundMark x1="71484" y1="69609" x2="71172" y2="69609"/>
                        <a14:backgroundMark x1="81172" y1="75313" x2="81172" y2="75313"/>
                        <a14:backgroundMark x1="84219" y1="75078" x2="84219" y2="75078"/>
                        <a14:backgroundMark x1="86797" y1="74375" x2="87031" y2="71406"/>
                        <a14:backgroundMark x1="87031" y1="68047" x2="87031" y2="68047"/>
                        <a14:backgroundMark x1="87031" y1="66250" x2="87031" y2="66250"/>
                        <a14:backgroundMark x1="83828" y1="77813" x2="83125" y2="78438"/>
                        <a14:backgroundMark x1="80234" y1="78438" x2="79141" y2="78672"/>
                        <a14:backgroundMark x1="76328" y1="78672" x2="75625" y2="78906"/>
                        <a14:backgroundMark x1="72578" y1="78203" x2="71484" y2="78203"/>
                        <a14:backgroundMark x1="69375" y1="77578" x2="69375" y2="77578"/>
                        <a14:backgroundMark x1="50000" y1="55937" x2="50000" y2="55937"/>
                        <a14:backgroundMark x1="50000" y1="57266" x2="50000" y2="57266"/>
                        <a14:backgroundMark x1="50000" y1="58594" x2="50000" y2="58594"/>
                        <a14:backgroundMark x1="50000" y1="60234" x2="50000" y2="60234"/>
                        <a14:backgroundMark x1="49844" y1="61328" x2="49844" y2="61328"/>
                        <a14:backgroundMark x1="49531" y1="62266" x2="49531" y2="62266"/>
                        <a14:backgroundMark x1="49531" y1="58828" x2="49531" y2="58828"/>
                        <a14:backgroundMark x1="49531" y1="56328" x2="49531" y2="56328"/>
                        <a14:backgroundMark x1="49375" y1="54063" x2="49375" y2="54063"/>
                        <a14:backgroundMark x1="49375" y1="52969" x2="49375" y2="52969"/>
                        <a14:backgroundMark x1="49375" y1="52266" x2="49375" y2="52266"/>
                        <a14:backgroundMark x1="49766" y1="52734" x2="50078" y2="53203"/>
                        <a14:backgroundMark x1="50078" y1="54531" x2="50078" y2="54531"/>
                        <a14:backgroundMark x1="50000" y1="55703" x2="49844" y2="56797"/>
                        <a14:backgroundMark x1="49531" y1="58359" x2="49531" y2="59297"/>
                        <a14:backgroundMark x1="49844" y1="61563" x2="49844" y2="61563"/>
                        <a14:backgroundMark x1="49844" y1="62266" x2="49844" y2="62266"/>
                        <a14:backgroundMark x1="50000" y1="63359" x2="50000" y2="63359"/>
                        <a14:backgroundMark x1="50000" y1="64063" x2="50000" y2="64063"/>
                        <a14:backgroundMark x1="50000" y1="62266" x2="50000" y2="60625"/>
                        <a14:backgroundMark x1="50000" y1="56563" x2="49844" y2="55937"/>
                        <a14:backgroundMark x1="49844" y1="52500" x2="49844" y2="52500"/>
                        <a14:backgroundMark x1="49844" y1="51797" x2="49844" y2="51797"/>
                        <a14:backgroundMark x1="49844" y1="51797" x2="49844" y2="51797"/>
                        <a14:backgroundMark x1="49531" y1="59766" x2="49531" y2="59766"/>
                        <a14:backgroundMark x1="49531" y1="60234" x2="49531" y2="60938"/>
                        <a14:backgroundMark x1="49531" y1="61797" x2="49531" y2="62734"/>
                        <a14:backgroundMark x1="49531" y1="63438" x2="49531" y2="64063"/>
                        <a14:backgroundMark x1="49531" y1="64063" x2="49531" y2="64063"/>
                        <a14:backgroundMark x1="49531" y1="64297" x2="49531" y2="60938"/>
                        <a14:backgroundMark x1="49453" y1="58672" x2="49453" y2="58672"/>
                        <a14:backgroundMark x1="89688" y1="59688" x2="89688" y2="59688"/>
                        <a14:backgroundMark x1="89219" y1="59453" x2="87109" y2="59062"/>
                        <a14:backgroundMark x1="85859" y1="58125" x2="84609" y2="56797"/>
                        <a14:backgroundMark x1="81094" y1="54922" x2="81094" y2="54922"/>
                        <a14:backgroundMark x1="80938" y1="54922" x2="80938" y2="54922"/>
                        <a14:backgroundMark x1="81328" y1="55625" x2="81797" y2="56563"/>
                        <a14:backgroundMark x1="83906" y1="58594" x2="83906" y2="58594"/>
                        <a14:backgroundMark x1="83906" y1="59062" x2="83672" y2="60156"/>
                        <a14:backgroundMark x1="83281" y1="61563" x2="83281" y2="61563"/>
                        <a14:backgroundMark x1="83047" y1="62891" x2="83047" y2="62891"/>
                        <a14:backgroundMark x1="82969" y1="63359" x2="82578" y2="64219"/>
                        <a14:backgroundMark x1="82266" y1="64688" x2="82266" y2="64688"/>
                        <a14:backgroundMark x1="81797" y1="65156" x2="81797" y2="65156"/>
                        <a14:backgroundMark x1="49375" y1="60156" x2="49375" y2="60156"/>
                        <a14:backgroundMark x1="50234" y1="56953" x2="50234" y2="56953"/>
                        <a14:backgroundMark x1="50078" y1="56797" x2="50078" y2="56797"/>
                        <a14:backgroundMark x1="49375" y1="55156" x2="49375" y2="55156"/>
                        <a14:backgroundMark x1="50000" y1="55859" x2="50000" y2="56563"/>
                        <a14:backgroundMark x1="50000" y1="57656" x2="49844" y2="58828"/>
                        <a14:backgroundMark x1="49844" y1="60156" x2="49844" y2="61328"/>
                        <a14:backgroundMark x1="49844" y1="62656" x2="49844" y2="63828"/>
                        <a14:backgroundMark x1="49844" y1="63984" x2="49844" y2="64688"/>
                        <a14:backgroundMark x1="49844" y1="64922" x2="49844" y2="64922"/>
                        <a14:backgroundMark x1="51953" y1="60625" x2="51953" y2="60625"/>
                        <a14:backgroundMark x1="54766" y1="62422" x2="56094" y2="63828"/>
                        <a14:backgroundMark x1="58438" y1="64688" x2="59141" y2="64922"/>
                        <a14:backgroundMark x1="60703" y1="65859" x2="61406" y2="66094"/>
                        <a14:backgroundMark x1="62891" y1="66719" x2="62891" y2="66719"/>
                        <a14:backgroundMark x1="62422" y1="64922" x2="61953" y2="64453"/>
                        <a14:backgroundMark x1="62813" y1="65391" x2="64141" y2="66953"/>
                        <a14:backgroundMark x1="87344" y1="64453" x2="87344" y2="64453"/>
                        <a14:backgroundMark x1="86094" y1="61563" x2="85391" y2="60391"/>
                        <a14:backgroundMark x1="84141" y1="58125" x2="84141" y2="58125"/>
                        <a14:backgroundMark x1="84141" y1="57422" x2="84141" y2="57422"/>
                        <a14:backgroundMark x1="84375" y1="56797" x2="84375" y2="56797"/>
                        <a14:backgroundMark x1="87188" y1="58125" x2="87656" y2="58828"/>
                        <a14:backgroundMark x1="89531" y1="59688" x2="90391" y2="60625"/>
                        <a14:backgroundMark x1="92031" y1="61953" x2="92500" y2="63125"/>
                        <a14:backgroundMark x1="93047" y1="64688" x2="93047" y2="64688"/>
                        <a14:backgroundMark x1="95938" y1="63828" x2="96016" y2="62422"/>
                        <a14:backgroundMark x1="88359" y1="66094" x2="87422" y2="66484"/>
                        <a14:backgroundMark x1="87344" y1="64453" x2="87344" y2="64453"/>
                        <a14:backgroundMark x1="84688" y1="57891" x2="84688" y2="57891"/>
                        <a14:backgroundMark x1="84609" y1="57656" x2="84609" y2="57656"/>
                        <a14:backgroundMark x1="83672" y1="57188" x2="83672" y2="57188"/>
                        <a14:backgroundMark x1="83438" y1="57188" x2="83438" y2="57188"/>
                        <a14:backgroundMark x1="83281" y1="57188" x2="83281" y2="57188"/>
                        <a14:backgroundMark x1="86094" y1="56563" x2="86094" y2="56563"/>
                        <a14:backgroundMark x1="86719" y1="57422" x2="87188" y2="59297"/>
                        <a14:backgroundMark x1="87656" y1="60625" x2="87656" y2="61719"/>
                        <a14:backgroundMark x1="87656" y1="62891" x2="87188" y2="63594"/>
                        <a14:backgroundMark x1="85391" y1="63828" x2="85391" y2="63828"/>
                        <a14:backgroundMark x1="84688" y1="61719" x2="84688" y2="61719"/>
                        <a14:backgroundMark x1="83750" y1="56328" x2="83750" y2="56328"/>
                        <a14:backgroundMark x1="83672" y1="56328" x2="83672" y2="56328"/>
                        <a14:backgroundMark x1="84453" y1="59453" x2="84453" y2="60156"/>
                        <a14:backgroundMark x1="84609" y1="61094" x2="84609" y2="62187"/>
                        <a14:backgroundMark x1="84609" y1="62891" x2="84609" y2="62891"/>
                        <a14:backgroundMark x1="84375" y1="62187" x2="84375" y2="62187"/>
                        <a14:backgroundMark x1="84453" y1="57891" x2="84453" y2="57891"/>
                        <a14:backgroundMark x1="84141" y1="56563" x2="84141" y2="56563"/>
                        <a14:backgroundMark x1="83438" y1="56094" x2="82969" y2="56094"/>
                        <a14:backgroundMark x1="82969" y1="56094" x2="82969" y2="56094"/>
                        <a14:backgroundMark x1="82969" y1="56328" x2="82969" y2="56328"/>
                        <a14:backgroundMark x1="84688" y1="58359" x2="84688" y2="58359"/>
                        <a14:backgroundMark x1="84922" y1="58359" x2="84922" y2="59062"/>
                        <a14:backgroundMark x1="84375" y1="61094" x2="83984" y2="62187"/>
                        <a14:backgroundMark x1="83672" y1="63828" x2="83203" y2="65156"/>
                        <a14:backgroundMark x1="82734" y1="65156" x2="82734" y2="65156"/>
                        <a14:backgroundMark x1="84219" y1="63359" x2="84219" y2="63359"/>
                        <a14:backgroundMark x1="85078" y1="60391" x2="85078" y2="60391"/>
                        <a14:backgroundMark x1="85078" y1="60156" x2="85078" y2="60156"/>
                        <a14:backgroundMark x1="84922" y1="61328" x2="84688" y2="61953"/>
                        <a14:backgroundMark x1="84219" y1="62656" x2="83906" y2="63594"/>
                        <a14:backgroundMark x1="83203" y1="63828" x2="83203" y2="63828"/>
                        <a14:backgroundMark x1="82969" y1="63984" x2="82969" y2="63984"/>
                        <a14:backgroundMark x1="81563" y1="65156" x2="81563" y2="65156"/>
                        <a14:backgroundMark x1="81172" y1="65625" x2="81172" y2="65625"/>
                        <a14:backgroundMark x1="84219" y1="63125" x2="84219" y2="63125"/>
                        <a14:backgroundMark x1="84922" y1="59688" x2="85078" y2="57891"/>
                        <a14:backgroundMark x1="85156" y1="57656" x2="85156" y2="57656"/>
                        <a14:backgroundMark x1="84688" y1="60391" x2="84609" y2="61328"/>
                        <a14:backgroundMark x1="84609" y1="61328" x2="84375" y2="62891"/>
                        <a14:backgroundMark x1="84688" y1="58125" x2="84688" y2="58125"/>
                        <a14:backgroundMark x1="84688" y1="57422" x2="84688" y2="57422"/>
                        <a14:backgroundMark x1="83906" y1="58594" x2="83516" y2="59297"/>
                        <a14:backgroundMark x1="83438" y1="59297" x2="83438" y2="59297"/>
                        <a14:backgroundMark x1="84688" y1="57656" x2="84688" y2="57656"/>
                        <a14:backgroundMark x1="84922" y1="56797" x2="84922" y2="56797"/>
                        <a14:backgroundMark x1="85156" y1="57422" x2="85156" y2="57422"/>
                        <a14:backgroundMark x1="85156" y1="58125" x2="85156" y2="58125"/>
                        <a14:backgroundMark x1="83438" y1="57891" x2="83438" y2="57891"/>
                        <a14:backgroundMark x1="85313" y1="57188" x2="85313" y2="57188"/>
                        <a14:backgroundMark x1="85078" y1="57188" x2="84609" y2="57891"/>
                        <a14:backgroundMark x1="84219" y1="58594" x2="84219" y2="58594"/>
                        <a14:backgroundMark x1="84141" y1="58359" x2="84141" y2="58359"/>
                        <a14:backgroundMark x1="83984" y1="58359" x2="83984" y2="58359"/>
                        <a14:backgroundMark x1="83438" y1="60391" x2="83281" y2="61094"/>
                        <a14:backgroundMark x1="83281" y1="62656" x2="83281" y2="62656"/>
                        <a14:backgroundMark x1="83281" y1="63359" x2="83281" y2="63359"/>
                        <a14:backgroundMark x1="83203" y1="63984" x2="83047" y2="64688"/>
                        <a14:backgroundMark x1="82969" y1="64922" x2="82344" y2="64922"/>
                        <a14:backgroundMark x1="80938" y1="65156" x2="80938" y2="65156"/>
                        <a14:backgroundMark x1="81172" y1="65391" x2="81641" y2="65391"/>
                        <a14:backgroundMark x1="83672" y1="62891" x2="83672" y2="62891"/>
                        <a14:backgroundMark x1="83672" y1="62891" x2="83672" y2="62891"/>
                        <a14:backgroundMark x1="83438" y1="63828" x2="83438" y2="63828"/>
                        <a14:backgroundMark x1="83438" y1="63828" x2="83438" y2="63828"/>
                        <a14:backgroundMark x1="84141" y1="58359" x2="84141" y2="58359"/>
                        <a14:backgroundMark x1="84141" y1="57422" x2="84141" y2="57422"/>
                        <a14:backgroundMark x1="83672" y1="58594" x2="83672" y2="58594"/>
                        <a14:backgroundMark x1="83672" y1="58125" x2="83672" y2="58125"/>
                        <a14:backgroundMark x1="83672" y1="57891" x2="83672" y2="57891"/>
                        <a14:backgroundMark x1="84688" y1="57422" x2="84688" y2="57422"/>
                        <a14:backgroundMark x1="84219" y1="57656" x2="83984" y2="58359"/>
                        <a14:backgroundMark x1="83984" y1="58359" x2="83984" y2="58359"/>
                        <a14:backgroundMark x1="83906" y1="58125" x2="83906" y2="58125"/>
                        <a14:backgroundMark x1="82734" y1="63594" x2="82734" y2="63594"/>
                        <a14:backgroundMark x1="83047" y1="63828" x2="83047" y2="63828"/>
                        <a14:backgroundMark x1="83281" y1="63828" x2="83281" y2="63828"/>
                        <a14:backgroundMark x1="83281" y1="63828" x2="83281" y2="63828"/>
                        <a14:backgroundMark x1="84219" y1="61953" x2="84219" y2="61953"/>
                        <a14:backgroundMark x1="83906" y1="63125" x2="83906" y2="6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7" r="1869" b="34087"/>
          <a:stretch/>
        </p:blipFill>
        <p:spPr bwMode="auto">
          <a:xfrm>
            <a:off x="4600576" y="1746516"/>
            <a:ext cx="4048457" cy="27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AD7042F1-2F40-1884-7025-61AD5B358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781" b="96875" l="35625" r="98750">
                        <a14:foregroundMark x1="67891" y1="81406" x2="67891" y2="81406"/>
                        <a14:foregroundMark x1="66953" y1="81641" x2="66563" y2="81406"/>
                        <a14:foregroundMark x1="57031" y1="73281" x2="56250" y2="73047"/>
                        <a14:foregroundMark x1="52734" y1="72578" x2="50234" y2="72578"/>
                        <a14:foregroundMark x1="46484" y1="73516" x2="44688" y2="73672"/>
                        <a14:foregroundMark x1="42344" y1="73672" x2="40703" y2="73047"/>
                        <a14:foregroundMark x1="38828" y1="72578" x2="38359" y2="72578"/>
                        <a14:foregroundMark x1="37734" y1="72578" x2="37734" y2="72578"/>
                        <a14:foregroundMark x1="37969" y1="74609" x2="38359" y2="75547"/>
                        <a14:foregroundMark x1="50000" y1="76875" x2="50469" y2="75938"/>
                        <a14:foregroundMark x1="51797" y1="63984" x2="52031" y2="63047"/>
                        <a14:foregroundMark x1="54844" y1="59453" x2="55313" y2="59219"/>
                        <a14:foregroundMark x1="60234" y1="57188" x2="61406" y2="56484"/>
                        <a14:foregroundMark x1="62109" y1="56484" x2="62813" y2="59453"/>
                        <a14:foregroundMark x1="64219" y1="70547" x2="65781" y2="77578"/>
                        <a14:foregroundMark x1="69688" y1="80703" x2="72344" y2="82578"/>
                        <a14:foregroundMark x1="78828" y1="82344" x2="81406" y2="79141"/>
                        <a14:foregroundMark x1="85078" y1="66875" x2="85469" y2="64375"/>
                        <a14:foregroundMark x1="84531" y1="54219" x2="84063" y2="53516"/>
                        <a14:foregroundMark x1="82344" y1="52656" x2="82031" y2="52656"/>
                        <a14:foregroundMark x1="80625" y1="53281" x2="80625" y2="53281"/>
                        <a14:foregroundMark x1="80625" y1="53281" x2="80625" y2="53281"/>
                        <a14:foregroundMark x1="85938" y1="52422" x2="87578" y2="52656"/>
                        <a14:foregroundMark x1="91250" y1="52812" x2="91719" y2="53047"/>
                        <a14:foregroundMark x1="94766" y1="53750" x2="95313" y2="54688"/>
                        <a14:foregroundMark x1="97109" y1="56484" x2="97813" y2="57813"/>
                        <a14:foregroundMark x1="98750" y1="61250" x2="98281" y2="65781"/>
                        <a14:foregroundMark x1="97578" y1="71406" x2="97109" y2="75078"/>
                        <a14:foregroundMark x1="96953" y1="78906" x2="96875" y2="81641"/>
                        <a14:foregroundMark x1="96484" y1="86641" x2="96016" y2="89844"/>
                        <a14:foregroundMark x1="95781" y1="90703" x2="94609" y2="93438"/>
                        <a14:foregroundMark x1="92969" y1="96875" x2="89531" y2="96406"/>
                        <a14:foregroundMark x1="84375" y1="95469" x2="82109" y2="95938"/>
                        <a14:foregroundMark x1="77891" y1="95938" x2="71094" y2="95703"/>
                        <a14:foregroundMark x1="71094" y1="95703" x2="71094" y2="95703"/>
                        <a14:foregroundMark x1="59688" y1="94531" x2="59141" y2="94531"/>
                        <a14:foregroundMark x1="56719" y1="94531" x2="55859" y2="94766"/>
                        <a14:foregroundMark x1="54453" y1="95000" x2="54453" y2="95000"/>
                        <a14:foregroundMark x1="35625" y1="74375" x2="35625" y2="74375"/>
                        <a14:foregroundMark x1="35625" y1="74609" x2="35625" y2="74609"/>
                        <a14:foregroundMark x1="57891" y1="51719" x2="57891" y2="51719"/>
                        <a14:foregroundMark x1="89766" y1="51484" x2="89766" y2="51484"/>
                        <a14:foregroundMark x1="64609" y1="50781" x2="64609" y2="50781"/>
                        <a14:foregroundMark x1="86406" y1="50781" x2="86406" y2="50781"/>
                        <a14:foregroundMark x1="82344" y1="60547" x2="82344" y2="60547"/>
                        <a14:backgroundMark x1="75078" y1="56953" x2="75078" y2="56953"/>
                        <a14:backgroundMark x1="74219" y1="60313" x2="74219" y2="60313"/>
                        <a14:backgroundMark x1="71875" y1="61953" x2="71875" y2="61953"/>
                        <a14:backgroundMark x1="71172" y1="62109" x2="71172" y2="62109"/>
                        <a14:backgroundMark x1="70859" y1="62109" x2="70859" y2="62109"/>
                        <a14:backgroundMark x1="74766" y1="63281" x2="75313" y2="63281"/>
                        <a14:backgroundMark x1="76406" y1="63047" x2="76406" y2="63047"/>
                        <a14:backgroundMark x1="78047" y1="62109" x2="78047" y2="6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6" t="48980"/>
          <a:stretch/>
        </p:blipFill>
        <p:spPr bwMode="auto">
          <a:xfrm>
            <a:off x="3304843" y="3805761"/>
            <a:ext cx="5439440" cy="21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FE8C8312-0CD5-A144-F32B-BA7DD6B91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" b="97891" l="1875" r="90000">
                        <a14:foregroundMark x1="14688" y1="22656" x2="17891" y2="22188"/>
                        <a14:foregroundMark x1="28750" y1="21563" x2="29766" y2="21563"/>
                        <a14:foregroundMark x1="15937" y1="6563" x2="15937" y2="6563"/>
                        <a14:foregroundMark x1="12734" y1="2266" x2="12734" y2="2266"/>
                        <a14:foregroundMark x1="8594" y1="3438" x2="8594" y2="3438"/>
                        <a14:foregroundMark x1="4219" y1="3203" x2="4219" y2="3203"/>
                        <a14:foregroundMark x1="2031" y1="3203" x2="2031" y2="3203"/>
                        <a14:foregroundMark x1="10234" y1="76484" x2="10234" y2="76484"/>
                        <a14:foregroundMark x1="10391" y1="76484" x2="10391" y2="76484"/>
                        <a14:foregroundMark x1="16172" y1="60234" x2="17266" y2="59531"/>
                        <a14:foregroundMark x1="26484" y1="56875" x2="26484" y2="56875"/>
                        <a14:foregroundMark x1="27109" y1="55547" x2="27109" y2="53750"/>
                        <a14:foregroundMark x1="26641" y1="46875" x2="26484" y2="46172"/>
                        <a14:foregroundMark x1="27187" y1="43516" x2="27187" y2="43516"/>
                        <a14:foregroundMark x1="28594" y1="43984" x2="29531" y2="47969"/>
                        <a14:foregroundMark x1="30000" y1="54219" x2="30000" y2="58672"/>
                        <a14:foregroundMark x1="29922" y1="66250" x2="29766" y2="70938"/>
                        <a14:foregroundMark x1="28594" y1="78906" x2="27891" y2="81875"/>
                        <a14:foregroundMark x1="25547" y1="86719" x2="25078" y2="88281"/>
                        <a14:foregroundMark x1="24766" y1="88984" x2="25078" y2="90078"/>
                        <a14:foregroundMark x1="38203" y1="94063" x2="38203" y2="94063"/>
                        <a14:foregroundMark x1="47109" y1="90938" x2="47109" y2="90938"/>
                        <a14:foregroundMark x1="46719" y1="94766" x2="46719" y2="94766"/>
                        <a14:foregroundMark x1="45703" y1="96797" x2="44766" y2="97188"/>
                        <a14:foregroundMark x1="42188" y1="97422" x2="40313" y2="97891"/>
                        <a14:foregroundMark x1="36406" y1="97422" x2="32734" y2="96797"/>
                        <a14:backgroundMark x1="11875" y1="38594" x2="11875" y2="38594"/>
                        <a14:backgroundMark x1="11875" y1="38594" x2="11875" y2="38594"/>
                        <a14:backgroundMark x1="17031" y1="26172" x2="18438" y2="24375"/>
                        <a14:backgroundMark x1="25781" y1="23672" x2="28828" y2="24609"/>
                        <a14:backgroundMark x1="34766" y1="29688" x2="37031" y2="32578"/>
                        <a14:backgroundMark x1="39922" y1="36797" x2="40391" y2="39297"/>
                        <a14:backgroundMark x1="41016" y1="41719" x2="41797" y2="42813"/>
                        <a14:backgroundMark x1="43906" y1="43516" x2="44375" y2="42813"/>
                        <a14:backgroundMark x1="45078" y1="34609" x2="44297" y2="31016"/>
                        <a14:backgroundMark x1="41797" y1="25703" x2="37969" y2="22813"/>
                        <a14:backgroundMark x1="29453" y1="19688" x2="25234" y2="20313"/>
                        <a14:backgroundMark x1="17500" y1="24766" x2="14688" y2="28594"/>
                        <a14:backgroundMark x1="9922" y1="34375" x2="8594" y2="37266"/>
                        <a14:backgroundMark x1="7344" y1="41328" x2="5781" y2="45078"/>
                        <a14:backgroundMark x1="3828" y1="45938" x2="3828" y2="45938"/>
                        <a14:backgroundMark x1="3438" y1="46406" x2="4609" y2="47109"/>
                        <a14:backgroundMark x1="12031" y1="48438" x2="12891" y2="48672"/>
                        <a14:backgroundMark x1="15859" y1="48672" x2="16563" y2="48672"/>
                        <a14:backgroundMark x1="18203" y1="48828" x2="18203" y2="48828"/>
                        <a14:backgroundMark x1="18203" y1="47500" x2="17344" y2="44375"/>
                        <a14:backgroundMark x1="13281" y1="35313" x2="11406" y2="31719"/>
                        <a14:backgroundMark x1="6875" y1="25000" x2="5938" y2="21875"/>
                        <a14:backgroundMark x1="5000" y1="11250" x2="5000" y2="8516"/>
                        <a14:backgroundMark x1="5547" y1="7422" x2="7187" y2="7187"/>
                        <a14:backgroundMark x1="12578" y1="7422" x2="14922" y2="7891"/>
                        <a14:backgroundMark x1="23828" y1="10547" x2="28516" y2="11875"/>
                        <a14:backgroundMark x1="34063" y1="13203" x2="37813" y2="14531"/>
                        <a14:backgroundMark x1="43438" y1="16797" x2="45703" y2="20313"/>
                        <a14:backgroundMark x1="47344" y1="25469" x2="47656" y2="32344"/>
                        <a14:backgroundMark x1="46172" y1="37969" x2="45703" y2="41719"/>
                        <a14:backgroundMark x1="45234" y1="44219" x2="44141" y2="45938"/>
                        <a14:backgroundMark x1="41016" y1="46172" x2="40391" y2="46875"/>
                        <a14:backgroundMark x1="36641" y1="47734" x2="35938" y2="47969"/>
                        <a14:backgroundMark x1="16406" y1="22578" x2="16406" y2="2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" t="31976" r="49290" b="-11024"/>
          <a:stretch/>
        </p:blipFill>
        <p:spPr bwMode="auto">
          <a:xfrm>
            <a:off x="671513" y="3081872"/>
            <a:ext cx="4171950" cy="33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7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FF7CBD-9434-E8ED-76C6-A4EA37DA3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91E3FE-7ED7-B81E-BBB0-0555FDC1F77A}"/>
              </a:ext>
            </a:extLst>
          </p:cNvPr>
          <p:cNvSpPr/>
          <p:nvPr/>
        </p:nvSpPr>
        <p:spPr>
          <a:xfrm>
            <a:off x="609600" y="821597"/>
            <a:ext cx="8039100" cy="44862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73FEC-B406-903E-A403-5EC65A315B6F}"/>
              </a:ext>
            </a:extLst>
          </p:cNvPr>
          <p:cNvSpPr txBox="1"/>
          <p:nvPr/>
        </p:nvSpPr>
        <p:spPr>
          <a:xfrm>
            <a:off x="1552575" y="1621317"/>
            <a:ext cx="6562725" cy="1214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3: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Bình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“u”</a:t>
            </a: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“ u”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706EFA-61A0-9E0F-54B3-A74AEEAC7572}"/>
              </a:ext>
            </a:extLst>
          </p:cNvPr>
          <p:cNvSpPr/>
          <p:nvPr/>
        </p:nvSpPr>
        <p:spPr>
          <a:xfrm>
            <a:off x="1795463" y="3251806"/>
            <a:ext cx="523875" cy="523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87BBB-37D6-C1E0-AEA7-5C3CE1CEC76F}"/>
              </a:ext>
            </a:extLst>
          </p:cNvPr>
          <p:cNvSpPr txBox="1"/>
          <p:nvPr/>
        </p:nvSpPr>
        <p:spPr>
          <a:xfrm>
            <a:off x="866775" y="2812990"/>
            <a:ext cx="3507581" cy="92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A. </a:t>
            </a:r>
            <a:r>
              <a:rPr lang="en-US" sz="2700" b="1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0" dirty="0">
                <a:solidFill>
                  <a:srgbClr val="3333FF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D36D1F-BFA2-0C1B-7A0D-33E5F32D199E}"/>
              </a:ext>
            </a:extLst>
          </p:cNvPr>
          <p:cNvSpPr/>
          <p:nvPr/>
        </p:nvSpPr>
        <p:spPr>
          <a:xfrm>
            <a:off x="5367338" y="3235797"/>
            <a:ext cx="523875" cy="523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386A15-7710-34A0-83AC-7F3E32B9B2C8}"/>
              </a:ext>
            </a:extLst>
          </p:cNvPr>
          <p:cNvSpPr txBox="1"/>
          <p:nvPr/>
        </p:nvSpPr>
        <p:spPr>
          <a:xfrm>
            <a:off x="5441156" y="2838713"/>
            <a:ext cx="2214563" cy="92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0" dirty="0">
                <a:solidFill>
                  <a:srgbClr val="3333FF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ản-ghi-Mới-30">
            <a:hlinkClick r:id="" action="ppaction://media"/>
            <a:extLst>
              <a:ext uri="{FF2B5EF4-FFF2-40B4-BE49-F238E27FC236}">
                <a16:creationId xmlns:a16="http://schemas.microsoft.com/office/drawing/2014/main" id="{94B884A4-9D60-25B8-D88A-A337AD8031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80" end="156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6300" y="-6477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animBg="1"/>
      <p:bldP spid="10" grpId="1" animBg="1"/>
      <p:bldP spid="11" grpId="0"/>
      <p:bldP spid="11" grpId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EDCFD-EB5F-79A7-78A9-8EDA1C4AF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DBDC6F8-A99E-C093-FDD5-EE85CFA91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2FD66B-FE1A-F790-5F5B-3C9BAEC24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r="1275" b="14254"/>
          <a:stretch/>
        </p:blipFill>
        <p:spPr>
          <a:xfrm>
            <a:off x="733425" y="1892365"/>
            <a:ext cx="7820025" cy="397503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BDCBB0-B3AD-63A2-8EF8-697F0ADB38ED}"/>
              </a:ext>
            </a:extLst>
          </p:cNvPr>
          <p:cNvSpPr/>
          <p:nvPr/>
        </p:nvSpPr>
        <p:spPr>
          <a:xfrm>
            <a:off x="3167771" y="1099333"/>
            <a:ext cx="2856792" cy="90024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ĐỐ CHỮ?</a:t>
            </a:r>
          </a:p>
        </p:txBody>
      </p:sp>
      <p:pic>
        <p:nvPicPr>
          <p:cNvPr id="24" name="Picture 2" descr="Những Câu Đố Vui Cho Bé">
            <a:extLst>
              <a:ext uri="{FF2B5EF4-FFF2-40B4-BE49-F238E27FC236}">
                <a16:creationId xmlns:a16="http://schemas.microsoft.com/office/drawing/2014/main" id="{B52B219A-F938-5980-C8C5-EFC2B473C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89604" l="7200" r="90000">
                        <a14:foregroundMark x1="7200" y1="69802" x2="7200" y2="69802"/>
                        <a14:foregroundMark x1="26400" y1="61386" x2="26400" y2="61386"/>
                        <a14:foregroundMark x1="26000" y1="55446" x2="26000" y2="55446"/>
                        <a14:foregroundMark x1="24400" y1="68317" x2="24400" y2="68317"/>
                        <a14:foregroundMark x1="52000" y1="67822" x2="52000" y2="67822"/>
                        <a14:foregroundMark x1="50000" y1="75248" x2="50000" y2="75248"/>
                        <a14:foregroundMark x1="32400" y1="55941" x2="32400" y2="55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41"/>
          <a:stretch/>
        </p:blipFill>
        <p:spPr bwMode="auto">
          <a:xfrm>
            <a:off x="1956822" y="468261"/>
            <a:ext cx="1058798" cy="12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10D2EBFC-7F23-3184-F912-20435202E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781" b="96875" l="35625" r="98750">
                        <a14:foregroundMark x1="67891" y1="81406" x2="67891" y2="81406"/>
                        <a14:foregroundMark x1="66953" y1="81641" x2="66563" y2="81406"/>
                        <a14:foregroundMark x1="57031" y1="73281" x2="56250" y2="73047"/>
                        <a14:foregroundMark x1="52734" y1="72578" x2="50234" y2="72578"/>
                        <a14:foregroundMark x1="46484" y1="73516" x2="44688" y2="73672"/>
                        <a14:foregroundMark x1="42344" y1="73672" x2="40703" y2="73047"/>
                        <a14:foregroundMark x1="38828" y1="72578" x2="38359" y2="72578"/>
                        <a14:foregroundMark x1="37734" y1="72578" x2="37734" y2="72578"/>
                        <a14:foregroundMark x1="37969" y1="74609" x2="38359" y2="75547"/>
                        <a14:foregroundMark x1="50000" y1="76875" x2="50469" y2="75938"/>
                        <a14:foregroundMark x1="51797" y1="63984" x2="52031" y2="63047"/>
                        <a14:foregroundMark x1="54844" y1="59453" x2="55313" y2="59219"/>
                        <a14:foregroundMark x1="60234" y1="57188" x2="61406" y2="56484"/>
                        <a14:foregroundMark x1="62109" y1="56484" x2="62813" y2="59453"/>
                        <a14:foregroundMark x1="64219" y1="70547" x2="65781" y2="77578"/>
                        <a14:foregroundMark x1="69688" y1="80703" x2="72344" y2="82578"/>
                        <a14:foregroundMark x1="78828" y1="82344" x2="81406" y2="79141"/>
                        <a14:foregroundMark x1="85078" y1="66875" x2="85469" y2="64375"/>
                        <a14:foregroundMark x1="84531" y1="54219" x2="84063" y2="53516"/>
                        <a14:foregroundMark x1="82344" y1="52656" x2="82031" y2="52656"/>
                        <a14:foregroundMark x1="80625" y1="53281" x2="80625" y2="53281"/>
                        <a14:foregroundMark x1="80625" y1="53281" x2="80625" y2="53281"/>
                        <a14:foregroundMark x1="85938" y1="52422" x2="87578" y2="52656"/>
                        <a14:foregroundMark x1="91250" y1="52812" x2="91719" y2="53047"/>
                        <a14:foregroundMark x1="94766" y1="53750" x2="95313" y2="54688"/>
                        <a14:foregroundMark x1="97109" y1="56484" x2="97813" y2="57813"/>
                        <a14:foregroundMark x1="98750" y1="61250" x2="98281" y2="65781"/>
                        <a14:foregroundMark x1="97578" y1="71406" x2="97109" y2="75078"/>
                        <a14:foregroundMark x1="96953" y1="78906" x2="96875" y2="81641"/>
                        <a14:foregroundMark x1="96484" y1="86641" x2="96016" y2="89844"/>
                        <a14:foregroundMark x1="95781" y1="90703" x2="94609" y2="93438"/>
                        <a14:foregroundMark x1="92969" y1="96875" x2="89531" y2="96406"/>
                        <a14:foregroundMark x1="84375" y1="95469" x2="82109" y2="95938"/>
                        <a14:foregroundMark x1="77891" y1="95938" x2="71094" y2="95703"/>
                        <a14:foregroundMark x1="71094" y1="95703" x2="71094" y2="95703"/>
                        <a14:foregroundMark x1="59688" y1="94531" x2="59141" y2="94531"/>
                        <a14:foregroundMark x1="56719" y1="94531" x2="55859" y2="94766"/>
                        <a14:foregroundMark x1="54453" y1="95000" x2="54453" y2="95000"/>
                        <a14:foregroundMark x1="35625" y1="74375" x2="35625" y2="74375"/>
                        <a14:foregroundMark x1="35625" y1="74609" x2="35625" y2="74609"/>
                        <a14:foregroundMark x1="57891" y1="51719" x2="57891" y2="51719"/>
                        <a14:foregroundMark x1="89766" y1="51484" x2="89766" y2="51484"/>
                        <a14:foregroundMark x1="64609" y1="50781" x2="64609" y2="50781"/>
                        <a14:foregroundMark x1="86406" y1="50781" x2="86406" y2="50781"/>
                        <a14:foregroundMark x1="82344" y1="60547" x2="82344" y2="60547"/>
                        <a14:backgroundMark x1="75078" y1="56953" x2="75078" y2="56953"/>
                        <a14:backgroundMark x1="74219" y1="60313" x2="74219" y2="60313"/>
                        <a14:backgroundMark x1="71875" y1="61953" x2="71875" y2="61953"/>
                        <a14:backgroundMark x1="71172" y1="62109" x2="71172" y2="62109"/>
                        <a14:backgroundMark x1="70859" y1="62109" x2="70859" y2="62109"/>
                        <a14:backgroundMark x1="74766" y1="63281" x2="75313" y2="63281"/>
                        <a14:backgroundMark x1="76406" y1="63047" x2="76406" y2="63047"/>
                        <a14:backgroundMark x1="78047" y1="62109" x2="78047" y2="6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6" t="48980"/>
          <a:stretch/>
        </p:blipFill>
        <p:spPr bwMode="auto">
          <a:xfrm>
            <a:off x="3304843" y="3805761"/>
            <a:ext cx="5439440" cy="21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âu Đố Mảnh Ghép Bốn Các Yếu - Miễn Phí vector hình ảnh trên Pixabay">
            <a:extLst>
              <a:ext uri="{FF2B5EF4-FFF2-40B4-BE49-F238E27FC236}">
                <a16:creationId xmlns:a16="http://schemas.microsoft.com/office/drawing/2014/main" id="{8047839D-C1C6-A7B6-1D94-C1568B9A8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6" b="97891" l="1875" r="90000">
                        <a14:foregroundMark x1="14688" y1="22656" x2="17891" y2="22188"/>
                        <a14:foregroundMark x1="28750" y1="21563" x2="29766" y2="21563"/>
                        <a14:foregroundMark x1="15937" y1="6563" x2="15937" y2="6563"/>
                        <a14:foregroundMark x1="12734" y1="2266" x2="12734" y2="2266"/>
                        <a14:foregroundMark x1="8594" y1="3438" x2="8594" y2="3438"/>
                        <a14:foregroundMark x1="4219" y1="3203" x2="4219" y2="3203"/>
                        <a14:foregroundMark x1="2031" y1="3203" x2="2031" y2="3203"/>
                        <a14:foregroundMark x1="10234" y1="76484" x2="10234" y2="76484"/>
                        <a14:foregroundMark x1="10391" y1="76484" x2="10391" y2="76484"/>
                        <a14:foregroundMark x1="16172" y1="60234" x2="17266" y2="59531"/>
                        <a14:foregroundMark x1="26484" y1="56875" x2="26484" y2="56875"/>
                        <a14:foregroundMark x1="27109" y1="55547" x2="27109" y2="53750"/>
                        <a14:foregroundMark x1="26641" y1="46875" x2="26484" y2="46172"/>
                        <a14:foregroundMark x1="27187" y1="43516" x2="27187" y2="43516"/>
                        <a14:foregroundMark x1="28594" y1="43984" x2="29531" y2="47969"/>
                        <a14:foregroundMark x1="30000" y1="54219" x2="30000" y2="58672"/>
                        <a14:foregroundMark x1="29922" y1="66250" x2="29766" y2="70938"/>
                        <a14:foregroundMark x1="28594" y1="78906" x2="27891" y2="81875"/>
                        <a14:foregroundMark x1="25547" y1="86719" x2="25078" y2="88281"/>
                        <a14:foregroundMark x1="24766" y1="88984" x2="25078" y2="90078"/>
                        <a14:foregroundMark x1="38203" y1="94063" x2="38203" y2="94063"/>
                        <a14:foregroundMark x1="47109" y1="90938" x2="47109" y2="90938"/>
                        <a14:foregroundMark x1="46719" y1="94766" x2="46719" y2="94766"/>
                        <a14:foregroundMark x1="45703" y1="96797" x2="44766" y2="97188"/>
                        <a14:foregroundMark x1="42188" y1="97422" x2="40313" y2="97891"/>
                        <a14:foregroundMark x1="36406" y1="97422" x2="32734" y2="96797"/>
                        <a14:backgroundMark x1="11875" y1="38594" x2="11875" y2="38594"/>
                        <a14:backgroundMark x1="11875" y1="38594" x2="11875" y2="38594"/>
                        <a14:backgroundMark x1="17031" y1="26172" x2="18438" y2="24375"/>
                        <a14:backgroundMark x1="25781" y1="23672" x2="28828" y2="24609"/>
                        <a14:backgroundMark x1="34766" y1="29688" x2="37031" y2="32578"/>
                        <a14:backgroundMark x1="39922" y1="36797" x2="40391" y2="39297"/>
                        <a14:backgroundMark x1="41016" y1="41719" x2="41797" y2="42813"/>
                        <a14:backgroundMark x1="43906" y1="43516" x2="44375" y2="42813"/>
                        <a14:backgroundMark x1="45078" y1="34609" x2="44297" y2="31016"/>
                        <a14:backgroundMark x1="41797" y1="25703" x2="37969" y2="22813"/>
                        <a14:backgroundMark x1="29453" y1="19688" x2="25234" y2="20313"/>
                        <a14:backgroundMark x1="17500" y1="24766" x2="14688" y2="28594"/>
                        <a14:backgroundMark x1="9922" y1="34375" x2="8594" y2="37266"/>
                        <a14:backgroundMark x1="7344" y1="41328" x2="5781" y2="45078"/>
                        <a14:backgroundMark x1="3828" y1="45938" x2="3828" y2="45938"/>
                        <a14:backgroundMark x1="3438" y1="46406" x2="4609" y2="47109"/>
                        <a14:backgroundMark x1="12031" y1="48438" x2="12891" y2="48672"/>
                        <a14:backgroundMark x1="15859" y1="48672" x2="16563" y2="48672"/>
                        <a14:backgroundMark x1="18203" y1="48828" x2="18203" y2="48828"/>
                        <a14:backgroundMark x1="18203" y1="47500" x2="17344" y2="44375"/>
                        <a14:backgroundMark x1="13281" y1="35313" x2="11406" y2="31719"/>
                        <a14:backgroundMark x1="6875" y1="25000" x2="5938" y2="21875"/>
                        <a14:backgroundMark x1="5000" y1="11250" x2="5000" y2="8516"/>
                        <a14:backgroundMark x1="5547" y1="7422" x2="7187" y2="7187"/>
                        <a14:backgroundMark x1="12578" y1="7422" x2="14922" y2="7891"/>
                        <a14:backgroundMark x1="23828" y1="10547" x2="28516" y2="11875"/>
                        <a14:backgroundMark x1="34063" y1="13203" x2="37813" y2="14531"/>
                        <a14:backgroundMark x1="43438" y1="16797" x2="45703" y2="20313"/>
                        <a14:backgroundMark x1="47344" y1="25469" x2="47656" y2="32344"/>
                        <a14:backgroundMark x1="46172" y1="37969" x2="45703" y2="41719"/>
                        <a14:backgroundMark x1="45234" y1="44219" x2="44141" y2="45938"/>
                        <a14:backgroundMark x1="41016" y1="46172" x2="40391" y2="46875"/>
                        <a14:backgroundMark x1="36641" y1="47734" x2="35938" y2="47969"/>
                        <a14:backgroundMark x1="16406" y1="22578" x2="16406" y2="2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" t="31976" r="49290" b="-11024"/>
          <a:stretch/>
        </p:blipFill>
        <p:spPr bwMode="auto">
          <a:xfrm>
            <a:off x="671513" y="3081872"/>
            <a:ext cx="4171950" cy="33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3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C510C-10F0-FE6C-B48E-CC0809EEE0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F3C857-6523-7A29-C6B5-31004CE49AC1}"/>
              </a:ext>
            </a:extLst>
          </p:cNvPr>
          <p:cNvSpPr/>
          <p:nvPr/>
        </p:nvSpPr>
        <p:spPr>
          <a:xfrm>
            <a:off x="619125" y="990600"/>
            <a:ext cx="8039100" cy="5029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BF894-EDA4-EA48-AE9B-1D98FAB011A6}"/>
              </a:ext>
            </a:extLst>
          </p:cNvPr>
          <p:cNvSpPr txBox="1"/>
          <p:nvPr/>
        </p:nvSpPr>
        <p:spPr>
          <a:xfrm>
            <a:off x="1357313" y="2311756"/>
            <a:ext cx="6562725" cy="1755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4: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Sừng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sững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uốn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206C4C-24C0-DA56-8CD8-0FC2334ADBBF}"/>
              </a:ext>
            </a:extLst>
          </p:cNvPr>
          <p:cNvSpPr/>
          <p:nvPr/>
        </p:nvSpPr>
        <p:spPr>
          <a:xfrm>
            <a:off x="1709738" y="3924823"/>
            <a:ext cx="523875" cy="523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BB9F6F-A949-A8EF-4614-43DF74301C8C}"/>
              </a:ext>
            </a:extLst>
          </p:cNvPr>
          <p:cNvSpPr txBox="1"/>
          <p:nvPr/>
        </p:nvSpPr>
        <p:spPr>
          <a:xfrm>
            <a:off x="752475" y="3514582"/>
            <a:ext cx="3181350" cy="92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A. </a:t>
            </a:r>
            <a:r>
              <a:rPr lang="en-US" sz="2700" b="1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0" dirty="0">
                <a:solidFill>
                  <a:srgbClr val="3333FF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D4FFBD-3B4C-A094-5466-DA2F1BDF76C5}"/>
              </a:ext>
            </a:extLst>
          </p:cNvPr>
          <p:cNvSpPr/>
          <p:nvPr/>
        </p:nvSpPr>
        <p:spPr>
          <a:xfrm>
            <a:off x="5253038" y="3937389"/>
            <a:ext cx="523875" cy="5238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F94F2-D689-5F10-7ED9-60F43C985BD8}"/>
              </a:ext>
            </a:extLst>
          </p:cNvPr>
          <p:cNvSpPr txBox="1"/>
          <p:nvPr/>
        </p:nvSpPr>
        <p:spPr>
          <a:xfrm>
            <a:off x="5326856" y="3540306"/>
            <a:ext cx="2214563" cy="92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342900">
              <a:lnSpc>
                <a:spcPct val="115000"/>
              </a:lnSpc>
              <a:spcAft>
                <a:spcPts val="600"/>
              </a:spcAft>
            </a:pPr>
            <a:endParaRPr lang="en-US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Chữ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0" dirty="0">
                <a:solidFill>
                  <a:srgbClr val="3333FF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700" b="1" kern="100" dirty="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ản-ghi-Mới-30">
            <a:hlinkClick r:id="" action="ppaction://media"/>
            <a:extLst>
              <a:ext uri="{FF2B5EF4-FFF2-40B4-BE49-F238E27FC236}">
                <a16:creationId xmlns:a16="http://schemas.microsoft.com/office/drawing/2014/main" id="{095304DB-D0A0-54E7-D136-122FD4FB3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6325" y="-7429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/>
      <p:bldP spid="12" grpId="0" animBg="1"/>
      <p:bldP spid="12" grpId="1" animBg="1"/>
      <p:bldP spid="13" grpId="0"/>
      <p:bldP spid="1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5775</TotalTime>
  <Words>385</Words>
  <Application>Microsoft Office PowerPoint</Application>
  <PresentationFormat>On-screen Show (4:3)</PresentationFormat>
  <Paragraphs>103</Paragraphs>
  <Slides>40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Calibri</vt:lpstr>
      <vt:lpstr>Jokerman</vt:lpstr>
      <vt:lpstr>Constantia</vt:lpstr>
      <vt:lpstr>VNI-Avo</vt:lpstr>
      <vt:lpstr>.VnTime</vt:lpstr>
      <vt:lpstr>.VnAvant</vt:lpstr>
      <vt:lpstr>.VnAristote</vt:lpstr>
      <vt:lpstr>Times New Roman</vt:lpstr>
      <vt:lpstr>Wingdings 2</vt:lpstr>
      <vt:lpstr>Calibri Light</vt:lpstr>
      <vt:lpstr>.VnArialH</vt:lpstr>
      <vt:lpstr>Vn Aavant</vt:lpstr>
      <vt:lpstr>Office Theme</vt:lpstr>
      <vt:lpstr>1_Default Design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443</cp:revision>
  <dcterms:created xsi:type="dcterms:W3CDTF">2006-08-16T00:00:00Z</dcterms:created>
  <dcterms:modified xsi:type="dcterms:W3CDTF">2024-10-12T17:01:48Z</dcterms:modified>
</cp:coreProperties>
</file>