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334" r:id="rId3"/>
    <p:sldId id="326" r:id="rId4"/>
    <p:sldId id="321" r:id="rId5"/>
    <p:sldId id="327" r:id="rId6"/>
    <p:sldId id="333" r:id="rId7"/>
    <p:sldId id="328" r:id="rId8"/>
    <p:sldId id="329" r:id="rId9"/>
    <p:sldId id="330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D55-AA00-4F51-96F0-5F8222323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6B8D-63F6-4297-8F21-16B78D680A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D55-AA00-4F51-96F0-5F8222323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6B8D-63F6-4297-8F21-16B78D680A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FD55-AA00-4F51-96F0-5F8222323D74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6B8D-63F6-4297-8F21-16B78D68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5032" y="538844"/>
            <a:ext cx="8072251" cy="600891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</a:t>
            </a:r>
          </a:p>
        </p:txBody>
      </p:sp>
      <p:pic>
        <p:nvPicPr>
          <p:cNvPr id="5" name="Picture 10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27" y="1971535"/>
            <a:ext cx="6196693" cy="17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0567" y="4178033"/>
            <a:ext cx="6438053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LỚP </a:t>
            </a:r>
            <a:r>
              <a:rPr lang="en-US" sz="44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3693" y="5825348"/>
            <a:ext cx="552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759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9907"/>
            <a:ext cx="12192000" cy="7031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253" y="1759221"/>
            <a:ext cx="4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596" y="2441760"/>
            <a:ext cx="8210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20474" y="1497859"/>
            <a:ext cx="669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951" y="2794715"/>
            <a:ext cx="8474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CF686B-98A7-48AF-37DF-384AA656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2" r="9706" b="3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4" y="566671"/>
            <a:ext cx="834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0011" y="1764406"/>
            <a:ext cx="91053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D83DEC-A133-6ED0-DFDB-CEB96CECBC1E}"/>
              </a:ext>
            </a:extLst>
          </p:cNvPr>
          <p:cNvSpPr txBox="1"/>
          <p:nvPr/>
        </p:nvSpPr>
        <p:spPr>
          <a:xfrm>
            <a:off x="1165412" y="493059"/>
            <a:ext cx="920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HOẠT ĐỘNG 1 : KHÁM PHÁ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40FD19-D90B-2950-9887-C74B4DADD570}"/>
              </a:ext>
            </a:extLst>
          </p:cNvPr>
          <p:cNvSpPr txBox="1"/>
          <p:nvPr/>
        </p:nvSpPr>
        <p:spPr>
          <a:xfrm>
            <a:off x="977153" y="1237129"/>
            <a:ext cx="986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Giới thiệu về những người làm việc trong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4B01D-75A4-6472-56B8-635535653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86" t="15656" r="13896" b="2588"/>
          <a:stretch/>
        </p:blipFill>
        <p:spPr>
          <a:xfrm>
            <a:off x="6450106" y="1828800"/>
            <a:ext cx="5074025" cy="4598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AD6E80-3E5C-D3BC-6A06-BD7F08BBEDB0}"/>
              </a:ext>
            </a:extLst>
          </p:cNvPr>
          <p:cNvSpPr txBox="1"/>
          <p:nvPr/>
        </p:nvSpPr>
        <p:spPr>
          <a:xfrm>
            <a:off x="667869" y="2303929"/>
            <a:ext cx="5800163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Kể về một nhân viên làm việc trong trường mà con yêu quý theo các gợi ý sau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Người đó là ai ? Làm công việc gì ở trường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Hình dáng, trang phục của người đó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Hành động của người đó mà con nhớ nhất ?</a:t>
            </a:r>
            <a:endParaRPr lang="en-US" sz="2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8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0" y="1223461"/>
            <a:ext cx="2801891" cy="40275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21" y="1261951"/>
            <a:ext cx="2571750" cy="4092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9" y="1261951"/>
            <a:ext cx="2911966" cy="4092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17" y="1261951"/>
            <a:ext cx="2734613" cy="4092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253" y="282193"/>
            <a:ext cx="1006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viên làm việc ở trường em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068E38-82C1-4266-2E58-0AD5FA19FDCB}"/>
              </a:ext>
            </a:extLst>
          </p:cNvPr>
          <p:cNvSpPr txBox="1"/>
          <p:nvPr/>
        </p:nvSpPr>
        <p:spPr>
          <a:xfrm>
            <a:off x="1900517" y="356519"/>
            <a:ext cx="882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HOẠT ĐỘNG 2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B3524D-5F17-B890-0E2D-03167560FAF1}"/>
              </a:ext>
            </a:extLst>
          </p:cNvPr>
          <p:cNvSpPr txBox="1"/>
          <p:nvPr/>
        </p:nvSpPr>
        <p:spPr>
          <a:xfrm>
            <a:off x="1900517" y="932329"/>
            <a:ext cx="839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Các bước vẽ chân dung nhân vật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7CD511-40F7-77A6-6924-BFFF66F9B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9" t="17895" r="63677" b="16461"/>
          <a:stretch/>
        </p:blipFill>
        <p:spPr>
          <a:xfrm>
            <a:off x="1030941" y="1819835"/>
            <a:ext cx="2832847" cy="3943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E95352-4DF7-A1EA-E6FB-475B4E04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8" t="17736" r="38897" b="16621"/>
          <a:stretch/>
        </p:blipFill>
        <p:spPr>
          <a:xfrm>
            <a:off x="4383743" y="1819835"/>
            <a:ext cx="2653772" cy="394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7EEAEF-E254-6FD3-6821-B1AC9B6F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7" t="17735" r="13308" b="16622"/>
          <a:stretch/>
        </p:blipFill>
        <p:spPr>
          <a:xfrm>
            <a:off x="7980829" y="1789245"/>
            <a:ext cx="2854824" cy="3973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3790DC-A2E6-1324-9E14-3F63DEB24819}"/>
              </a:ext>
            </a:extLst>
          </p:cNvPr>
          <p:cNvSpPr txBox="1"/>
          <p:nvPr/>
        </p:nvSpPr>
        <p:spPr>
          <a:xfrm>
            <a:off x="714824" y="5834750"/>
            <a:ext cx="346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+mj-lt"/>
              </a:rPr>
              <a:t>Bước 1 : Phác hình để xác định bố cục của chân dung trong bài vẽ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8F3C35-12EF-0E6E-5E49-44DA0CE8A28D}"/>
              </a:ext>
            </a:extLst>
          </p:cNvPr>
          <p:cNvSpPr txBox="1"/>
          <p:nvPr/>
        </p:nvSpPr>
        <p:spPr>
          <a:xfrm>
            <a:off x="4179902" y="5916706"/>
            <a:ext cx="3260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+mj-lt"/>
              </a:rPr>
              <a:t>Bước 2 : Vẽ các đặc điểm của chân dung và trang phục của nhân vật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C05B79-F68A-4074-F9CC-57B90DFD7601}"/>
              </a:ext>
            </a:extLst>
          </p:cNvPr>
          <p:cNvSpPr txBox="1"/>
          <p:nvPr/>
        </p:nvSpPr>
        <p:spPr>
          <a:xfrm>
            <a:off x="7799294" y="5834750"/>
            <a:ext cx="303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+mj-lt"/>
              </a:rPr>
              <a:t>Bước 3 : Vẽ màu và hoàn thiện sản phẩm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E0D599-B5C9-9D7F-33F6-6046E324BA42}"/>
              </a:ext>
            </a:extLst>
          </p:cNvPr>
          <p:cNvSpPr txBox="1"/>
          <p:nvPr/>
        </p:nvSpPr>
        <p:spPr>
          <a:xfrm>
            <a:off x="1837766" y="295835"/>
            <a:ext cx="909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HOẠT ĐỘNG 3 : LUYỆN TẬP – SÁNG TẠO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44DD1B-9A39-5BC7-609A-22B8DB47A47F}"/>
              </a:ext>
            </a:extLst>
          </p:cNvPr>
          <p:cNvSpPr txBox="1"/>
          <p:nvPr/>
        </p:nvSpPr>
        <p:spPr>
          <a:xfrm>
            <a:off x="2294965" y="1030941"/>
            <a:ext cx="808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Vẽ chân dung nhân viên làm việc ở trường em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A22DBE-89B5-2E9C-F550-143D4688527B}"/>
              </a:ext>
            </a:extLst>
          </p:cNvPr>
          <p:cNvSpPr txBox="1"/>
          <p:nvPr/>
        </p:nvSpPr>
        <p:spPr>
          <a:xfrm>
            <a:off x="4652683" y="1519500"/>
            <a:ext cx="268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Gợi ý :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D7C313-E1C3-F8E5-C3E5-E88C0CDEC339}"/>
              </a:ext>
            </a:extLst>
          </p:cNvPr>
          <p:cNvSpPr txBox="1"/>
          <p:nvPr/>
        </p:nvSpPr>
        <p:spPr>
          <a:xfrm>
            <a:off x="1081825" y="2202287"/>
            <a:ext cx="5602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 smtClean="0">
                <a:solidFill>
                  <a:srgbClr val="002060"/>
                </a:solidFill>
                <a:latin typeface="+mj-lt"/>
              </a:rPr>
              <a:t>Lưu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ý : Nên thể hiện hình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 smtClean="0">
                <a:solidFill>
                  <a:srgbClr val="002060"/>
                </a:solidFill>
                <a:latin typeface="+mj-lt"/>
              </a:rPr>
              <a:t>chân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dung của nhân vật với nửa phần trên của thân người ( chân dung bán thân )</a:t>
            </a:r>
            <a:endParaRPr lang="en-US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1836044"/>
            <a:ext cx="4997002" cy="44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43AEB0-9C7F-0D18-870A-B26525778EEE}"/>
              </a:ext>
            </a:extLst>
          </p:cNvPr>
          <p:cNvSpPr txBox="1"/>
          <p:nvPr/>
        </p:nvSpPr>
        <p:spPr>
          <a:xfrm>
            <a:off x="986118" y="349624"/>
            <a:ext cx="989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HOẠT ĐỘNG 4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4560DD-1B61-82E4-1B94-FFD29261A8B3}"/>
              </a:ext>
            </a:extLst>
          </p:cNvPr>
          <p:cNvSpPr txBox="1"/>
          <p:nvPr/>
        </p:nvSpPr>
        <p:spPr>
          <a:xfrm>
            <a:off x="1792941" y="1174376"/>
            <a:ext cx="8480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Chia sẻ cảm nhận của con về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solidFill>
                  <a:srgbClr val="002060"/>
                </a:solidFill>
                <a:latin typeface="+mj-lt"/>
              </a:rPr>
              <a:t>c</a:t>
            </a:r>
            <a:r>
              <a:rPr lang="vi-VN" sz="2800" i="1" dirty="0" smtClean="0">
                <a:solidFill>
                  <a:srgbClr val="002060"/>
                </a:solidFill>
                <a:latin typeface="+mj-lt"/>
              </a:rPr>
              <a:t>ông </a:t>
            </a:r>
            <a:r>
              <a:rPr lang="vi-VN" sz="2800" i="1" dirty="0">
                <a:solidFill>
                  <a:srgbClr val="002060"/>
                </a:solidFill>
                <a:latin typeface="+mj-lt"/>
              </a:rPr>
              <a:t>việc , hình dáng của nhân vật trong bài vẽ 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Màu sắc trong bài vẽ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Con có ý tưởng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i="1" dirty="0" smtClean="0">
                <a:solidFill>
                  <a:srgbClr val="002060"/>
                </a:solidFill>
                <a:latin typeface="+mj-lt"/>
              </a:rPr>
              <a:t>như </a:t>
            </a:r>
            <a:r>
              <a:rPr lang="vi-VN" sz="2800" i="1" dirty="0">
                <a:solidFill>
                  <a:srgbClr val="002060"/>
                </a:solidFill>
                <a:latin typeface="+mj-lt"/>
              </a:rPr>
              <a:t>thế nào để bài vẽ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hơn ?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ppt2A7A.tmp</Template>
  <TotalTime>633</TotalTime>
  <Words>386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30</cp:revision>
  <dcterms:created xsi:type="dcterms:W3CDTF">2021-11-03T03:21:29Z</dcterms:created>
  <dcterms:modified xsi:type="dcterms:W3CDTF">2024-11-10T05:43:42Z</dcterms:modified>
</cp:coreProperties>
</file>