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514" r:id="rId2"/>
    <p:sldId id="528" r:id="rId3"/>
    <p:sldId id="522" r:id="rId4"/>
    <p:sldId id="659" r:id="rId5"/>
    <p:sldId id="634" r:id="rId6"/>
    <p:sldId id="652" r:id="rId7"/>
    <p:sldId id="524" r:id="rId8"/>
    <p:sldId id="526" r:id="rId9"/>
    <p:sldId id="657" r:id="rId10"/>
    <p:sldId id="658" r:id="rId11"/>
    <p:sldId id="635" r:id="rId12"/>
    <p:sldId id="636" r:id="rId13"/>
    <p:sldId id="662" r:id="rId14"/>
    <p:sldId id="656" r:id="rId15"/>
    <p:sldId id="61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45B4E5-48C8-4D84-87A5-E839B58FBE63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184479-6E74-4624-A2A3-6048D11860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0815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552850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0969B-E1E6-7C8C-1DE4-2D5E3A45F3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745A93-B26C-36F7-1C48-6967324667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4B8671-D6A3-5FDD-DB2C-B50225CF1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22A54-BF2D-4BD5-84F2-711D9CB3ADEA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260004-5287-38C7-3BFD-F26E9B44C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7EF495-6B0F-A3BB-E2FF-9BD02082C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0CD35-D0BB-4633-A4C4-88428E04FB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480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10A44-B6BE-830B-4DC7-E300E352F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DC2B45-E149-BCA7-4BAE-0AE86C8664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A2AA5-E40B-1A89-EC99-C7C45C220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22A54-BF2D-4BD5-84F2-711D9CB3ADEA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04DCC2-A0EE-EE09-F9C0-E129B3230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B44AE8-FF50-6522-D16D-5FB3F0DBA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0CD35-D0BB-4633-A4C4-88428E04FB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035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B3148D4-BE77-B9D0-C7F3-00B5ED7156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C1577B-1774-A393-AA9D-09F08EA75C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BCE6B4-F749-11F0-23B2-8B9C98AA5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22A54-BF2D-4BD5-84F2-711D9CB3ADEA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C37C53-0D0D-0C89-4F46-45C4CDDFF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D0B14E-4FBB-CDBA-01DA-7A52B4FE9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0CD35-D0BB-4633-A4C4-88428E04FB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276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BA478-B1F2-6F64-AF31-0AA880F49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0BCF89-96F8-0E74-6288-C931AADA64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19A5CA-18AD-9A91-BEB2-1E67D8321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22A54-BF2D-4BD5-84F2-711D9CB3ADEA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904C64-A7A5-60E8-6B80-E83109AAA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415E66-2C76-2AF4-5632-2AE31298B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0CD35-D0BB-4633-A4C4-88428E04FB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325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7E093-DEC6-4B89-6FFF-751639222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2EED05-6A4F-A13C-8CB6-C5F3B2C783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66FD44-845A-5AA2-8011-15B53264F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22A54-BF2D-4BD5-84F2-711D9CB3ADEA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3AD7FF-81EA-2B3F-12DE-1B3FEE2F9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F55CE6-FA4A-ACC2-F6A2-930D0BEEE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0CD35-D0BB-4633-A4C4-88428E04FB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563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13192-B549-739C-7B61-B07E103BD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02CC0C-86B5-8AFC-2A7C-04646DFF7A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A2A6EF-6604-4CF8-8A80-92DC99E4D5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D3B659-AE22-40E9-FFC6-CC8A3D58E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22A54-BF2D-4BD5-84F2-711D9CB3ADEA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0D0639-D8A7-CB0A-2426-3506B11FD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E4D92-5656-4CBF-E0FA-FCB9258DB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0CD35-D0BB-4633-A4C4-88428E04FB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655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F6825-B0AE-48EC-BF02-4CFBE8303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5177F3-E24D-B321-63BF-E9AB829D45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F5F038-7DC1-13CA-9633-38B1647AFE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F48FB3-A780-815E-66DB-748081D40B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A0FF2D-1468-A157-7D36-34FB90AAB4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2553B1-EFF9-20C0-6D82-0FDA5413B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22A54-BF2D-4BD5-84F2-711D9CB3ADEA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7B7B9B-229B-B8DE-E879-582C787D9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46FB43-FFC8-6843-586D-B617C9397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0CD35-D0BB-4633-A4C4-88428E04FB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088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38717-4A5F-EB97-8F91-AF2CCD665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0C6CD5-9BD6-27A4-A584-94AECB17A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22A54-BF2D-4BD5-84F2-711D9CB3ADEA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F70FAA-0BF4-88E5-2945-679B254BC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78BEDF-CF53-C388-67BC-C67155C1C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0CD35-D0BB-4633-A4C4-88428E04FB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667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58CA1E-0F37-252F-53C1-77AF78171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22A54-BF2D-4BD5-84F2-711D9CB3ADEA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83E8DE-FE4D-F700-36A5-7D2833E37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AF393D-2A44-A184-EDB0-67448B4A4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0CD35-D0BB-4633-A4C4-88428E04FB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126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73E2E-2186-5757-0293-B1C25F3ED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197B9E-17B5-9CEC-094B-639E2DFF8D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0F2110-5F25-D731-509B-B361E85751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DEFB14-2505-3625-145B-E575FB8D1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22A54-BF2D-4BD5-84F2-711D9CB3ADEA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E7CD18-26B5-C57B-D2AA-25966EECE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728700-9300-D49A-57AD-4F4249CAE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0CD35-D0BB-4633-A4C4-88428E04FB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326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A4F81-50F2-ACF5-BF2C-7A204BF11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FC1BC5-C379-43AB-8EA7-BE304B65AB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AB1C4B-555D-A223-FF82-D0870C0E4D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2DAE0F-EB4D-3EC9-249A-06625ADEA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22A54-BF2D-4BD5-84F2-711D9CB3ADEA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6CA7EF-4247-0899-DD02-445EE23B2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8B195B-CFD3-1D8D-D012-20CC05463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0CD35-D0BB-4633-A4C4-88428E04FB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987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F4D54D-2A61-D34E-7624-D4173DA11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17235A-1708-8058-D281-61EAAB5597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74994A-C2EE-4C92-EE58-79ED61DCF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F822A54-BF2D-4BD5-84F2-711D9CB3ADEA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FB301E-5132-2965-61C4-E07420655C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4F11BC-BB72-CB07-9D08-7D2227502B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9A0CD35-D0BB-4633-A4C4-88428E04FB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21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5.mp3"/><Relationship Id="rId7" Type="http://schemas.openxmlformats.org/officeDocument/2006/relationships/image" Target="../media/image1.jp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audio" Target="../media/audio1.wav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8.png"/><Relationship Id="rId4" Type="http://schemas.openxmlformats.org/officeDocument/2006/relationships/audio" Target="../media/media5.mp3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5" Type="http://schemas.openxmlformats.org/officeDocument/2006/relationships/image" Target="../media/image1.jp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8.pn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audio" Target="../media/audio1.wav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gif"/><Relationship Id="rId9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audio" Target="../media/audio1.wav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12" Type="http://schemas.openxmlformats.org/officeDocument/2006/relationships/audio" Target="../media/audio1.wav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12" Type="http://schemas.openxmlformats.org/officeDocument/2006/relationships/image" Target="../media/image1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jpg"/><Relationship Id="rId10" Type="http://schemas.openxmlformats.org/officeDocument/2006/relationships/image" Target="../media/image24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12" Type="http://schemas.openxmlformats.org/officeDocument/2006/relationships/audio" Target="../media/audio1.wav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5E42E3-A882-E1EB-4940-E33F61B9C4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904" y="2775311"/>
            <a:ext cx="4035700" cy="271866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485454" y="538833"/>
            <a:ext cx="56361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ÂM NHẠC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153" y="-48174"/>
            <a:ext cx="3098039" cy="685800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8" y="-48174"/>
            <a:ext cx="3503667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089" y="-192840"/>
            <a:ext cx="4669632" cy="706658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06288" y="-288237"/>
            <a:ext cx="4716222" cy="709806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272" y="1723540"/>
            <a:ext cx="566215" cy="47951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843" y="5624827"/>
            <a:ext cx="12302231" cy="129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223464"/>
      </p:ext>
    </p:extLst>
  </p:cSld>
  <p:clrMapOvr>
    <a:masterClrMapping/>
  </p:clrMapOvr>
  <p:transition spd="slow">
    <p:fade/>
    <p:sndAc>
      <p:stSnd>
        <p:snd r:embed="rId2" name="chuyen trag ngă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7 L 0.20299 -0.0879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5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6 -0.00371 L -0.38737 -0.0053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7 0.0046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DE83B-DC88-7621-72A2-B228EE38E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F637CC8-0A9A-9638-D51F-5162362AD0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989295"/>
          </a:xfrm>
        </p:spPr>
      </p:pic>
      <p:pic>
        <p:nvPicPr>
          <p:cNvPr id="3" name="CHIM SÁO. KARAOKE - LỚP 4. KẾT NỐI TRI THỨC (1)">
            <a:hlinkClick r:id="" action="ppaction://media"/>
            <a:extLst>
              <a:ext uri="{FF2B5EF4-FFF2-40B4-BE49-F238E27FC236}">
                <a16:creationId xmlns:a16="http://schemas.microsoft.com/office/drawing/2014/main" id="{D1B32775-3096-2C13-F730-796975ADE2B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36.93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400" y="62441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312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7" y="25808"/>
            <a:ext cx="2022352" cy="9311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67" y="956974"/>
            <a:ext cx="11164471" cy="512577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74309" y="135669"/>
            <a:ext cx="6521063" cy="625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NHẠC CỤ GÕ ĐỆM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tt1 nhac cu g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8467" y="2451452"/>
            <a:ext cx="609600" cy="609600"/>
          </a:xfrm>
          <a:prstGeom prst="rect">
            <a:avLst/>
          </a:prstGeom>
        </p:spPr>
      </p:pic>
      <p:pic>
        <p:nvPicPr>
          <p:cNvPr id="3" name="tt2 nhac cu g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8467" y="49689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25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6" name="chuyen trag ngăn.wav"/>
          </p:stSnd>
        </p:sndAc>
      </p:transition>
    </mc:Choice>
    <mc:Fallback xmlns="">
      <p:transition spd="slow">
        <p:fade/>
        <p:sndAc>
          <p:stSnd>
            <p:snd r:embed="rId11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3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16835"/>
            <a:ext cx="12081833" cy="5722999"/>
          </a:xfrm>
          <a:prstGeom prst="rect">
            <a:avLst/>
          </a:prstGeom>
        </p:spPr>
      </p:pic>
      <p:pic>
        <p:nvPicPr>
          <p:cNvPr id="3" name="CHIM SÁO. KARAOKE - LỚP 4. KẾT NỐI TRI THỨC (1)">
            <a:hlinkClick r:id="" action="ppaction://media"/>
            <a:extLst>
              <a:ext uri="{FF2B5EF4-FFF2-40B4-BE49-F238E27FC236}">
                <a16:creationId xmlns:a16="http://schemas.microsoft.com/office/drawing/2014/main" id="{E0E6D9C5-0AEF-2F62-8798-549FB23D493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2665.9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82400" y="62441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454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8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7" name="Group 2056">
            <a:extLst>
              <a:ext uri="{FF2B5EF4-FFF2-40B4-BE49-F238E27FC236}">
                <a16:creationId xmlns:a16="http://schemas.microsoft.com/office/drawing/2014/main" id="{723C66ED-DBBF-12CA-7F5E-813E0E7D03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7622"/>
            <a:ext cx="12192000" cy="6894986"/>
            <a:chOff x="0" y="-7622"/>
            <a:chExt cx="12192000" cy="6894986"/>
          </a:xfrm>
        </p:grpSpPr>
        <p:sp>
          <p:nvSpPr>
            <p:cNvPr id="2058" name="Rectangle 2057">
              <a:extLst>
                <a:ext uri="{FF2B5EF4-FFF2-40B4-BE49-F238E27FC236}">
                  <a16:creationId xmlns:a16="http://schemas.microsoft.com/office/drawing/2014/main" id="{E3002B52-2669-1ED7-2E0F-0627FC31DF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-7621"/>
              <a:ext cx="12192000" cy="6887364"/>
            </a:xfrm>
            <a:prstGeom prst="rect">
              <a:avLst/>
            </a:prstGeom>
            <a:gradFill>
              <a:gsLst>
                <a:gs pos="8000">
                  <a:schemeClr val="accent5"/>
                </a:gs>
                <a:gs pos="100000">
                  <a:schemeClr val="accent2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59" name="Rectangle 2058">
              <a:extLst>
                <a:ext uri="{FF2B5EF4-FFF2-40B4-BE49-F238E27FC236}">
                  <a16:creationId xmlns:a16="http://schemas.microsoft.com/office/drawing/2014/main" id="{82E9EC0D-91EA-9D35-F655-335C580AB3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9" y="0"/>
              <a:ext cx="8216919" cy="6887364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  <a:alpha val="79000"/>
                  </a:schemeClr>
                </a:gs>
                <a:gs pos="40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9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0" name="Rectangle 2059">
              <a:extLst>
                <a:ext uri="{FF2B5EF4-FFF2-40B4-BE49-F238E27FC236}">
                  <a16:creationId xmlns:a16="http://schemas.microsoft.com/office/drawing/2014/main" id="{7770627C-B480-1145-72DC-5B59DBE048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39978" y="-7622"/>
              <a:ext cx="8451623" cy="6887367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  <a:alpha val="67000"/>
                  </a:schemeClr>
                </a:gs>
                <a:gs pos="60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1" name="Rectangle 2060">
              <a:extLst>
                <a:ext uri="{FF2B5EF4-FFF2-40B4-BE49-F238E27FC236}">
                  <a16:creationId xmlns:a16="http://schemas.microsoft.com/office/drawing/2014/main" id="{E9F81D39-93D1-019C-74DC-4710F53346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9127281" y="7060"/>
              <a:ext cx="3064320" cy="6872683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58000"/>
                  </a:schemeClr>
                </a:gs>
                <a:gs pos="41000">
                  <a:schemeClr val="accent2">
                    <a:alpha val="0"/>
                  </a:schemeClr>
                </a:gs>
              </a:gsLst>
              <a:lin ang="12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pic>
        <p:nvPicPr>
          <p:cNvPr id="2052" name="Picture 4" descr="Ilustración de Niños Felices Bailando Y Saltando En El Escenario Vector  Ilustración Dibujos Animados Aislados En El Fondo y más Vectores Libres de  Derechos de Bailar - iStock">
            <a:extLst>
              <a:ext uri="{FF2B5EF4-FFF2-40B4-BE49-F238E27FC236}">
                <a16:creationId xmlns:a16="http://schemas.microsoft.com/office/drawing/2014/main" id="{A4492578-1569-A998-F43A-3249D10D018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alphaModFix amt="5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8"/>
          <a:stretch/>
        </p:blipFill>
        <p:spPr bwMode="auto">
          <a:xfrm>
            <a:off x="20" y="-7624"/>
            <a:ext cx="12191981" cy="6887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FC00DF-3BDC-8B21-D390-52D5F917FC0F}"/>
              </a:ext>
            </a:extLst>
          </p:cNvPr>
          <p:cNvSpPr txBox="1"/>
          <p:nvPr/>
        </p:nvSpPr>
        <p:spPr>
          <a:xfrm>
            <a:off x="5458265" y="10410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D3DD30-C299-7FF4-964C-36B371358F69}"/>
              </a:ext>
            </a:extLst>
          </p:cNvPr>
          <p:cNvSpPr txBox="1"/>
          <p:nvPr/>
        </p:nvSpPr>
        <p:spPr>
          <a:xfrm>
            <a:off x="-1" y="1308295"/>
            <a:ext cx="121916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endParaRPr lang="en-US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CHIM SÁO. KARAOKE - LỚP 4. KẾT NỐI TRI THỨC (1)">
            <a:hlinkClick r:id="" action="ppaction://media"/>
            <a:extLst>
              <a:ext uri="{FF2B5EF4-FFF2-40B4-BE49-F238E27FC236}">
                <a16:creationId xmlns:a16="http://schemas.microsoft.com/office/drawing/2014/main" id="{82B77423-63ED-7885-C31E-769D86C243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000" y="62413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016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9861"/>
            <a:ext cx="12192000" cy="456857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526740" y="89567"/>
            <a:ext cx="1099981" cy="4914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TIẾT 6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5607" y="35174"/>
            <a:ext cx="424661" cy="359639"/>
          </a:xfrm>
          <a:prstGeom prst="rect">
            <a:avLst/>
          </a:prstGeom>
        </p:spPr>
      </p:pic>
      <p:pic>
        <p:nvPicPr>
          <p:cNvPr id="10" name="Picture 9" descr="C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1421" y="6277468"/>
            <a:ext cx="510579" cy="490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5" y="-16098"/>
            <a:ext cx="2081736" cy="132655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829684" y="581048"/>
            <a:ext cx="6494091" cy="491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ÔN TẬP BÀI HÁT CHIM SÁO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241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2E6A2F-CD0B-CD73-6BFA-137DAB6C09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7160899" cy="451139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35" y="2255699"/>
            <a:ext cx="2813570" cy="14067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64" y="2588325"/>
            <a:ext cx="4751842" cy="322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495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119271" y="0"/>
            <a:ext cx="11953458" cy="6858000"/>
          </a:xfrm>
          <a:prstGeom prst="rect">
            <a:avLst/>
          </a:prstGeom>
          <a:ln w="0">
            <a:noFill/>
          </a:ln>
        </p:spPr>
      </p:pic>
      <p:sp>
        <p:nvSpPr>
          <p:cNvPr id="52" name="Rectangle 6"/>
          <p:cNvSpPr/>
          <p:nvPr/>
        </p:nvSpPr>
        <p:spPr>
          <a:xfrm>
            <a:off x="1666920" y="2143080"/>
            <a:ext cx="8736037" cy="150059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pc="-1" dirty="0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7200" b="1" spc="-1" dirty="0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endParaRPr lang="en-US" sz="5400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3" name="Picture 4" descr="pcp_download_120"/>
          <p:cNvPicPr/>
          <p:nvPr/>
        </p:nvPicPr>
        <p:blipFill>
          <a:blip r:embed="rId3"/>
          <a:stretch/>
        </p:blipFill>
        <p:spPr>
          <a:xfrm>
            <a:off x="2495640" y="4643280"/>
            <a:ext cx="834840" cy="1714680"/>
          </a:xfrm>
          <a:prstGeom prst="rect">
            <a:avLst/>
          </a:prstGeom>
          <a:ln w="0">
            <a:noFill/>
          </a:ln>
        </p:spPr>
      </p:pic>
      <p:pic>
        <p:nvPicPr>
          <p:cNvPr id="54" name="Picture 14" descr="AG00130_"/>
          <p:cNvPicPr/>
          <p:nvPr/>
        </p:nvPicPr>
        <p:blipFill>
          <a:blip r:embed="rId4"/>
          <a:stretch/>
        </p:blipFill>
        <p:spPr>
          <a:xfrm rot="14504400">
            <a:off x="7078440" y="5034960"/>
            <a:ext cx="741240" cy="766800"/>
          </a:xfrm>
          <a:prstGeom prst="rect">
            <a:avLst/>
          </a:prstGeom>
          <a:ln w="0">
            <a:noFill/>
          </a:ln>
        </p:spPr>
      </p:pic>
      <p:pic>
        <p:nvPicPr>
          <p:cNvPr id="55" name="Picture 8" descr="000o"/>
          <p:cNvPicPr/>
          <p:nvPr/>
        </p:nvPicPr>
        <p:blipFill>
          <a:blip r:embed="rId5"/>
          <a:stretch/>
        </p:blipFill>
        <p:spPr>
          <a:xfrm>
            <a:off x="119271" y="12684"/>
            <a:ext cx="11911432" cy="101520"/>
          </a:xfrm>
          <a:prstGeom prst="rect">
            <a:avLst/>
          </a:prstGeom>
          <a:ln w="0">
            <a:noFill/>
          </a:ln>
        </p:spPr>
      </p:pic>
      <p:pic>
        <p:nvPicPr>
          <p:cNvPr id="56" name="Picture 9" descr="000o"/>
          <p:cNvPicPr/>
          <p:nvPr/>
        </p:nvPicPr>
        <p:blipFill>
          <a:blip r:embed="rId5"/>
          <a:stretch/>
        </p:blipFill>
        <p:spPr>
          <a:xfrm>
            <a:off x="119271" y="6753240"/>
            <a:ext cx="11911431" cy="92076"/>
          </a:xfrm>
          <a:prstGeom prst="rect">
            <a:avLst/>
          </a:prstGeom>
          <a:ln w="0">
            <a:noFill/>
          </a:ln>
        </p:spPr>
      </p:pic>
      <p:pic>
        <p:nvPicPr>
          <p:cNvPr id="57" name="Picture 10" descr="000o"/>
          <p:cNvPicPr/>
          <p:nvPr/>
        </p:nvPicPr>
        <p:blipFill>
          <a:blip r:embed="rId5"/>
          <a:stretch/>
        </p:blipFill>
        <p:spPr>
          <a:xfrm rot="16200000">
            <a:off x="-3361588" y="3377142"/>
            <a:ext cx="6858000" cy="103716"/>
          </a:xfrm>
          <a:prstGeom prst="rect">
            <a:avLst/>
          </a:prstGeom>
          <a:ln w="0">
            <a:noFill/>
          </a:ln>
        </p:spPr>
      </p:pic>
      <p:pic>
        <p:nvPicPr>
          <p:cNvPr id="58" name="Picture 11" descr="000o"/>
          <p:cNvPicPr/>
          <p:nvPr/>
        </p:nvPicPr>
        <p:blipFill>
          <a:blip r:embed="rId5"/>
          <a:stretch/>
        </p:blipFill>
        <p:spPr>
          <a:xfrm rot="16200000">
            <a:off x="8695796" y="3334907"/>
            <a:ext cx="6854760" cy="184946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4373734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[KARAOKE] VUI ĐẾN TRƯỜNG - LỚP 3    KẾT NỐI TRI THỨC (1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157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601325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an toc Khơmer">
            <a:hlinkClick r:id="" action="ppaction://media"/>
            <a:extLst>
              <a:ext uri="{FF2B5EF4-FFF2-40B4-BE49-F238E27FC236}">
                <a16:creationId xmlns:a16="http://schemas.microsoft.com/office/drawing/2014/main" id="{269D0B60-C2AB-F39F-D6B2-78B7E02C03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2000" cy="661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120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4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9861"/>
            <a:ext cx="12192000" cy="456857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526740" y="288347"/>
            <a:ext cx="1099981" cy="4914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TIẾT 6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5607" y="35174"/>
            <a:ext cx="424661" cy="359639"/>
          </a:xfrm>
          <a:prstGeom prst="rect">
            <a:avLst/>
          </a:prstGeom>
        </p:spPr>
      </p:pic>
      <p:pic>
        <p:nvPicPr>
          <p:cNvPr id="10" name="Picture 9" descr="C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1421" y="6277468"/>
            <a:ext cx="510579" cy="490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5" y="-16098"/>
            <a:ext cx="2081736" cy="132655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-1145" y="872597"/>
            <a:ext cx="12193145" cy="905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8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ÔN TẬP BÀI HÁT CHIM SÁO</a:t>
            </a: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				D</a:t>
            </a:r>
            <a:r>
              <a:rPr lang="en-US" sz="2400" b="1" dirty="0" err="1">
                <a:solidFill>
                  <a:srgbClr val="8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ân</a:t>
            </a:r>
            <a:r>
              <a:rPr lang="en-US" sz="2400" b="1" dirty="0">
                <a:solidFill>
                  <a:srgbClr val="8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ca Khmer ( Nam </a:t>
            </a:r>
            <a:r>
              <a:rPr lang="en-US" sz="2400" b="1" dirty="0" err="1">
                <a:solidFill>
                  <a:srgbClr val="8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Bộ</a:t>
            </a:r>
            <a:r>
              <a:rPr lang="en-US" sz="2400" b="1" dirty="0">
                <a:solidFill>
                  <a:srgbClr val="8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1618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3856382"/>
            <a:ext cx="6958361" cy="300161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3"/>
            <a:ext cx="12192000" cy="5229922"/>
          </a:xfrm>
          <a:prstGeom prst="rect">
            <a:avLst/>
          </a:prstGeom>
        </p:spPr>
      </p:pic>
      <p:pic>
        <p:nvPicPr>
          <p:cNvPr id="3" name="CHIM SÁO. KARAOKE - LỚP 4. KẾT NỐI TRI THỨC (1)">
            <a:hlinkClick r:id="" action="ppaction://media"/>
            <a:extLst>
              <a:ext uri="{FF2B5EF4-FFF2-40B4-BE49-F238E27FC236}">
                <a16:creationId xmlns:a16="http://schemas.microsoft.com/office/drawing/2014/main" id="{FF2633F4-0EF5-F22B-FB3D-D9DBD91A7A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2665.9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82400" y="62441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0938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2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7"/>
          <p:cNvSpPr txBox="1">
            <a:spLocks noChangeArrowheads="1"/>
          </p:cNvSpPr>
          <p:nvPr/>
        </p:nvSpPr>
        <p:spPr bwMode="auto">
          <a:xfrm>
            <a:off x="33130" y="0"/>
            <a:ext cx="1219199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đệm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2035" y="927906"/>
            <a:ext cx="11834191" cy="50008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rừng cây xanh sáo đùa sáo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  <a:r>
              <a:rPr lang="vi-V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Trong rừng cây xanh sáo đùa sáo bay. </a:t>
            </a:r>
            <a:endParaRPr lang="en-US" sz="2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en-GB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             *         **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GB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          *          **    </a:t>
            </a:r>
            <a:endParaRPr lang="en-GB" sz="2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Ngọt thơm đom boong ơi, đàn chim vui bầy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là la la. </a:t>
            </a:r>
            <a:endParaRPr lang="en-US" sz="2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GB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r>
              <a:rPr lang="en-GB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                    *           *       *     **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Trong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lứu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</a:t>
            </a:r>
          </a:p>
          <a:p>
            <a:pPr>
              <a:lnSpc>
                <a:spcPct val="150000"/>
              </a:lnSpc>
            </a:pP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en-GB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           *          **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r>
              <a:rPr lang="en-GB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             *         **    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Ngọt thơm đom boong ơi, đàn chim vui bầy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là la la. </a:t>
            </a:r>
            <a:endParaRPr lang="en-US" sz="2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GB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*                   *           *       *     **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HIM SÁO. KARAOKE - LỚP 4. KẾT NỐI TRI THỨC (1)">
            <a:hlinkClick r:id="" action="ppaction://media"/>
            <a:extLst>
              <a:ext uri="{FF2B5EF4-FFF2-40B4-BE49-F238E27FC236}">
                <a16:creationId xmlns:a16="http://schemas.microsoft.com/office/drawing/2014/main" id="{C9669F7B-92D1-3BFA-92AE-53A8739B53B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2665.93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82400" y="62441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3089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"/>
            <a:ext cx="12016440" cy="68580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94" y="-4282"/>
            <a:ext cx="6946406" cy="68579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786" y="2982997"/>
            <a:ext cx="1897384" cy="18196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5452">
            <a:off x="9909198" y="1743256"/>
            <a:ext cx="2103809" cy="18196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6418825-4F0A-7060-EF50-20DB906714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508236"/>
            <a:ext cx="1786054" cy="14694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D85DCE-75C1-1A66-EDB9-3189F7A57E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648" y="2458228"/>
            <a:ext cx="1786055" cy="15694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AF2809A-6DD2-D15D-FBBA-61EEFC5FF73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994" y="2409655"/>
            <a:ext cx="2163006" cy="1666576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7523B9E4-00FC-B886-3E89-E89544B4E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9840"/>
            <a:ext cx="9326217" cy="132556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</a:rPr>
              <a:t>Hát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</a:rPr>
              <a:t>và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</a:rPr>
              <a:t>vận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</a:rPr>
              <a:t>động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</a:rPr>
              <a:t>cơ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</a:rPr>
              <a:t>thể</a:t>
            </a:r>
            <a:endParaRPr lang="en-US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75A12E-8457-AF14-8C5E-F62C3F2B176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69" y="4122500"/>
            <a:ext cx="3807491" cy="2735499"/>
          </a:xfrm>
          <a:prstGeom prst="rect">
            <a:avLst/>
          </a:prstGeom>
        </p:spPr>
      </p:pic>
      <p:pic>
        <p:nvPicPr>
          <p:cNvPr id="5" name="CHIM SÁO. KARAOKE - LỚP 4. KẾT NỐI TRI THỨC (1)">
            <a:hlinkClick r:id="" action="ppaction://media"/>
            <a:extLst>
              <a:ext uri="{FF2B5EF4-FFF2-40B4-BE49-F238E27FC236}">
                <a16:creationId xmlns:a16="http://schemas.microsoft.com/office/drawing/2014/main" id="{86B436D0-BB62-3DB5-95F9-089535BA638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2665.93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82400" y="62441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98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3856382"/>
            <a:ext cx="6958361" cy="300161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3"/>
            <a:ext cx="12192000" cy="5229922"/>
          </a:xfrm>
          <a:prstGeom prst="rect">
            <a:avLst/>
          </a:prstGeom>
        </p:spPr>
      </p:pic>
      <p:pic>
        <p:nvPicPr>
          <p:cNvPr id="3" name="CHIM SÁO. KARAOKE - LỚP 4. KẾT NỐI TRI THỨC (1)">
            <a:hlinkClick r:id="" action="ppaction://media"/>
            <a:extLst>
              <a:ext uri="{FF2B5EF4-FFF2-40B4-BE49-F238E27FC236}">
                <a16:creationId xmlns:a16="http://schemas.microsoft.com/office/drawing/2014/main" id="{741E4712-F2C4-6B32-139F-160ED47CACA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2665.9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82400" y="62441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5544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2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4545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538</TotalTime>
  <Words>158</Words>
  <Application>Microsoft Office PowerPoint</Application>
  <PresentationFormat>Widescreen</PresentationFormat>
  <Paragraphs>22</Paragraphs>
  <Slides>15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#9Slide05 Dancing Script</vt:lpstr>
      <vt:lpstr>Aptos</vt:lpstr>
      <vt:lpstr>Aptos Display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Hát và vận động cơ thể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Anh Huu</dc:creator>
  <cp:lastModifiedBy>Anh Huu</cp:lastModifiedBy>
  <cp:revision>14</cp:revision>
  <dcterms:created xsi:type="dcterms:W3CDTF">2024-10-08T13:53:08Z</dcterms:created>
  <dcterms:modified xsi:type="dcterms:W3CDTF">2024-10-17T15:23:48Z</dcterms:modified>
</cp:coreProperties>
</file>