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5" r:id="rId2"/>
    <p:sldMasterId id="2147483683" r:id="rId3"/>
    <p:sldMasterId id="2147483695" r:id="rId4"/>
    <p:sldMasterId id="2147483707" r:id="rId5"/>
    <p:sldMasterId id="2147483719" r:id="rId6"/>
  </p:sldMasterIdLst>
  <p:notesMasterIdLst>
    <p:notesMasterId r:id="rId32"/>
  </p:notesMasterIdLst>
  <p:sldIdLst>
    <p:sldId id="260" r:id="rId7"/>
    <p:sldId id="261" r:id="rId8"/>
    <p:sldId id="258" r:id="rId9"/>
    <p:sldId id="602" r:id="rId10"/>
    <p:sldId id="603" r:id="rId11"/>
    <p:sldId id="601" r:id="rId12"/>
    <p:sldId id="605" r:id="rId13"/>
    <p:sldId id="613" r:id="rId14"/>
    <p:sldId id="606" r:id="rId15"/>
    <p:sldId id="618" r:id="rId16"/>
    <p:sldId id="607" r:id="rId17"/>
    <p:sldId id="266" r:id="rId18"/>
    <p:sldId id="608" r:id="rId19"/>
    <p:sldId id="617" r:id="rId20"/>
    <p:sldId id="281" r:id="rId21"/>
    <p:sldId id="259" r:id="rId22"/>
    <p:sldId id="615" r:id="rId23"/>
    <p:sldId id="610" r:id="rId24"/>
    <p:sldId id="609" r:id="rId25"/>
    <p:sldId id="616" r:id="rId26"/>
    <p:sldId id="604" r:id="rId27"/>
    <p:sldId id="269" r:id="rId28"/>
    <p:sldId id="274" r:id="rId29"/>
    <p:sldId id="271" r:id="rId30"/>
    <p:sldId id="611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5 SVNKitten" panose="020B0604020202020204" charset="0"/>
      <p:regular r:id="rId37"/>
    </p:embeddedFont>
    <p:embeddedFont>
      <p:font typeface="#9Slide03 BoosterNextFYBlack" panose="020B0604020202020204" charset="0"/>
      <p:regular r:id="rId38"/>
    </p:embeddedFont>
    <p:embeddedFont>
      <p:font typeface="Rockwell" panose="02060603020205020403" pitchFamily="18" charset="0"/>
      <p:regular r:id="rId39"/>
      <p:bold r:id="rId40"/>
      <p:italic r:id="rId41"/>
      <p:boldItalic r:id="rId42"/>
    </p:embeddedFont>
    <p:embeddedFont>
      <p:font typeface="Bookman Old Style" panose="02050604050505020204" pitchFamily="18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等线" panose="020B0604020202020204" charset="-122"/>
      <p:regular r:id="rId51"/>
      <p:bold r:id="rId52"/>
    </p:embeddedFont>
    <p:embeddedFont>
      <p:font typeface="UTM Showcard" panose="02040603050506020204" pitchFamily="18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#9Slide05 Dear Saturday" panose="020B0604020202020204" charset="0"/>
      <p:regular r:id="rId56"/>
    </p:embeddedFont>
    <p:embeddedFont>
      <p:font typeface="Segoe UI Black" panose="020B0A02040204020203" pitchFamily="34" charset="0"/>
      <p:bold r:id="rId57"/>
      <p:boldItalic r:id="rId58"/>
    </p:embeddedFont>
    <p:embeddedFont>
      <p:font typeface="#9Slide05 SVNUT Triumph" panose="00000500000000000000" charset="0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BB2F"/>
    <a:srgbClr val="ED8A27"/>
    <a:srgbClr val="FFFFFF"/>
    <a:srgbClr val="BF3F64"/>
    <a:srgbClr val="7030A0"/>
    <a:srgbClr val="28A028"/>
    <a:srgbClr val="F20000"/>
    <a:srgbClr val="33CC33"/>
    <a:srgbClr val="FCF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9150" autoAdjust="0"/>
  </p:normalViewPr>
  <p:slideViewPr>
    <p:cSldViewPr snapToGrid="0">
      <p:cViewPr varScale="1">
        <p:scale>
          <a:sx n="79" d="100"/>
          <a:sy n="79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2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C01E-7BB2-4FBB-A5DE-68120F9385D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9AC97-15A3-44D6-A674-984A3121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3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9AC97-15A3-44D6-A674-984A3121C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5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9AC97-15A3-44D6-A674-984A3121C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3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1E748-750E-E945-2F47-40DFB0329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57F6F-D6E1-27E6-4486-746102C47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50478-68EB-63FF-EDB5-407FE599D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AE7FE-B03B-5F08-7BCE-C6AF3E8E0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9AC97-15A3-44D6-A674-984A3121C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5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6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2" name="圆角矩形 24"/>
          <p:cNvSpPr/>
          <p:nvPr userDrawn="1"/>
        </p:nvSpPr>
        <p:spPr>
          <a:xfrm>
            <a:off x="315172" y="361173"/>
            <a:ext cx="11572027" cy="62070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26"/>
          <p:cNvSpPr/>
          <p:nvPr userDrawn="1"/>
        </p:nvSpPr>
        <p:spPr>
          <a:xfrm>
            <a:off x="467572" y="488173"/>
            <a:ext cx="11297126" cy="5949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62280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0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2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9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9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8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31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500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45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40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4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96948" y="140677"/>
            <a:ext cx="11816861" cy="658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95422" y="225085"/>
            <a:ext cx="11605846" cy="6414868"/>
          </a:xfrm>
          <a:prstGeom prst="rect">
            <a:avLst/>
          </a:prstGeom>
          <a:noFill/>
          <a:ln w="28575">
            <a:solidFill>
              <a:srgbClr val="33CC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00833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9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40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4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4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1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7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70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5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5416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64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31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71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03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387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2638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159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008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885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12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783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190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584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227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588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06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25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28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57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04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1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16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26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10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4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58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73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1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4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72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2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844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19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77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868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79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2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6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6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3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图片 25">
            <a:extLst>
              <a:ext uri="{FF2B5EF4-FFF2-40B4-BE49-F238E27FC236}">
                <a16:creationId xmlns:a16="http://schemas.microsoft.com/office/drawing/2014/main" id="{D3FB1CA0-59DE-40BD-3890-9816CF86BEB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4476E-EFF6-5619-AAFC-808D2467E15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B4C3F3-1605-7E13-719C-B62F0B35A8B6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D18B3DF-8AAF-1A6D-EF8E-8B1CFE23EBDA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509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ransition spd="slow">
    <p:push dir="u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66DD5BF-B34F-FC97-276C-1088D2DD9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4953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C5AD-038D-45D7-BA03-6B6EE565B7EC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299DA-0377-46CA-AB67-73457630D6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97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03400-3F08-E73B-044B-2DB9B275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E9BDD-2AAF-8BBC-4214-D4146F952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A5EB3-0B0A-267D-BB53-5DE1A9A29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CED6-A648-48CD-9FF6-3FFC0627EED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BDAC-91EA-332D-2FBA-2D7AF9A58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7BCE-5E1F-A568-540D-405EE038F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66DD5BF-B34F-FC97-276C-1088D2DD9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4953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1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e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20" y="785221"/>
            <a:ext cx="10128161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08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B78B5-37FC-4EEC-B98A-F83F23D9764D}"/>
              </a:ext>
            </a:extLst>
          </p:cNvPr>
          <p:cNvSpPr txBox="1"/>
          <p:nvPr/>
        </p:nvSpPr>
        <p:spPr>
          <a:xfrm>
            <a:off x="101732" y="7135585"/>
            <a:ext cx="10336696" cy="292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7200" b="0" i="0" u="none" strike="noStrike" kern="1200" cap="none" spc="300" normalizeH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MỪNG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300" baseline="0" dirty="0">
                <a:ln w="57150">
                  <a:solidFill>
                    <a:prstClr val="white"/>
                  </a:solidFill>
                </a:ln>
                <a:solidFill>
                  <a:srgbClr val="33CC33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</a:rPr>
              <a:t>QUÝ</a:t>
            </a:r>
            <a:r>
              <a:rPr lang="en-US" sz="6000" spc="300" dirty="0">
                <a:ln w="57150">
                  <a:solidFill>
                    <a:prstClr val="white"/>
                  </a:solidFill>
                </a:ln>
                <a:solidFill>
                  <a:srgbClr val="33CC33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</a:rPr>
              <a:t> THẦY CÔ VỀ DỰ GIỜ</a:t>
            </a:r>
            <a:endParaRPr kumimoji="0" lang="en-US" sz="6000" b="0" i="0" u="none" strike="noStrike" kern="1200" cap="none" spc="300" normalizeH="0" baseline="0" noProof="0" dirty="0">
              <a:ln w="57150">
                <a:solidFill>
                  <a:prstClr val="white"/>
                </a:solidFill>
              </a:ln>
              <a:solidFill>
                <a:srgbClr val="33CC33"/>
              </a:solidFill>
              <a:effectLst>
                <a:outerShdw blurRad="114300" dist="50800" dir="2700000" sx="101000" sy="101000" algn="tl">
                  <a:srgbClr val="000000">
                    <a:alpha val="76000"/>
                  </a:srgb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EB2BD-6C35-20BD-ED4B-52C2646A4098}"/>
              </a:ext>
            </a:extLst>
          </p:cNvPr>
          <p:cNvSpPr txBox="1"/>
          <p:nvPr/>
        </p:nvSpPr>
        <p:spPr>
          <a:xfrm>
            <a:off x="1891937" y="1703252"/>
            <a:ext cx="8408126" cy="4377330"/>
          </a:xfrm>
          <a:prstGeom prst="rect">
            <a:avLst/>
          </a:prstGeom>
          <a:noFill/>
          <a:effectLst/>
        </p:spPr>
        <p:txBody>
          <a:bodyPr wrap="square" rtlCol="0">
            <a:prstTxWarp prst="textArchUp">
              <a:avLst>
                <a:gd name="adj" fmla="val 10894445"/>
              </a:avLst>
            </a:prstTxWarp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Chào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mừng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các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thầy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cô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giáo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về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dự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giờ</a:t>
            </a:r>
            <a:r>
              <a:rPr lang="en-US" sz="8800" b="1" dirty="0">
                <a:solidFill>
                  <a:srgbClr val="FF0000"/>
                </a:solidFill>
                <a:latin typeface="UTM Showcard" panose="02040603050506020204" pitchFamily="18" charset="0"/>
                <a:ea typeface="Segoe UI Black" panose="020B0A02040204020203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5F0CE-4EE5-D7AC-B3B2-66434BCFD0DA}"/>
              </a:ext>
            </a:extLst>
          </p:cNvPr>
          <p:cNvSpPr/>
          <p:nvPr/>
        </p:nvSpPr>
        <p:spPr>
          <a:xfrm>
            <a:off x="3159138" y="2624903"/>
            <a:ext cx="5873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28A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0"/>
                <a:cs typeface="Arial" pitchFamily="34" charset="0"/>
              </a:rPr>
              <a:t>MÔN: TIẾNG VIỆT</a:t>
            </a: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A71DDF1-3E7C-7561-383A-8E4D9FF9E21F}"/>
              </a:ext>
            </a:extLst>
          </p:cNvPr>
          <p:cNvSpPr/>
          <p:nvPr/>
        </p:nvSpPr>
        <p:spPr>
          <a:xfrm>
            <a:off x="2493044" y="4395827"/>
            <a:ext cx="7205912" cy="783193"/>
          </a:xfrm>
          <a:prstGeom prst="roundRect">
            <a:avLst>
              <a:gd name="adj" fmla="val 38072"/>
            </a:avLst>
          </a:prstGeom>
          <a:ln>
            <a:solidFill>
              <a:srgbClr val="7030A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Giáo</a:t>
            </a:r>
            <a:r>
              <a:rPr lang="en-US" sz="4000" b="1" dirty="0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viên</a:t>
            </a:r>
            <a:r>
              <a:rPr lang="en-US" sz="4000" b="1" dirty="0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 : Tôn Thu </a:t>
            </a:r>
            <a:r>
              <a:rPr lang="en-US" sz="4000" b="1" dirty="0" err="1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Trà</a:t>
            </a:r>
            <a:r>
              <a:rPr lang="en-US" sz="4000" b="1" dirty="0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Lớp</a:t>
            </a:r>
            <a:r>
              <a:rPr lang="en-US" sz="4000" b="1" dirty="0">
                <a:solidFill>
                  <a:srgbClr val="7030A0"/>
                </a:solidFill>
                <a:latin typeface="#9Slide05 SVNKitten" pitchFamily="2" charset="0"/>
                <a:cs typeface="Arial" pitchFamily="34" charset="0"/>
              </a:rPr>
              <a:t> 4C</a:t>
            </a:r>
          </a:p>
        </p:txBody>
      </p:sp>
      <p:pic>
        <p:nvPicPr>
          <p:cNvPr id="7" name="图片 16">
            <a:extLst>
              <a:ext uri="{FF2B5EF4-FFF2-40B4-BE49-F238E27FC236}">
                <a16:creationId xmlns:a16="http://schemas.microsoft.com/office/drawing/2014/main" id="{186999C5-B199-C5C8-890A-11903C7B6D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44" y="383864"/>
            <a:ext cx="1341132" cy="12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90AA3-1900-0777-0F13-F71F3BD7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83" y="0"/>
            <a:ext cx="4963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E923-B591-856F-E2FB-834E19FA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BED72C6-5E58-689F-7501-67CA9915EB31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37873A6-F0FA-99B9-D1AC-6DB52DD2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A697EA5-90CD-FA84-51FF-4F8B659F6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1624646-670F-873D-4E8C-C6F16C67A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080230B-E5BC-AE84-581D-FC354CAD3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4080F3C-57B8-9DE0-8AFB-AFB80820A965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EFFC98-6CB4-82D2-6A38-ADCAF69F853A}"/>
              </a:ext>
            </a:extLst>
          </p:cNvPr>
          <p:cNvGrpSpPr/>
          <p:nvPr/>
        </p:nvGrpSpPr>
        <p:grpSpPr>
          <a:xfrm>
            <a:off x="1447800" y="0"/>
            <a:ext cx="9635934" cy="1255129"/>
            <a:chOff x="1630680" y="307730"/>
            <a:chExt cx="9635934" cy="12551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4960E0-8C80-9B88-25B8-776B16C4C424}"/>
                </a:ext>
              </a:extLst>
            </p:cNvPr>
            <p:cNvGrpSpPr/>
            <p:nvPr/>
          </p:nvGrpSpPr>
          <p:grpSpPr>
            <a:xfrm>
              <a:off x="2097435" y="307730"/>
              <a:ext cx="9169179" cy="1255129"/>
              <a:chOff x="2097435" y="307730"/>
              <a:chExt cx="9169179" cy="125512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DB1E034-BE4C-B699-6AA0-2FC96B44F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7435" y="307730"/>
                <a:ext cx="9169179" cy="125512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A3107F-3138-E26B-EA2E-22C1B01653FF}"/>
                  </a:ext>
                </a:extLst>
              </p:cNvPr>
              <p:cNvSpPr/>
              <p:nvPr/>
            </p:nvSpPr>
            <p:spPr>
              <a:xfrm>
                <a:off x="2727960" y="594360"/>
                <a:ext cx="6736080" cy="624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FE963C-1D7D-D072-F9B2-2099559B8C19}"/>
                </a:ext>
              </a:extLst>
            </p:cNvPr>
            <p:cNvSpPr txBox="1"/>
            <p:nvPr/>
          </p:nvSpPr>
          <p:spPr>
            <a:xfrm>
              <a:off x="1630680" y="563878"/>
              <a:ext cx="89306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#9Slide05 Pattaya" panose="00000500000000000000" pitchFamily="2" charset="-34"/>
                </a:rPr>
                <a:t>Truyện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#9Slide05 Pattaya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#9Slide05 Pattaya" panose="00000500000000000000" pitchFamily="2" charset="-34"/>
                </a:rPr>
                <a:t>cổ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#9Slide05 Pattaya" panose="00000500000000000000" pitchFamily="2" charset="-3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#9Slide05 Pattaya" panose="00000500000000000000" pitchFamily="2" charset="-34"/>
                </a:rPr>
                <a:t>tích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pic>
        <p:nvPicPr>
          <p:cNvPr id="1026" name="Picture 2" descr="Cổ Tích Việt Nam - Sự Tích Cây Vú Sữa Nha Trang Books">
            <a:extLst>
              <a:ext uri="{FF2B5EF4-FFF2-40B4-BE49-F238E27FC236}">
                <a16:creationId xmlns:a16="http://schemas.microsoft.com/office/drawing/2014/main" id="{3FC502AB-84C2-5F56-883B-21959A2CC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4487" r="17333" b="4487"/>
          <a:stretch/>
        </p:blipFill>
        <p:spPr bwMode="auto">
          <a:xfrm>
            <a:off x="625502" y="1202046"/>
            <a:ext cx="2042161" cy="28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E014A2-A3D3-32A5-07E4-8D7F1A7F3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3444" r="16399"/>
          <a:stretch/>
        </p:blipFill>
        <p:spPr bwMode="auto">
          <a:xfrm>
            <a:off x="2784333" y="1202046"/>
            <a:ext cx="2204670" cy="28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25E213E-4981-D8BE-2778-13B7E5B99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 t="933" r="15333" b="2103"/>
          <a:stretch/>
        </p:blipFill>
        <p:spPr bwMode="auto">
          <a:xfrm>
            <a:off x="7158065" y="1202046"/>
            <a:ext cx="2222952" cy="28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40782FE-7AA3-CBDB-A918-E7E1D332F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r="14653"/>
          <a:stretch/>
        </p:blipFill>
        <p:spPr bwMode="auto">
          <a:xfrm>
            <a:off x="5105673" y="1202046"/>
            <a:ext cx="1935722" cy="28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227AF94-2567-B708-3813-90D98BFA4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t="3976" r="15686" b="5655"/>
          <a:stretch/>
        </p:blipFill>
        <p:spPr bwMode="auto">
          <a:xfrm>
            <a:off x="9497687" y="1202046"/>
            <a:ext cx="2052802" cy="28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EE9A101-0B77-771F-98AE-63151DE80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3899" r="4061" b="5884"/>
          <a:stretch/>
        </p:blipFill>
        <p:spPr bwMode="auto">
          <a:xfrm>
            <a:off x="1049866" y="4150280"/>
            <a:ext cx="2289684" cy="22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BAA4A82-A0F8-C059-A368-8CAFF0447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4748" r="3825" b="5680"/>
          <a:stretch/>
        </p:blipFill>
        <p:spPr bwMode="auto">
          <a:xfrm>
            <a:off x="8836191" y="4150280"/>
            <a:ext cx="2317121" cy="22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A80C3898-25E7-41CC-2726-486BD54E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6005" r="5095" b="6005"/>
          <a:stretch/>
        </p:blipFill>
        <p:spPr bwMode="auto">
          <a:xfrm>
            <a:off x="6161994" y="4150280"/>
            <a:ext cx="2317121" cy="22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80E1467-CA9A-0704-1DD1-EC63507E0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3371" r="7157" b="4134"/>
          <a:stretch/>
        </p:blipFill>
        <p:spPr bwMode="auto">
          <a:xfrm>
            <a:off x="3696625" y="4150280"/>
            <a:ext cx="2108294" cy="22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80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501820" y="2203850"/>
            <a:ext cx="7682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Lập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dàn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ý</a:t>
            </a: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39440"/>
            <a:ext cx="4548388" cy="4028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E26B0-D4EB-C6EA-0B0E-4B105DF9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97" y="970330"/>
            <a:ext cx="47309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7BDB9-2478-327D-2391-D7D926E69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FF6CA28A-0579-AAC1-5C5A-AC92D305C2B6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63" name="图片 2">
              <a:extLst>
                <a:ext uri="{FF2B5EF4-FFF2-40B4-BE49-F238E27FC236}">
                  <a16:creationId xmlns:a16="http://schemas.microsoft.com/office/drawing/2014/main" id="{2D09D254-46BA-4F09-18F2-9ACC8724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4" name="图片 18">
              <a:extLst>
                <a:ext uri="{FF2B5EF4-FFF2-40B4-BE49-F238E27FC236}">
                  <a16:creationId xmlns:a16="http://schemas.microsoft.com/office/drawing/2014/main" id="{333615DD-F3F0-B0E5-0F6A-170AC18EF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65" name="图片 21">
              <a:extLst>
                <a:ext uri="{FF2B5EF4-FFF2-40B4-BE49-F238E27FC236}">
                  <a16:creationId xmlns:a16="http://schemas.microsoft.com/office/drawing/2014/main" id="{BEA83259-C730-A316-1562-F87E074C4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66" name="图片 28">
              <a:extLst>
                <a:ext uri="{FF2B5EF4-FFF2-40B4-BE49-F238E27FC236}">
                  <a16:creationId xmlns:a16="http://schemas.microsoft.com/office/drawing/2014/main" id="{ED0D8C4D-210E-7B24-7791-87943B0A3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03409F4A-A909-A4DE-6864-33177D19CF90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F1D94E-CA84-2EC7-268E-99F4C908E276}"/>
              </a:ext>
            </a:extLst>
          </p:cNvPr>
          <p:cNvGrpSpPr/>
          <p:nvPr/>
        </p:nvGrpSpPr>
        <p:grpSpPr>
          <a:xfrm>
            <a:off x="286558" y="2699034"/>
            <a:ext cx="2998470" cy="1124652"/>
            <a:chOff x="696383" y="2113848"/>
            <a:chExt cx="2998470" cy="11246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8071845-5A76-FE25-E74A-8F92E90C8F58}"/>
                </a:ext>
              </a:extLst>
            </p:cNvPr>
            <p:cNvSpPr/>
            <p:nvPr/>
          </p:nvSpPr>
          <p:spPr>
            <a:xfrm>
              <a:off x="696383" y="2113848"/>
              <a:ext cx="2998470" cy="1124652"/>
            </a:xfrm>
            <a:prstGeom prst="roundRect">
              <a:avLst/>
            </a:prstGeom>
            <a:solidFill>
              <a:srgbClr val="28A02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5A96CC-6738-06B5-4FE1-A630653A64A3}"/>
                </a:ext>
              </a:extLst>
            </p:cNvPr>
            <p:cNvSpPr txBox="1"/>
            <p:nvPr/>
          </p:nvSpPr>
          <p:spPr>
            <a:xfrm>
              <a:off x="696383" y="2260676"/>
              <a:ext cx="299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 VĂN KỂ LẠI MỘT CÂU CHUYỆN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DA1BAD-F611-A2E9-E221-58F3DF6DC291}"/>
              </a:ext>
            </a:extLst>
          </p:cNvPr>
          <p:cNvGrpSpPr/>
          <p:nvPr/>
        </p:nvGrpSpPr>
        <p:grpSpPr>
          <a:xfrm>
            <a:off x="4159396" y="1040123"/>
            <a:ext cx="1877001" cy="702587"/>
            <a:chOff x="696383" y="2113848"/>
            <a:chExt cx="1877001" cy="8756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15E81E1-E94D-13FB-24EE-C3EB4DC02E3C}"/>
                </a:ext>
              </a:extLst>
            </p:cNvPr>
            <p:cNvSpPr/>
            <p:nvPr/>
          </p:nvSpPr>
          <p:spPr>
            <a:xfrm>
              <a:off x="696383" y="2113848"/>
              <a:ext cx="1877001" cy="875625"/>
            </a:xfrm>
            <a:prstGeom prst="roundRect">
              <a:avLst>
                <a:gd name="adj" fmla="val 4524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4DF8BA-78E6-83DE-99CA-97D417BBD760}"/>
                </a:ext>
              </a:extLst>
            </p:cNvPr>
            <p:cNvSpPr txBox="1"/>
            <p:nvPr/>
          </p:nvSpPr>
          <p:spPr>
            <a:xfrm>
              <a:off x="820221" y="2187262"/>
              <a:ext cx="1629325" cy="72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Mở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364639-9AE8-9858-BF66-37BE6C1049E0}"/>
              </a:ext>
            </a:extLst>
          </p:cNvPr>
          <p:cNvGrpSpPr/>
          <p:nvPr/>
        </p:nvGrpSpPr>
        <p:grpSpPr>
          <a:xfrm>
            <a:off x="4129815" y="2940547"/>
            <a:ext cx="1979673" cy="702587"/>
            <a:chOff x="623824" y="2113848"/>
            <a:chExt cx="1979673" cy="8756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56923D2-27C9-C1F6-F79A-8F6A8CD91E12}"/>
                </a:ext>
              </a:extLst>
            </p:cNvPr>
            <p:cNvSpPr/>
            <p:nvPr/>
          </p:nvSpPr>
          <p:spPr>
            <a:xfrm>
              <a:off x="675160" y="2113848"/>
              <a:ext cx="1877001" cy="875625"/>
            </a:xfrm>
            <a:prstGeom prst="roundRect">
              <a:avLst>
                <a:gd name="adj" fmla="val 45247"/>
              </a:avLst>
            </a:prstGeom>
            <a:solidFill>
              <a:srgbClr val="BF3F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57766F-C24F-6ABD-00DE-088E769C039F}"/>
                </a:ext>
              </a:extLst>
            </p:cNvPr>
            <p:cNvSpPr txBox="1"/>
            <p:nvPr/>
          </p:nvSpPr>
          <p:spPr>
            <a:xfrm>
              <a:off x="623824" y="2143984"/>
              <a:ext cx="1979673" cy="72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Thân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7D0F27-31A4-8A46-CF89-86CC084803D1}"/>
              </a:ext>
            </a:extLst>
          </p:cNvPr>
          <p:cNvGrpSpPr/>
          <p:nvPr/>
        </p:nvGrpSpPr>
        <p:grpSpPr>
          <a:xfrm>
            <a:off x="4159395" y="4985487"/>
            <a:ext cx="1877001" cy="702587"/>
            <a:chOff x="696383" y="2113848"/>
            <a:chExt cx="2998470" cy="8756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2F02465-F0F5-FE4C-116D-1618A0DA133B}"/>
                </a:ext>
              </a:extLst>
            </p:cNvPr>
            <p:cNvSpPr/>
            <p:nvPr/>
          </p:nvSpPr>
          <p:spPr>
            <a:xfrm>
              <a:off x="696383" y="2113848"/>
              <a:ext cx="2998470" cy="875625"/>
            </a:xfrm>
            <a:prstGeom prst="roundRect">
              <a:avLst>
                <a:gd name="adj" fmla="val 4524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2797E6-2A9E-1E84-78F1-09813EAFF247}"/>
                </a:ext>
              </a:extLst>
            </p:cNvPr>
            <p:cNvSpPr txBox="1"/>
            <p:nvPr/>
          </p:nvSpPr>
          <p:spPr>
            <a:xfrm>
              <a:off x="915960" y="2158410"/>
              <a:ext cx="2559317" cy="72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F59BC-7A4B-807A-019D-CF949E7054C8}"/>
              </a:ext>
            </a:extLst>
          </p:cNvPr>
          <p:cNvGrpSpPr/>
          <p:nvPr/>
        </p:nvGrpSpPr>
        <p:grpSpPr>
          <a:xfrm>
            <a:off x="6857999" y="528274"/>
            <a:ext cx="4909625" cy="1815883"/>
            <a:chOff x="397348" y="2104794"/>
            <a:chExt cx="3547756" cy="9305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795AD1A-B813-0D4F-0C87-4CABBA7713C7}"/>
                </a:ext>
              </a:extLst>
            </p:cNvPr>
            <p:cNvSpPr/>
            <p:nvPr/>
          </p:nvSpPr>
          <p:spPr>
            <a:xfrm>
              <a:off x="397348" y="2113848"/>
              <a:ext cx="3547756" cy="875625"/>
            </a:xfrm>
            <a:prstGeom prst="roundRect">
              <a:avLst>
                <a:gd name="adj" fmla="val 2500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1" name="MB chi tiết">
              <a:extLst>
                <a:ext uri="{FF2B5EF4-FFF2-40B4-BE49-F238E27FC236}">
                  <a16:creationId xmlns:a16="http://schemas.microsoft.com/office/drawing/2014/main" id="{55027A2F-5FDF-8B79-0972-F77562CF6D29}"/>
                </a:ext>
              </a:extLst>
            </p:cNvPr>
            <p:cNvSpPr txBox="1"/>
            <p:nvPr/>
          </p:nvSpPr>
          <p:spPr>
            <a:xfrm>
              <a:off x="445875" y="2104794"/>
              <a:ext cx="3441155" cy="930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Giới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thiệu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lí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do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tượng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,...)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594C59-3198-91B6-E834-F712F3110C26}"/>
              </a:ext>
            </a:extLst>
          </p:cNvPr>
          <p:cNvGrpSpPr/>
          <p:nvPr/>
        </p:nvGrpSpPr>
        <p:grpSpPr>
          <a:xfrm>
            <a:off x="6857997" y="2377427"/>
            <a:ext cx="4909627" cy="1839784"/>
            <a:chOff x="389336" y="2144365"/>
            <a:chExt cx="3547757" cy="9039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F6BE8E8-5D25-1C02-7CEA-CF970F3FDC29}"/>
                </a:ext>
              </a:extLst>
            </p:cNvPr>
            <p:cNvSpPr/>
            <p:nvPr/>
          </p:nvSpPr>
          <p:spPr>
            <a:xfrm>
              <a:off x="389336" y="2144365"/>
              <a:ext cx="3547757" cy="875625"/>
            </a:xfrm>
            <a:prstGeom prst="roundRect">
              <a:avLst>
                <a:gd name="adj" fmla="val 25002"/>
              </a:avLst>
            </a:prstGeom>
            <a:solidFill>
              <a:srgbClr val="BF3F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5" name="TB chi tiết">
              <a:extLst>
                <a:ext uri="{FF2B5EF4-FFF2-40B4-BE49-F238E27FC236}">
                  <a16:creationId xmlns:a16="http://schemas.microsoft.com/office/drawing/2014/main" id="{9F7F5DED-AF66-C4EC-5644-8F5C3DE4AB14}"/>
                </a:ext>
              </a:extLst>
            </p:cNvPr>
            <p:cNvSpPr txBox="1"/>
            <p:nvPr/>
          </p:nvSpPr>
          <p:spPr>
            <a:xfrm>
              <a:off x="437864" y="2156109"/>
              <a:ext cx="3459288" cy="892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diễn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(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chú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ý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sử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dụng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ngữ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kết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nối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sự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).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BAB6C-4AB9-34DD-0B18-E647BE3BE483}"/>
              </a:ext>
            </a:extLst>
          </p:cNvPr>
          <p:cNvGrpSpPr/>
          <p:nvPr/>
        </p:nvGrpSpPr>
        <p:grpSpPr>
          <a:xfrm>
            <a:off x="6857996" y="4342787"/>
            <a:ext cx="4909627" cy="1987996"/>
            <a:chOff x="381325" y="2113847"/>
            <a:chExt cx="3547757" cy="97133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E11A8ED-F3CE-1C99-DB53-CA10AA5CCE87}"/>
                </a:ext>
              </a:extLst>
            </p:cNvPr>
            <p:cNvSpPr/>
            <p:nvPr/>
          </p:nvSpPr>
          <p:spPr>
            <a:xfrm>
              <a:off x="381325" y="2113847"/>
              <a:ext cx="3547757" cy="971333"/>
            </a:xfrm>
            <a:prstGeom prst="roundRect">
              <a:avLst>
                <a:gd name="adj" fmla="val 2500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8" name="KB chi tiết">
              <a:extLst>
                <a:ext uri="{FF2B5EF4-FFF2-40B4-BE49-F238E27FC236}">
                  <a16:creationId xmlns:a16="http://schemas.microsoft.com/office/drawing/2014/main" id="{D335BA26-A055-26B4-1582-D9D32ED4ECCF}"/>
                </a:ext>
              </a:extLst>
            </p:cNvPr>
            <p:cNvSpPr txBox="1"/>
            <p:nvPr/>
          </p:nvSpPr>
          <p:spPr>
            <a:xfrm>
              <a:off x="429853" y="2171808"/>
              <a:ext cx="3441154" cy="88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nghĩ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xúc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E534FBCC-C3C0-93EE-D0F9-2A85AF028372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285028" y="1391417"/>
            <a:ext cx="874368" cy="1869944"/>
          </a:xfrm>
          <a:prstGeom prst="curved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02C03D2C-EBB0-27C4-AA46-6EAB0726B777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3285028" y="3261360"/>
            <a:ext cx="874367" cy="2075421"/>
          </a:xfrm>
          <a:prstGeom prst="curvedConnector3">
            <a:avLst>
              <a:gd name="adj1" fmla="val 50000"/>
            </a:avLst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5D5A3DA-1B5C-2B0E-E70B-46D3B09F378A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 flipV="1">
            <a:off x="3285028" y="3257116"/>
            <a:ext cx="844787" cy="4244"/>
          </a:xfrm>
          <a:prstGeom prst="straightConnector1">
            <a:avLst/>
          </a:prstGeom>
          <a:ln w="76200">
            <a:solidFill>
              <a:srgbClr val="BF3F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3AAC13-F5AC-B54C-BDE3-9E5BA09CBD31}"/>
              </a:ext>
            </a:extLst>
          </p:cNvPr>
          <p:cNvCxnSpPr>
            <a:cxnSpLocks/>
            <a:stCxn id="7" idx="3"/>
            <a:endCxn id="20" idx="1"/>
          </p:cNvCxnSpPr>
          <p:nvPr/>
        </p:nvCxnSpPr>
        <p:spPr>
          <a:xfrm>
            <a:off x="6036397" y="1391417"/>
            <a:ext cx="821602" cy="8833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F45C752-1AC5-5B67-036F-6EC3570C88C1}"/>
              </a:ext>
            </a:extLst>
          </p:cNvPr>
          <p:cNvCxnSpPr>
            <a:cxnSpLocks/>
            <a:stCxn id="11" idx="3"/>
            <a:endCxn id="24" idx="1"/>
          </p:cNvCxnSpPr>
          <p:nvPr/>
        </p:nvCxnSpPr>
        <p:spPr>
          <a:xfrm>
            <a:off x="6109488" y="3257116"/>
            <a:ext cx="748509" cy="11376"/>
          </a:xfrm>
          <a:prstGeom prst="straightConnector1">
            <a:avLst/>
          </a:prstGeom>
          <a:ln w="57150">
            <a:solidFill>
              <a:srgbClr val="BF3F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EA2BB88-11B8-9030-1B59-39A1D152FC29}"/>
              </a:ext>
            </a:extLst>
          </p:cNvPr>
          <p:cNvCxnSpPr>
            <a:cxnSpLocks/>
            <a:stCxn id="13" idx="3"/>
            <a:endCxn id="27" idx="1"/>
          </p:cNvCxnSpPr>
          <p:nvPr/>
        </p:nvCxnSpPr>
        <p:spPr>
          <a:xfrm>
            <a:off x="6036396" y="5336781"/>
            <a:ext cx="821600" cy="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16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462AA-C2A5-C708-0F8F-06039D987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559DF707-12DC-1C8F-CFDF-830ADD302875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63" name="图片 2">
              <a:extLst>
                <a:ext uri="{FF2B5EF4-FFF2-40B4-BE49-F238E27FC236}">
                  <a16:creationId xmlns:a16="http://schemas.microsoft.com/office/drawing/2014/main" id="{AEEB242F-C1F2-047F-C2D1-BA0ABEAB7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4" name="图片 18">
              <a:extLst>
                <a:ext uri="{FF2B5EF4-FFF2-40B4-BE49-F238E27FC236}">
                  <a16:creationId xmlns:a16="http://schemas.microsoft.com/office/drawing/2014/main" id="{D5E6DFCE-BDC7-954B-A67A-C52F126D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65" name="图片 21">
              <a:extLst>
                <a:ext uri="{FF2B5EF4-FFF2-40B4-BE49-F238E27FC236}">
                  <a16:creationId xmlns:a16="http://schemas.microsoft.com/office/drawing/2014/main" id="{299EDB2E-9CDA-A4C2-D4DD-EEF38730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66" name="图片 28">
              <a:extLst>
                <a:ext uri="{FF2B5EF4-FFF2-40B4-BE49-F238E27FC236}">
                  <a16:creationId xmlns:a16="http://schemas.microsoft.com/office/drawing/2014/main" id="{34ABE225-8624-CA60-8039-C5B99C1A0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030EA92E-6D9C-4EC1-CEB1-4BC48AF00A3C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58797E-1DDA-F4B7-2CFE-4FC98B0AA963}"/>
              </a:ext>
            </a:extLst>
          </p:cNvPr>
          <p:cNvGrpSpPr/>
          <p:nvPr/>
        </p:nvGrpSpPr>
        <p:grpSpPr>
          <a:xfrm>
            <a:off x="286558" y="2699034"/>
            <a:ext cx="2998470" cy="1124652"/>
            <a:chOff x="696383" y="2113848"/>
            <a:chExt cx="2998470" cy="11246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BC6FF6A-E8DE-BB7D-2001-75CFF0F1DD98}"/>
                </a:ext>
              </a:extLst>
            </p:cNvPr>
            <p:cNvSpPr/>
            <p:nvPr/>
          </p:nvSpPr>
          <p:spPr>
            <a:xfrm>
              <a:off x="696383" y="2113848"/>
              <a:ext cx="2998470" cy="1124652"/>
            </a:xfrm>
            <a:prstGeom prst="roundRect">
              <a:avLst/>
            </a:prstGeom>
            <a:solidFill>
              <a:srgbClr val="28A02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F07312-FC0D-C281-E80A-4B49D2C4BE41}"/>
                </a:ext>
              </a:extLst>
            </p:cNvPr>
            <p:cNvSpPr txBox="1"/>
            <p:nvPr/>
          </p:nvSpPr>
          <p:spPr>
            <a:xfrm>
              <a:off x="696383" y="2260676"/>
              <a:ext cx="299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 VĂN KỂ LẠI MỘT CÂU CHUYỆN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0E691-F91F-2989-AB1C-D13E95E3AC12}"/>
              </a:ext>
            </a:extLst>
          </p:cNvPr>
          <p:cNvGrpSpPr/>
          <p:nvPr/>
        </p:nvGrpSpPr>
        <p:grpSpPr>
          <a:xfrm>
            <a:off x="4159396" y="1040123"/>
            <a:ext cx="1877001" cy="702587"/>
            <a:chOff x="696383" y="2113848"/>
            <a:chExt cx="1877001" cy="8756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7A89502-1E01-E8AC-0566-9B151C298600}"/>
                </a:ext>
              </a:extLst>
            </p:cNvPr>
            <p:cNvSpPr/>
            <p:nvPr/>
          </p:nvSpPr>
          <p:spPr>
            <a:xfrm>
              <a:off x="696383" y="2113848"/>
              <a:ext cx="1877001" cy="875625"/>
            </a:xfrm>
            <a:prstGeom prst="roundRect">
              <a:avLst>
                <a:gd name="adj" fmla="val 4524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EB9184-6AFA-5972-65AD-83B99D047BA5}"/>
                </a:ext>
              </a:extLst>
            </p:cNvPr>
            <p:cNvSpPr txBox="1"/>
            <p:nvPr/>
          </p:nvSpPr>
          <p:spPr>
            <a:xfrm>
              <a:off x="820221" y="2187262"/>
              <a:ext cx="1629325" cy="72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Mở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22094B-F7AB-EE16-B645-3BB9A8C340F3}"/>
              </a:ext>
            </a:extLst>
          </p:cNvPr>
          <p:cNvGrpSpPr/>
          <p:nvPr/>
        </p:nvGrpSpPr>
        <p:grpSpPr>
          <a:xfrm>
            <a:off x="4129815" y="2940547"/>
            <a:ext cx="1979673" cy="702587"/>
            <a:chOff x="623824" y="2113848"/>
            <a:chExt cx="1979673" cy="8756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E78CD5-74F1-9E7E-A75A-19E0CB3003A9}"/>
                </a:ext>
              </a:extLst>
            </p:cNvPr>
            <p:cNvSpPr/>
            <p:nvPr/>
          </p:nvSpPr>
          <p:spPr>
            <a:xfrm>
              <a:off x="675160" y="2113848"/>
              <a:ext cx="1877001" cy="875625"/>
            </a:xfrm>
            <a:prstGeom prst="roundRect">
              <a:avLst>
                <a:gd name="adj" fmla="val 45247"/>
              </a:avLst>
            </a:prstGeom>
            <a:solidFill>
              <a:srgbClr val="BF3F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F7610F-A754-A71F-9AAB-446B9CDA5422}"/>
                </a:ext>
              </a:extLst>
            </p:cNvPr>
            <p:cNvSpPr txBox="1"/>
            <p:nvPr/>
          </p:nvSpPr>
          <p:spPr>
            <a:xfrm>
              <a:off x="623824" y="2143984"/>
              <a:ext cx="1979673" cy="72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Thân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295F14-752A-2E1F-4272-18E64D95B8EE}"/>
              </a:ext>
            </a:extLst>
          </p:cNvPr>
          <p:cNvGrpSpPr/>
          <p:nvPr/>
        </p:nvGrpSpPr>
        <p:grpSpPr>
          <a:xfrm>
            <a:off x="4159395" y="4985487"/>
            <a:ext cx="1877001" cy="702587"/>
            <a:chOff x="696383" y="2113848"/>
            <a:chExt cx="2998470" cy="8756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46CDD96-BD4D-0FCC-227C-F4F0C5D929DD}"/>
                </a:ext>
              </a:extLst>
            </p:cNvPr>
            <p:cNvSpPr/>
            <p:nvPr/>
          </p:nvSpPr>
          <p:spPr>
            <a:xfrm>
              <a:off x="696383" y="2113848"/>
              <a:ext cx="2998470" cy="875625"/>
            </a:xfrm>
            <a:prstGeom prst="roundRect">
              <a:avLst>
                <a:gd name="adj" fmla="val 4524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5AF1F7-8277-B6CE-32DE-979FC3C5919B}"/>
                </a:ext>
              </a:extLst>
            </p:cNvPr>
            <p:cNvSpPr txBox="1"/>
            <p:nvPr/>
          </p:nvSpPr>
          <p:spPr>
            <a:xfrm>
              <a:off x="915960" y="2158410"/>
              <a:ext cx="2559317" cy="72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Roboto" panose="02000000000000000000" pitchFamily="2" charset="0"/>
                  <a:cs typeface="+mn-cs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9121B5-E868-C39E-A71D-770CFBB01230}"/>
              </a:ext>
            </a:extLst>
          </p:cNvPr>
          <p:cNvGrpSpPr/>
          <p:nvPr/>
        </p:nvGrpSpPr>
        <p:grpSpPr>
          <a:xfrm>
            <a:off x="6857999" y="528273"/>
            <a:ext cx="4909625" cy="1726286"/>
            <a:chOff x="397348" y="2104794"/>
            <a:chExt cx="3547756" cy="8846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31AF0D3-4FA2-947A-E0EF-2547F064A1CE}"/>
                </a:ext>
              </a:extLst>
            </p:cNvPr>
            <p:cNvSpPr/>
            <p:nvPr/>
          </p:nvSpPr>
          <p:spPr>
            <a:xfrm>
              <a:off x="397348" y="2113848"/>
              <a:ext cx="3547756" cy="875625"/>
            </a:xfrm>
            <a:prstGeom prst="roundRect">
              <a:avLst>
                <a:gd name="adj" fmla="val 2500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1" name="MB chi tiết">
              <a:extLst>
                <a:ext uri="{FF2B5EF4-FFF2-40B4-BE49-F238E27FC236}">
                  <a16:creationId xmlns:a16="http://schemas.microsoft.com/office/drawing/2014/main" id="{1300E038-56A4-5E4A-DCCB-59B45BF6A888}"/>
                </a:ext>
              </a:extLst>
            </p:cNvPr>
            <p:cNvSpPr txBox="1"/>
            <p:nvPr/>
          </p:nvSpPr>
          <p:spPr>
            <a:xfrm>
              <a:off x="445875" y="2104794"/>
              <a:ext cx="3441155" cy="70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Giới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thiệu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  +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tiếp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  +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gián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tiếp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4A580C-DB58-D6F4-7D8D-56942FBCE2B6}"/>
              </a:ext>
            </a:extLst>
          </p:cNvPr>
          <p:cNvGrpSpPr/>
          <p:nvPr/>
        </p:nvGrpSpPr>
        <p:grpSpPr>
          <a:xfrm>
            <a:off x="6857997" y="2377427"/>
            <a:ext cx="4909627" cy="1839784"/>
            <a:chOff x="389336" y="2144365"/>
            <a:chExt cx="3547757" cy="9039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1742F9B-2142-CCE1-B244-1606367BE7FA}"/>
                </a:ext>
              </a:extLst>
            </p:cNvPr>
            <p:cNvSpPr/>
            <p:nvPr/>
          </p:nvSpPr>
          <p:spPr>
            <a:xfrm>
              <a:off x="389336" y="2144365"/>
              <a:ext cx="3547757" cy="875625"/>
            </a:xfrm>
            <a:prstGeom prst="roundRect">
              <a:avLst>
                <a:gd name="adj" fmla="val 25002"/>
              </a:avLst>
            </a:prstGeom>
            <a:solidFill>
              <a:srgbClr val="BF3F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5" name="TB chi tiết">
              <a:extLst>
                <a:ext uri="{FF2B5EF4-FFF2-40B4-BE49-F238E27FC236}">
                  <a16:creationId xmlns:a16="http://schemas.microsoft.com/office/drawing/2014/main" id="{0D79A441-3FCD-75D1-DAAD-E0C1593225B6}"/>
                </a:ext>
              </a:extLst>
            </p:cNvPr>
            <p:cNvSpPr txBox="1"/>
            <p:nvPr/>
          </p:nvSpPr>
          <p:spPr>
            <a:xfrm>
              <a:off x="437864" y="2156109"/>
              <a:ext cx="3459288" cy="892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diễn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(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chú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ý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kể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đủ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nhân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vật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tình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huống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...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của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80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-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04AD5F-FF7A-21CE-2399-3B1310E40DD1}"/>
              </a:ext>
            </a:extLst>
          </p:cNvPr>
          <p:cNvGrpSpPr/>
          <p:nvPr/>
        </p:nvGrpSpPr>
        <p:grpSpPr>
          <a:xfrm>
            <a:off x="6857996" y="4297629"/>
            <a:ext cx="4909627" cy="2534859"/>
            <a:chOff x="381325" y="2091783"/>
            <a:chExt cx="3547757" cy="123853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4BCB8A9-6A86-1889-9E23-643B9826985C}"/>
                </a:ext>
              </a:extLst>
            </p:cNvPr>
            <p:cNvSpPr/>
            <p:nvPr/>
          </p:nvSpPr>
          <p:spPr>
            <a:xfrm>
              <a:off x="381325" y="2091783"/>
              <a:ext cx="3547757" cy="1045222"/>
            </a:xfrm>
            <a:prstGeom prst="roundRect">
              <a:avLst>
                <a:gd name="adj" fmla="val 2500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8" name="KB chi tiết">
              <a:extLst>
                <a:ext uri="{FF2B5EF4-FFF2-40B4-BE49-F238E27FC236}">
                  <a16:creationId xmlns:a16="http://schemas.microsoft.com/office/drawing/2014/main" id="{DB5F8FE1-E241-D1FE-4AA7-C020C9F687C3}"/>
                </a:ext>
              </a:extLst>
            </p:cNvPr>
            <p:cNvSpPr txBox="1"/>
            <p:nvPr/>
          </p:nvSpPr>
          <p:spPr>
            <a:xfrm>
              <a:off x="429853" y="2112240"/>
              <a:ext cx="3441154" cy="121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suy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nghĩ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cảm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xúc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liên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tưởng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suy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luận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, ...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về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chuyện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  +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KB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mở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rộng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  +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KB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mở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rộng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C35660BC-F439-6866-3837-205CC93CAFDC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285028" y="1391417"/>
            <a:ext cx="874368" cy="1869944"/>
          </a:xfrm>
          <a:prstGeom prst="curved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C69DFA48-C89F-F616-8A1E-C69EC69F77E5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3285028" y="3261360"/>
            <a:ext cx="874367" cy="2075421"/>
          </a:xfrm>
          <a:prstGeom prst="curvedConnector3">
            <a:avLst>
              <a:gd name="adj1" fmla="val 50000"/>
            </a:avLst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2E26A9D-BD3B-40D3-65E2-03DCEBE07E02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 flipV="1">
            <a:off x="3285028" y="3257116"/>
            <a:ext cx="844787" cy="4244"/>
          </a:xfrm>
          <a:prstGeom prst="straightConnector1">
            <a:avLst/>
          </a:prstGeom>
          <a:ln w="76200">
            <a:solidFill>
              <a:srgbClr val="BF3F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8E8326-C62A-EA93-0305-FBFF5A8E2F5F}"/>
              </a:ext>
            </a:extLst>
          </p:cNvPr>
          <p:cNvCxnSpPr>
            <a:cxnSpLocks/>
            <a:stCxn id="7" idx="3"/>
            <a:endCxn id="20" idx="1"/>
          </p:cNvCxnSpPr>
          <p:nvPr/>
        </p:nvCxnSpPr>
        <p:spPr>
          <a:xfrm>
            <a:off x="6036397" y="1391417"/>
            <a:ext cx="821602" cy="8833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969F0FD-B065-0461-1F71-AFED5AECD364}"/>
              </a:ext>
            </a:extLst>
          </p:cNvPr>
          <p:cNvCxnSpPr>
            <a:cxnSpLocks/>
            <a:stCxn id="11" idx="3"/>
            <a:endCxn id="24" idx="1"/>
          </p:cNvCxnSpPr>
          <p:nvPr/>
        </p:nvCxnSpPr>
        <p:spPr>
          <a:xfrm>
            <a:off x="6109488" y="3257116"/>
            <a:ext cx="748509" cy="11376"/>
          </a:xfrm>
          <a:prstGeom prst="straightConnector1">
            <a:avLst/>
          </a:prstGeom>
          <a:ln w="57150">
            <a:solidFill>
              <a:srgbClr val="BF3F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279115A-4114-9E69-142D-61870929E857}"/>
              </a:ext>
            </a:extLst>
          </p:cNvPr>
          <p:cNvCxnSpPr>
            <a:cxnSpLocks/>
            <a:stCxn id="13" idx="3"/>
            <a:endCxn id="27" idx="1"/>
          </p:cNvCxnSpPr>
          <p:nvPr/>
        </p:nvCxnSpPr>
        <p:spPr>
          <a:xfrm>
            <a:off x="6036396" y="5336781"/>
            <a:ext cx="821600" cy="3045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Yiruma, (이루마) - River Flows in You">
            <a:hlinkClick r:id="" action="ppaction://media"/>
            <a:extLst>
              <a:ext uri="{FF2B5EF4-FFF2-40B4-BE49-F238E27FC236}">
                <a16:creationId xmlns:a16="http://schemas.microsoft.com/office/drawing/2014/main" id="{3AD821B4-5DB8-0A60-D1B7-2CA4BDE80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" y="6200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32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293">
                <p:cTn id="7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1234440" y="2558021"/>
            <a:ext cx="740541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600" dirty="0" err="1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Góp</a:t>
            </a:r>
            <a:r>
              <a:rPr lang="en-US" sz="7600" dirty="0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ý </a:t>
            </a:r>
            <a:r>
              <a:rPr lang="en-US" sz="7600" dirty="0" err="1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và</a:t>
            </a:r>
            <a:r>
              <a:rPr lang="en-US" sz="7600" dirty="0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600" dirty="0" err="1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chỉnh</a:t>
            </a:r>
            <a:r>
              <a:rPr lang="en-US" sz="7600" dirty="0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</a:t>
            </a:r>
            <a:r>
              <a:rPr lang="en-US" sz="7600" dirty="0" err="1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sửa</a:t>
            </a:r>
            <a:r>
              <a:rPr lang="en-US" sz="7600" dirty="0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</a:t>
            </a:r>
            <a:r>
              <a:rPr lang="en-US" sz="7600" dirty="0" err="1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dàn</a:t>
            </a:r>
            <a:r>
              <a:rPr lang="en-US" sz="7600" dirty="0">
                <a:solidFill>
                  <a:srgbClr val="00B050"/>
                </a:solidFill>
                <a:latin typeface="#9Slide05 SVNUT Triumph" panose="00000500000000000000" pitchFamily="2" charset="0"/>
                <a:ea typeface="LNTH-LuoLuoNotangYuanTi 1" pitchFamily="2" charset="-128"/>
                <a:cs typeface="#9Slide05 Pattaya" panose="00000500000000000000" pitchFamily="2" charset="-34"/>
              </a:rPr>
              <a:t> ý</a:t>
            </a: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5729" y="2877832"/>
            <a:ext cx="4768561" cy="4223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78316-B0F6-B005-8E00-56F88F5F3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112" y="1194007"/>
            <a:ext cx="470652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9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899671" y="228927"/>
            <a:ext cx="7795626" cy="4813513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45947-7061-D247-B0D0-AD2F1CC1DB17}"/>
              </a:ext>
            </a:extLst>
          </p:cNvPr>
          <p:cNvSpPr txBox="1"/>
          <p:nvPr/>
        </p:nvSpPr>
        <p:spPr>
          <a:xfrm>
            <a:off x="4073166" y="1218106"/>
            <a:ext cx="7375035" cy="226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solidFill>
                  <a:srgbClr val="ED8A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#9Slide05 Pattaya" panose="00000500000000000000" pitchFamily="2" charset="-34"/>
              </a:rPr>
              <a:t>HOÀN THIỆN DÀN Ý</a:t>
            </a:r>
          </a:p>
          <a:p>
            <a:pPr algn="ctr">
              <a:lnSpc>
                <a:spcPct val="150000"/>
              </a:lnSpc>
            </a:pPr>
            <a:r>
              <a:rPr lang="en-US" sz="5000" dirty="0">
                <a:solidFill>
                  <a:srgbClr val="ED8A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#9Slide05 Pattaya" panose="00000500000000000000" pitchFamily="2" charset="-34"/>
              </a:rPr>
              <a:t>CHIA SẺ TRONG NHÓM</a:t>
            </a:r>
            <a:endParaRPr lang="en-US" sz="5000" dirty="0">
              <a:solidFill>
                <a:srgbClr val="ED8A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9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B1DB1-0D12-55ED-BC28-8EDBA1833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BB3C9-7B6F-57EF-A397-2D33EBCF51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313CF186-A6D8-44D5-E789-3B440A3A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CA239C1-F8EE-1FFD-1D64-2A7AD88E56E8}"/>
              </a:ext>
            </a:extLst>
          </p:cNvPr>
          <p:cNvGrpSpPr/>
          <p:nvPr/>
        </p:nvGrpSpPr>
        <p:grpSpPr>
          <a:xfrm>
            <a:off x="1511410" y="160285"/>
            <a:ext cx="9415670" cy="2670279"/>
            <a:chOff x="1511410" y="160285"/>
            <a:chExt cx="9169179" cy="26702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8C2C03C-F193-ECCB-7DBD-23CB59BB1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410" y="160285"/>
              <a:ext cx="9169179" cy="2670279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B88E5AD-6DAB-46FD-F242-DBB601C3ABA4}"/>
                </a:ext>
              </a:extLst>
            </p:cNvPr>
            <p:cNvSpPr/>
            <p:nvPr/>
          </p:nvSpPr>
          <p:spPr>
            <a:xfrm>
              <a:off x="2148840" y="944880"/>
              <a:ext cx="6812280" cy="118872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94A8209-F915-9E0A-A7CD-EB2E64F89EB7}"/>
              </a:ext>
            </a:extLst>
          </p:cNvPr>
          <p:cNvSpPr txBox="1"/>
          <p:nvPr/>
        </p:nvSpPr>
        <p:spPr>
          <a:xfrm>
            <a:off x="1976164" y="944880"/>
            <a:ext cx="7375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#9Slide05 Pattaya" panose="00000500000000000000" pitchFamily="2" charset="-34"/>
              </a:rPr>
              <a:t>CHIA SẺ </a:t>
            </a:r>
            <a:r>
              <a:rPr lang="en-US" sz="6000" dirty="0" err="1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#9Slide05 Pattaya" panose="00000500000000000000" pitchFamily="2" charset="-34"/>
              </a:rPr>
              <a:t>trước</a:t>
            </a:r>
            <a:r>
              <a:rPr lang="en-US" sz="6000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#9Slide05 Pattaya" panose="00000500000000000000" pitchFamily="2" charset="-34"/>
              </a:rPr>
              <a:t> </a:t>
            </a:r>
            <a:r>
              <a:rPr lang="en-US" sz="6000" dirty="0" err="1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#9Slide05 Pattaya" panose="00000500000000000000" pitchFamily="2" charset="-34"/>
              </a:rPr>
              <a:t>lớp</a:t>
            </a:r>
            <a:endParaRPr lang="en-US" sz="6000" dirty="0">
              <a:solidFill>
                <a:srgbClr val="F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9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563C3-FA0E-7D43-E022-84BFBC7A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1D837-9C04-5736-A2D5-3CF2C6463487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8F8DB58-C81B-28BE-0FA9-C28F4AA16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138B850-FC6C-85F3-D2DE-E3CEC583F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59E8F65D-FA71-5734-CF7E-4D65325CA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94D6C20-EC2F-B268-0836-7B0540EDA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F13CCC-A702-47BB-5B7F-66EEA16E0154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BEBC8A4-0609-F917-2BD9-61D044C3A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8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15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A35ED-24B8-64D6-BA5C-06063DF3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A101C6-7514-7071-B5D7-DAF1FE61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8436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1C8CFF-DCAA-564F-1CFD-F71978B92B6F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3727A47-29AB-F276-C644-7D344038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90F402-D5AD-0700-FA5F-34EE1055D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65C68FB-CBA7-C695-D37C-21886A3C4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FA48CD9-143E-7AA4-C9A0-A1507A0E9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EFB88F5-570D-668D-EE87-688009550493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pic>
        <p:nvPicPr>
          <p:cNvPr id="2" name="Bài hát Về miền cổ tích">
            <a:hlinkClick r:id="" action="ppaction://media"/>
            <a:extLst>
              <a:ext uri="{FF2B5EF4-FFF2-40B4-BE49-F238E27FC236}">
                <a16:creationId xmlns:a16="http://schemas.microsoft.com/office/drawing/2014/main" id="{159CCE44-3B44-FDA6-C974-B9363B8469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669" end="658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208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3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3001" y="1506758"/>
            <a:ext cx="918536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Khởi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cs typeface="+mn-cs"/>
              </a:rPr>
              <a:t>động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28A028"/>
              </a:solidFill>
              <a:effectLst/>
              <a:uLnTx/>
              <a:uFillTx/>
              <a:latin typeface="#9Slide05 SVNUT Triumph" panose="00000500000000000000" pitchFamily="2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06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6C5D6-84F5-5793-AAD2-487C9140C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0EB7FF9-BBF6-74AC-B670-DDBE8560640D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04A20E-78FD-B465-3D43-6EB06FAC3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BDE4339-2D38-4905-326D-3482C887F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7E1D7D0-01EF-4602-F69E-3350D986F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86CDEDB-08BC-B4EB-FEB7-16E2CF9B9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1413F90-7223-703F-AB6D-FEBC24B684A3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5428F1-7ACC-F4EA-8012-352BD064E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8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4572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DDFD-60DF-C916-9983-8031DF61A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C7D490-34CC-2353-E1F8-E665BDC3F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5C3C5B-6DAC-AFF6-EE22-3EF257095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B1B0F60-E9AF-922B-D4FA-768A5A990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676540-A1BD-6B6D-06D4-F8F31C9B3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8370CB-FBC3-417F-6BB9-3D83064C2B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CE904-D32F-22C7-14EC-DEA711CA3377}"/>
              </a:ext>
            </a:extLst>
          </p:cNvPr>
          <p:cNvSpPr txBox="1"/>
          <p:nvPr/>
        </p:nvSpPr>
        <p:spPr>
          <a:xfrm>
            <a:off x="1305190" y="1396999"/>
            <a:ext cx="9185365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TRÂN TRỌNG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30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</a:rPr>
              <a:t>Cảm</a:t>
            </a:r>
            <a:r>
              <a:rPr lang="en-US" sz="9600" spc="30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9600" spc="300" dirty="0" err="1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</a:rPr>
              <a:t>ơn</a:t>
            </a:r>
            <a:r>
              <a:rPr lang="en-US" sz="9600" spc="30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</a:rPr>
              <a:t> !</a:t>
            </a:r>
            <a:endParaRPr kumimoji="0" lang="en-US" sz="9600" b="0" i="0" u="none" strike="noStrike" kern="1200" cap="none" spc="300" normalizeH="0" noProof="0" dirty="0">
              <a:ln w="571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114300" dist="50800" dir="2700000" sx="101000" sy="101000" algn="tl">
                  <a:srgbClr val="000000">
                    <a:alpha val="76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15E006-7F1E-42ED-1796-EA022BFD3976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23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434767" y="332909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635" y="1200364"/>
            <a:ext cx="4292246" cy="1951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469625" y="3065261"/>
            <a:ext cx="74136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8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Hoàn </a:t>
            </a:r>
            <a:r>
              <a:rPr lang="en-US" sz="4400" b="1" dirty="0" err="1">
                <a:solidFill>
                  <a:srgbClr val="008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4400" b="1" dirty="0">
                <a:solidFill>
                  <a:srgbClr val="008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008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dàn</a:t>
            </a:r>
            <a:r>
              <a:rPr lang="en-US" sz="4400" b="1" dirty="0">
                <a:solidFill>
                  <a:srgbClr val="008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ý.</a:t>
            </a:r>
          </a:p>
          <a:p>
            <a:pPr algn="just"/>
            <a:r>
              <a:rPr lang="en-US" sz="4400" b="1" i="0" dirty="0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4400" b="1" i="0" dirty="0" err="1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Chuẩn</a:t>
            </a:r>
            <a:r>
              <a:rPr lang="en-US" sz="4400" b="1" i="0" dirty="0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i="0" dirty="0" err="1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4400" b="1" i="0" dirty="0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i="0" dirty="0" err="1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4400" b="1" i="0" dirty="0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i="0" dirty="0" err="1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tiếp</a:t>
            </a:r>
            <a:r>
              <a:rPr lang="en-US" sz="4400" b="1" i="0" dirty="0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i="0" dirty="0" err="1">
                <a:solidFill>
                  <a:srgbClr val="008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endParaRPr lang="vi-VN" sz="8000" b="1" i="0" dirty="0">
              <a:solidFill>
                <a:srgbClr val="00808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419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434767" y="332909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1157" y="1543116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8" y="1463040"/>
            <a:ext cx="4849385" cy="48840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77253" y="1693453"/>
            <a:ext cx="6494585" cy="4183044"/>
            <a:chOff x="5277253" y="1693453"/>
            <a:chExt cx="6494585" cy="418304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 rotWithShape="1">
            <a:blip r:embed="rId3"/>
            <a:srcRect l="3125" t="9355" r="3020" b="4895"/>
            <a:stretch/>
          </p:blipFill>
          <p:spPr>
            <a:xfrm>
              <a:off x="5277253" y="1693453"/>
              <a:ext cx="6494585" cy="401016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232" y="2230773"/>
              <a:ext cx="6102625" cy="3645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711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3515-E202-60FF-165F-6BC05411A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01EC9D0-5C8B-0896-126A-C63120F6EB90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18B987A-D242-E3BA-A05F-E89A4EC1A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597E36C-B5FD-0F51-C3CD-557C6B3F8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781697B-71DA-E50E-D690-9520A1AD8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2C72293-B972-3417-1F5B-639AE7049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B6481B0-9CC0-8494-5E15-0F2251C73319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42159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5149F-0C0C-850A-FDDE-EF2B092CCA73}"/>
              </a:ext>
            </a:extLst>
          </p:cNvPr>
          <p:cNvSpPr txBox="1"/>
          <p:nvPr/>
        </p:nvSpPr>
        <p:spPr>
          <a:xfrm>
            <a:off x="1207603" y="1354942"/>
            <a:ext cx="9859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AI NHANH?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2FBB2F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AI ĐÚNG?</a:t>
            </a:r>
          </a:p>
        </p:txBody>
      </p:sp>
    </p:spTree>
    <p:extLst>
      <p:ext uri="{BB962C8B-B14F-4D97-AF65-F5344CB8AC3E}">
        <p14:creationId xmlns:p14="http://schemas.microsoft.com/office/powerpoint/2010/main" val="2819023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489F-AC83-CFBC-EECA-604AC0F2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7B55CDA-7C35-DD72-9E63-32E9674469DF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F1B6AE-01A9-DDCC-9F1D-07AB59097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3ED415-BF25-F78C-8759-E966B8024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C23BCF0-C15D-85F1-0B3C-7F7BC5795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43848EE-BB76-DEE7-2C73-D67BB3A89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AA728C3-0C9A-D236-F21B-C91C177D2019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6896E-6055-D611-EA00-4BBCAA93A92B}"/>
              </a:ext>
            </a:extLst>
          </p:cNvPr>
          <p:cNvSpPr/>
          <p:nvPr/>
        </p:nvSpPr>
        <p:spPr>
          <a:xfrm>
            <a:off x="594361" y="538725"/>
            <a:ext cx="11144796" cy="790267"/>
          </a:xfrm>
          <a:custGeom>
            <a:avLst/>
            <a:gdLst>
              <a:gd name="connsiteX0" fmla="*/ 0 w 11144796"/>
              <a:gd name="connsiteY0" fmla="*/ 131714 h 790267"/>
              <a:gd name="connsiteX1" fmla="*/ 131714 w 11144796"/>
              <a:gd name="connsiteY1" fmla="*/ 0 h 790267"/>
              <a:gd name="connsiteX2" fmla="*/ 11013082 w 11144796"/>
              <a:gd name="connsiteY2" fmla="*/ 0 h 790267"/>
              <a:gd name="connsiteX3" fmla="*/ 11144796 w 11144796"/>
              <a:gd name="connsiteY3" fmla="*/ 131714 h 790267"/>
              <a:gd name="connsiteX4" fmla="*/ 11144796 w 11144796"/>
              <a:gd name="connsiteY4" fmla="*/ 658553 h 790267"/>
              <a:gd name="connsiteX5" fmla="*/ 11013082 w 11144796"/>
              <a:gd name="connsiteY5" fmla="*/ 790267 h 790267"/>
              <a:gd name="connsiteX6" fmla="*/ 131714 w 11144796"/>
              <a:gd name="connsiteY6" fmla="*/ 790267 h 790267"/>
              <a:gd name="connsiteX7" fmla="*/ 0 w 11144796"/>
              <a:gd name="connsiteY7" fmla="*/ 658553 h 790267"/>
              <a:gd name="connsiteX8" fmla="*/ 0 w 11144796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4796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1995221" y="72427"/>
                  <a:pt x="7949748" y="61419"/>
                  <a:pt x="11013082" y="0"/>
                </a:cubicBezTo>
                <a:cubicBezTo>
                  <a:pt x="11084286" y="-10602"/>
                  <a:pt x="11135526" y="56166"/>
                  <a:pt x="11144796" y="131714"/>
                </a:cubicBezTo>
                <a:cubicBezTo>
                  <a:pt x="11149507" y="304339"/>
                  <a:pt x="11156040" y="602245"/>
                  <a:pt x="11144796" y="658553"/>
                </a:cubicBezTo>
                <a:cubicBezTo>
                  <a:pt x="11147345" y="718363"/>
                  <a:pt x="11084690" y="788994"/>
                  <a:pt x="11013082" y="790267"/>
                </a:cubicBezTo>
                <a:cubicBezTo>
                  <a:pt x="6668044" y="820094"/>
                  <a:pt x="1743550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1144796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131180" y="123000"/>
                  <a:pt x="7657470" y="-96860"/>
                  <a:pt x="11013082" y="0"/>
                </a:cubicBezTo>
                <a:cubicBezTo>
                  <a:pt x="11077676" y="-6211"/>
                  <a:pt x="11147850" y="52813"/>
                  <a:pt x="11144796" y="131714"/>
                </a:cubicBezTo>
                <a:cubicBezTo>
                  <a:pt x="11141301" y="206929"/>
                  <a:pt x="11143244" y="534964"/>
                  <a:pt x="11144796" y="658553"/>
                </a:cubicBezTo>
                <a:cubicBezTo>
                  <a:pt x="11143859" y="731637"/>
                  <a:pt x="11081580" y="789572"/>
                  <a:pt x="11013082" y="790267"/>
                </a:cubicBezTo>
                <a:cubicBezTo>
                  <a:pt x="8905987" y="629560"/>
                  <a:pt x="1544102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noFill/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Sắp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xếp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sự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việc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diễn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biến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chuyện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“CÂY BÚT THẦN”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B7BAFC-138D-B01B-AF73-9519BDE82901}"/>
              </a:ext>
            </a:extLst>
          </p:cNvPr>
          <p:cNvSpPr/>
          <p:nvPr/>
        </p:nvSpPr>
        <p:spPr>
          <a:xfrm>
            <a:off x="708026" y="1453463"/>
            <a:ext cx="10888698" cy="790267"/>
          </a:xfrm>
          <a:custGeom>
            <a:avLst/>
            <a:gdLst>
              <a:gd name="connsiteX0" fmla="*/ 0 w 10888698"/>
              <a:gd name="connsiteY0" fmla="*/ 131714 h 790267"/>
              <a:gd name="connsiteX1" fmla="*/ 131714 w 10888698"/>
              <a:gd name="connsiteY1" fmla="*/ 0 h 790267"/>
              <a:gd name="connsiteX2" fmla="*/ 10756984 w 10888698"/>
              <a:gd name="connsiteY2" fmla="*/ 0 h 790267"/>
              <a:gd name="connsiteX3" fmla="*/ 10888698 w 10888698"/>
              <a:gd name="connsiteY3" fmla="*/ 131714 h 790267"/>
              <a:gd name="connsiteX4" fmla="*/ 10888698 w 10888698"/>
              <a:gd name="connsiteY4" fmla="*/ 658553 h 790267"/>
              <a:gd name="connsiteX5" fmla="*/ 10756984 w 10888698"/>
              <a:gd name="connsiteY5" fmla="*/ 790267 h 790267"/>
              <a:gd name="connsiteX6" fmla="*/ 131714 w 10888698"/>
              <a:gd name="connsiteY6" fmla="*/ 790267 h 790267"/>
              <a:gd name="connsiteX7" fmla="*/ 0 w 10888698"/>
              <a:gd name="connsiteY7" fmla="*/ 658553 h 790267"/>
              <a:gd name="connsiteX8" fmla="*/ 0 w 10888698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698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405996" y="72427"/>
                  <a:pt x="6653708" y="61419"/>
                  <a:pt x="10756984" y="0"/>
                </a:cubicBezTo>
                <a:cubicBezTo>
                  <a:pt x="10828188" y="-10602"/>
                  <a:pt x="10879428" y="56166"/>
                  <a:pt x="10888698" y="131714"/>
                </a:cubicBezTo>
                <a:cubicBezTo>
                  <a:pt x="10893409" y="304339"/>
                  <a:pt x="10899942" y="602245"/>
                  <a:pt x="10888698" y="658553"/>
                </a:cubicBezTo>
                <a:cubicBezTo>
                  <a:pt x="10891247" y="718363"/>
                  <a:pt x="10828592" y="788994"/>
                  <a:pt x="10756984" y="790267"/>
                </a:cubicBezTo>
                <a:cubicBezTo>
                  <a:pt x="9076383" y="820094"/>
                  <a:pt x="3197720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0888698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925084" y="123000"/>
                  <a:pt x="6884804" y="-96860"/>
                  <a:pt x="10756984" y="0"/>
                </a:cubicBezTo>
                <a:cubicBezTo>
                  <a:pt x="10821578" y="-6211"/>
                  <a:pt x="10891752" y="52813"/>
                  <a:pt x="10888698" y="131714"/>
                </a:cubicBezTo>
                <a:cubicBezTo>
                  <a:pt x="10885203" y="206929"/>
                  <a:pt x="10887146" y="534964"/>
                  <a:pt x="10888698" y="658553"/>
                </a:cubicBezTo>
                <a:cubicBezTo>
                  <a:pt x="10887761" y="731637"/>
                  <a:pt x="10825482" y="789572"/>
                  <a:pt x="10756984" y="790267"/>
                </a:cubicBezTo>
                <a:cubicBezTo>
                  <a:pt x="8716658" y="629560"/>
                  <a:pt x="4129574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0070C0">
              <a:lumMod val="20000"/>
              <a:lumOff val="80000"/>
            </a:srgbClr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Thấy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vậy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ông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bắt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muốn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hắn</a:t>
            </a:r>
            <a:r>
              <a:rPr kumimoji="0" lang="en-US" sz="32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E0E7BF-226C-FF13-6463-6A8D4C1CA659}"/>
              </a:ext>
            </a:extLst>
          </p:cNvPr>
          <p:cNvSpPr/>
          <p:nvPr/>
        </p:nvSpPr>
        <p:spPr>
          <a:xfrm>
            <a:off x="708026" y="2441780"/>
            <a:ext cx="10888698" cy="790267"/>
          </a:xfrm>
          <a:custGeom>
            <a:avLst/>
            <a:gdLst>
              <a:gd name="connsiteX0" fmla="*/ 0 w 10888698"/>
              <a:gd name="connsiteY0" fmla="*/ 131714 h 790267"/>
              <a:gd name="connsiteX1" fmla="*/ 131714 w 10888698"/>
              <a:gd name="connsiteY1" fmla="*/ 0 h 790267"/>
              <a:gd name="connsiteX2" fmla="*/ 10756984 w 10888698"/>
              <a:gd name="connsiteY2" fmla="*/ 0 h 790267"/>
              <a:gd name="connsiteX3" fmla="*/ 10888698 w 10888698"/>
              <a:gd name="connsiteY3" fmla="*/ 131714 h 790267"/>
              <a:gd name="connsiteX4" fmla="*/ 10888698 w 10888698"/>
              <a:gd name="connsiteY4" fmla="*/ 658553 h 790267"/>
              <a:gd name="connsiteX5" fmla="*/ 10756984 w 10888698"/>
              <a:gd name="connsiteY5" fmla="*/ 790267 h 790267"/>
              <a:gd name="connsiteX6" fmla="*/ 131714 w 10888698"/>
              <a:gd name="connsiteY6" fmla="*/ 790267 h 790267"/>
              <a:gd name="connsiteX7" fmla="*/ 0 w 10888698"/>
              <a:gd name="connsiteY7" fmla="*/ 658553 h 790267"/>
              <a:gd name="connsiteX8" fmla="*/ 0 w 10888698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698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405996" y="72427"/>
                  <a:pt x="6653708" y="61419"/>
                  <a:pt x="10756984" y="0"/>
                </a:cubicBezTo>
                <a:cubicBezTo>
                  <a:pt x="10828188" y="-10602"/>
                  <a:pt x="10879428" y="56166"/>
                  <a:pt x="10888698" y="131714"/>
                </a:cubicBezTo>
                <a:cubicBezTo>
                  <a:pt x="10893409" y="304339"/>
                  <a:pt x="10899942" y="602245"/>
                  <a:pt x="10888698" y="658553"/>
                </a:cubicBezTo>
                <a:cubicBezTo>
                  <a:pt x="10891247" y="718363"/>
                  <a:pt x="10828592" y="788994"/>
                  <a:pt x="10756984" y="790267"/>
                </a:cubicBezTo>
                <a:cubicBezTo>
                  <a:pt x="9076383" y="820094"/>
                  <a:pt x="3197720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0888698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925084" y="123000"/>
                  <a:pt x="6884804" y="-96860"/>
                  <a:pt x="10756984" y="0"/>
                </a:cubicBezTo>
                <a:cubicBezTo>
                  <a:pt x="10821578" y="-6211"/>
                  <a:pt x="10891752" y="52813"/>
                  <a:pt x="10888698" y="131714"/>
                </a:cubicBezTo>
                <a:cubicBezTo>
                  <a:pt x="10885203" y="206929"/>
                  <a:pt x="10887146" y="534964"/>
                  <a:pt x="10888698" y="658553"/>
                </a:cubicBezTo>
                <a:cubicBezTo>
                  <a:pt x="10887761" y="731637"/>
                  <a:pt x="10825482" y="789572"/>
                  <a:pt x="10756984" y="790267"/>
                </a:cubicBezTo>
                <a:cubicBezTo>
                  <a:pt x="8716658" y="629560"/>
                  <a:pt x="4129574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FAD6BE"/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khắp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nghèo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642828-33A5-1955-1803-65ABFB064A81}"/>
              </a:ext>
            </a:extLst>
          </p:cNvPr>
          <p:cNvSpPr/>
          <p:nvPr/>
        </p:nvSpPr>
        <p:spPr>
          <a:xfrm>
            <a:off x="708026" y="3430097"/>
            <a:ext cx="10888698" cy="790267"/>
          </a:xfrm>
          <a:custGeom>
            <a:avLst/>
            <a:gdLst>
              <a:gd name="connsiteX0" fmla="*/ 0 w 10888698"/>
              <a:gd name="connsiteY0" fmla="*/ 131714 h 790267"/>
              <a:gd name="connsiteX1" fmla="*/ 131714 w 10888698"/>
              <a:gd name="connsiteY1" fmla="*/ 0 h 790267"/>
              <a:gd name="connsiteX2" fmla="*/ 10756984 w 10888698"/>
              <a:gd name="connsiteY2" fmla="*/ 0 h 790267"/>
              <a:gd name="connsiteX3" fmla="*/ 10888698 w 10888698"/>
              <a:gd name="connsiteY3" fmla="*/ 131714 h 790267"/>
              <a:gd name="connsiteX4" fmla="*/ 10888698 w 10888698"/>
              <a:gd name="connsiteY4" fmla="*/ 658553 h 790267"/>
              <a:gd name="connsiteX5" fmla="*/ 10756984 w 10888698"/>
              <a:gd name="connsiteY5" fmla="*/ 790267 h 790267"/>
              <a:gd name="connsiteX6" fmla="*/ 131714 w 10888698"/>
              <a:gd name="connsiteY6" fmla="*/ 790267 h 790267"/>
              <a:gd name="connsiteX7" fmla="*/ 0 w 10888698"/>
              <a:gd name="connsiteY7" fmla="*/ 658553 h 790267"/>
              <a:gd name="connsiteX8" fmla="*/ 0 w 10888698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698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405996" y="72427"/>
                  <a:pt x="6653708" y="61419"/>
                  <a:pt x="10756984" y="0"/>
                </a:cubicBezTo>
                <a:cubicBezTo>
                  <a:pt x="10828188" y="-10602"/>
                  <a:pt x="10879428" y="56166"/>
                  <a:pt x="10888698" y="131714"/>
                </a:cubicBezTo>
                <a:cubicBezTo>
                  <a:pt x="10893409" y="304339"/>
                  <a:pt x="10899942" y="602245"/>
                  <a:pt x="10888698" y="658553"/>
                </a:cubicBezTo>
                <a:cubicBezTo>
                  <a:pt x="10891247" y="718363"/>
                  <a:pt x="10828592" y="788994"/>
                  <a:pt x="10756984" y="790267"/>
                </a:cubicBezTo>
                <a:cubicBezTo>
                  <a:pt x="9076383" y="820094"/>
                  <a:pt x="3197720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0888698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925084" y="123000"/>
                  <a:pt x="6884804" y="-96860"/>
                  <a:pt x="10756984" y="0"/>
                </a:cubicBezTo>
                <a:cubicBezTo>
                  <a:pt x="10821578" y="-6211"/>
                  <a:pt x="10891752" y="52813"/>
                  <a:pt x="10888698" y="131714"/>
                </a:cubicBezTo>
                <a:cubicBezTo>
                  <a:pt x="10885203" y="206929"/>
                  <a:pt x="10887146" y="534964"/>
                  <a:pt x="10888698" y="658553"/>
                </a:cubicBezTo>
                <a:cubicBezTo>
                  <a:pt x="10887761" y="731637"/>
                  <a:pt x="10825482" y="789572"/>
                  <a:pt x="10756984" y="790267"/>
                </a:cubicBezTo>
                <a:cubicBezTo>
                  <a:pt x="8716658" y="629560"/>
                  <a:pt x="4129574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FFFF99"/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DA7086-ABF0-702E-4A66-290ADF46EFA0}"/>
              </a:ext>
            </a:extLst>
          </p:cNvPr>
          <p:cNvSpPr/>
          <p:nvPr/>
        </p:nvSpPr>
        <p:spPr>
          <a:xfrm>
            <a:off x="708026" y="4418414"/>
            <a:ext cx="10888698" cy="790267"/>
          </a:xfrm>
          <a:custGeom>
            <a:avLst/>
            <a:gdLst>
              <a:gd name="connsiteX0" fmla="*/ 0 w 10888698"/>
              <a:gd name="connsiteY0" fmla="*/ 131714 h 790267"/>
              <a:gd name="connsiteX1" fmla="*/ 131714 w 10888698"/>
              <a:gd name="connsiteY1" fmla="*/ 0 h 790267"/>
              <a:gd name="connsiteX2" fmla="*/ 10756984 w 10888698"/>
              <a:gd name="connsiteY2" fmla="*/ 0 h 790267"/>
              <a:gd name="connsiteX3" fmla="*/ 10888698 w 10888698"/>
              <a:gd name="connsiteY3" fmla="*/ 131714 h 790267"/>
              <a:gd name="connsiteX4" fmla="*/ 10888698 w 10888698"/>
              <a:gd name="connsiteY4" fmla="*/ 658553 h 790267"/>
              <a:gd name="connsiteX5" fmla="*/ 10756984 w 10888698"/>
              <a:gd name="connsiteY5" fmla="*/ 790267 h 790267"/>
              <a:gd name="connsiteX6" fmla="*/ 131714 w 10888698"/>
              <a:gd name="connsiteY6" fmla="*/ 790267 h 790267"/>
              <a:gd name="connsiteX7" fmla="*/ 0 w 10888698"/>
              <a:gd name="connsiteY7" fmla="*/ 658553 h 790267"/>
              <a:gd name="connsiteX8" fmla="*/ 0 w 10888698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698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405996" y="72427"/>
                  <a:pt x="6653708" y="61419"/>
                  <a:pt x="10756984" y="0"/>
                </a:cubicBezTo>
                <a:cubicBezTo>
                  <a:pt x="10828188" y="-10602"/>
                  <a:pt x="10879428" y="56166"/>
                  <a:pt x="10888698" y="131714"/>
                </a:cubicBezTo>
                <a:cubicBezTo>
                  <a:pt x="10893409" y="304339"/>
                  <a:pt x="10899942" y="602245"/>
                  <a:pt x="10888698" y="658553"/>
                </a:cubicBezTo>
                <a:cubicBezTo>
                  <a:pt x="10891247" y="718363"/>
                  <a:pt x="10828592" y="788994"/>
                  <a:pt x="10756984" y="790267"/>
                </a:cubicBezTo>
                <a:cubicBezTo>
                  <a:pt x="9076383" y="820094"/>
                  <a:pt x="3197720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0888698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925084" y="123000"/>
                  <a:pt x="6884804" y="-96860"/>
                  <a:pt x="10756984" y="0"/>
                </a:cubicBezTo>
                <a:cubicBezTo>
                  <a:pt x="10821578" y="-6211"/>
                  <a:pt x="10891752" y="52813"/>
                  <a:pt x="10888698" y="131714"/>
                </a:cubicBezTo>
                <a:cubicBezTo>
                  <a:pt x="10885203" y="206929"/>
                  <a:pt x="10887146" y="534964"/>
                  <a:pt x="10888698" y="658553"/>
                </a:cubicBezTo>
                <a:cubicBezTo>
                  <a:pt x="10887761" y="731637"/>
                  <a:pt x="10825482" y="789572"/>
                  <a:pt x="10756984" y="790267"/>
                </a:cubicBezTo>
                <a:cubicBezTo>
                  <a:pt x="8716658" y="629560"/>
                  <a:pt x="4129574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C8ECBA"/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nghèo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,...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19C0F5-004B-830D-B962-E2C76B2CEF6F}"/>
              </a:ext>
            </a:extLst>
          </p:cNvPr>
          <p:cNvGrpSpPr/>
          <p:nvPr/>
        </p:nvGrpSpPr>
        <p:grpSpPr>
          <a:xfrm>
            <a:off x="699539" y="5414040"/>
            <a:ext cx="2706122" cy="757121"/>
            <a:chOff x="710828" y="5244705"/>
            <a:chExt cx="2706122" cy="757121"/>
          </a:xfrm>
        </p:grpSpPr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4587C34A-BEF1-D114-AD72-12FED6E33F9B}"/>
                </a:ext>
              </a:extLst>
            </p:cNvPr>
            <p:cNvSpPr/>
            <p:nvPr/>
          </p:nvSpPr>
          <p:spPr>
            <a:xfrm>
              <a:off x="1305557" y="5244705"/>
              <a:ext cx="2111393" cy="7571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3 – 4 – 2 – 1 </a:t>
              </a:r>
              <a:r>
                <a:rPr kumimoji="0" lang="vi-VN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  </a:t>
              </a:r>
              <a:endParaRPr kumimoji="0" lang="vi-VN" sz="18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6" name="Hình chữ nhật: Góc Tròn 2">
              <a:extLst>
                <a:ext uri="{FF2B5EF4-FFF2-40B4-BE49-F238E27FC236}">
                  <a16:creationId xmlns:a16="http://schemas.microsoft.com/office/drawing/2014/main" id="{229DBB11-B2F3-F276-E5F9-30673D60B4FD}"/>
                </a:ext>
              </a:extLst>
            </p:cNvPr>
            <p:cNvSpPr/>
            <p:nvPr/>
          </p:nvSpPr>
          <p:spPr>
            <a:xfrm>
              <a:off x="710828" y="5392605"/>
              <a:ext cx="609600" cy="46132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124C28-F96F-A12D-4D96-856A0BA434B3}"/>
              </a:ext>
            </a:extLst>
          </p:cNvPr>
          <p:cNvGrpSpPr/>
          <p:nvPr/>
        </p:nvGrpSpPr>
        <p:grpSpPr>
          <a:xfrm>
            <a:off x="3486013" y="5414040"/>
            <a:ext cx="2706122" cy="757121"/>
            <a:chOff x="710828" y="5244705"/>
            <a:chExt cx="2706122" cy="757121"/>
          </a:xfrm>
        </p:grpSpPr>
        <p:sp>
          <p:nvSpPr>
            <p:cNvPr id="9" name="Hình chữ nhật: Góc Tròn 1">
              <a:extLst>
                <a:ext uri="{FF2B5EF4-FFF2-40B4-BE49-F238E27FC236}">
                  <a16:creationId xmlns:a16="http://schemas.microsoft.com/office/drawing/2014/main" id="{D085006C-3929-50D4-31D2-45ACD441A2D4}"/>
                </a:ext>
              </a:extLst>
            </p:cNvPr>
            <p:cNvSpPr/>
            <p:nvPr/>
          </p:nvSpPr>
          <p:spPr>
            <a:xfrm>
              <a:off x="1305557" y="5244705"/>
              <a:ext cx="2111393" cy="7571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3 – 4 – 1 – 2 </a:t>
              </a:r>
              <a:r>
                <a:rPr kumimoji="0" lang="vi-VN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  </a:t>
              </a:r>
              <a:endParaRPr kumimoji="0" lang="vi-VN" sz="18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6" name="Hình chữ nhật: Góc Tròn 2">
              <a:extLst>
                <a:ext uri="{FF2B5EF4-FFF2-40B4-BE49-F238E27FC236}">
                  <a16:creationId xmlns:a16="http://schemas.microsoft.com/office/drawing/2014/main" id="{E43921B5-7B0D-FF1F-8198-F8A525B8B2BA}"/>
                </a:ext>
              </a:extLst>
            </p:cNvPr>
            <p:cNvSpPr/>
            <p:nvPr/>
          </p:nvSpPr>
          <p:spPr>
            <a:xfrm>
              <a:off x="710828" y="5392605"/>
              <a:ext cx="609600" cy="46132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</a:t>
              </a:r>
              <a:endParaRPr kumimoji="0" lang="vi-VN" sz="36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B7CBA1-3AF9-66E5-2E70-BEC0D7AAE1DC}"/>
              </a:ext>
            </a:extLst>
          </p:cNvPr>
          <p:cNvGrpSpPr/>
          <p:nvPr/>
        </p:nvGrpSpPr>
        <p:grpSpPr>
          <a:xfrm>
            <a:off x="6272487" y="5414040"/>
            <a:ext cx="2706122" cy="757121"/>
            <a:chOff x="710828" y="5244705"/>
            <a:chExt cx="2706122" cy="757121"/>
          </a:xfrm>
        </p:grpSpPr>
        <p:sp>
          <p:nvSpPr>
            <p:cNvPr id="20" name="Hình chữ nhật: Góc Tròn 1">
              <a:extLst>
                <a:ext uri="{FF2B5EF4-FFF2-40B4-BE49-F238E27FC236}">
                  <a16:creationId xmlns:a16="http://schemas.microsoft.com/office/drawing/2014/main" id="{38F2CF48-69A4-9F31-4C75-EA7B7729A425}"/>
                </a:ext>
              </a:extLst>
            </p:cNvPr>
            <p:cNvSpPr/>
            <p:nvPr/>
          </p:nvSpPr>
          <p:spPr>
            <a:xfrm>
              <a:off x="1305557" y="5244705"/>
              <a:ext cx="2111393" cy="7571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 – 3 – 4 – 1 </a:t>
              </a:r>
              <a:r>
                <a:rPr kumimoji="0" lang="vi-VN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  </a:t>
              </a:r>
              <a:endParaRPr kumimoji="0" lang="vi-VN" sz="18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1" name="Hình chữ nhật: Góc Tròn 2">
              <a:extLst>
                <a:ext uri="{FF2B5EF4-FFF2-40B4-BE49-F238E27FC236}">
                  <a16:creationId xmlns:a16="http://schemas.microsoft.com/office/drawing/2014/main" id="{C1863253-D43D-63E1-E998-7FB9982939F8}"/>
                </a:ext>
              </a:extLst>
            </p:cNvPr>
            <p:cNvSpPr/>
            <p:nvPr/>
          </p:nvSpPr>
          <p:spPr>
            <a:xfrm>
              <a:off x="710828" y="5392605"/>
              <a:ext cx="609600" cy="46132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C</a:t>
              </a:r>
              <a:endParaRPr kumimoji="0" lang="vi-VN" sz="36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1ABD9E-95BB-1605-B979-E2C37C996D20}"/>
              </a:ext>
            </a:extLst>
          </p:cNvPr>
          <p:cNvGrpSpPr/>
          <p:nvPr/>
        </p:nvGrpSpPr>
        <p:grpSpPr>
          <a:xfrm>
            <a:off x="9058961" y="5414040"/>
            <a:ext cx="2706122" cy="757121"/>
            <a:chOff x="710828" y="5244705"/>
            <a:chExt cx="2706122" cy="757121"/>
          </a:xfrm>
        </p:grpSpPr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DBFDA09A-E95B-0FD9-4D7B-8E5166275151}"/>
                </a:ext>
              </a:extLst>
            </p:cNvPr>
            <p:cNvSpPr/>
            <p:nvPr/>
          </p:nvSpPr>
          <p:spPr>
            <a:xfrm>
              <a:off x="1305557" y="5244705"/>
              <a:ext cx="2111393" cy="7571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 – 1 – 3 – 4 </a:t>
              </a:r>
              <a:r>
                <a:rPr kumimoji="0" lang="vi-VN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  </a:t>
              </a:r>
              <a:endParaRPr kumimoji="0" lang="vi-VN" sz="18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5" name="Hình chữ nhật: Góc Tròn 2">
              <a:extLst>
                <a:ext uri="{FF2B5EF4-FFF2-40B4-BE49-F238E27FC236}">
                  <a16:creationId xmlns:a16="http://schemas.microsoft.com/office/drawing/2014/main" id="{E99D9E71-CA60-39AD-9D72-98615829D054}"/>
                </a:ext>
              </a:extLst>
            </p:cNvPr>
            <p:cNvSpPr/>
            <p:nvPr/>
          </p:nvSpPr>
          <p:spPr>
            <a:xfrm>
              <a:off x="710828" y="5392605"/>
              <a:ext cx="609600" cy="46132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D</a:t>
              </a:r>
              <a:endParaRPr kumimoji="0" lang="vi-VN" sz="36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9308EC8-35F9-B548-B958-79A43BDA80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022" y="5776412"/>
            <a:ext cx="836721" cy="749958"/>
          </a:xfrm>
          <a:prstGeom prst="rect">
            <a:avLst/>
          </a:prstGeom>
        </p:spPr>
      </p:pic>
      <p:sp>
        <p:nvSpPr>
          <p:cNvPr id="27" name="Oval 13 10">
            <a:extLst>
              <a:ext uri="{FF2B5EF4-FFF2-40B4-BE49-F238E27FC236}">
                <a16:creationId xmlns:a16="http://schemas.microsoft.com/office/drawing/2014/main" id="{99D88E19-C8D9-46AE-9659-13E80B70B7ED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Oval 14 9">
            <a:extLst>
              <a:ext uri="{FF2B5EF4-FFF2-40B4-BE49-F238E27FC236}">
                <a16:creationId xmlns:a16="http://schemas.microsoft.com/office/drawing/2014/main" id="{9A48E451-1886-FBCD-FD2D-1A26B7035CF5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5 8">
            <a:extLst>
              <a:ext uri="{FF2B5EF4-FFF2-40B4-BE49-F238E27FC236}">
                <a16:creationId xmlns:a16="http://schemas.microsoft.com/office/drawing/2014/main" id="{E593D683-5B5F-F798-D8C9-9EBE5CE51239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6 7">
            <a:extLst>
              <a:ext uri="{FF2B5EF4-FFF2-40B4-BE49-F238E27FC236}">
                <a16:creationId xmlns:a16="http://schemas.microsoft.com/office/drawing/2014/main" id="{543C5B92-0CDC-75DF-F54D-AAF8F8E304EC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 6">
            <a:extLst>
              <a:ext uri="{FF2B5EF4-FFF2-40B4-BE49-F238E27FC236}">
                <a16:creationId xmlns:a16="http://schemas.microsoft.com/office/drawing/2014/main" id="{16B44487-60EA-2AF9-D656-D21E56EB7A50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8 5">
            <a:extLst>
              <a:ext uri="{FF2B5EF4-FFF2-40B4-BE49-F238E27FC236}">
                <a16:creationId xmlns:a16="http://schemas.microsoft.com/office/drawing/2014/main" id="{0C1A5208-394B-9896-88AF-6094D3C3C643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9 4">
            <a:extLst>
              <a:ext uri="{FF2B5EF4-FFF2-40B4-BE49-F238E27FC236}">
                <a16:creationId xmlns:a16="http://schemas.microsoft.com/office/drawing/2014/main" id="{5F1526C4-045C-990C-909E-F31E06C3A8C2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20 3">
            <a:extLst>
              <a:ext uri="{FF2B5EF4-FFF2-40B4-BE49-F238E27FC236}">
                <a16:creationId xmlns:a16="http://schemas.microsoft.com/office/drawing/2014/main" id="{571919D8-6765-3305-C98B-51F16695E847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21 2">
            <a:extLst>
              <a:ext uri="{FF2B5EF4-FFF2-40B4-BE49-F238E27FC236}">
                <a16:creationId xmlns:a16="http://schemas.microsoft.com/office/drawing/2014/main" id="{61CD446B-CFFB-712B-8F98-C4C59B731B4C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22 1">
            <a:extLst>
              <a:ext uri="{FF2B5EF4-FFF2-40B4-BE49-F238E27FC236}">
                <a16:creationId xmlns:a16="http://schemas.microsoft.com/office/drawing/2014/main" id="{0428026E-13A1-D295-C0CC-8C75E69EA75F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23 0">
            <a:extLst>
              <a:ext uri="{FF2B5EF4-FFF2-40B4-BE49-F238E27FC236}">
                <a16:creationId xmlns:a16="http://schemas.microsoft.com/office/drawing/2014/main" id="{ACE9204C-7DF5-8CDA-84C3-598C8E84B4A9}"/>
              </a:ext>
            </a:extLst>
          </p:cNvPr>
          <p:cNvSpPr/>
          <p:nvPr/>
        </p:nvSpPr>
        <p:spPr>
          <a:xfrm>
            <a:off x="11060424" y="5980476"/>
            <a:ext cx="847658" cy="7920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44" name="Khởi động -1">
            <a:hlinkClick r:id="" action="ppaction://media"/>
            <a:extLst>
              <a:ext uri="{FF2B5EF4-FFF2-40B4-BE49-F238E27FC236}">
                <a16:creationId xmlns:a16="http://schemas.microsoft.com/office/drawing/2014/main" id="{BBB38886-5A16-D8CF-EA43-E755CF31F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0663" y="6356028"/>
            <a:ext cx="487363" cy="487363"/>
          </a:xfrm>
          <a:prstGeom prst="rect">
            <a:avLst/>
          </a:prstGeom>
        </p:spPr>
      </p:pic>
      <p:pic>
        <p:nvPicPr>
          <p:cNvPr id="45" name="Khởi động -2">
            <a:hlinkClick r:id="" action="ppaction://media"/>
            <a:extLst>
              <a:ext uri="{FF2B5EF4-FFF2-40B4-BE49-F238E27FC236}">
                <a16:creationId xmlns:a16="http://schemas.microsoft.com/office/drawing/2014/main" id="{9D677E57-7A1D-8AFA-9BCB-6449B15BD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25536" y="3683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7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8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3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1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05CD-51EA-B005-B6F7-AC74E55F7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2286029-7E7F-1ECE-F6E3-FEB5CDACE14F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2108E65-F060-9386-C029-1D45F0A9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E81BE1E-94C1-E137-5B25-3EA3B9A42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45B11EA-F56E-459E-5D77-A40B610CC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56056BD-DC1C-CF8A-5874-E7060472F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04A63E-D459-D58D-04FC-C979383B4694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C5CD38-ADF4-261A-A200-B35045E5F376}"/>
              </a:ext>
            </a:extLst>
          </p:cNvPr>
          <p:cNvSpPr/>
          <p:nvPr/>
        </p:nvSpPr>
        <p:spPr>
          <a:xfrm>
            <a:off x="594361" y="877395"/>
            <a:ext cx="11144796" cy="790267"/>
          </a:xfrm>
          <a:custGeom>
            <a:avLst/>
            <a:gdLst>
              <a:gd name="connsiteX0" fmla="*/ 0 w 11144796"/>
              <a:gd name="connsiteY0" fmla="*/ 131714 h 790267"/>
              <a:gd name="connsiteX1" fmla="*/ 131714 w 11144796"/>
              <a:gd name="connsiteY1" fmla="*/ 0 h 790267"/>
              <a:gd name="connsiteX2" fmla="*/ 11013082 w 11144796"/>
              <a:gd name="connsiteY2" fmla="*/ 0 h 790267"/>
              <a:gd name="connsiteX3" fmla="*/ 11144796 w 11144796"/>
              <a:gd name="connsiteY3" fmla="*/ 131714 h 790267"/>
              <a:gd name="connsiteX4" fmla="*/ 11144796 w 11144796"/>
              <a:gd name="connsiteY4" fmla="*/ 658553 h 790267"/>
              <a:gd name="connsiteX5" fmla="*/ 11013082 w 11144796"/>
              <a:gd name="connsiteY5" fmla="*/ 790267 h 790267"/>
              <a:gd name="connsiteX6" fmla="*/ 131714 w 11144796"/>
              <a:gd name="connsiteY6" fmla="*/ 790267 h 790267"/>
              <a:gd name="connsiteX7" fmla="*/ 0 w 11144796"/>
              <a:gd name="connsiteY7" fmla="*/ 658553 h 790267"/>
              <a:gd name="connsiteX8" fmla="*/ 0 w 11144796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4796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1995221" y="72427"/>
                  <a:pt x="7949748" y="61419"/>
                  <a:pt x="11013082" y="0"/>
                </a:cubicBezTo>
                <a:cubicBezTo>
                  <a:pt x="11084286" y="-10602"/>
                  <a:pt x="11135526" y="56166"/>
                  <a:pt x="11144796" y="131714"/>
                </a:cubicBezTo>
                <a:cubicBezTo>
                  <a:pt x="11149507" y="304339"/>
                  <a:pt x="11156040" y="602245"/>
                  <a:pt x="11144796" y="658553"/>
                </a:cubicBezTo>
                <a:cubicBezTo>
                  <a:pt x="11147345" y="718363"/>
                  <a:pt x="11084690" y="788994"/>
                  <a:pt x="11013082" y="790267"/>
                </a:cubicBezTo>
                <a:cubicBezTo>
                  <a:pt x="6668044" y="820094"/>
                  <a:pt x="1743550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1144796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2131180" y="123000"/>
                  <a:pt x="7657470" y="-96860"/>
                  <a:pt x="11013082" y="0"/>
                </a:cubicBezTo>
                <a:cubicBezTo>
                  <a:pt x="11077676" y="-6211"/>
                  <a:pt x="11147850" y="52813"/>
                  <a:pt x="11144796" y="131714"/>
                </a:cubicBezTo>
                <a:cubicBezTo>
                  <a:pt x="11141301" y="206929"/>
                  <a:pt x="11143244" y="534964"/>
                  <a:pt x="11144796" y="658553"/>
                </a:cubicBezTo>
                <a:cubicBezTo>
                  <a:pt x="11143859" y="731637"/>
                  <a:pt x="11081580" y="789572"/>
                  <a:pt x="11013082" y="790267"/>
                </a:cubicBezTo>
                <a:cubicBezTo>
                  <a:pt x="8905987" y="629560"/>
                  <a:pt x="1544102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noFill/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Sắp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xếp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sự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việc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diễn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biến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chuyện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“CÂY BÚT THẦN”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C81E44-9135-C778-A7B9-3F1E6530D387}"/>
              </a:ext>
            </a:extLst>
          </p:cNvPr>
          <p:cNvSpPr/>
          <p:nvPr/>
        </p:nvSpPr>
        <p:spPr>
          <a:xfrm>
            <a:off x="411480" y="2033661"/>
            <a:ext cx="11464837" cy="790267"/>
          </a:xfrm>
          <a:custGeom>
            <a:avLst/>
            <a:gdLst>
              <a:gd name="connsiteX0" fmla="*/ 0 w 11464837"/>
              <a:gd name="connsiteY0" fmla="*/ 131714 h 790267"/>
              <a:gd name="connsiteX1" fmla="*/ 131714 w 11464837"/>
              <a:gd name="connsiteY1" fmla="*/ 0 h 790267"/>
              <a:gd name="connsiteX2" fmla="*/ 11333123 w 11464837"/>
              <a:gd name="connsiteY2" fmla="*/ 0 h 790267"/>
              <a:gd name="connsiteX3" fmla="*/ 11464837 w 11464837"/>
              <a:gd name="connsiteY3" fmla="*/ 131714 h 790267"/>
              <a:gd name="connsiteX4" fmla="*/ 11464837 w 11464837"/>
              <a:gd name="connsiteY4" fmla="*/ 658553 h 790267"/>
              <a:gd name="connsiteX5" fmla="*/ 11333123 w 11464837"/>
              <a:gd name="connsiteY5" fmla="*/ 790267 h 790267"/>
              <a:gd name="connsiteX6" fmla="*/ 131714 w 11464837"/>
              <a:gd name="connsiteY6" fmla="*/ 790267 h 790267"/>
              <a:gd name="connsiteX7" fmla="*/ 0 w 11464837"/>
              <a:gd name="connsiteY7" fmla="*/ 658553 h 790267"/>
              <a:gd name="connsiteX8" fmla="*/ 0 w 11464837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4837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051329" y="72427"/>
                  <a:pt x="6573477" y="61419"/>
                  <a:pt x="11333123" y="0"/>
                </a:cubicBezTo>
                <a:cubicBezTo>
                  <a:pt x="11404327" y="-10602"/>
                  <a:pt x="11455567" y="56166"/>
                  <a:pt x="11464837" y="131714"/>
                </a:cubicBezTo>
                <a:cubicBezTo>
                  <a:pt x="11469548" y="304339"/>
                  <a:pt x="11476081" y="602245"/>
                  <a:pt x="11464837" y="658553"/>
                </a:cubicBezTo>
                <a:cubicBezTo>
                  <a:pt x="11467386" y="718363"/>
                  <a:pt x="11404731" y="788994"/>
                  <a:pt x="11333123" y="790267"/>
                </a:cubicBezTo>
                <a:cubicBezTo>
                  <a:pt x="8492512" y="820094"/>
                  <a:pt x="4079897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1464837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5619618" y="123000"/>
                  <a:pt x="6281087" y="-96860"/>
                  <a:pt x="11333123" y="0"/>
                </a:cubicBezTo>
                <a:cubicBezTo>
                  <a:pt x="11397717" y="-6211"/>
                  <a:pt x="11467891" y="52813"/>
                  <a:pt x="11464837" y="131714"/>
                </a:cubicBezTo>
                <a:cubicBezTo>
                  <a:pt x="11461342" y="206929"/>
                  <a:pt x="11463285" y="534964"/>
                  <a:pt x="11464837" y="658553"/>
                </a:cubicBezTo>
                <a:cubicBezTo>
                  <a:pt x="11463900" y="731637"/>
                  <a:pt x="11401621" y="789572"/>
                  <a:pt x="11333123" y="790267"/>
                </a:cubicBezTo>
                <a:cubicBezTo>
                  <a:pt x="7657930" y="629560"/>
                  <a:pt x="3624368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FFFF99"/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thích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già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tặng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cậu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cây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thần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D2FC68-B995-ED00-DB66-6A5E6BD73962}"/>
              </a:ext>
            </a:extLst>
          </p:cNvPr>
          <p:cNvSpPr/>
          <p:nvPr/>
        </p:nvSpPr>
        <p:spPr>
          <a:xfrm>
            <a:off x="411480" y="4162897"/>
            <a:ext cx="11464837" cy="790267"/>
          </a:xfrm>
          <a:custGeom>
            <a:avLst/>
            <a:gdLst>
              <a:gd name="connsiteX0" fmla="*/ 0 w 11464837"/>
              <a:gd name="connsiteY0" fmla="*/ 131714 h 790267"/>
              <a:gd name="connsiteX1" fmla="*/ 131714 w 11464837"/>
              <a:gd name="connsiteY1" fmla="*/ 0 h 790267"/>
              <a:gd name="connsiteX2" fmla="*/ 11333123 w 11464837"/>
              <a:gd name="connsiteY2" fmla="*/ 0 h 790267"/>
              <a:gd name="connsiteX3" fmla="*/ 11464837 w 11464837"/>
              <a:gd name="connsiteY3" fmla="*/ 131714 h 790267"/>
              <a:gd name="connsiteX4" fmla="*/ 11464837 w 11464837"/>
              <a:gd name="connsiteY4" fmla="*/ 658553 h 790267"/>
              <a:gd name="connsiteX5" fmla="*/ 11333123 w 11464837"/>
              <a:gd name="connsiteY5" fmla="*/ 790267 h 790267"/>
              <a:gd name="connsiteX6" fmla="*/ 131714 w 11464837"/>
              <a:gd name="connsiteY6" fmla="*/ 790267 h 790267"/>
              <a:gd name="connsiteX7" fmla="*/ 0 w 11464837"/>
              <a:gd name="connsiteY7" fmla="*/ 658553 h 790267"/>
              <a:gd name="connsiteX8" fmla="*/ 0 w 11464837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4837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051329" y="72427"/>
                  <a:pt x="6573477" y="61419"/>
                  <a:pt x="11333123" y="0"/>
                </a:cubicBezTo>
                <a:cubicBezTo>
                  <a:pt x="11404327" y="-10602"/>
                  <a:pt x="11455567" y="56166"/>
                  <a:pt x="11464837" y="131714"/>
                </a:cubicBezTo>
                <a:cubicBezTo>
                  <a:pt x="11469548" y="304339"/>
                  <a:pt x="11476081" y="602245"/>
                  <a:pt x="11464837" y="658553"/>
                </a:cubicBezTo>
                <a:cubicBezTo>
                  <a:pt x="11467386" y="718363"/>
                  <a:pt x="11404731" y="788994"/>
                  <a:pt x="11333123" y="790267"/>
                </a:cubicBezTo>
                <a:cubicBezTo>
                  <a:pt x="8492512" y="820094"/>
                  <a:pt x="4079897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1464837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5619618" y="123000"/>
                  <a:pt x="6281087" y="-96860"/>
                  <a:pt x="11333123" y="0"/>
                </a:cubicBezTo>
                <a:cubicBezTo>
                  <a:pt x="11397717" y="-6211"/>
                  <a:pt x="11467891" y="52813"/>
                  <a:pt x="11464837" y="131714"/>
                </a:cubicBezTo>
                <a:cubicBezTo>
                  <a:pt x="11461342" y="206929"/>
                  <a:pt x="11463285" y="534964"/>
                  <a:pt x="11464837" y="658553"/>
                </a:cubicBezTo>
                <a:cubicBezTo>
                  <a:pt x="11463900" y="731637"/>
                  <a:pt x="11401621" y="789572"/>
                  <a:pt x="11333123" y="790267"/>
                </a:cubicBezTo>
                <a:cubicBezTo>
                  <a:pt x="7657930" y="629560"/>
                  <a:pt x="3624368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0070C0">
              <a:lumMod val="20000"/>
              <a:lumOff val="80000"/>
            </a:srgbClr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Thấy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vậy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ông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bắt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muốn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-6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hắn</a:t>
            </a:r>
            <a:r>
              <a:rPr kumimoji="0" lang="en-US" sz="3400" b="1" i="0" u="none" strike="noStrike" kern="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0ECA68-E941-EE42-D177-7A9DD566D24B}"/>
              </a:ext>
            </a:extLst>
          </p:cNvPr>
          <p:cNvSpPr/>
          <p:nvPr/>
        </p:nvSpPr>
        <p:spPr>
          <a:xfrm>
            <a:off x="411480" y="5227515"/>
            <a:ext cx="11464837" cy="790267"/>
          </a:xfrm>
          <a:custGeom>
            <a:avLst/>
            <a:gdLst>
              <a:gd name="connsiteX0" fmla="*/ 0 w 11464837"/>
              <a:gd name="connsiteY0" fmla="*/ 131714 h 790267"/>
              <a:gd name="connsiteX1" fmla="*/ 131714 w 11464837"/>
              <a:gd name="connsiteY1" fmla="*/ 0 h 790267"/>
              <a:gd name="connsiteX2" fmla="*/ 11333123 w 11464837"/>
              <a:gd name="connsiteY2" fmla="*/ 0 h 790267"/>
              <a:gd name="connsiteX3" fmla="*/ 11464837 w 11464837"/>
              <a:gd name="connsiteY3" fmla="*/ 131714 h 790267"/>
              <a:gd name="connsiteX4" fmla="*/ 11464837 w 11464837"/>
              <a:gd name="connsiteY4" fmla="*/ 658553 h 790267"/>
              <a:gd name="connsiteX5" fmla="*/ 11333123 w 11464837"/>
              <a:gd name="connsiteY5" fmla="*/ 790267 h 790267"/>
              <a:gd name="connsiteX6" fmla="*/ 131714 w 11464837"/>
              <a:gd name="connsiteY6" fmla="*/ 790267 h 790267"/>
              <a:gd name="connsiteX7" fmla="*/ 0 w 11464837"/>
              <a:gd name="connsiteY7" fmla="*/ 658553 h 790267"/>
              <a:gd name="connsiteX8" fmla="*/ 0 w 11464837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4837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051329" y="72427"/>
                  <a:pt x="6573477" y="61419"/>
                  <a:pt x="11333123" y="0"/>
                </a:cubicBezTo>
                <a:cubicBezTo>
                  <a:pt x="11404327" y="-10602"/>
                  <a:pt x="11455567" y="56166"/>
                  <a:pt x="11464837" y="131714"/>
                </a:cubicBezTo>
                <a:cubicBezTo>
                  <a:pt x="11469548" y="304339"/>
                  <a:pt x="11476081" y="602245"/>
                  <a:pt x="11464837" y="658553"/>
                </a:cubicBezTo>
                <a:cubicBezTo>
                  <a:pt x="11467386" y="718363"/>
                  <a:pt x="11404731" y="788994"/>
                  <a:pt x="11333123" y="790267"/>
                </a:cubicBezTo>
                <a:cubicBezTo>
                  <a:pt x="8492512" y="820094"/>
                  <a:pt x="4079897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1464837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5619618" y="123000"/>
                  <a:pt x="6281087" y="-96860"/>
                  <a:pt x="11333123" y="0"/>
                </a:cubicBezTo>
                <a:cubicBezTo>
                  <a:pt x="11397717" y="-6211"/>
                  <a:pt x="11467891" y="52813"/>
                  <a:pt x="11464837" y="131714"/>
                </a:cubicBezTo>
                <a:cubicBezTo>
                  <a:pt x="11461342" y="206929"/>
                  <a:pt x="11463285" y="534964"/>
                  <a:pt x="11464837" y="658553"/>
                </a:cubicBezTo>
                <a:cubicBezTo>
                  <a:pt x="11463900" y="731637"/>
                  <a:pt x="11401621" y="789572"/>
                  <a:pt x="11333123" y="790267"/>
                </a:cubicBezTo>
                <a:cubicBezTo>
                  <a:pt x="7657930" y="629560"/>
                  <a:pt x="3624368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FAD6BE"/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bỏ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trốn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đi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khắp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nơi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giúp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đỡ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nghèo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17CEF-0856-83D0-5DD9-3711FD4E15BC}"/>
              </a:ext>
            </a:extLst>
          </p:cNvPr>
          <p:cNvSpPr/>
          <p:nvPr/>
        </p:nvSpPr>
        <p:spPr>
          <a:xfrm>
            <a:off x="411480" y="3098279"/>
            <a:ext cx="11464837" cy="790267"/>
          </a:xfrm>
          <a:custGeom>
            <a:avLst/>
            <a:gdLst>
              <a:gd name="connsiteX0" fmla="*/ 0 w 11464837"/>
              <a:gd name="connsiteY0" fmla="*/ 131714 h 790267"/>
              <a:gd name="connsiteX1" fmla="*/ 131714 w 11464837"/>
              <a:gd name="connsiteY1" fmla="*/ 0 h 790267"/>
              <a:gd name="connsiteX2" fmla="*/ 11333123 w 11464837"/>
              <a:gd name="connsiteY2" fmla="*/ 0 h 790267"/>
              <a:gd name="connsiteX3" fmla="*/ 11464837 w 11464837"/>
              <a:gd name="connsiteY3" fmla="*/ 131714 h 790267"/>
              <a:gd name="connsiteX4" fmla="*/ 11464837 w 11464837"/>
              <a:gd name="connsiteY4" fmla="*/ 658553 h 790267"/>
              <a:gd name="connsiteX5" fmla="*/ 11333123 w 11464837"/>
              <a:gd name="connsiteY5" fmla="*/ 790267 h 790267"/>
              <a:gd name="connsiteX6" fmla="*/ 131714 w 11464837"/>
              <a:gd name="connsiteY6" fmla="*/ 790267 h 790267"/>
              <a:gd name="connsiteX7" fmla="*/ 0 w 11464837"/>
              <a:gd name="connsiteY7" fmla="*/ 658553 h 790267"/>
              <a:gd name="connsiteX8" fmla="*/ 0 w 11464837"/>
              <a:gd name="connsiteY8" fmla="*/ 131714 h 7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4837" h="790267" fill="none" extrusionOk="0">
                <a:moveTo>
                  <a:pt x="0" y="131714"/>
                </a:moveTo>
                <a:cubicBezTo>
                  <a:pt x="300" y="67081"/>
                  <a:pt x="62128" y="5301"/>
                  <a:pt x="131714" y="0"/>
                </a:cubicBezTo>
                <a:cubicBezTo>
                  <a:pt x="3051329" y="72427"/>
                  <a:pt x="6573477" y="61419"/>
                  <a:pt x="11333123" y="0"/>
                </a:cubicBezTo>
                <a:cubicBezTo>
                  <a:pt x="11404327" y="-10602"/>
                  <a:pt x="11455567" y="56166"/>
                  <a:pt x="11464837" y="131714"/>
                </a:cubicBezTo>
                <a:cubicBezTo>
                  <a:pt x="11469548" y="304339"/>
                  <a:pt x="11476081" y="602245"/>
                  <a:pt x="11464837" y="658553"/>
                </a:cubicBezTo>
                <a:cubicBezTo>
                  <a:pt x="11467386" y="718363"/>
                  <a:pt x="11404731" y="788994"/>
                  <a:pt x="11333123" y="790267"/>
                </a:cubicBezTo>
                <a:cubicBezTo>
                  <a:pt x="8492512" y="820094"/>
                  <a:pt x="4079897" y="710961"/>
                  <a:pt x="131714" y="790267"/>
                </a:cubicBezTo>
                <a:cubicBezTo>
                  <a:pt x="68254" y="789217"/>
                  <a:pt x="-11849" y="733640"/>
                  <a:pt x="0" y="658553"/>
                </a:cubicBezTo>
                <a:cubicBezTo>
                  <a:pt x="31375" y="434826"/>
                  <a:pt x="43747" y="186830"/>
                  <a:pt x="0" y="131714"/>
                </a:cubicBezTo>
                <a:close/>
              </a:path>
              <a:path w="11464837" h="790267" stroke="0" extrusionOk="0">
                <a:moveTo>
                  <a:pt x="0" y="131714"/>
                </a:moveTo>
                <a:cubicBezTo>
                  <a:pt x="6218" y="60665"/>
                  <a:pt x="62348" y="7038"/>
                  <a:pt x="131714" y="0"/>
                </a:cubicBezTo>
                <a:cubicBezTo>
                  <a:pt x="5619618" y="123000"/>
                  <a:pt x="6281087" y="-96860"/>
                  <a:pt x="11333123" y="0"/>
                </a:cubicBezTo>
                <a:cubicBezTo>
                  <a:pt x="11397717" y="-6211"/>
                  <a:pt x="11467891" y="52813"/>
                  <a:pt x="11464837" y="131714"/>
                </a:cubicBezTo>
                <a:cubicBezTo>
                  <a:pt x="11461342" y="206929"/>
                  <a:pt x="11463285" y="534964"/>
                  <a:pt x="11464837" y="658553"/>
                </a:cubicBezTo>
                <a:cubicBezTo>
                  <a:pt x="11463900" y="731637"/>
                  <a:pt x="11401621" y="789572"/>
                  <a:pt x="11333123" y="790267"/>
                </a:cubicBezTo>
                <a:cubicBezTo>
                  <a:pt x="7657930" y="629560"/>
                  <a:pt x="3624368" y="829934"/>
                  <a:pt x="131714" y="790267"/>
                </a:cubicBezTo>
                <a:cubicBezTo>
                  <a:pt x="49761" y="788407"/>
                  <a:pt x="-2438" y="730193"/>
                  <a:pt x="0" y="658553"/>
                </a:cubicBezTo>
                <a:cubicBezTo>
                  <a:pt x="-16914" y="570975"/>
                  <a:pt x="-28290" y="199278"/>
                  <a:pt x="0" y="131714"/>
                </a:cubicBezTo>
                <a:close/>
              </a:path>
            </a:pathLst>
          </a:custGeom>
          <a:solidFill>
            <a:srgbClr val="C8ECBA"/>
          </a:solidFill>
          <a:ln w="9525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Mã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Lương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tặng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dân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nghèo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nhà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cửa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728911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677A0-0ED7-8B2D-3182-47BC88BF3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B267A-B34C-6C32-D436-530ECAB88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26C84B-1D26-846B-83BA-7752C1A50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1216472-7880-FB8F-BAE2-3FB79333E2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1BB0D5B-5291-EB8C-B417-9FAC40ADE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606CE0A-3032-EF2F-CF3E-64C52C93B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085ABD-A444-3EDB-0225-315A07CF8A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521B0-8425-939F-4AA4-AB7E6A767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939" y="1710248"/>
            <a:ext cx="9364268" cy="3785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27BC68-9A99-64C1-BD0B-FD3B710EACE4}"/>
              </a:ext>
            </a:extLst>
          </p:cNvPr>
          <p:cNvSpPr txBox="1"/>
          <p:nvPr/>
        </p:nvSpPr>
        <p:spPr>
          <a:xfrm>
            <a:off x="4644652" y="987026"/>
            <a:ext cx="372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 w="57150">
                  <a:solidFill>
                    <a:prstClr val="white"/>
                  </a:solidFill>
                </a:ln>
                <a:solidFill>
                  <a:srgbClr val="FE6861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cs typeface="+mn-cs"/>
              </a:rPr>
              <a:t>Viết</a:t>
            </a:r>
            <a:r>
              <a:rPr kumimoji="0" lang="en-US" sz="7200" b="0" i="0" u="none" strike="noStrike" kern="1200" cap="none" spc="300" normalizeH="0" baseline="0" noProof="0" dirty="0">
                <a:ln w="57150">
                  <a:solidFill>
                    <a:prstClr val="white"/>
                  </a:solidFill>
                </a:ln>
                <a:solidFill>
                  <a:srgbClr val="FE6861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cs typeface="+mn-cs"/>
              </a:rPr>
              <a:t> </a:t>
            </a:r>
          </a:p>
        </p:txBody>
      </p:sp>
      <p:sp>
        <p:nvSpPr>
          <p:cNvPr id="19" name="圆角矩形 6">
            <a:extLst>
              <a:ext uri="{FF2B5EF4-FFF2-40B4-BE49-F238E27FC236}">
                <a16:creationId xmlns:a16="http://schemas.microsoft.com/office/drawing/2014/main" id="{24E58079-7EEC-D2F1-BC46-7DE5AB302421}"/>
              </a:ext>
            </a:extLst>
          </p:cNvPr>
          <p:cNvSpPr/>
          <p:nvPr/>
        </p:nvSpPr>
        <p:spPr>
          <a:xfrm>
            <a:off x="4644652" y="4718957"/>
            <a:ext cx="2425619" cy="752928"/>
          </a:xfrm>
          <a:prstGeom prst="roundRect">
            <a:avLst>
              <a:gd name="adj" fmla="val 50000"/>
            </a:avLst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Dear Saturday" panose="02000505000000020004" pitchFamily="2" charset="0"/>
                <a:ea typeface="等线" panose="02010600030101010101" pitchFamily="2" charset="-122"/>
                <a:cs typeface="+mn-cs"/>
              </a:rPr>
              <a:t>Trang 61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Dear Saturday" panose="02000505000000020004" pitchFamily="2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5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01144-E8A4-C0EF-12C5-B8E4F2932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27C76-C5EE-B21A-2D5F-A81AE2BB308C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97BFA13-1113-02DF-F155-09F799DC8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744EE95-B835-5559-544E-14A1FD99A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894BEDE-AD3C-5426-2AAF-55EFD67A8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63F7364-0D79-9785-DD2D-7114A51E8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911C1EC-873C-3E4C-0105-56636CAFEAC1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CA8874-459C-749F-4BCF-EF2BC5A743CF}"/>
              </a:ext>
            </a:extLst>
          </p:cNvPr>
          <p:cNvSpPr txBox="1"/>
          <p:nvPr/>
        </p:nvSpPr>
        <p:spPr>
          <a:xfrm>
            <a:off x="1209815" y="784273"/>
            <a:ext cx="9721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389D6-ACA2-1D1E-A742-1ED131B5E159}"/>
              </a:ext>
            </a:extLst>
          </p:cNvPr>
          <p:cNvSpPr txBox="1"/>
          <p:nvPr/>
        </p:nvSpPr>
        <p:spPr>
          <a:xfrm>
            <a:off x="937907" y="1677005"/>
            <a:ext cx="1050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A7E3A-5DFB-A475-F8AD-37303BFFDB6F}"/>
              </a:ext>
            </a:extLst>
          </p:cNvPr>
          <p:cNvSpPr txBox="1"/>
          <p:nvPr/>
        </p:nvSpPr>
        <p:spPr>
          <a:xfrm>
            <a:off x="937907" y="3198407"/>
            <a:ext cx="1050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khoa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E5C61-7A7C-6578-BF3E-9B29D4CAB776}"/>
              </a:ext>
            </a:extLst>
          </p:cNvPr>
          <p:cNvSpPr txBox="1"/>
          <p:nvPr/>
        </p:nvSpPr>
        <p:spPr>
          <a:xfrm>
            <a:off x="937907" y="4719808"/>
            <a:ext cx="1050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Kể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câu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chuyện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chính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trẻ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0" i="0" u="none" strike="noStrike" kern="1200" cap="none" spc="-8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en-US" sz="4000" b="1" i="0" u="none" strike="noStrike" kern="1200" cap="none" spc="-8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DA0758-6888-0B1E-CF30-8C1CBE8A958F}"/>
              </a:ext>
            </a:extLst>
          </p:cNvPr>
          <p:cNvCxnSpPr/>
          <p:nvPr/>
        </p:nvCxnSpPr>
        <p:spPr>
          <a:xfrm>
            <a:off x="2523281" y="2338086"/>
            <a:ext cx="5060658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F8D931-098A-7D53-228A-EAB17A0E09DB}"/>
              </a:ext>
            </a:extLst>
          </p:cNvPr>
          <p:cNvCxnSpPr/>
          <p:nvPr/>
        </p:nvCxnSpPr>
        <p:spPr>
          <a:xfrm>
            <a:off x="2523281" y="3856298"/>
            <a:ext cx="5060658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AD882A-8FD4-A39B-5004-9BA3BBC58799}"/>
              </a:ext>
            </a:extLst>
          </p:cNvPr>
          <p:cNvCxnSpPr>
            <a:cxnSpLocks/>
          </p:cNvCxnSpPr>
          <p:nvPr/>
        </p:nvCxnSpPr>
        <p:spPr>
          <a:xfrm>
            <a:off x="2411393" y="5374511"/>
            <a:ext cx="4869084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E58331-AA6A-3B93-3122-32FFC86764FF}"/>
              </a:ext>
            </a:extLst>
          </p:cNvPr>
          <p:cNvCxnSpPr>
            <a:cxnSpLocks/>
          </p:cNvCxnSpPr>
          <p:nvPr/>
        </p:nvCxnSpPr>
        <p:spPr>
          <a:xfrm>
            <a:off x="7988461" y="2338086"/>
            <a:ext cx="1491205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FB0139-FA93-D328-7A13-999FCCC68769}"/>
              </a:ext>
            </a:extLst>
          </p:cNvPr>
          <p:cNvCxnSpPr>
            <a:cxnSpLocks/>
          </p:cNvCxnSpPr>
          <p:nvPr/>
        </p:nvCxnSpPr>
        <p:spPr>
          <a:xfrm>
            <a:off x="1032076" y="2952888"/>
            <a:ext cx="2015924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6B32448-8C89-A59D-A92D-AB2B9C41ACE1}"/>
              </a:ext>
            </a:extLst>
          </p:cNvPr>
          <p:cNvCxnSpPr>
            <a:cxnSpLocks/>
          </p:cNvCxnSpPr>
          <p:nvPr/>
        </p:nvCxnSpPr>
        <p:spPr>
          <a:xfrm>
            <a:off x="9756301" y="3856298"/>
            <a:ext cx="1551779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3931476-CB41-624C-9D87-5A82A1411548}"/>
              </a:ext>
            </a:extLst>
          </p:cNvPr>
          <p:cNvCxnSpPr>
            <a:cxnSpLocks/>
          </p:cNvCxnSpPr>
          <p:nvPr/>
        </p:nvCxnSpPr>
        <p:spPr>
          <a:xfrm>
            <a:off x="2411393" y="4471692"/>
            <a:ext cx="5726767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9E8B9A-8941-A357-C4DF-59EC57CFF384}"/>
              </a:ext>
            </a:extLst>
          </p:cNvPr>
          <p:cNvCxnSpPr>
            <a:cxnSpLocks/>
          </p:cNvCxnSpPr>
          <p:nvPr/>
        </p:nvCxnSpPr>
        <p:spPr>
          <a:xfrm>
            <a:off x="8204522" y="5374511"/>
            <a:ext cx="3103558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96190DE-6E68-DCA5-E5BE-7BE5527ACB09}"/>
              </a:ext>
            </a:extLst>
          </p:cNvPr>
          <p:cNvCxnSpPr>
            <a:cxnSpLocks/>
          </p:cNvCxnSpPr>
          <p:nvPr/>
        </p:nvCxnSpPr>
        <p:spPr>
          <a:xfrm>
            <a:off x="1600200" y="5992318"/>
            <a:ext cx="1341120" cy="0"/>
          </a:xfrm>
          <a:prstGeom prst="line">
            <a:avLst/>
          </a:prstGeom>
          <a:ln w="50800">
            <a:solidFill>
              <a:srgbClr val="F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907771" y="2550452"/>
            <a:ext cx="7148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Chuẩn</a:t>
            </a: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bị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28A028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EA465-B143-559E-F62B-98A0C53A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07" y="1179880"/>
            <a:ext cx="459068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D68B9-CF94-4552-DC4C-0A3476AE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87AA323-4EC2-DDEB-E2C2-BE2D37D46B22}"/>
              </a:ext>
            </a:extLst>
          </p:cNvPr>
          <p:cNvGrpSpPr/>
          <p:nvPr/>
        </p:nvGrpSpPr>
        <p:grpSpPr>
          <a:xfrm>
            <a:off x="-16934" y="0"/>
            <a:ext cx="12225868" cy="6858000"/>
            <a:chOff x="-16934" y="0"/>
            <a:chExt cx="12225868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B1C9103-A17D-7492-C9B0-33A5428F4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DF459F3-AD5C-ECE8-A70C-4A90C1EBA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0"/>
            <a:stretch/>
          </p:blipFill>
          <p:spPr>
            <a:xfrm>
              <a:off x="-16934" y="2113848"/>
              <a:ext cx="4228739" cy="47441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A0880B4-5C0D-3D35-5110-AAE0D3F6A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1" r="279"/>
            <a:stretch/>
          </p:blipFill>
          <p:spPr>
            <a:xfrm>
              <a:off x="7583939" y="1397000"/>
              <a:ext cx="4624995" cy="5461000"/>
            </a:xfrm>
            <a:custGeom>
              <a:avLst/>
              <a:gdLst>
                <a:gd name="connsiteX0" fmla="*/ 0 w 3597816"/>
                <a:gd name="connsiteY0" fmla="*/ 0 h 4248150"/>
                <a:gd name="connsiteX1" fmla="*/ 2672994 w 3597816"/>
                <a:gd name="connsiteY1" fmla="*/ 0 h 4248150"/>
                <a:gd name="connsiteX2" fmla="*/ 2675241 w 3597816"/>
                <a:gd name="connsiteY2" fmla="*/ 73595 h 4248150"/>
                <a:gd name="connsiteX3" fmla="*/ 3547016 w 3597816"/>
                <a:gd name="connsiteY3" fmla="*/ 1374804 h 4248150"/>
                <a:gd name="connsiteX4" fmla="*/ 3597816 w 3597816"/>
                <a:gd name="connsiteY4" fmla="*/ 1370561 h 4248150"/>
                <a:gd name="connsiteX5" fmla="*/ 3597816 w 3597816"/>
                <a:gd name="connsiteY5" fmla="*/ 4248150 h 4248150"/>
                <a:gd name="connsiteX6" fmla="*/ 0 w 3597816"/>
                <a:gd name="connsiteY6" fmla="*/ 424815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7816" h="4248150">
                  <a:moveTo>
                    <a:pt x="0" y="0"/>
                  </a:moveTo>
                  <a:lnTo>
                    <a:pt x="2672994" y="0"/>
                  </a:lnTo>
                  <a:lnTo>
                    <a:pt x="2675241" y="73595"/>
                  </a:lnTo>
                  <a:cubicBezTo>
                    <a:pt x="2720116" y="804465"/>
                    <a:pt x="3093297" y="1374804"/>
                    <a:pt x="3547016" y="1374804"/>
                  </a:cubicBezTo>
                  <a:lnTo>
                    <a:pt x="3597816" y="1370561"/>
                  </a:lnTo>
                  <a:lnTo>
                    <a:pt x="3597816" y="4248150"/>
                  </a:lnTo>
                  <a:lnTo>
                    <a:pt x="0" y="4248150"/>
                  </a:lnTo>
                  <a:close/>
                </a:path>
              </a:pathLst>
            </a:cu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CE40F40-A780-AA60-DBC9-A6C66FB3A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1" t="72875" r="-1"/>
            <a:stretch/>
          </p:blipFill>
          <p:spPr>
            <a:xfrm>
              <a:off x="4012226" y="5283200"/>
              <a:ext cx="7584498" cy="15748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6A1948-4823-96F1-DF9C-747E29B2C446}"/>
                </a:ext>
              </a:extLst>
            </p:cNvPr>
            <p:cNvSpPr/>
            <p:nvPr/>
          </p:nvSpPr>
          <p:spPr>
            <a:xfrm>
              <a:off x="211016" y="307731"/>
              <a:ext cx="11769969" cy="6242539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28A0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47BBC1-B610-AA88-43AF-AB1496FE8C78}"/>
              </a:ext>
            </a:extLst>
          </p:cNvPr>
          <p:cNvSpPr txBox="1"/>
          <p:nvPr/>
        </p:nvSpPr>
        <p:spPr>
          <a:xfrm>
            <a:off x="621909" y="1800900"/>
            <a:ext cx="107739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Em muốn kể lại câu chuyện nào? Em đã đọc hay được nghe kể câu chuyện đó?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Trong câu chuyện có những sự việc nào? Trình tự của các sự việc đó ra sao?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BAE8D-4954-D0A9-F264-4BD919F98E6C}"/>
              </a:ext>
            </a:extLst>
          </p:cNvPr>
          <p:cNvSpPr txBox="1"/>
          <p:nvPr/>
        </p:nvSpPr>
        <p:spPr>
          <a:xfrm>
            <a:off x="2521974" y="548402"/>
            <a:ext cx="7148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Chuẩn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28A028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bị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8A028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02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567</Words>
  <Application>Microsoft Office PowerPoint</Application>
  <PresentationFormat>Widescreen</PresentationFormat>
  <Paragraphs>82</Paragraphs>
  <Slides>25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Calibri</vt:lpstr>
      <vt:lpstr>#9Slide05 SVNKitten</vt:lpstr>
      <vt:lpstr>#9Slide03 BoosterNextFYBlack</vt:lpstr>
      <vt:lpstr>Rockwell</vt:lpstr>
      <vt:lpstr>思源黑体 CN</vt:lpstr>
      <vt:lpstr>Bookman Old Style</vt:lpstr>
      <vt:lpstr>#9Slide07 HoneyCream</vt:lpstr>
      <vt:lpstr>Roboto</vt:lpstr>
      <vt:lpstr>等线</vt:lpstr>
      <vt:lpstr>#9Slide05 Pattaya</vt:lpstr>
      <vt:lpstr>UTM Showcard</vt:lpstr>
      <vt:lpstr>Aptos</vt:lpstr>
      <vt:lpstr>Calibri Light</vt:lpstr>
      <vt:lpstr>#9Slide05 Dear Saturday</vt:lpstr>
      <vt:lpstr>Segoe UI Black</vt:lpstr>
      <vt:lpstr>思源黑体 CN Bold</vt:lpstr>
      <vt:lpstr>LNTH-LuoLuoNotangYuanTi 1</vt:lpstr>
      <vt:lpstr>Times New Roman</vt:lpstr>
      <vt:lpstr>Arial</vt:lpstr>
      <vt:lpstr>#9Slide05 SVNUT Triumph</vt:lpstr>
      <vt:lpstr>Office 主题​​</vt:lpstr>
      <vt:lpstr>Damask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36</cp:revision>
  <dcterms:created xsi:type="dcterms:W3CDTF">2023-09-05T17:13:02Z</dcterms:created>
  <dcterms:modified xsi:type="dcterms:W3CDTF">2024-10-13T02:57:32Z</dcterms:modified>
</cp:coreProperties>
</file>