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emf" ContentType="image/x-emf"/>
  <Default Extension="mp4" ContentType="video/mp4"/>
  <Default Extension="mp3" ContentType="audio/mp3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2" r:id="rId3"/>
  </p:sldMasterIdLst>
  <p:notesMasterIdLst>
    <p:notesMasterId r:id="rId41"/>
  </p:notesMasterIdLst>
  <p:sldIdLst>
    <p:sldId id="308" r:id="rId4"/>
    <p:sldId id="3295" r:id="rId5"/>
    <p:sldId id="3488" r:id="rId6"/>
    <p:sldId id="3260" r:id="rId7"/>
    <p:sldId id="3261" r:id="rId8"/>
    <p:sldId id="3263" r:id="rId9"/>
    <p:sldId id="3264" r:id="rId10"/>
    <p:sldId id="3265" r:id="rId11"/>
    <p:sldId id="3307" r:id="rId12"/>
    <p:sldId id="3531" r:id="rId13"/>
    <p:sldId id="3533" r:id="rId14"/>
    <p:sldId id="3421" r:id="rId15"/>
    <p:sldId id="3456" r:id="rId16"/>
    <p:sldId id="3424" r:id="rId17"/>
    <p:sldId id="3455" r:id="rId18"/>
    <p:sldId id="3492" r:id="rId19"/>
    <p:sldId id="3303" r:id="rId20"/>
    <p:sldId id="262" r:id="rId21"/>
    <p:sldId id="3309" r:id="rId22"/>
    <p:sldId id="3290" r:id="rId23"/>
    <p:sldId id="3291" r:id="rId24"/>
    <p:sldId id="3292" r:id="rId25"/>
    <p:sldId id="321" r:id="rId26"/>
    <p:sldId id="3493" r:id="rId27"/>
    <p:sldId id="3566" r:id="rId28"/>
    <p:sldId id="3491" r:id="rId29"/>
    <p:sldId id="3304" r:id="rId30"/>
    <p:sldId id="3329" r:id="rId31"/>
    <p:sldId id="3337" r:id="rId32"/>
    <p:sldId id="3404" r:id="rId33"/>
    <p:sldId id="3297" r:id="rId34"/>
    <p:sldId id="3405" r:id="rId35"/>
    <p:sldId id="3338" r:id="rId36"/>
    <p:sldId id="3326" r:id="rId37"/>
    <p:sldId id="3379" r:id="rId38"/>
    <p:sldId id="3567" r:id="rId39"/>
    <p:sldId id="521" r:id="rId40"/>
    <p:sldId id="3398" r:id="rId42"/>
    <p:sldId id="3419" r:id="rId43"/>
    <p:sldId id="3420" r:id="rId44"/>
    <p:sldId id="3453" r:id="rId45"/>
    <p:sldId id="3489" r:id="rId46"/>
    <p:sldId id="3255" r:id="rId47"/>
    <p:sldId id="3490" r:id="rId48"/>
    <p:sldId id="3532" r:id="rId49"/>
  </p:sldIdLst>
  <p:sldSz cx="12192000" cy="6858000"/>
  <p:notesSz cx="6858000" cy="9144000"/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 userDrawn="1">
          <p15:clr>
            <a:srgbClr val="A4A3A4"/>
          </p15:clr>
        </p15:guide>
        <p15:guide id="2" pos="38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CC"/>
    <a:srgbClr val="FF3300"/>
    <a:srgbClr val="2D45BB"/>
    <a:srgbClr val="FF9900"/>
    <a:srgbClr val="0099FF"/>
    <a:srgbClr val="FFCC99"/>
    <a:srgbClr val="FFFF00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8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00" y="56"/>
      </p:cViewPr>
      <p:guideLst>
        <p:guide orient="horz" pos="2204"/>
        <p:guide pos="38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3" Type="http://schemas.openxmlformats.org/officeDocument/2006/relationships/tags" Target="tags/tag2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9F063-A017-4AF2-974F-80D536705C8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52880-A286-4F1C-855F-C400D4F06A9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DengXian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microsoft.com/office/2007/relationships/hdphoto" Target="../media/image2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8166" y="4616567"/>
            <a:ext cx="12867572" cy="2690928"/>
            <a:chOff x="-246125" y="3462425"/>
            <a:chExt cx="9650679" cy="2018196"/>
          </a:xfrm>
        </p:grpSpPr>
        <p:sp>
          <p:nvSpPr>
            <p:cNvPr id="10" name="Google Shape;10;p2"/>
            <p:cNvSpPr/>
            <p:nvPr/>
          </p:nvSpPr>
          <p:spPr>
            <a:xfrm>
              <a:off x="-246125" y="3462425"/>
              <a:ext cx="9650679" cy="2018196"/>
            </a:xfrm>
            <a:custGeom>
              <a:avLst/>
              <a:gdLst/>
              <a:ahLst/>
              <a:cxnLst/>
              <a:rect l="l" t="t" r="r" b="b"/>
              <a:pathLst>
                <a:path w="179314" h="37499" extrusionOk="0">
                  <a:moveTo>
                    <a:pt x="92556" y="1"/>
                  </a:moveTo>
                  <a:cubicBezTo>
                    <a:pt x="82965" y="1"/>
                    <a:pt x="72952" y="2341"/>
                    <a:pt x="66759" y="8988"/>
                  </a:cubicBezTo>
                  <a:cubicBezTo>
                    <a:pt x="65763" y="6542"/>
                    <a:pt x="55537" y="3153"/>
                    <a:pt x="44680" y="3153"/>
                  </a:cubicBezTo>
                  <a:cubicBezTo>
                    <a:pt x="36181" y="3153"/>
                    <a:pt x="27296" y="5230"/>
                    <a:pt x="22146" y="11461"/>
                  </a:cubicBezTo>
                  <a:cubicBezTo>
                    <a:pt x="21493" y="10412"/>
                    <a:pt x="20411" y="9966"/>
                    <a:pt x="19298" y="9966"/>
                  </a:cubicBezTo>
                  <a:cubicBezTo>
                    <a:pt x="17379" y="9966"/>
                    <a:pt x="15367" y="11291"/>
                    <a:pt x="15307" y="13130"/>
                  </a:cubicBezTo>
                  <a:cubicBezTo>
                    <a:pt x="13648" y="9002"/>
                    <a:pt x="5053" y="7256"/>
                    <a:pt x="1216" y="7256"/>
                  </a:cubicBezTo>
                  <a:cubicBezTo>
                    <a:pt x="725" y="7256"/>
                    <a:pt x="312" y="7285"/>
                    <a:pt x="1" y="7340"/>
                  </a:cubicBezTo>
                  <a:lnTo>
                    <a:pt x="1" y="37498"/>
                  </a:lnTo>
                  <a:lnTo>
                    <a:pt x="179313" y="37498"/>
                  </a:lnTo>
                  <a:lnTo>
                    <a:pt x="179313" y="7990"/>
                  </a:lnTo>
                  <a:cubicBezTo>
                    <a:pt x="179313" y="7990"/>
                    <a:pt x="177267" y="7283"/>
                    <a:pt x="174812" y="7283"/>
                  </a:cubicBezTo>
                  <a:cubicBezTo>
                    <a:pt x="172621" y="7283"/>
                    <a:pt x="170105" y="7846"/>
                    <a:pt x="168428" y="9979"/>
                  </a:cubicBezTo>
                  <a:cubicBezTo>
                    <a:pt x="167512" y="6525"/>
                    <a:pt x="156303" y="672"/>
                    <a:pt x="144885" y="672"/>
                  </a:cubicBezTo>
                  <a:cubicBezTo>
                    <a:pt x="138611" y="672"/>
                    <a:pt x="132275" y="2439"/>
                    <a:pt x="127547" y="7341"/>
                  </a:cubicBezTo>
                  <a:cubicBezTo>
                    <a:pt x="126583" y="6103"/>
                    <a:pt x="125128" y="5592"/>
                    <a:pt x="123656" y="5592"/>
                  </a:cubicBezTo>
                  <a:cubicBezTo>
                    <a:pt x="121599" y="5592"/>
                    <a:pt x="119508" y="6588"/>
                    <a:pt x="118672" y="7991"/>
                  </a:cubicBezTo>
                  <a:cubicBezTo>
                    <a:pt x="117746" y="4288"/>
                    <a:pt x="105536" y="1"/>
                    <a:pt x="92556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53025" y="4302337"/>
              <a:ext cx="139921" cy="59784"/>
            </a:xfrm>
            <a:custGeom>
              <a:avLst/>
              <a:gdLst/>
              <a:ahLst/>
              <a:cxnLst/>
              <a:rect l="l" t="t" r="r" b="b"/>
              <a:pathLst>
                <a:path w="3410" h="1457" fill="none" extrusionOk="0">
                  <a:moveTo>
                    <a:pt x="3410" y="1456"/>
                  </a:moveTo>
                  <a:cubicBezTo>
                    <a:pt x="3333" y="647"/>
                    <a:pt x="2569" y="44"/>
                    <a:pt x="1776" y="22"/>
                  </a:cubicBezTo>
                  <a:cubicBezTo>
                    <a:pt x="983" y="0"/>
                    <a:pt x="513" y="512"/>
                    <a:pt x="1" y="115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514421" y="3911462"/>
              <a:ext cx="239507" cy="102499"/>
              <a:chOff x="1852125" y="2937450"/>
              <a:chExt cx="145925" cy="6245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" name="Google Shape;15;p2"/>
            <p:cNvSpPr/>
            <p:nvPr/>
          </p:nvSpPr>
          <p:spPr>
            <a:xfrm>
              <a:off x="7519660" y="3974723"/>
              <a:ext cx="139921" cy="59825"/>
            </a:xfrm>
            <a:custGeom>
              <a:avLst/>
              <a:gdLst/>
              <a:ahLst/>
              <a:cxnLst/>
              <a:rect l="l" t="t" r="r" b="b"/>
              <a:pathLst>
                <a:path w="3410" h="1458" fill="none" extrusionOk="0">
                  <a:moveTo>
                    <a:pt x="0" y="1458"/>
                  </a:moveTo>
                  <a:cubicBezTo>
                    <a:pt x="77" y="648"/>
                    <a:pt x="842" y="45"/>
                    <a:pt x="1634" y="23"/>
                  </a:cubicBezTo>
                  <a:cubicBezTo>
                    <a:pt x="2427" y="1"/>
                    <a:pt x="2898" y="513"/>
                    <a:pt x="3410" y="116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7186393" y="3735116"/>
              <a:ext cx="239507" cy="102499"/>
              <a:chOff x="3312825" y="2965525"/>
              <a:chExt cx="145925" cy="62450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3373475" y="2991550"/>
                <a:ext cx="852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57" fill="none" extrusionOk="0">
                    <a:moveTo>
                      <a:pt x="0" y="1457"/>
                    </a:moveTo>
                    <a:cubicBezTo>
                      <a:pt x="77" y="648"/>
                      <a:pt x="841" y="44"/>
                      <a:pt x="1634" y="22"/>
                    </a:cubicBezTo>
                    <a:cubicBezTo>
                      <a:pt x="2427" y="0"/>
                      <a:pt x="2898" y="512"/>
                      <a:pt x="341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312825" y="2965525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0" y="1457"/>
                    </a:moveTo>
                    <a:cubicBezTo>
                      <a:pt x="77" y="648"/>
                      <a:pt x="840" y="45"/>
                      <a:pt x="1633" y="23"/>
                    </a:cubicBezTo>
                    <a:cubicBezTo>
                      <a:pt x="2426" y="1"/>
                      <a:pt x="2897" y="513"/>
                      <a:pt x="3409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" name="Google Shape;19;p2"/>
          <p:cNvGrpSpPr/>
          <p:nvPr/>
        </p:nvGrpSpPr>
        <p:grpSpPr>
          <a:xfrm>
            <a:off x="-675850" y="5693934"/>
            <a:ext cx="13562747" cy="2789516"/>
            <a:chOff x="-506887" y="4270450"/>
            <a:chExt cx="10172060" cy="2092137"/>
          </a:xfrm>
        </p:grpSpPr>
        <p:sp>
          <p:nvSpPr>
            <p:cNvPr id="20" name="Google Shape;20;p2"/>
            <p:cNvSpPr/>
            <p:nvPr/>
          </p:nvSpPr>
          <p:spPr>
            <a:xfrm>
              <a:off x="-506887" y="42704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0100" y="478664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948800" y="469189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759500" y="48424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960000" y="923200"/>
            <a:ext cx="10272000" cy="19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665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831537" y="3040933"/>
            <a:ext cx="6524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grpSp>
        <p:nvGrpSpPr>
          <p:cNvPr id="26" name="Google Shape;26;p2"/>
          <p:cNvGrpSpPr/>
          <p:nvPr/>
        </p:nvGrpSpPr>
        <p:grpSpPr>
          <a:xfrm>
            <a:off x="10612966" y="5272726"/>
            <a:ext cx="753337" cy="1109484"/>
            <a:chOff x="5515450" y="3969050"/>
            <a:chExt cx="439725" cy="645800"/>
          </a:xfrm>
        </p:grpSpPr>
        <p:sp>
          <p:nvSpPr>
            <p:cNvPr id="27" name="Google Shape;27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9744666" y="5569526"/>
            <a:ext cx="753337" cy="1109484"/>
            <a:chOff x="5515450" y="3969050"/>
            <a:chExt cx="439725" cy="645800"/>
          </a:xfrm>
        </p:grpSpPr>
        <p:sp>
          <p:nvSpPr>
            <p:cNvPr id="40" name="Google Shape;40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flipH="1">
            <a:off x="620833" y="5525359"/>
            <a:ext cx="753337" cy="1109484"/>
            <a:chOff x="5515450" y="3969050"/>
            <a:chExt cx="439725" cy="645800"/>
          </a:xfrm>
        </p:grpSpPr>
        <p:sp>
          <p:nvSpPr>
            <p:cNvPr id="53" name="Google Shape;53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" name="Google Shape;65;p2"/>
          <p:cNvGrpSpPr/>
          <p:nvPr/>
        </p:nvGrpSpPr>
        <p:grpSpPr>
          <a:xfrm flipH="1">
            <a:off x="1964784" y="5569526"/>
            <a:ext cx="753337" cy="1109484"/>
            <a:chOff x="5515450" y="3969050"/>
            <a:chExt cx="439725" cy="645800"/>
          </a:xfrm>
        </p:grpSpPr>
        <p:sp>
          <p:nvSpPr>
            <p:cNvPr id="66" name="Google Shape;66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20"/>
          <p:cNvGrpSpPr/>
          <p:nvPr/>
        </p:nvGrpSpPr>
        <p:grpSpPr>
          <a:xfrm>
            <a:off x="-675850" y="5795534"/>
            <a:ext cx="13562747" cy="2789516"/>
            <a:chOff x="-506887" y="4346650"/>
            <a:chExt cx="10172060" cy="2092137"/>
          </a:xfrm>
        </p:grpSpPr>
        <p:sp>
          <p:nvSpPr>
            <p:cNvPr id="608" name="Google Shape;608;p20"/>
            <p:cNvSpPr/>
            <p:nvPr/>
          </p:nvSpPr>
          <p:spPr>
            <a:xfrm flipH="1"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9" name="Google Shape;609;p20"/>
            <p:cNvGrpSpPr/>
            <p:nvPr/>
          </p:nvGrpSpPr>
          <p:grpSpPr>
            <a:xfrm flipH="1">
              <a:off x="6395232" y="4628462"/>
              <a:ext cx="239507" cy="102499"/>
              <a:chOff x="1852125" y="2937450"/>
              <a:chExt cx="145925" cy="62450"/>
            </a:xfrm>
          </p:grpSpPr>
          <p:sp>
            <p:nvSpPr>
              <p:cNvPr id="610" name="Google Shape;610;p20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20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2" name="Google Shape;612;p20"/>
            <p:cNvSpPr/>
            <p:nvPr/>
          </p:nvSpPr>
          <p:spPr>
            <a:xfrm flipH="1">
              <a:off x="5515358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3" name="Google Shape;613;p20"/>
            <p:cNvGrpSpPr/>
            <p:nvPr/>
          </p:nvGrpSpPr>
          <p:grpSpPr>
            <a:xfrm flipH="1">
              <a:off x="2829808" y="4605399"/>
              <a:ext cx="425877" cy="300891"/>
              <a:chOff x="5597800" y="4757799"/>
              <a:chExt cx="425877" cy="300891"/>
            </a:xfrm>
          </p:grpSpPr>
          <p:sp>
            <p:nvSpPr>
              <p:cNvPr id="614" name="Google Shape;614;p20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20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6" name="Google Shape;616;p20"/>
          <p:cNvSpPr txBox="1">
            <a:spLocks noGrp="1"/>
          </p:cNvSpPr>
          <p:nvPr>
            <p:ph type="title"/>
          </p:nvPr>
        </p:nvSpPr>
        <p:spPr>
          <a:xfrm>
            <a:off x="6096033" y="40870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617" name="Google Shape;617;p20"/>
          <p:cNvSpPr txBox="1">
            <a:spLocks noGrp="1"/>
          </p:cNvSpPr>
          <p:nvPr>
            <p:ph type="subTitle" idx="1"/>
          </p:nvPr>
        </p:nvSpPr>
        <p:spPr>
          <a:xfrm>
            <a:off x="959967" y="1413400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grpSp>
        <p:nvGrpSpPr>
          <p:cNvPr id="618" name="Google Shape;618;p20"/>
          <p:cNvGrpSpPr/>
          <p:nvPr/>
        </p:nvGrpSpPr>
        <p:grpSpPr>
          <a:xfrm>
            <a:off x="-24903" y="5215094"/>
            <a:ext cx="12279884" cy="1686855"/>
            <a:chOff x="-32950" y="3911320"/>
            <a:chExt cx="9209913" cy="1265141"/>
          </a:xfrm>
        </p:grpSpPr>
        <p:sp>
          <p:nvSpPr>
            <p:cNvPr id="619" name="Google Shape;619;p20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0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0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2" name="Google Shape;622;p20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23" name="Google Shape;623;p20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20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0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0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20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20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0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0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20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20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0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0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5" name="Google Shape;635;p20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0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1"/>
          <p:cNvSpPr/>
          <p:nvPr/>
        </p:nvSpPr>
        <p:spPr>
          <a:xfrm flipH="1">
            <a:off x="390833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9" name="Google Shape;639;p21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640" name="Google Shape;640;p2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3" name="Google Shape;643;p2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44" name="Google Shape;644;p2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2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8" name="Google Shape;658;p21"/>
          <p:cNvSpPr txBox="1">
            <a:spLocks noGrp="1"/>
          </p:cNvSpPr>
          <p:nvPr>
            <p:ph type="subTitle" idx="1"/>
          </p:nvPr>
        </p:nvSpPr>
        <p:spPr>
          <a:xfrm>
            <a:off x="960000" y="3794733"/>
            <a:ext cx="35356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9" name="Google Shape;659;p21"/>
          <p:cNvSpPr txBox="1">
            <a:spLocks noGrp="1"/>
          </p:cNvSpPr>
          <p:nvPr>
            <p:ph type="title"/>
          </p:nvPr>
        </p:nvSpPr>
        <p:spPr>
          <a:xfrm>
            <a:off x="960000" y="1600333"/>
            <a:ext cx="3535600" cy="2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2"/>
          <p:cNvSpPr/>
          <p:nvPr/>
        </p:nvSpPr>
        <p:spPr>
          <a:xfrm>
            <a:off x="390784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22"/>
          <p:cNvSpPr txBox="1">
            <a:spLocks noGrp="1"/>
          </p:cNvSpPr>
          <p:nvPr>
            <p:ph type="subTitle" idx="1"/>
          </p:nvPr>
        </p:nvSpPr>
        <p:spPr>
          <a:xfrm>
            <a:off x="7574400" y="3896400"/>
            <a:ext cx="3048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3" name="Google Shape;663;p22"/>
          <p:cNvSpPr txBox="1">
            <a:spLocks noGrp="1"/>
          </p:cNvSpPr>
          <p:nvPr>
            <p:ph type="title"/>
          </p:nvPr>
        </p:nvSpPr>
        <p:spPr>
          <a:xfrm>
            <a:off x="7574400" y="2189612"/>
            <a:ext cx="3048000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664" name="Google Shape;664;p22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665" name="Google Shape;665;p22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2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2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8" name="Google Shape;668;p22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69" name="Google Shape;669;p22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22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22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22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22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2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2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22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2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26"/>
          <p:cNvSpPr/>
          <p:nvPr/>
        </p:nvSpPr>
        <p:spPr>
          <a:xfrm flipH="1">
            <a:off x="390817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26"/>
          <p:cNvSpPr/>
          <p:nvPr/>
        </p:nvSpPr>
        <p:spPr>
          <a:xfrm flipH="1">
            <a:off x="390817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7" name="Google Shape;757;p26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758" name="Google Shape;758;p2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1" name="Google Shape;761;p2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762" name="Google Shape;762;p2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2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2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2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2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2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2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2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2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2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4" name="Google Shape;774;p2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6" name="Google Shape;776;p26"/>
          <p:cNvSpPr txBox="1">
            <a:spLocks noGrp="1"/>
          </p:cNvSpPr>
          <p:nvPr>
            <p:ph type="title"/>
          </p:nvPr>
        </p:nvSpPr>
        <p:spPr>
          <a:xfrm>
            <a:off x="9600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777" name="Google Shape;777;p26"/>
          <p:cNvSpPr txBox="1">
            <a:spLocks noGrp="1"/>
          </p:cNvSpPr>
          <p:nvPr>
            <p:ph type="subTitle" idx="1"/>
          </p:nvPr>
        </p:nvSpPr>
        <p:spPr>
          <a:xfrm>
            <a:off x="9600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8" name="Google Shape;778;p26"/>
          <p:cNvSpPr txBox="1">
            <a:spLocks noGrp="1"/>
          </p:cNvSpPr>
          <p:nvPr>
            <p:ph type="title" idx="2"/>
          </p:nvPr>
        </p:nvSpPr>
        <p:spPr>
          <a:xfrm>
            <a:off x="45384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779" name="Google Shape;779;p26"/>
          <p:cNvSpPr txBox="1">
            <a:spLocks noGrp="1"/>
          </p:cNvSpPr>
          <p:nvPr>
            <p:ph type="subTitle" idx="3"/>
          </p:nvPr>
        </p:nvSpPr>
        <p:spPr>
          <a:xfrm>
            <a:off x="45384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0" name="Google Shape;780;p26"/>
          <p:cNvSpPr txBox="1">
            <a:spLocks noGrp="1"/>
          </p:cNvSpPr>
          <p:nvPr>
            <p:ph type="title" idx="4"/>
          </p:nvPr>
        </p:nvSpPr>
        <p:spPr>
          <a:xfrm>
            <a:off x="81168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781" name="Google Shape;781;p26"/>
          <p:cNvSpPr txBox="1">
            <a:spLocks noGrp="1"/>
          </p:cNvSpPr>
          <p:nvPr>
            <p:ph type="subTitle" idx="5"/>
          </p:nvPr>
        </p:nvSpPr>
        <p:spPr>
          <a:xfrm>
            <a:off x="81168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2" name="Google Shape;782;p26"/>
          <p:cNvSpPr txBox="1">
            <a:spLocks noGrp="1"/>
          </p:cNvSpPr>
          <p:nvPr>
            <p:ph type="title" idx="6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28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28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5" name="Google Shape;815;p28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816" name="Google Shape;816;p28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9" name="Google Shape;819;p28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820" name="Google Shape;820;p28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28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28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28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28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" name="Google Shape;825;p28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" name="Google Shape;826;p28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28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8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28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28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28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28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8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4" name="Google Shape;834;p28"/>
          <p:cNvSpPr txBox="1">
            <a:spLocks noGrp="1"/>
          </p:cNvSpPr>
          <p:nvPr>
            <p:ph type="title"/>
          </p:nvPr>
        </p:nvSpPr>
        <p:spPr>
          <a:xfrm>
            <a:off x="960012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835" name="Google Shape;835;p28"/>
          <p:cNvSpPr txBox="1">
            <a:spLocks noGrp="1"/>
          </p:cNvSpPr>
          <p:nvPr>
            <p:ph type="subTitle" idx="1"/>
          </p:nvPr>
        </p:nvSpPr>
        <p:spPr>
          <a:xfrm>
            <a:off x="960012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6" name="Google Shape;836;p28"/>
          <p:cNvSpPr txBox="1">
            <a:spLocks noGrp="1"/>
          </p:cNvSpPr>
          <p:nvPr>
            <p:ph type="title" idx="2"/>
          </p:nvPr>
        </p:nvSpPr>
        <p:spPr>
          <a:xfrm>
            <a:off x="6345081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837" name="Google Shape;837;p28"/>
          <p:cNvSpPr txBox="1">
            <a:spLocks noGrp="1"/>
          </p:cNvSpPr>
          <p:nvPr>
            <p:ph type="subTitle" idx="3"/>
          </p:nvPr>
        </p:nvSpPr>
        <p:spPr>
          <a:xfrm>
            <a:off x="6345075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8" name="Google Shape;838;p28"/>
          <p:cNvSpPr txBox="1">
            <a:spLocks noGrp="1"/>
          </p:cNvSpPr>
          <p:nvPr>
            <p:ph type="title" idx="4"/>
          </p:nvPr>
        </p:nvSpPr>
        <p:spPr>
          <a:xfrm>
            <a:off x="3652547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839" name="Google Shape;839;p28"/>
          <p:cNvSpPr txBox="1">
            <a:spLocks noGrp="1"/>
          </p:cNvSpPr>
          <p:nvPr>
            <p:ph type="subTitle" idx="5"/>
          </p:nvPr>
        </p:nvSpPr>
        <p:spPr>
          <a:xfrm>
            <a:off x="3652544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0" name="Google Shape;840;p28"/>
          <p:cNvSpPr txBox="1">
            <a:spLocks noGrp="1"/>
          </p:cNvSpPr>
          <p:nvPr>
            <p:ph type="title" idx="6"/>
          </p:nvPr>
        </p:nvSpPr>
        <p:spPr>
          <a:xfrm>
            <a:off x="9037616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841" name="Google Shape;841;p28"/>
          <p:cNvSpPr txBox="1">
            <a:spLocks noGrp="1"/>
          </p:cNvSpPr>
          <p:nvPr>
            <p:ph type="subTitle" idx="7"/>
          </p:nvPr>
        </p:nvSpPr>
        <p:spPr>
          <a:xfrm>
            <a:off x="9037607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2" name="Google Shape;842;p28"/>
          <p:cNvSpPr txBox="1">
            <a:spLocks noGrp="1"/>
          </p:cNvSpPr>
          <p:nvPr>
            <p:ph type="title" idx="8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31"/>
          <p:cNvSpPr txBox="1">
            <a:spLocks noGrp="1"/>
          </p:cNvSpPr>
          <p:nvPr>
            <p:ph type="title" hasCustomPrompt="1"/>
          </p:nvPr>
        </p:nvSpPr>
        <p:spPr>
          <a:xfrm>
            <a:off x="2682200" y="642000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914" name="Google Shape;914;p31"/>
          <p:cNvSpPr txBox="1">
            <a:spLocks noGrp="1"/>
          </p:cNvSpPr>
          <p:nvPr>
            <p:ph type="subTitle" idx="1"/>
          </p:nvPr>
        </p:nvSpPr>
        <p:spPr>
          <a:xfrm>
            <a:off x="2682200" y="1848004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915" name="Google Shape;915;p31"/>
          <p:cNvSpPr txBox="1">
            <a:spLocks noGrp="1"/>
          </p:cNvSpPr>
          <p:nvPr>
            <p:ph type="title" idx="2" hasCustomPrompt="1"/>
          </p:nvPr>
        </p:nvSpPr>
        <p:spPr>
          <a:xfrm>
            <a:off x="2682200" y="2565189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916" name="Google Shape;916;p31"/>
          <p:cNvSpPr txBox="1">
            <a:spLocks noGrp="1"/>
          </p:cNvSpPr>
          <p:nvPr>
            <p:ph type="subTitle" idx="3"/>
          </p:nvPr>
        </p:nvSpPr>
        <p:spPr>
          <a:xfrm>
            <a:off x="2682200" y="3771193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917" name="Google Shape;917;p31"/>
          <p:cNvSpPr txBox="1">
            <a:spLocks noGrp="1"/>
          </p:cNvSpPr>
          <p:nvPr>
            <p:ph type="title" idx="4" hasCustomPrompt="1"/>
          </p:nvPr>
        </p:nvSpPr>
        <p:spPr>
          <a:xfrm>
            <a:off x="2682200" y="4488396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918" name="Google Shape;918;p31"/>
          <p:cNvSpPr txBox="1">
            <a:spLocks noGrp="1"/>
          </p:cNvSpPr>
          <p:nvPr>
            <p:ph type="subTitle" idx="5"/>
          </p:nvPr>
        </p:nvSpPr>
        <p:spPr>
          <a:xfrm>
            <a:off x="2682200" y="5694399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grpSp>
        <p:nvGrpSpPr>
          <p:cNvPr id="919" name="Google Shape;919;p31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20" name="Google Shape;920;p3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3" name="Google Shape;923;p3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24" name="Google Shape;924;p3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3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3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3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3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3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3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3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3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3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3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3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36" name="Google Shape;936;p3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32"/>
          <p:cNvSpPr/>
          <p:nvPr/>
        </p:nvSpPr>
        <p:spPr>
          <a:xfrm>
            <a:off x="390800" y="2419733"/>
            <a:ext cx="11410400" cy="41140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0" name="Google Shape;940;p32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41" name="Google Shape;941;p32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2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2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44" name="Google Shape;944;p32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45" name="Google Shape;945;p32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32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32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32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32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32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32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32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32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32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32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32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57" name="Google Shape;957;p32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2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9" name="Google Shape;959;p32"/>
          <p:cNvSpPr txBox="1">
            <a:spLocks noGrp="1"/>
          </p:cNvSpPr>
          <p:nvPr>
            <p:ph type="title" hasCustomPrompt="1"/>
          </p:nvPr>
        </p:nvSpPr>
        <p:spPr>
          <a:xfrm>
            <a:off x="960000" y="3591923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960" name="Google Shape;960;p32"/>
          <p:cNvSpPr txBox="1">
            <a:spLocks noGrp="1"/>
          </p:cNvSpPr>
          <p:nvPr>
            <p:ph type="subTitle" idx="1"/>
          </p:nvPr>
        </p:nvSpPr>
        <p:spPr>
          <a:xfrm>
            <a:off x="960000" y="4567147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1" name="Google Shape;961;p32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3591908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962" name="Google Shape;962;p32"/>
          <p:cNvSpPr txBox="1">
            <a:spLocks noGrp="1"/>
          </p:cNvSpPr>
          <p:nvPr>
            <p:ph type="subTitle" idx="3"/>
          </p:nvPr>
        </p:nvSpPr>
        <p:spPr>
          <a:xfrm>
            <a:off x="4572000" y="4567108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3" name="Google Shape;963;p32"/>
          <p:cNvSpPr txBox="1">
            <a:spLocks noGrp="1"/>
          </p:cNvSpPr>
          <p:nvPr>
            <p:ph type="title" idx="4" hasCustomPrompt="1"/>
          </p:nvPr>
        </p:nvSpPr>
        <p:spPr>
          <a:xfrm>
            <a:off x="8184000" y="3591908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964" name="Google Shape;964;p32"/>
          <p:cNvSpPr txBox="1">
            <a:spLocks noGrp="1"/>
          </p:cNvSpPr>
          <p:nvPr>
            <p:ph type="subTitle" idx="5"/>
          </p:nvPr>
        </p:nvSpPr>
        <p:spPr>
          <a:xfrm>
            <a:off x="8184000" y="4567108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92" name="Google Shape;692;p17"/>
          <p:cNvSpPr txBox="1">
            <a:spLocks noGrp="1"/>
          </p:cNvSpPr>
          <p:nvPr>
            <p:ph type="subTitle" idx="1"/>
          </p:nvPr>
        </p:nvSpPr>
        <p:spPr>
          <a:xfrm>
            <a:off x="1375867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693" name="Google Shape;693;p17"/>
          <p:cNvSpPr txBox="1">
            <a:spLocks noGrp="1"/>
          </p:cNvSpPr>
          <p:nvPr>
            <p:ph type="subTitle" idx="2"/>
          </p:nvPr>
        </p:nvSpPr>
        <p:spPr>
          <a:xfrm>
            <a:off x="4675593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694" name="Google Shape;694;p17"/>
          <p:cNvSpPr txBox="1">
            <a:spLocks noGrp="1"/>
          </p:cNvSpPr>
          <p:nvPr>
            <p:ph type="subTitle" idx="3"/>
          </p:nvPr>
        </p:nvSpPr>
        <p:spPr>
          <a:xfrm>
            <a:off x="7975320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695" name="Google Shape;695;p17"/>
          <p:cNvSpPr txBox="1">
            <a:spLocks noGrp="1"/>
          </p:cNvSpPr>
          <p:nvPr>
            <p:ph type="subTitle" idx="4"/>
          </p:nvPr>
        </p:nvSpPr>
        <p:spPr>
          <a:xfrm>
            <a:off x="1375867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696" name="Google Shape;696;p17"/>
          <p:cNvSpPr txBox="1">
            <a:spLocks noGrp="1"/>
          </p:cNvSpPr>
          <p:nvPr>
            <p:ph type="subTitle" idx="5"/>
          </p:nvPr>
        </p:nvSpPr>
        <p:spPr>
          <a:xfrm>
            <a:off x="4675593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697" name="Google Shape;697;p17"/>
          <p:cNvSpPr txBox="1">
            <a:spLocks noGrp="1"/>
          </p:cNvSpPr>
          <p:nvPr>
            <p:ph type="subTitle" idx="6"/>
          </p:nvPr>
        </p:nvSpPr>
        <p:spPr>
          <a:xfrm>
            <a:off x="7975320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698" name="Google Shape;698;p17"/>
          <p:cNvSpPr txBox="1">
            <a:spLocks noGrp="1"/>
          </p:cNvSpPr>
          <p:nvPr>
            <p:ph type="subTitle" idx="7"/>
          </p:nvPr>
        </p:nvSpPr>
        <p:spPr>
          <a:xfrm>
            <a:off x="1472467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9" name="Google Shape;699;p17"/>
          <p:cNvSpPr txBox="1">
            <a:spLocks noGrp="1"/>
          </p:cNvSpPr>
          <p:nvPr>
            <p:ph type="subTitle" idx="8"/>
          </p:nvPr>
        </p:nvSpPr>
        <p:spPr>
          <a:xfrm>
            <a:off x="4772208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0" name="Google Shape;700;p17"/>
          <p:cNvSpPr txBox="1">
            <a:spLocks noGrp="1"/>
          </p:cNvSpPr>
          <p:nvPr>
            <p:ph type="subTitle" idx="9"/>
          </p:nvPr>
        </p:nvSpPr>
        <p:spPr>
          <a:xfrm>
            <a:off x="8071949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1" name="Google Shape;701;p17"/>
          <p:cNvSpPr txBox="1">
            <a:spLocks noGrp="1"/>
          </p:cNvSpPr>
          <p:nvPr>
            <p:ph type="subTitle" idx="13"/>
          </p:nvPr>
        </p:nvSpPr>
        <p:spPr>
          <a:xfrm>
            <a:off x="1472467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2" name="Google Shape;702;p17"/>
          <p:cNvSpPr txBox="1">
            <a:spLocks noGrp="1"/>
          </p:cNvSpPr>
          <p:nvPr>
            <p:ph type="subTitle" idx="14"/>
          </p:nvPr>
        </p:nvSpPr>
        <p:spPr>
          <a:xfrm>
            <a:off x="4772208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3" name="Google Shape;703;p17"/>
          <p:cNvSpPr txBox="1">
            <a:spLocks noGrp="1"/>
          </p:cNvSpPr>
          <p:nvPr>
            <p:ph type="subTitle" idx="15"/>
          </p:nvPr>
        </p:nvSpPr>
        <p:spPr>
          <a:xfrm>
            <a:off x="8071949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04" name="Google Shape;704;p17"/>
          <p:cNvGrpSpPr/>
          <p:nvPr/>
        </p:nvGrpSpPr>
        <p:grpSpPr>
          <a:xfrm rot="10800000" flipH="1">
            <a:off x="10756451" y="-135448"/>
            <a:ext cx="1223291" cy="1951024"/>
            <a:chOff x="2082700" y="2684302"/>
            <a:chExt cx="917468" cy="1463268"/>
          </a:xfrm>
        </p:grpSpPr>
        <p:sp>
          <p:nvSpPr>
            <p:cNvPr id="705" name="Google Shape;70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4" name="Google Shape;714;p17"/>
          <p:cNvGrpSpPr/>
          <p:nvPr/>
        </p:nvGrpSpPr>
        <p:grpSpPr>
          <a:xfrm rot="10800000">
            <a:off x="212251" y="-135448"/>
            <a:ext cx="1223291" cy="1951024"/>
            <a:chOff x="2082700" y="2684302"/>
            <a:chExt cx="917468" cy="1463268"/>
          </a:xfrm>
        </p:grpSpPr>
        <p:sp>
          <p:nvSpPr>
            <p:cNvPr id="715" name="Google Shape;71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4" name="Google Shape;724;p17"/>
          <p:cNvGrpSpPr/>
          <p:nvPr/>
        </p:nvGrpSpPr>
        <p:grpSpPr>
          <a:xfrm rot="10800000">
            <a:off x="11435457" y="4938626"/>
            <a:ext cx="275905" cy="270949"/>
            <a:chOff x="1971300" y="3409475"/>
            <a:chExt cx="101600" cy="99775"/>
          </a:xfrm>
        </p:grpSpPr>
        <p:sp>
          <p:nvSpPr>
            <p:cNvPr id="725" name="Google Shape;725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8" name="Google Shape;728;p17"/>
          <p:cNvGrpSpPr/>
          <p:nvPr/>
        </p:nvGrpSpPr>
        <p:grpSpPr>
          <a:xfrm rot="10800000">
            <a:off x="11399630" y="6137833"/>
            <a:ext cx="275905" cy="270881"/>
            <a:chOff x="1655100" y="3332725"/>
            <a:chExt cx="101600" cy="99750"/>
          </a:xfrm>
        </p:grpSpPr>
        <p:sp>
          <p:nvSpPr>
            <p:cNvPr id="729" name="Google Shape;729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2" name="Google Shape;732;p17"/>
          <p:cNvGrpSpPr/>
          <p:nvPr/>
        </p:nvGrpSpPr>
        <p:grpSpPr>
          <a:xfrm rot="10800000">
            <a:off x="641013" y="4984966"/>
            <a:ext cx="275905" cy="270881"/>
            <a:chOff x="1655100" y="3332725"/>
            <a:chExt cx="101600" cy="99750"/>
          </a:xfrm>
        </p:grpSpPr>
        <p:sp>
          <p:nvSpPr>
            <p:cNvPr id="733" name="Google Shape;733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6" name="Google Shape;736;p17"/>
          <p:cNvGrpSpPr/>
          <p:nvPr/>
        </p:nvGrpSpPr>
        <p:grpSpPr>
          <a:xfrm rot="10800000">
            <a:off x="298743" y="5416339"/>
            <a:ext cx="189436" cy="186000"/>
            <a:chOff x="1655100" y="3332725"/>
            <a:chExt cx="101600" cy="99750"/>
          </a:xfrm>
        </p:grpSpPr>
        <p:sp>
          <p:nvSpPr>
            <p:cNvPr id="737" name="Google Shape;737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0" name="Google Shape;740;p17"/>
          <p:cNvGrpSpPr/>
          <p:nvPr/>
        </p:nvGrpSpPr>
        <p:grpSpPr>
          <a:xfrm rot="4553522">
            <a:off x="590565" y="5976738"/>
            <a:ext cx="328065" cy="322185"/>
            <a:chOff x="1971300" y="3409475"/>
            <a:chExt cx="101600" cy="99775"/>
          </a:xfrm>
        </p:grpSpPr>
        <p:sp>
          <p:nvSpPr>
            <p:cNvPr id="741" name="Google Shape;741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11711377" y="5702149"/>
            <a:ext cx="189436" cy="186000"/>
            <a:chOff x="1655100" y="3332725"/>
            <a:chExt cx="101600" cy="99750"/>
          </a:xfrm>
        </p:grpSpPr>
        <p:sp>
          <p:nvSpPr>
            <p:cNvPr id="745" name="Google Shape;745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32"/>
          <p:cNvSpPr txBox="1">
            <a:spLocks noGrp="1"/>
          </p:cNvSpPr>
          <p:nvPr>
            <p:ph type="title"/>
          </p:nvPr>
        </p:nvSpPr>
        <p:spPr>
          <a:xfrm>
            <a:off x="7132133" y="2215345"/>
            <a:ext cx="2262800" cy="13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601" name="Google Shape;1601;p32"/>
          <p:cNvSpPr txBox="1">
            <a:spLocks noGrp="1"/>
          </p:cNvSpPr>
          <p:nvPr>
            <p:ph type="subTitle" idx="1"/>
          </p:nvPr>
        </p:nvSpPr>
        <p:spPr>
          <a:xfrm>
            <a:off x="7132133" y="3369053"/>
            <a:ext cx="3334400" cy="12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grpSp>
        <p:nvGrpSpPr>
          <p:cNvPr id="1602" name="Google Shape;1602;p32"/>
          <p:cNvGrpSpPr/>
          <p:nvPr/>
        </p:nvGrpSpPr>
        <p:grpSpPr>
          <a:xfrm rot="10800000">
            <a:off x="11585197" y="1350033"/>
            <a:ext cx="275905" cy="270881"/>
            <a:chOff x="1655100" y="3332725"/>
            <a:chExt cx="101600" cy="99750"/>
          </a:xfrm>
        </p:grpSpPr>
        <p:sp>
          <p:nvSpPr>
            <p:cNvPr id="1603" name="Google Shape;160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06" name="Google Shape;1606;p32"/>
          <p:cNvGrpSpPr/>
          <p:nvPr/>
        </p:nvGrpSpPr>
        <p:grpSpPr>
          <a:xfrm rot="10800000">
            <a:off x="446164" y="593500"/>
            <a:ext cx="275905" cy="270881"/>
            <a:chOff x="1655100" y="3332725"/>
            <a:chExt cx="101600" cy="99750"/>
          </a:xfrm>
        </p:grpSpPr>
        <p:sp>
          <p:nvSpPr>
            <p:cNvPr id="1607" name="Google Shape;160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0" name="Google Shape;1610;p32"/>
          <p:cNvGrpSpPr/>
          <p:nvPr/>
        </p:nvGrpSpPr>
        <p:grpSpPr>
          <a:xfrm rot="4553522">
            <a:off x="361832" y="1752454"/>
            <a:ext cx="328065" cy="322185"/>
            <a:chOff x="1971300" y="3409475"/>
            <a:chExt cx="101600" cy="99775"/>
          </a:xfrm>
        </p:grpSpPr>
        <p:sp>
          <p:nvSpPr>
            <p:cNvPr id="1611" name="Google Shape;1611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4" name="Google Shape;1614;p32"/>
          <p:cNvGrpSpPr/>
          <p:nvPr/>
        </p:nvGrpSpPr>
        <p:grpSpPr>
          <a:xfrm rot="-3600089" flipH="1">
            <a:off x="10311649" y="5066812"/>
            <a:ext cx="1589943" cy="2142053"/>
            <a:chOff x="3915984" y="2821214"/>
            <a:chExt cx="958524" cy="1291373"/>
          </a:xfrm>
        </p:grpSpPr>
        <p:sp>
          <p:nvSpPr>
            <p:cNvPr id="1615" name="Google Shape;1615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9" name="Google Shape;1629;p32"/>
          <p:cNvGrpSpPr/>
          <p:nvPr/>
        </p:nvGrpSpPr>
        <p:grpSpPr>
          <a:xfrm rot="3600089">
            <a:off x="290415" y="5066812"/>
            <a:ext cx="1589943" cy="2142053"/>
            <a:chOff x="3915984" y="2821214"/>
            <a:chExt cx="958524" cy="1291373"/>
          </a:xfrm>
        </p:grpSpPr>
        <p:sp>
          <p:nvSpPr>
            <p:cNvPr id="1630" name="Google Shape;1630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4" name="Google Shape;1644;p32"/>
          <p:cNvGrpSpPr/>
          <p:nvPr/>
        </p:nvGrpSpPr>
        <p:grpSpPr>
          <a:xfrm rot="10800000">
            <a:off x="10675057" y="593459"/>
            <a:ext cx="275905" cy="270949"/>
            <a:chOff x="1971300" y="3409475"/>
            <a:chExt cx="101600" cy="99775"/>
          </a:xfrm>
        </p:grpSpPr>
        <p:sp>
          <p:nvSpPr>
            <p:cNvPr id="1645" name="Google Shape;164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8" name="Google Shape;1648;p32"/>
          <p:cNvGrpSpPr/>
          <p:nvPr/>
        </p:nvGrpSpPr>
        <p:grpSpPr>
          <a:xfrm rot="10800000">
            <a:off x="1241710" y="635939"/>
            <a:ext cx="189436" cy="186000"/>
            <a:chOff x="1655100" y="3332725"/>
            <a:chExt cx="101600" cy="99750"/>
          </a:xfrm>
        </p:grpSpPr>
        <p:sp>
          <p:nvSpPr>
            <p:cNvPr id="1649" name="Google Shape;1649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2" name="Google Shape;1652;p32"/>
          <p:cNvGrpSpPr/>
          <p:nvPr/>
        </p:nvGrpSpPr>
        <p:grpSpPr>
          <a:xfrm flipH="1">
            <a:off x="11395777" y="720000"/>
            <a:ext cx="189436" cy="186000"/>
            <a:chOff x="1655100" y="3332725"/>
            <a:chExt cx="101600" cy="99750"/>
          </a:xfrm>
        </p:grpSpPr>
        <p:sp>
          <p:nvSpPr>
            <p:cNvPr id="1653" name="Google Shape;165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 flipH="1">
            <a:off x="5241864" y="6394058"/>
            <a:ext cx="275905" cy="270881"/>
            <a:chOff x="1655100" y="3332725"/>
            <a:chExt cx="101600" cy="99750"/>
          </a:xfrm>
        </p:grpSpPr>
        <p:sp>
          <p:nvSpPr>
            <p:cNvPr id="1657" name="Google Shape;165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0" name="Google Shape;1660;p32"/>
          <p:cNvGrpSpPr/>
          <p:nvPr/>
        </p:nvGrpSpPr>
        <p:grpSpPr>
          <a:xfrm flipH="1">
            <a:off x="6942710" y="6436500"/>
            <a:ext cx="189436" cy="186000"/>
            <a:chOff x="1655100" y="3332725"/>
            <a:chExt cx="101600" cy="99750"/>
          </a:xfrm>
        </p:grpSpPr>
        <p:sp>
          <p:nvSpPr>
            <p:cNvPr id="1661" name="Google Shape;1661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4" name="Google Shape;1664;p32"/>
          <p:cNvGrpSpPr/>
          <p:nvPr/>
        </p:nvGrpSpPr>
        <p:grpSpPr>
          <a:xfrm rot="6246478" flipH="1">
            <a:off x="5816098" y="6034633"/>
            <a:ext cx="328065" cy="322185"/>
            <a:chOff x="1971300" y="3409475"/>
            <a:chExt cx="101600" cy="99775"/>
          </a:xfrm>
        </p:grpSpPr>
        <p:sp>
          <p:nvSpPr>
            <p:cNvPr id="1665" name="Google Shape;166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3"/>
          <p:cNvGrpSpPr/>
          <p:nvPr/>
        </p:nvGrpSpPr>
        <p:grpSpPr>
          <a:xfrm>
            <a:off x="-328358" y="4921367"/>
            <a:ext cx="12867572" cy="2690928"/>
            <a:chOff x="-246269" y="3691025"/>
            <a:chExt cx="9650679" cy="2018196"/>
          </a:xfrm>
        </p:grpSpPr>
        <p:sp>
          <p:nvSpPr>
            <p:cNvPr id="80" name="Google Shape;80;p3"/>
            <p:cNvSpPr/>
            <p:nvPr/>
          </p:nvSpPr>
          <p:spPr>
            <a:xfrm flipH="1">
              <a:off x="-246269" y="3691025"/>
              <a:ext cx="9650679" cy="2018196"/>
            </a:xfrm>
            <a:custGeom>
              <a:avLst/>
              <a:gdLst/>
              <a:ahLst/>
              <a:cxnLst/>
              <a:rect l="l" t="t" r="r" b="b"/>
              <a:pathLst>
                <a:path w="179314" h="37499" extrusionOk="0">
                  <a:moveTo>
                    <a:pt x="92556" y="1"/>
                  </a:moveTo>
                  <a:cubicBezTo>
                    <a:pt x="82965" y="1"/>
                    <a:pt x="72952" y="2341"/>
                    <a:pt x="66759" y="8988"/>
                  </a:cubicBezTo>
                  <a:cubicBezTo>
                    <a:pt x="65763" y="6542"/>
                    <a:pt x="55537" y="3153"/>
                    <a:pt x="44680" y="3153"/>
                  </a:cubicBezTo>
                  <a:cubicBezTo>
                    <a:pt x="36181" y="3153"/>
                    <a:pt x="27296" y="5230"/>
                    <a:pt x="22146" y="11461"/>
                  </a:cubicBezTo>
                  <a:cubicBezTo>
                    <a:pt x="21493" y="10412"/>
                    <a:pt x="20411" y="9966"/>
                    <a:pt x="19298" y="9966"/>
                  </a:cubicBezTo>
                  <a:cubicBezTo>
                    <a:pt x="17379" y="9966"/>
                    <a:pt x="15367" y="11291"/>
                    <a:pt x="15307" y="13130"/>
                  </a:cubicBezTo>
                  <a:cubicBezTo>
                    <a:pt x="13648" y="9002"/>
                    <a:pt x="5053" y="7256"/>
                    <a:pt x="1216" y="7256"/>
                  </a:cubicBezTo>
                  <a:cubicBezTo>
                    <a:pt x="725" y="7256"/>
                    <a:pt x="312" y="7285"/>
                    <a:pt x="1" y="7340"/>
                  </a:cubicBezTo>
                  <a:lnTo>
                    <a:pt x="1" y="37498"/>
                  </a:lnTo>
                  <a:lnTo>
                    <a:pt x="179313" y="37498"/>
                  </a:lnTo>
                  <a:lnTo>
                    <a:pt x="179313" y="7990"/>
                  </a:lnTo>
                  <a:cubicBezTo>
                    <a:pt x="179313" y="7990"/>
                    <a:pt x="177267" y="7283"/>
                    <a:pt x="174812" y="7283"/>
                  </a:cubicBezTo>
                  <a:cubicBezTo>
                    <a:pt x="172621" y="7283"/>
                    <a:pt x="170105" y="7846"/>
                    <a:pt x="168428" y="9979"/>
                  </a:cubicBezTo>
                  <a:cubicBezTo>
                    <a:pt x="167512" y="6525"/>
                    <a:pt x="156303" y="672"/>
                    <a:pt x="144885" y="672"/>
                  </a:cubicBezTo>
                  <a:cubicBezTo>
                    <a:pt x="138611" y="672"/>
                    <a:pt x="132275" y="2439"/>
                    <a:pt x="127547" y="7341"/>
                  </a:cubicBezTo>
                  <a:cubicBezTo>
                    <a:pt x="126583" y="6103"/>
                    <a:pt x="125128" y="5592"/>
                    <a:pt x="123656" y="5592"/>
                  </a:cubicBezTo>
                  <a:cubicBezTo>
                    <a:pt x="121599" y="5592"/>
                    <a:pt x="119508" y="6588"/>
                    <a:pt x="118672" y="7991"/>
                  </a:cubicBezTo>
                  <a:cubicBezTo>
                    <a:pt x="117746" y="4288"/>
                    <a:pt x="105536" y="1"/>
                    <a:pt x="92556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 flipH="1">
              <a:off x="7865339" y="4530937"/>
              <a:ext cx="139921" cy="59784"/>
            </a:xfrm>
            <a:custGeom>
              <a:avLst/>
              <a:gdLst/>
              <a:ahLst/>
              <a:cxnLst/>
              <a:rect l="l" t="t" r="r" b="b"/>
              <a:pathLst>
                <a:path w="3410" h="1457" fill="none" extrusionOk="0">
                  <a:moveTo>
                    <a:pt x="3410" y="1456"/>
                  </a:moveTo>
                  <a:cubicBezTo>
                    <a:pt x="3333" y="647"/>
                    <a:pt x="2569" y="44"/>
                    <a:pt x="1776" y="22"/>
                  </a:cubicBezTo>
                  <a:cubicBezTo>
                    <a:pt x="983" y="0"/>
                    <a:pt x="513" y="512"/>
                    <a:pt x="1" y="115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" name="Google Shape;82;p3"/>
            <p:cNvGrpSpPr/>
            <p:nvPr/>
          </p:nvGrpSpPr>
          <p:grpSpPr>
            <a:xfrm flipH="1">
              <a:off x="7404357" y="4140062"/>
              <a:ext cx="239507" cy="102499"/>
              <a:chOff x="1852125" y="2937450"/>
              <a:chExt cx="145925" cy="62450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5" name="Google Shape;85;p3"/>
            <p:cNvSpPr/>
            <p:nvPr/>
          </p:nvSpPr>
          <p:spPr>
            <a:xfrm flipH="1">
              <a:off x="1498704" y="4203323"/>
              <a:ext cx="139921" cy="59825"/>
            </a:xfrm>
            <a:custGeom>
              <a:avLst/>
              <a:gdLst/>
              <a:ahLst/>
              <a:cxnLst/>
              <a:rect l="l" t="t" r="r" b="b"/>
              <a:pathLst>
                <a:path w="3410" h="1458" fill="none" extrusionOk="0">
                  <a:moveTo>
                    <a:pt x="0" y="1458"/>
                  </a:moveTo>
                  <a:cubicBezTo>
                    <a:pt x="77" y="648"/>
                    <a:pt x="842" y="45"/>
                    <a:pt x="1634" y="23"/>
                  </a:cubicBezTo>
                  <a:cubicBezTo>
                    <a:pt x="2427" y="1"/>
                    <a:pt x="2898" y="513"/>
                    <a:pt x="3410" y="116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" name="Google Shape;86;p3"/>
            <p:cNvGrpSpPr/>
            <p:nvPr/>
          </p:nvGrpSpPr>
          <p:grpSpPr>
            <a:xfrm flipH="1">
              <a:off x="1732385" y="3963716"/>
              <a:ext cx="239507" cy="102499"/>
              <a:chOff x="3312825" y="2965525"/>
              <a:chExt cx="145925" cy="62450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3373475" y="2991550"/>
                <a:ext cx="852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57" fill="none" extrusionOk="0">
                    <a:moveTo>
                      <a:pt x="0" y="1457"/>
                    </a:moveTo>
                    <a:cubicBezTo>
                      <a:pt x="77" y="648"/>
                      <a:pt x="841" y="44"/>
                      <a:pt x="1634" y="22"/>
                    </a:cubicBezTo>
                    <a:cubicBezTo>
                      <a:pt x="2427" y="0"/>
                      <a:pt x="2898" y="512"/>
                      <a:pt x="341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3312825" y="2965525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0" y="1457"/>
                    </a:moveTo>
                    <a:cubicBezTo>
                      <a:pt x="77" y="648"/>
                      <a:pt x="840" y="45"/>
                      <a:pt x="1633" y="23"/>
                    </a:cubicBezTo>
                    <a:cubicBezTo>
                      <a:pt x="2426" y="1"/>
                      <a:pt x="2897" y="513"/>
                      <a:pt x="3409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9" name="Google Shape;89;p3"/>
          <p:cNvGrpSpPr/>
          <p:nvPr/>
        </p:nvGrpSpPr>
        <p:grpSpPr>
          <a:xfrm>
            <a:off x="-675850" y="5998734"/>
            <a:ext cx="13562747" cy="2789516"/>
            <a:chOff x="-506887" y="4499050"/>
            <a:chExt cx="10172060" cy="2092137"/>
          </a:xfrm>
        </p:grpSpPr>
        <p:sp>
          <p:nvSpPr>
            <p:cNvPr id="90" name="Google Shape;90;p3"/>
            <p:cNvSpPr/>
            <p:nvPr/>
          </p:nvSpPr>
          <p:spPr>
            <a:xfrm flipH="1">
              <a:off x="-506887" y="44990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 flipH="1">
              <a:off x="1936008" y="492049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3"/>
          <p:cNvSpPr txBox="1">
            <a:spLocks noGrp="1"/>
          </p:cNvSpPr>
          <p:nvPr>
            <p:ph type="title"/>
          </p:nvPr>
        </p:nvSpPr>
        <p:spPr>
          <a:xfrm>
            <a:off x="960000" y="2486400"/>
            <a:ext cx="1027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93" name="Google Shape;93;p3"/>
          <p:cNvSpPr txBox="1">
            <a:spLocks noGrp="1"/>
          </p:cNvSpPr>
          <p:nvPr>
            <p:ph type="title" idx="2" hasCustomPrompt="1"/>
          </p:nvPr>
        </p:nvSpPr>
        <p:spPr>
          <a:xfrm>
            <a:off x="4365900" y="720000"/>
            <a:ext cx="3460000" cy="17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3"/>
          <p:cNvSpPr txBox="1">
            <a:spLocks noGrp="1"/>
          </p:cNvSpPr>
          <p:nvPr>
            <p:ph type="subTitle" idx="1"/>
          </p:nvPr>
        </p:nvSpPr>
        <p:spPr>
          <a:xfrm>
            <a:off x="3404233" y="3731733"/>
            <a:ext cx="53832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5" name="Google Shape;95;p3"/>
          <p:cNvGrpSpPr/>
          <p:nvPr/>
        </p:nvGrpSpPr>
        <p:grpSpPr>
          <a:xfrm flipH="1">
            <a:off x="844745" y="5577526"/>
            <a:ext cx="753337" cy="1109484"/>
            <a:chOff x="5515450" y="3969050"/>
            <a:chExt cx="439725" cy="645800"/>
          </a:xfrm>
        </p:grpSpPr>
        <p:sp>
          <p:nvSpPr>
            <p:cNvPr id="96" name="Google Shape;96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" name="Google Shape;108;p3"/>
          <p:cNvGrpSpPr/>
          <p:nvPr/>
        </p:nvGrpSpPr>
        <p:grpSpPr>
          <a:xfrm flipH="1">
            <a:off x="1713045" y="5874326"/>
            <a:ext cx="753337" cy="1109484"/>
            <a:chOff x="5515450" y="3969050"/>
            <a:chExt cx="439725" cy="645800"/>
          </a:xfrm>
        </p:grpSpPr>
        <p:sp>
          <p:nvSpPr>
            <p:cNvPr id="109" name="Google Shape;109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" name="Google Shape;121;p3"/>
          <p:cNvGrpSpPr/>
          <p:nvPr/>
        </p:nvGrpSpPr>
        <p:grpSpPr>
          <a:xfrm>
            <a:off x="10836878" y="5830159"/>
            <a:ext cx="753337" cy="1109484"/>
            <a:chOff x="5515450" y="3969050"/>
            <a:chExt cx="439725" cy="645800"/>
          </a:xfrm>
        </p:grpSpPr>
        <p:sp>
          <p:nvSpPr>
            <p:cNvPr id="122" name="Google Shape;122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9492928" y="5874326"/>
            <a:ext cx="753337" cy="1109484"/>
            <a:chOff x="5515450" y="3969050"/>
            <a:chExt cx="439725" cy="645800"/>
          </a:xfrm>
        </p:grpSpPr>
        <p:sp>
          <p:nvSpPr>
            <p:cNvPr id="135" name="Google Shape;135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950" name="Google Shape;950;p22"/>
          <p:cNvGrpSpPr/>
          <p:nvPr/>
        </p:nvGrpSpPr>
        <p:grpSpPr>
          <a:xfrm rot="9000089">
            <a:off x="10346843" y="-556756"/>
            <a:ext cx="1589943" cy="2142053"/>
            <a:chOff x="3915984" y="2821214"/>
            <a:chExt cx="958524" cy="1291373"/>
          </a:xfrm>
        </p:grpSpPr>
        <p:sp>
          <p:nvSpPr>
            <p:cNvPr id="951" name="Google Shape;951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5" name="Google Shape;965;p22"/>
          <p:cNvGrpSpPr/>
          <p:nvPr/>
        </p:nvGrpSpPr>
        <p:grpSpPr>
          <a:xfrm rot="-9000089" flipH="1">
            <a:off x="255231" y="-556756"/>
            <a:ext cx="1589943" cy="2142053"/>
            <a:chOff x="3915984" y="2821214"/>
            <a:chExt cx="958524" cy="1291373"/>
          </a:xfrm>
        </p:grpSpPr>
        <p:sp>
          <p:nvSpPr>
            <p:cNvPr id="966" name="Google Shape;966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0" name="Google Shape;980;p22"/>
          <p:cNvGrpSpPr/>
          <p:nvPr/>
        </p:nvGrpSpPr>
        <p:grpSpPr>
          <a:xfrm rot="1876612">
            <a:off x="1119568" y="6255182"/>
            <a:ext cx="275904" cy="270948"/>
            <a:chOff x="1971300" y="3409475"/>
            <a:chExt cx="101600" cy="99775"/>
          </a:xfrm>
        </p:grpSpPr>
        <p:sp>
          <p:nvSpPr>
            <p:cNvPr id="981" name="Google Shape;981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4" name="Google Shape;984;p22"/>
          <p:cNvGrpSpPr/>
          <p:nvPr/>
        </p:nvGrpSpPr>
        <p:grpSpPr>
          <a:xfrm rot="1876612">
            <a:off x="546580" y="5785588"/>
            <a:ext cx="275904" cy="270880"/>
            <a:chOff x="1655100" y="3332725"/>
            <a:chExt cx="101600" cy="99750"/>
          </a:xfrm>
        </p:grpSpPr>
        <p:sp>
          <p:nvSpPr>
            <p:cNvPr id="985" name="Google Shape;985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8" name="Google Shape;988;p22"/>
          <p:cNvGrpSpPr/>
          <p:nvPr/>
        </p:nvGrpSpPr>
        <p:grpSpPr>
          <a:xfrm rot="-1865178" flipH="1">
            <a:off x="10794623" y="6253771"/>
            <a:ext cx="275903" cy="270948"/>
            <a:chOff x="1971300" y="3409475"/>
            <a:chExt cx="101600" cy="99775"/>
          </a:xfrm>
        </p:grpSpPr>
        <p:sp>
          <p:nvSpPr>
            <p:cNvPr id="989" name="Google Shape;989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2" name="Google Shape;992;p22"/>
          <p:cNvGrpSpPr/>
          <p:nvPr/>
        </p:nvGrpSpPr>
        <p:grpSpPr>
          <a:xfrm rot="-1865178" flipH="1">
            <a:off x="11367346" y="5785580"/>
            <a:ext cx="275903" cy="270880"/>
            <a:chOff x="1655100" y="3332725"/>
            <a:chExt cx="101600" cy="99750"/>
          </a:xfrm>
        </p:grpSpPr>
        <p:sp>
          <p:nvSpPr>
            <p:cNvPr id="993" name="Google Shape;993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6" name="Google Shape;996;p22"/>
          <p:cNvGrpSpPr/>
          <p:nvPr/>
        </p:nvGrpSpPr>
        <p:grpSpPr>
          <a:xfrm flipH="1">
            <a:off x="496310" y="6296249"/>
            <a:ext cx="189436" cy="186000"/>
            <a:chOff x="1655100" y="3332725"/>
            <a:chExt cx="101600" cy="99750"/>
          </a:xfrm>
        </p:grpSpPr>
        <p:sp>
          <p:nvSpPr>
            <p:cNvPr id="997" name="Google Shape;997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0" name="Google Shape;1000;p22"/>
          <p:cNvGrpSpPr/>
          <p:nvPr/>
        </p:nvGrpSpPr>
        <p:grpSpPr>
          <a:xfrm flipH="1">
            <a:off x="11549310" y="6392067"/>
            <a:ext cx="189436" cy="186000"/>
            <a:chOff x="1655100" y="3332725"/>
            <a:chExt cx="101600" cy="99750"/>
          </a:xfrm>
        </p:grpSpPr>
        <p:sp>
          <p:nvSpPr>
            <p:cNvPr id="1001" name="Google Shape;1001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6EB0D8-D049-4A31-8F2D-814DBCEBC8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7D73C6-6C2F-48CB-8888-B8D11C5DB6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/>
          <p:nvPr/>
        </p:nvSpPr>
        <p:spPr>
          <a:xfrm>
            <a:off x="390800" y="1478733"/>
            <a:ext cx="57052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4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4"/>
          <p:cNvSpPr/>
          <p:nvPr/>
        </p:nvSpPr>
        <p:spPr>
          <a:xfrm>
            <a:off x="-76400" y="4748668"/>
            <a:ext cx="12344703" cy="1491667"/>
          </a:xfrm>
          <a:custGeom>
            <a:avLst/>
            <a:gdLst/>
            <a:ahLst/>
            <a:cxnLst/>
            <a:rect l="l" t="t" r="r" b="b"/>
            <a:pathLst>
              <a:path w="182452" h="44750" extrusionOk="0">
                <a:moveTo>
                  <a:pt x="180955" y="0"/>
                </a:moveTo>
                <a:cubicBezTo>
                  <a:pt x="173056" y="0"/>
                  <a:pt x="162321" y="12616"/>
                  <a:pt x="158505" y="14928"/>
                </a:cubicBezTo>
                <a:cubicBezTo>
                  <a:pt x="158042" y="15208"/>
                  <a:pt x="157561" y="15333"/>
                  <a:pt x="157062" y="15333"/>
                </a:cubicBezTo>
                <a:cubicBezTo>
                  <a:pt x="153193" y="15333"/>
                  <a:pt x="148279" y="7826"/>
                  <a:pt x="142422" y="7629"/>
                </a:cubicBezTo>
                <a:cubicBezTo>
                  <a:pt x="142353" y="7627"/>
                  <a:pt x="142285" y="7626"/>
                  <a:pt x="142216" y="7626"/>
                </a:cubicBezTo>
                <a:cubicBezTo>
                  <a:pt x="135645" y="7626"/>
                  <a:pt x="127738" y="18007"/>
                  <a:pt x="123421" y="18310"/>
                </a:cubicBezTo>
                <a:cubicBezTo>
                  <a:pt x="123231" y="18324"/>
                  <a:pt x="123046" y="18330"/>
                  <a:pt x="122865" y="18330"/>
                </a:cubicBezTo>
                <a:cubicBezTo>
                  <a:pt x="119003" y="18330"/>
                  <a:pt x="117230" y="15384"/>
                  <a:pt x="108874" y="15384"/>
                </a:cubicBezTo>
                <a:cubicBezTo>
                  <a:pt x="108675" y="15384"/>
                  <a:pt x="108471" y="15386"/>
                  <a:pt x="108264" y="15389"/>
                </a:cubicBezTo>
                <a:cubicBezTo>
                  <a:pt x="98979" y="15541"/>
                  <a:pt x="97089" y="19696"/>
                  <a:pt x="89848" y="20003"/>
                </a:cubicBezTo>
                <a:cubicBezTo>
                  <a:pt x="89601" y="20013"/>
                  <a:pt x="89362" y="20018"/>
                  <a:pt x="89131" y="20018"/>
                </a:cubicBezTo>
                <a:cubicBezTo>
                  <a:pt x="82605" y="20018"/>
                  <a:pt x="82357" y="15971"/>
                  <a:pt x="70803" y="15081"/>
                </a:cubicBezTo>
                <a:cubicBezTo>
                  <a:pt x="69484" y="14979"/>
                  <a:pt x="68323" y="14933"/>
                  <a:pt x="67290" y="14933"/>
                </a:cubicBezTo>
                <a:cubicBezTo>
                  <a:pt x="58956" y="14933"/>
                  <a:pt x="59040" y="17916"/>
                  <a:pt x="53024" y="18464"/>
                </a:cubicBezTo>
                <a:cubicBezTo>
                  <a:pt x="52488" y="18512"/>
                  <a:pt x="52003" y="18535"/>
                  <a:pt x="51561" y="18535"/>
                </a:cubicBezTo>
                <a:cubicBezTo>
                  <a:pt x="46435" y="18535"/>
                  <a:pt x="47139" y="15480"/>
                  <a:pt x="41027" y="14772"/>
                </a:cubicBezTo>
                <a:cubicBezTo>
                  <a:pt x="40283" y="14686"/>
                  <a:pt x="39607" y="14648"/>
                  <a:pt x="38983" y="14648"/>
                </a:cubicBezTo>
                <a:cubicBezTo>
                  <a:pt x="34432" y="14648"/>
                  <a:pt x="32633" y="16665"/>
                  <a:pt x="27183" y="16665"/>
                </a:cubicBezTo>
                <a:cubicBezTo>
                  <a:pt x="26714" y="16665"/>
                  <a:pt x="26218" y="16650"/>
                  <a:pt x="25691" y="16618"/>
                </a:cubicBezTo>
                <a:cubicBezTo>
                  <a:pt x="18197" y="16157"/>
                  <a:pt x="15082" y="10773"/>
                  <a:pt x="9711" y="7628"/>
                </a:cubicBezTo>
                <a:cubicBezTo>
                  <a:pt x="7008" y="6046"/>
                  <a:pt x="4566" y="5653"/>
                  <a:pt x="2807" y="5653"/>
                </a:cubicBezTo>
                <a:cubicBezTo>
                  <a:pt x="1071" y="5653"/>
                  <a:pt x="1" y="6036"/>
                  <a:pt x="1" y="6036"/>
                </a:cubicBezTo>
                <a:lnTo>
                  <a:pt x="1" y="44750"/>
                </a:lnTo>
                <a:lnTo>
                  <a:pt x="182451" y="44750"/>
                </a:lnTo>
                <a:lnTo>
                  <a:pt x="182451" y="165"/>
                </a:lnTo>
                <a:cubicBezTo>
                  <a:pt x="181966" y="53"/>
                  <a:pt x="181467" y="0"/>
                  <a:pt x="180955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4"/>
          <p:cNvSpPr/>
          <p:nvPr/>
        </p:nvSpPr>
        <p:spPr>
          <a:xfrm>
            <a:off x="-76399" y="5079402"/>
            <a:ext cx="12344905" cy="1491733"/>
          </a:xfrm>
          <a:custGeom>
            <a:avLst/>
            <a:gdLst/>
            <a:ahLst/>
            <a:cxnLst/>
            <a:rect l="l" t="t" r="r" b="b"/>
            <a:pathLst>
              <a:path w="182455" h="44752" extrusionOk="0">
                <a:moveTo>
                  <a:pt x="180957" y="1"/>
                </a:moveTo>
                <a:cubicBezTo>
                  <a:pt x="173058" y="1"/>
                  <a:pt x="162324" y="12617"/>
                  <a:pt x="158505" y="14929"/>
                </a:cubicBezTo>
                <a:cubicBezTo>
                  <a:pt x="158042" y="15210"/>
                  <a:pt x="157561" y="15335"/>
                  <a:pt x="157062" y="15335"/>
                </a:cubicBezTo>
                <a:cubicBezTo>
                  <a:pt x="153193" y="15335"/>
                  <a:pt x="148279" y="7828"/>
                  <a:pt x="142422" y="7632"/>
                </a:cubicBezTo>
                <a:cubicBezTo>
                  <a:pt x="142353" y="7630"/>
                  <a:pt x="142284" y="7628"/>
                  <a:pt x="142215" y="7628"/>
                </a:cubicBezTo>
                <a:cubicBezTo>
                  <a:pt x="135644" y="7628"/>
                  <a:pt x="127737" y="18009"/>
                  <a:pt x="123421" y="18313"/>
                </a:cubicBezTo>
                <a:cubicBezTo>
                  <a:pt x="123231" y="18327"/>
                  <a:pt x="123046" y="18333"/>
                  <a:pt x="122865" y="18333"/>
                </a:cubicBezTo>
                <a:cubicBezTo>
                  <a:pt x="119003" y="18333"/>
                  <a:pt x="117230" y="15386"/>
                  <a:pt x="108874" y="15386"/>
                </a:cubicBezTo>
                <a:cubicBezTo>
                  <a:pt x="108674" y="15386"/>
                  <a:pt x="108471" y="15387"/>
                  <a:pt x="108264" y="15391"/>
                </a:cubicBezTo>
                <a:cubicBezTo>
                  <a:pt x="98979" y="15544"/>
                  <a:pt x="97089" y="19698"/>
                  <a:pt x="89848" y="20005"/>
                </a:cubicBezTo>
                <a:cubicBezTo>
                  <a:pt x="89600" y="20015"/>
                  <a:pt x="89360" y="20020"/>
                  <a:pt x="89128" y="20020"/>
                </a:cubicBezTo>
                <a:cubicBezTo>
                  <a:pt x="82605" y="20020"/>
                  <a:pt x="82355" y="15974"/>
                  <a:pt x="70803" y="15082"/>
                </a:cubicBezTo>
                <a:cubicBezTo>
                  <a:pt x="69485" y="14981"/>
                  <a:pt x="68323" y="14935"/>
                  <a:pt x="67291" y="14935"/>
                </a:cubicBezTo>
                <a:cubicBezTo>
                  <a:pt x="58956" y="14935"/>
                  <a:pt x="59040" y="17919"/>
                  <a:pt x="53024" y="18466"/>
                </a:cubicBezTo>
                <a:cubicBezTo>
                  <a:pt x="52488" y="18515"/>
                  <a:pt x="52004" y="18538"/>
                  <a:pt x="51563" y="18538"/>
                </a:cubicBezTo>
                <a:cubicBezTo>
                  <a:pt x="46435" y="18538"/>
                  <a:pt x="47140" y="15483"/>
                  <a:pt x="41027" y="14774"/>
                </a:cubicBezTo>
                <a:cubicBezTo>
                  <a:pt x="40283" y="14688"/>
                  <a:pt x="39607" y="14650"/>
                  <a:pt x="38983" y="14650"/>
                </a:cubicBezTo>
                <a:cubicBezTo>
                  <a:pt x="34432" y="14650"/>
                  <a:pt x="32633" y="16667"/>
                  <a:pt x="27183" y="16667"/>
                </a:cubicBezTo>
                <a:cubicBezTo>
                  <a:pt x="26714" y="16667"/>
                  <a:pt x="26218" y="16652"/>
                  <a:pt x="25691" y="16620"/>
                </a:cubicBezTo>
                <a:cubicBezTo>
                  <a:pt x="18197" y="16157"/>
                  <a:pt x="15082" y="10776"/>
                  <a:pt x="9711" y="7630"/>
                </a:cubicBezTo>
                <a:cubicBezTo>
                  <a:pt x="7007" y="6047"/>
                  <a:pt x="4565" y="5654"/>
                  <a:pt x="2806" y="5654"/>
                </a:cubicBezTo>
                <a:cubicBezTo>
                  <a:pt x="1071" y="5654"/>
                  <a:pt x="1" y="6036"/>
                  <a:pt x="1" y="6036"/>
                </a:cubicBezTo>
                <a:lnTo>
                  <a:pt x="1" y="44751"/>
                </a:lnTo>
                <a:lnTo>
                  <a:pt x="182455" y="44751"/>
                </a:lnTo>
                <a:lnTo>
                  <a:pt x="182455" y="166"/>
                </a:lnTo>
                <a:cubicBezTo>
                  <a:pt x="181969" y="54"/>
                  <a:pt x="181469" y="1"/>
                  <a:pt x="180957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2" name="Google Shape;152;p4"/>
          <p:cNvGrpSpPr/>
          <p:nvPr/>
        </p:nvGrpSpPr>
        <p:grpSpPr>
          <a:xfrm>
            <a:off x="-76400" y="5410202"/>
            <a:ext cx="12344703" cy="1491733"/>
            <a:chOff x="-57300" y="4057651"/>
            <a:chExt cx="9258527" cy="1118800"/>
          </a:xfrm>
        </p:grpSpPr>
        <p:sp>
          <p:nvSpPr>
            <p:cNvPr id="153" name="Google Shape;153;p4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747050" y="479632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" name="Google Shape;155;p4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6" name="Google Shape;156;p4"/>
          <p:cNvSpPr txBox="1">
            <a:spLocks noGrp="1"/>
          </p:cNvSpPr>
          <p:nvPr>
            <p:ph type="body" idx="1"/>
          </p:nvPr>
        </p:nvSpPr>
        <p:spPr>
          <a:xfrm>
            <a:off x="960000" y="1638233"/>
            <a:ext cx="4754800" cy="34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65"/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/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/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/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/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/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/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/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/>
            </a:lvl9pPr>
          </a:lstStyle>
          <a:p/>
        </p:txBody>
      </p:sp>
      <p:grpSp>
        <p:nvGrpSpPr>
          <p:cNvPr id="157" name="Google Shape;157;p4"/>
          <p:cNvGrpSpPr/>
          <p:nvPr/>
        </p:nvGrpSpPr>
        <p:grpSpPr>
          <a:xfrm>
            <a:off x="755033" y="5211193"/>
            <a:ext cx="753337" cy="1109484"/>
            <a:chOff x="5515450" y="3969050"/>
            <a:chExt cx="439725" cy="645800"/>
          </a:xfrm>
        </p:grpSpPr>
        <p:sp>
          <p:nvSpPr>
            <p:cNvPr id="158" name="Google Shape;158;p4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AF605985-E6D8-49C9-A069-A73EAB496204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029C0D01-209B-4880-949B-666EDF56A81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6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6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201" name="Google Shape;201;p6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202" name="Google Shape;202;p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" name="Google Shape;207;p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208" name="Google Shape;208;p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"/>
          <p:cNvSpPr/>
          <p:nvPr/>
        </p:nvSpPr>
        <p:spPr>
          <a:xfrm flipH="1">
            <a:off x="390800" y="638333"/>
            <a:ext cx="67720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" name="Google Shape;222;p7"/>
          <p:cNvGrpSpPr/>
          <p:nvPr/>
        </p:nvGrpSpPr>
        <p:grpSpPr>
          <a:xfrm>
            <a:off x="-76399" y="4748668"/>
            <a:ext cx="12344905" cy="2153267"/>
            <a:chOff x="-57300" y="3561501"/>
            <a:chExt cx="9258679" cy="1614950"/>
          </a:xfrm>
        </p:grpSpPr>
        <p:sp>
          <p:nvSpPr>
            <p:cNvPr id="223" name="Google Shape;223;p7"/>
            <p:cNvSpPr/>
            <p:nvPr/>
          </p:nvSpPr>
          <p:spPr>
            <a:xfrm>
              <a:off x="-57300" y="3561501"/>
              <a:ext cx="9258527" cy="1118750"/>
            </a:xfrm>
            <a:custGeom>
              <a:avLst/>
              <a:gdLst/>
              <a:ahLst/>
              <a:cxnLst/>
              <a:rect l="l" t="t" r="r" b="b"/>
              <a:pathLst>
                <a:path w="182452" h="44750" extrusionOk="0">
                  <a:moveTo>
                    <a:pt x="180955" y="0"/>
                  </a:moveTo>
                  <a:cubicBezTo>
                    <a:pt x="173056" y="0"/>
                    <a:pt x="162321" y="12616"/>
                    <a:pt x="158505" y="14928"/>
                  </a:cubicBezTo>
                  <a:cubicBezTo>
                    <a:pt x="158042" y="15208"/>
                    <a:pt x="157561" y="15333"/>
                    <a:pt x="157062" y="15333"/>
                  </a:cubicBezTo>
                  <a:cubicBezTo>
                    <a:pt x="153193" y="15333"/>
                    <a:pt x="148279" y="7826"/>
                    <a:pt x="142422" y="7629"/>
                  </a:cubicBezTo>
                  <a:cubicBezTo>
                    <a:pt x="142353" y="7627"/>
                    <a:pt x="142285" y="7626"/>
                    <a:pt x="142216" y="7626"/>
                  </a:cubicBezTo>
                  <a:cubicBezTo>
                    <a:pt x="135645" y="7626"/>
                    <a:pt x="127738" y="18007"/>
                    <a:pt x="123421" y="18310"/>
                  </a:cubicBezTo>
                  <a:cubicBezTo>
                    <a:pt x="123231" y="18324"/>
                    <a:pt x="123046" y="18330"/>
                    <a:pt x="122865" y="18330"/>
                  </a:cubicBezTo>
                  <a:cubicBezTo>
                    <a:pt x="119003" y="18330"/>
                    <a:pt x="117230" y="15384"/>
                    <a:pt x="108874" y="15384"/>
                  </a:cubicBezTo>
                  <a:cubicBezTo>
                    <a:pt x="108675" y="15384"/>
                    <a:pt x="108471" y="15386"/>
                    <a:pt x="108264" y="15389"/>
                  </a:cubicBezTo>
                  <a:cubicBezTo>
                    <a:pt x="98979" y="15541"/>
                    <a:pt x="97089" y="19696"/>
                    <a:pt x="89848" y="20003"/>
                  </a:cubicBezTo>
                  <a:cubicBezTo>
                    <a:pt x="89601" y="20013"/>
                    <a:pt x="89362" y="20018"/>
                    <a:pt x="89131" y="20018"/>
                  </a:cubicBezTo>
                  <a:cubicBezTo>
                    <a:pt x="82605" y="20018"/>
                    <a:pt x="82357" y="15971"/>
                    <a:pt x="70803" y="15081"/>
                  </a:cubicBezTo>
                  <a:cubicBezTo>
                    <a:pt x="69484" y="14979"/>
                    <a:pt x="68323" y="14933"/>
                    <a:pt x="67290" y="14933"/>
                  </a:cubicBezTo>
                  <a:cubicBezTo>
                    <a:pt x="58956" y="14933"/>
                    <a:pt x="59040" y="17916"/>
                    <a:pt x="53024" y="18464"/>
                  </a:cubicBezTo>
                  <a:cubicBezTo>
                    <a:pt x="52488" y="18512"/>
                    <a:pt x="52003" y="18535"/>
                    <a:pt x="51561" y="18535"/>
                  </a:cubicBezTo>
                  <a:cubicBezTo>
                    <a:pt x="46435" y="18535"/>
                    <a:pt x="47139" y="15480"/>
                    <a:pt x="41027" y="14772"/>
                  </a:cubicBezTo>
                  <a:cubicBezTo>
                    <a:pt x="40283" y="14686"/>
                    <a:pt x="39607" y="14648"/>
                    <a:pt x="38983" y="14648"/>
                  </a:cubicBezTo>
                  <a:cubicBezTo>
                    <a:pt x="34432" y="14648"/>
                    <a:pt x="32633" y="16665"/>
                    <a:pt x="27183" y="16665"/>
                  </a:cubicBezTo>
                  <a:cubicBezTo>
                    <a:pt x="26714" y="16665"/>
                    <a:pt x="26218" y="16650"/>
                    <a:pt x="25691" y="16618"/>
                  </a:cubicBezTo>
                  <a:cubicBezTo>
                    <a:pt x="18197" y="16157"/>
                    <a:pt x="15082" y="10773"/>
                    <a:pt x="9711" y="7628"/>
                  </a:cubicBezTo>
                  <a:cubicBezTo>
                    <a:pt x="7008" y="6046"/>
                    <a:pt x="4566" y="5653"/>
                    <a:pt x="2807" y="5653"/>
                  </a:cubicBezTo>
                  <a:cubicBezTo>
                    <a:pt x="1071" y="5653"/>
                    <a:pt x="1" y="6036"/>
                    <a:pt x="1" y="6036"/>
                  </a:cubicBezTo>
                  <a:lnTo>
                    <a:pt x="1" y="44750"/>
                  </a:lnTo>
                  <a:lnTo>
                    <a:pt x="182451" y="44750"/>
                  </a:lnTo>
                  <a:lnTo>
                    <a:pt x="182451" y="165"/>
                  </a:lnTo>
                  <a:cubicBezTo>
                    <a:pt x="181966" y="53"/>
                    <a:pt x="181467" y="0"/>
                    <a:pt x="180955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-57300" y="3809551"/>
              <a:ext cx="9258679" cy="1118800"/>
            </a:xfrm>
            <a:custGeom>
              <a:avLst/>
              <a:gdLst/>
              <a:ahLst/>
              <a:cxnLst/>
              <a:rect l="l" t="t" r="r" b="b"/>
              <a:pathLst>
                <a:path w="182455" h="44752" extrusionOk="0">
                  <a:moveTo>
                    <a:pt x="180957" y="1"/>
                  </a:moveTo>
                  <a:cubicBezTo>
                    <a:pt x="173058" y="1"/>
                    <a:pt x="162324" y="12617"/>
                    <a:pt x="158505" y="14929"/>
                  </a:cubicBezTo>
                  <a:cubicBezTo>
                    <a:pt x="158042" y="15210"/>
                    <a:pt x="157561" y="15335"/>
                    <a:pt x="157062" y="15335"/>
                  </a:cubicBezTo>
                  <a:cubicBezTo>
                    <a:pt x="153193" y="15335"/>
                    <a:pt x="148279" y="7828"/>
                    <a:pt x="142422" y="7632"/>
                  </a:cubicBezTo>
                  <a:cubicBezTo>
                    <a:pt x="142353" y="7630"/>
                    <a:pt x="142284" y="7628"/>
                    <a:pt x="142215" y="7628"/>
                  </a:cubicBezTo>
                  <a:cubicBezTo>
                    <a:pt x="135644" y="7628"/>
                    <a:pt x="127737" y="18009"/>
                    <a:pt x="123421" y="18313"/>
                  </a:cubicBezTo>
                  <a:cubicBezTo>
                    <a:pt x="123231" y="18327"/>
                    <a:pt x="123046" y="18333"/>
                    <a:pt x="122865" y="18333"/>
                  </a:cubicBezTo>
                  <a:cubicBezTo>
                    <a:pt x="119003" y="18333"/>
                    <a:pt x="117230" y="15386"/>
                    <a:pt x="108874" y="15386"/>
                  </a:cubicBezTo>
                  <a:cubicBezTo>
                    <a:pt x="108674" y="15386"/>
                    <a:pt x="108471" y="15387"/>
                    <a:pt x="108264" y="15391"/>
                  </a:cubicBezTo>
                  <a:cubicBezTo>
                    <a:pt x="98979" y="15544"/>
                    <a:pt x="97089" y="19698"/>
                    <a:pt x="89848" y="20005"/>
                  </a:cubicBezTo>
                  <a:cubicBezTo>
                    <a:pt x="89600" y="20015"/>
                    <a:pt x="89360" y="20020"/>
                    <a:pt x="89128" y="20020"/>
                  </a:cubicBezTo>
                  <a:cubicBezTo>
                    <a:pt x="82605" y="20020"/>
                    <a:pt x="82355" y="15974"/>
                    <a:pt x="70803" y="15082"/>
                  </a:cubicBezTo>
                  <a:cubicBezTo>
                    <a:pt x="69485" y="14981"/>
                    <a:pt x="68323" y="14935"/>
                    <a:pt x="67291" y="14935"/>
                  </a:cubicBezTo>
                  <a:cubicBezTo>
                    <a:pt x="58956" y="14935"/>
                    <a:pt x="59040" y="17919"/>
                    <a:pt x="53024" y="18466"/>
                  </a:cubicBezTo>
                  <a:cubicBezTo>
                    <a:pt x="52488" y="18515"/>
                    <a:pt x="52004" y="18538"/>
                    <a:pt x="51563" y="18538"/>
                  </a:cubicBezTo>
                  <a:cubicBezTo>
                    <a:pt x="46435" y="18538"/>
                    <a:pt x="47140" y="15483"/>
                    <a:pt x="41027" y="14774"/>
                  </a:cubicBezTo>
                  <a:cubicBezTo>
                    <a:pt x="40283" y="14688"/>
                    <a:pt x="39607" y="14650"/>
                    <a:pt x="38983" y="14650"/>
                  </a:cubicBezTo>
                  <a:cubicBezTo>
                    <a:pt x="34432" y="14650"/>
                    <a:pt x="32633" y="16667"/>
                    <a:pt x="27183" y="16667"/>
                  </a:cubicBezTo>
                  <a:cubicBezTo>
                    <a:pt x="26714" y="16667"/>
                    <a:pt x="26218" y="16652"/>
                    <a:pt x="25691" y="16620"/>
                  </a:cubicBezTo>
                  <a:cubicBezTo>
                    <a:pt x="18197" y="16157"/>
                    <a:pt x="15082" y="10776"/>
                    <a:pt x="9711" y="7630"/>
                  </a:cubicBezTo>
                  <a:cubicBezTo>
                    <a:pt x="7007" y="6047"/>
                    <a:pt x="4565" y="5654"/>
                    <a:pt x="2806" y="5654"/>
                  </a:cubicBezTo>
                  <a:cubicBezTo>
                    <a:pt x="1071" y="5654"/>
                    <a:pt x="1" y="6036"/>
                    <a:pt x="1" y="6036"/>
                  </a:cubicBezTo>
                  <a:lnTo>
                    <a:pt x="1" y="44751"/>
                  </a:lnTo>
                  <a:lnTo>
                    <a:pt x="182455" y="44751"/>
                  </a:lnTo>
                  <a:lnTo>
                    <a:pt x="182455" y="166"/>
                  </a:lnTo>
                  <a:cubicBezTo>
                    <a:pt x="181969" y="54"/>
                    <a:pt x="181469" y="1"/>
                    <a:pt x="1809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6" name="Google Shape;226;p7"/>
            <p:cNvGrpSpPr/>
            <p:nvPr/>
          </p:nvGrpSpPr>
          <p:grpSpPr>
            <a:xfrm>
              <a:off x="469425" y="4030912"/>
              <a:ext cx="8456252" cy="945053"/>
              <a:chOff x="469425" y="4030912"/>
              <a:chExt cx="8456252" cy="945053"/>
            </a:xfrm>
          </p:grpSpPr>
          <p:grpSp>
            <p:nvGrpSpPr>
              <p:cNvPr id="227" name="Google Shape;227;p7"/>
              <p:cNvGrpSpPr/>
              <p:nvPr/>
            </p:nvGrpSpPr>
            <p:grpSpPr>
              <a:xfrm>
                <a:off x="8423996" y="4030912"/>
                <a:ext cx="239507" cy="102499"/>
                <a:chOff x="1852125" y="2937450"/>
                <a:chExt cx="145925" cy="62450"/>
              </a:xfrm>
            </p:grpSpPr>
            <p:sp>
              <p:nvSpPr>
                <p:cNvPr id="228" name="Google Shape;228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" name="Google Shape;229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30" name="Google Shape;230;p7"/>
              <p:cNvSpPr/>
              <p:nvPr/>
            </p:nvSpPr>
            <p:spPr>
              <a:xfrm>
                <a:off x="742900" y="4752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>
                <a:off x="469425" y="4608037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7"/>
              <p:cNvSpPr/>
              <p:nvPr/>
            </p:nvSpPr>
            <p:spPr>
              <a:xfrm>
                <a:off x="3555688" y="4759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8499800" y="484394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7"/>
              <p:cNvSpPr/>
              <p:nvPr/>
            </p:nvSpPr>
            <p:spPr>
              <a:xfrm>
                <a:off x="8652200" y="4680262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35" name="Google Shape;235;p7"/>
              <p:cNvGrpSpPr/>
              <p:nvPr/>
            </p:nvGrpSpPr>
            <p:grpSpPr>
              <a:xfrm>
                <a:off x="1114896" y="4067474"/>
                <a:ext cx="239507" cy="102499"/>
                <a:chOff x="1852125" y="2937450"/>
                <a:chExt cx="145925" cy="62450"/>
              </a:xfrm>
            </p:grpSpPr>
            <p:sp>
              <p:nvSpPr>
                <p:cNvPr id="236" name="Google Shape;236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" name="Google Shape;237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" name="Google Shape;238;p7"/>
              <p:cNvGrpSpPr/>
              <p:nvPr/>
            </p:nvGrpSpPr>
            <p:grpSpPr>
              <a:xfrm flipH="1">
                <a:off x="3396771" y="4261562"/>
                <a:ext cx="239507" cy="102499"/>
                <a:chOff x="1852125" y="2937450"/>
                <a:chExt cx="145925" cy="62450"/>
              </a:xfrm>
            </p:grpSpPr>
            <p:sp>
              <p:nvSpPr>
                <p:cNvPr id="239" name="Google Shape;239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" name="Google Shape;240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960000" y="927567"/>
            <a:ext cx="56084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2" name="Google Shape;242;p7"/>
          <p:cNvSpPr txBox="1">
            <a:spLocks noGrp="1"/>
          </p:cNvSpPr>
          <p:nvPr>
            <p:ph type="body" idx="1"/>
          </p:nvPr>
        </p:nvSpPr>
        <p:spPr>
          <a:xfrm>
            <a:off x="960000" y="1943033"/>
            <a:ext cx="5608400" cy="2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7274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Open Sans"/>
              <a:buChar char="●"/>
              <a:defRPr sz="1865">
                <a:solidFill>
                  <a:srgbClr val="434343"/>
                </a:solidFill>
              </a:defRPr>
            </a:lvl1pPr>
            <a:lvl2pPr marL="1219200" lvl="1" indent="-3727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828800" lvl="2" indent="-3727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2438400" lvl="3" indent="-3727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3048000" lvl="4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3657600" lvl="5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4267200" lvl="6" indent="-3638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4876800" lvl="7" indent="-3638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5486400" lvl="8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>
            <a:spLocks noGrp="1"/>
          </p:cNvSpPr>
          <p:nvPr>
            <p:ph type="title"/>
          </p:nvPr>
        </p:nvSpPr>
        <p:spPr>
          <a:xfrm>
            <a:off x="2541867" y="4684200"/>
            <a:ext cx="710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310" name="Google Shape;310;p10"/>
          <p:cNvGrpSpPr/>
          <p:nvPr/>
        </p:nvGrpSpPr>
        <p:grpSpPr>
          <a:xfrm>
            <a:off x="-43933" y="5601836"/>
            <a:ext cx="12279884" cy="1300113"/>
            <a:chOff x="-32950" y="4201376"/>
            <a:chExt cx="9209913" cy="975085"/>
          </a:xfrm>
        </p:grpSpPr>
        <p:sp>
          <p:nvSpPr>
            <p:cNvPr id="311" name="Google Shape;311;p10"/>
            <p:cNvSpPr/>
            <p:nvPr/>
          </p:nvSpPr>
          <p:spPr>
            <a:xfrm flipH="1">
              <a:off x="65236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8635600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-329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0"/>
            <p:cNvSpPr/>
            <p:nvPr/>
          </p:nvSpPr>
          <p:spPr>
            <a:xfrm flipH="1">
              <a:off x="230813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8287275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3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3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4" name="Google Shape;354;p13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355" name="Google Shape;355;p13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3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3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8" name="Google Shape;358;p13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359" name="Google Shape;359;p13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13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" name="Google Shape;371;p13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3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3" name="Google Shape;373;p13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/>
          <p:nvPr/>
        </p:nvSpPr>
        <p:spPr>
          <a:xfrm>
            <a:off x="2417900" y="1478733"/>
            <a:ext cx="9383200" cy="2438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16"/>
          <p:cNvSpPr/>
          <p:nvPr/>
        </p:nvSpPr>
        <p:spPr>
          <a:xfrm>
            <a:off x="390800" y="4095528"/>
            <a:ext cx="9388000" cy="2438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16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1" name="Google Shape;401;p16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402" name="Google Shape;402;p1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5" name="Google Shape;405;p1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406" name="Google Shape;406;p1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1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8" name="Google Shape;418;p1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0" name="Google Shape;420;p16"/>
          <p:cNvSpPr txBox="1">
            <a:spLocks noGrp="1"/>
          </p:cNvSpPr>
          <p:nvPr>
            <p:ph type="subTitle" idx="1"/>
          </p:nvPr>
        </p:nvSpPr>
        <p:spPr>
          <a:xfrm>
            <a:off x="3434020" y="1966333"/>
            <a:ext cx="634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1" name="Google Shape;421;p16"/>
          <p:cNvSpPr txBox="1">
            <a:spLocks noGrp="1"/>
          </p:cNvSpPr>
          <p:nvPr>
            <p:ph type="subTitle" idx="2"/>
          </p:nvPr>
        </p:nvSpPr>
        <p:spPr>
          <a:xfrm>
            <a:off x="2417987" y="4547000"/>
            <a:ext cx="634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2" name="Google Shape;422;p16"/>
          <p:cNvSpPr txBox="1">
            <a:spLocks noGrp="1"/>
          </p:cNvSpPr>
          <p:nvPr>
            <p:ph type="subTitle" idx="3"/>
          </p:nvPr>
        </p:nvSpPr>
        <p:spPr>
          <a:xfrm>
            <a:off x="3433993" y="2575933"/>
            <a:ext cx="634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16"/>
          <p:cNvSpPr txBox="1">
            <a:spLocks noGrp="1"/>
          </p:cNvSpPr>
          <p:nvPr>
            <p:ph type="subTitle" idx="4"/>
          </p:nvPr>
        </p:nvSpPr>
        <p:spPr>
          <a:xfrm>
            <a:off x="2417993" y="5156600"/>
            <a:ext cx="634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16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19"/>
          <p:cNvGrpSpPr/>
          <p:nvPr/>
        </p:nvGrpSpPr>
        <p:grpSpPr>
          <a:xfrm>
            <a:off x="-675850" y="5795534"/>
            <a:ext cx="13562747" cy="2789516"/>
            <a:chOff x="-506887" y="4346650"/>
            <a:chExt cx="10172060" cy="2092137"/>
          </a:xfrm>
        </p:grpSpPr>
        <p:sp>
          <p:nvSpPr>
            <p:cNvPr id="565" name="Google Shape;565;p19"/>
            <p:cNvSpPr/>
            <p:nvPr/>
          </p:nvSpPr>
          <p:spPr>
            <a:xfrm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6" name="Google Shape;566;p19"/>
            <p:cNvGrpSpPr/>
            <p:nvPr/>
          </p:nvGrpSpPr>
          <p:grpSpPr>
            <a:xfrm>
              <a:off x="2523546" y="4628462"/>
              <a:ext cx="239507" cy="102499"/>
              <a:chOff x="1852125" y="2937450"/>
              <a:chExt cx="145925" cy="62450"/>
            </a:xfrm>
          </p:grpSpPr>
          <p:sp>
            <p:nvSpPr>
              <p:cNvPr id="567" name="Google Shape;567;p19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19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19"/>
            <p:cNvSpPr/>
            <p:nvPr/>
          </p:nvSpPr>
          <p:spPr>
            <a:xfrm>
              <a:off x="3369450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19"/>
            <p:cNvGrpSpPr/>
            <p:nvPr/>
          </p:nvGrpSpPr>
          <p:grpSpPr>
            <a:xfrm>
              <a:off x="5902600" y="4605399"/>
              <a:ext cx="425877" cy="300891"/>
              <a:chOff x="5597800" y="4757799"/>
              <a:chExt cx="425877" cy="300891"/>
            </a:xfrm>
          </p:grpSpPr>
          <p:sp>
            <p:nvSpPr>
              <p:cNvPr id="571" name="Google Shape;571;p19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19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73" name="Google Shape;573;p19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19"/>
          <p:cNvSpPr txBox="1">
            <a:spLocks noGrp="1"/>
          </p:cNvSpPr>
          <p:nvPr>
            <p:ph type="title"/>
          </p:nvPr>
        </p:nvSpPr>
        <p:spPr>
          <a:xfrm>
            <a:off x="960000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575" name="Google Shape;575;p19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9"/>
          <p:cNvSpPr txBox="1">
            <a:spLocks noGrp="1"/>
          </p:cNvSpPr>
          <p:nvPr>
            <p:ph type="subTitle" idx="1"/>
          </p:nvPr>
        </p:nvSpPr>
        <p:spPr>
          <a:xfrm>
            <a:off x="960000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7" name="Google Shape;577;p19"/>
          <p:cNvSpPr txBox="1">
            <a:spLocks noGrp="1"/>
          </p:cNvSpPr>
          <p:nvPr>
            <p:ph type="title" idx="3"/>
          </p:nvPr>
        </p:nvSpPr>
        <p:spPr>
          <a:xfrm>
            <a:off x="3611867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578" name="Google Shape;578;p19"/>
          <p:cNvSpPr txBox="1">
            <a:spLocks noGrp="1"/>
          </p:cNvSpPr>
          <p:nvPr>
            <p:ph type="title" idx="4" hasCustomPrompt="1"/>
          </p:nvPr>
        </p:nvSpPr>
        <p:spPr>
          <a:xfrm>
            <a:off x="3611867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9" name="Google Shape;579;p19"/>
          <p:cNvSpPr txBox="1">
            <a:spLocks noGrp="1"/>
          </p:cNvSpPr>
          <p:nvPr>
            <p:ph type="subTitle" idx="5"/>
          </p:nvPr>
        </p:nvSpPr>
        <p:spPr>
          <a:xfrm>
            <a:off x="3611867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0" name="Google Shape;580;p19"/>
          <p:cNvSpPr txBox="1">
            <a:spLocks noGrp="1"/>
          </p:cNvSpPr>
          <p:nvPr>
            <p:ph type="title" idx="6"/>
          </p:nvPr>
        </p:nvSpPr>
        <p:spPr>
          <a:xfrm>
            <a:off x="6263733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581" name="Google Shape;581;p19"/>
          <p:cNvSpPr txBox="1">
            <a:spLocks noGrp="1"/>
          </p:cNvSpPr>
          <p:nvPr>
            <p:ph type="title" idx="7" hasCustomPrompt="1"/>
          </p:nvPr>
        </p:nvSpPr>
        <p:spPr>
          <a:xfrm>
            <a:off x="6263733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9"/>
          <p:cNvSpPr txBox="1">
            <a:spLocks noGrp="1"/>
          </p:cNvSpPr>
          <p:nvPr>
            <p:ph type="subTitle" idx="8"/>
          </p:nvPr>
        </p:nvSpPr>
        <p:spPr>
          <a:xfrm>
            <a:off x="6263733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3" name="Google Shape;583;p19"/>
          <p:cNvSpPr txBox="1">
            <a:spLocks noGrp="1"/>
          </p:cNvSpPr>
          <p:nvPr>
            <p:ph type="title" idx="9"/>
          </p:nvPr>
        </p:nvSpPr>
        <p:spPr>
          <a:xfrm>
            <a:off x="8915600" y="2945784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584" name="Google Shape;584;p19"/>
          <p:cNvSpPr txBox="1">
            <a:spLocks noGrp="1"/>
          </p:cNvSpPr>
          <p:nvPr>
            <p:ph type="title" idx="13" hasCustomPrompt="1"/>
          </p:nvPr>
        </p:nvSpPr>
        <p:spPr>
          <a:xfrm>
            <a:off x="8915600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5" name="Google Shape;585;p19"/>
          <p:cNvSpPr txBox="1">
            <a:spLocks noGrp="1"/>
          </p:cNvSpPr>
          <p:nvPr>
            <p:ph type="subTitle" idx="14"/>
          </p:nvPr>
        </p:nvSpPr>
        <p:spPr>
          <a:xfrm>
            <a:off x="8915600" y="3799351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19"/>
          <p:cNvSpPr txBox="1">
            <a:spLocks noGrp="1"/>
          </p:cNvSpPr>
          <p:nvPr>
            <p:ph type="title" idx="15"/>
          </p:nvPr>
        </p:nvSpPr>
        <p:spPr>
          <a:xfrm>
            <a:off x="960000" y="548640"/>
            <a:ext cx="102720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587" name="Google Shape;587;p19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588" name="Google Shape;588;p19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9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9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1" name="Google Shape;591;p19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592" name="Google Shape;592;p19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19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19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9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9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9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9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9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9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9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9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9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4" name="Google Shape;604;p19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9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5" Type="http://schemas.openxmlformats.org/officeDocument/2006/relationships/theme" Target="../theme/theme1.xml"/><Relationship Id="rId34" Type="http://schemas.openxmlformats.org/officeDocument/2006/relationships/image" Target="../media/image8.png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7" Type="http://schemas.openxmlformats.org/officeDocument/2006/relationships/theme" Target="../theme/theme2.xml"/><Relationship Id="rId16" Type="http://schemas.openxmlformats.org/officeDocument/2006/relationships/image" Target="../media/image10.png"/><Relationship Id="rId15" Type="http://schemas.openxmlformats.org/officeDocument/2006/relationships/image" Target="../media/image9.jpeg"/><Relationship Id="rId14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.xml"/><Relationship Id="rId5" Type="http://schemas.microsoft.com/office/2007/relationships/hdphoto" Target="../media/image38.wdp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microsoft.com/office/2007/relationships/hdphoto" Target="../media/image40.wdp"/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microsoft.com/office/2007/relationships/hdphoto" Target="../media/image40.wdp"/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microsoft.com/office/2007/relationships/hdphoto" Target="../media/image40.wdp"/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41.png"/><Relationship Id="rId4" Type="http://schemas.openxmlformats.org/officeDocument/2006/relationships/image" Target="../media/image6.png"/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microsoft.com/office/2007/relationships/hdphoto" Target="../media/image45.wdp"/><Relationship Id="rId5" Type="http://schemas.openxmlformats.org/officeDocument/2006/relationships/image" Target="../media/image44.png"/><Relationship Id="rId4" Type="http://schemas.microsoft.com/office/2007/relationships/hdphoto" Target="../media/image43.wdp"/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9" Type="http://schemas.microsoft.com/office/2007/relationships/hdphoto" Target="../media/image53.wdp"/><Relationship Id="rId8" Type="http://schemas.openxmlformats.org/officeDocument/2006/relationships/image" Target="../media/image52.png"/><Relationship Id="rId7" Type="http://schemas.microsoft.com/office/2007/relationships/hdphoto" Target="../media/image51.wdp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3" Type="http://schemas.openxmlformats.org/officeDocument/2006/relationships/slideLayout" Target="../slideLayouts/slideLayout21.xml"/><Relationship Id="rId12" Type="http://schemas.openxmlformats.org/officeDocument/2006/relationships/image" Target="../media/image21.png"/><Relationship Id="rId11" Type="http://schemas.microsoft.com/office/2007/relationships/media" Target="../media/media7.wma"/><Relationship Id="rId10" Type="http://schemas.openxmlformats.org/officeDocument/2006/relationships/audio" Target="../media/media7.wma"/><Relationship Id="rId1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9" Type="http://schemas.microsoft.com/office/2007/relationships/hdphoto" Target="../media/image53.wdp"/><Relationship Id="rId8" Type="http://schemas.openxmlformats.org/officeDocument/2006/relationships/image" Target="../media/image52.png"/><Relationship Id="rId7" Type="http://schemas.microsoft.com/office/2007/relationships/hdphoto" Target="../media/image51.wdp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0" Type="http://schemas.openxmlformats.org/officeDocument/2006/relationships/slideLayout" Target="../slideLayouts/slideLayout21.xml"/><Relationship Id="rId1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55.jpeg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openxmlformats.org/officeDocument/2006/relationships/image" Target="../media/image6.png"/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openxmlformats.org/officeDocument/2006/relationships/image" Target="../media/image6.png"/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microsoft.com/office/2007/relationships/hdphoto" Target="../media/image58.wdp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openxmlformats.org/officeDocument/2006/relationships/image" Target="../media/image6.png"/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microsoft.com/office/2007/relationships/hdphoto" Target="../media/image40.wdp"/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65.png"/><Relationship Id="rId2" Type="http://schemas.microsoft.com/office/2007/relationships/media" Target="../media/media8.mp4"/><Relationship Id="rId1" Type="http://schemas.openxmlformats.org/officeDocument/2006/relationships/video" Target="../media/media8.mp4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20.GIF"/><Relationship Id="rId4" Type="http://schemas.openxmlformats.org/officeDocument/2006/relationships/image" Target="../media/image19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.xml"/><Relationship Id="rId15" Type="http://schemas.microsoft.com/office/2007/relationships/hdphoto" Target="../media/image28.wdp"/><Relationship Id="rId14" Type="http://schemas.openxmlformats.org/officeDocument/2006/relationships/image" Target="../media/image27.png"/><Relationship Id="rId13" Type="http://schemas.microsoft.com/office/2007/relationships/hdphoto" Target="../media/image26.wdp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8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image" Target="../media/image21.png"/><Relationship Id="rId7" Type="http://schemas.microsoft.com/office/2007/relationships/media" Target="../media/media9.mp3"/><Relationship Id="rId6" Type="http://schemas.openxmlformats.org/officeDocument/2006/relationships/audio" Target="../media/media9.mp3"/><Relationship Id="rId5" Type="http://schemas.microsoft.com/office/2007/relationships/hdphoto" Target="../media/image53.wdp"/><Relationship Id="rId4" Type="http://schemas.openxmlformats.org/officeDocument/2006/relationships/image" Target="../media/image52.png"/><Relationship Id="rId3" Type="http://schemas.microsoft.com/office/2007/relationships/hdphoto" Target="../media/image51.wdp"/><Relationship Id="rId2" Type="http://schemas.openxmlformats.org/officeDocument/2006/relationships/image" Target="../media/image50.png"/><Relationship Id="rId1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microsoft.com/office/2007/relationships/media" Target="../media/media10.mp3"/><Relationship Id="rId7" Type="http://schemas.openxmlformats.org/officeDocument/2006/relationships/audio" Target="../media/media10.mp3"/><Relationship Id="rId6" Type="http://schemas.microsoft.com/office/2007/relationships/hdphoto" Target="../media/image45.wdp"/><Relationship Id="rId5" Type="http://schemas.openxmlformats.org/officeDocument/2006/relationships/image" Target="../media/image44.png"/><Relationship Id="rId4" Type="http://schemas.microsoft.com/office/2007/relationships/hdphoto" Target="../media/image43.wdp"/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0" Type="http://schemas.openxmlformats.org/officeDocument/2006/relationships/slideLayout" Target="../slideLayouts/slideLayout21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media" Target="../media/media3.wma"/><Relationship Id="rId4" Type="http://schemas.openxmlformats.org/officeDocument/2006/relationships/audio" Target="../media/media3.wma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media" Target="../media/media4.wma"/><Relationship Id="rId4" Type="http://schemas.openxmlformats.org/officeDocument/2006/relationships/audio" Target="../media/media4.wma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media" Target="../media/media5.wma"/><Relationship Id="rId4" Type="http://schemas.openxmlformats.org/officeDocument/2006/relationships/audio" Target="../media/media5.wma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media" Target="../media/media6.wma"/><Relationship Id="rId4" Type="http://schemas.openxmlformats.org/officeDocument/2006/relationships/audio" Target="../media/media6.wma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openxmlformats.org/officeDocument/2006/relationships/image" Target="../media/image6.png"/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0" y="72576"/>
            <a:ext cx="11698222" cy="5956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881"/>
            <a:ext cx="12192000" cy="4926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1628" y="2261047"/>
            <a:ext cx="11168742" cy="1651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30000"/>
              </a:lnSpc>
            </a:pPr>
            <a:r>
              <a:rPr lang="en-US" sz="4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charset="0"/>
                <a:cs typeface="Times New Roman" panose="02020603050405020304" charset="0"/>
              </a:rPr>
              <a:t>NHIỆT LIỆT CHÀO MỪNG</a:t>
            </a:r>
            <a:endParaRPr lang="en-US" sz="4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CÁC THẦY CÔ GIÁO </a:t>
            </a:r>
            <a:r>
              <a:rPr lang="vi-VN" altLang="en-US" sz="32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ĐẾN DỰ GIỜ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!</a:t>
            </a:r>
            <a:endParaRPr lang="en-US" sz="3200" b="1" dirty="0">
              <a:solidFill>
                <a:schemeClr val="accent4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3139" y="3920772"/>
            <a:ext cx="7665719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 i="1">
                <a:ln>
                  <a:solidFill>
                    <a:schemeClr val="accent2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sz="3200" b="1" i="1">
                <a:ln>
                  <a:solidFill>
                    <a:schemeClr val="accent2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ôn Toán </a:t>
            </a:r>
            <a:r>
              <a:rPr lang="en-US" sz="3200" b="1" i="1" dirty="0">
                <a:ln>
                  <a:solidFill>
                    <a:schemeClr val="accent2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en-US" sz="3200" b="1" i="1" dirty="0" err="1">
                <a:ln>
                  <a:solidFill>
                    <a:schemeClr val="accent2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Lớp</a:t>
            </a:r>
            <a:r>
              <a:rPr lang="en-US" sz="3200" b="1" i="1" dirty="0">
                <a:ln>
                  <a:solidFill>
                    <a:schemeClr val="accent2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 3D</a:t>
            </a:r>
            <a:endParaRPr lang="en-US" sz="3200" b="1" i="1" dirty="0">
              <a:ln>
                <a:solidFill>
                  <a:schemeClr val="accent2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vi-VN" altLang="en-US" sz="3200" b="1" i="1" dirty="0">
                <a:ln>
                  <a:solidFill>
                    <a:schemeClr val="accent2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Giáo viên: Phạm Thị Ngân</a:t>
            </a:r>
            <a:endParaRPr lang="vi-VN" altLang="en-US" sz="3200" b="1" i="1" dirty="0">
              <a:ln>
                <a:solidFill>
                  <a:schemeClr val="accent2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44F14BB-5E8E-4CC8-BE8B-E1F7A3390155}" type="slidenum">
              <a:rPr lang="zh-CN" altLang="en-US" smtClean="0"/>
            </a:fld>
            <a:endParaRPr lang="zh-CN" altLang="en-US"/>
          </a:p>
        </p:txBody>
      </p:sp>
      <p:sp>
        <p:nvSpPr>
          <p:cNvPr id="61" name="Rectangle 60"/>
          <p:cNvSpPr/>
          <p:nvPr/>
        </p:nvSpPr>
        <p:spPr>
          <a:xfrm>
            <a:off x="3871500" y="330938"/>
            <a:ext cx="357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618" y="207639"/>
            <a:ext cx="11395758" cy="64683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3121" y="2420221"/>
            <a:ext cx="32728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5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</a:t>
            </a:r>
            <a:r>
              <a:rPr lang="vi-VN" altLang="en-US" sz="5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4</a:t>
            </a:r>
            <a:r>
              <a:rPr lang="vi-VN" alt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=</a:t>
            </a:r>
            <a:endParaRPr lang="en-US" sz="5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4667" l="5346" r="96855">
                        <a14:foregroundMark x1="24214" y1="21333" x2="29874" y2="12000"/>
                        <a14:foregroundMark x1="91195" y1="65333" x2="93396" y2="63333"/>
                        <a14:foregroundMark x1="5660" y1="53333" x2="11950" y2="41333"/>
                        <a14:foregroundMark x1="90566" y1="60667" x2="95283" y2="58000"/>
                        <a14:foregroundMark x1="74528" y1="4667" x2="74528" y2="4667"/>
                        <a14:foregroundMark x1="76730" y1="78000" x2="75786" y2="87333"/>
                        <a14:foregroundMark x1="73899" y1="94667" x2="73899" y2="94667"/>
                        <a14:foregroundMark x1="89937" y1="65333" x2="96855" y2="4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1105" y="3122929"/>
            <a:ext cx="1909703" cy="375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243" y="2392964"/>
            <a:ext cx="2542032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4  </a:t>
            </a:r>
            <a:r>
              <a:rPr 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</a:t>
            </a:r>
            <a:r>
              <a:rPr lang="vi-VN" alt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endParaRPr lang="vi-VN" sz="5000"/>
          </a:p>
        </p:txBody>
      </p:sp>
      <p:sp>
        <p:nvSpPr>
          <p:cNvPr id="6" name="TextBox 3"/>
          <p:cNvSpPr txBox="1"/>
          <p:nvPr/>
        </p:nvSpPr>
        <p:spPr>
          <a:xfrm>
            <a:off x="2891155" y="1477645"/>
            <a:ext cx="631063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5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</a:t>
            </a:r>
            <a:r>
              <a:rPr lang="vi-VN" altLang="en-US" sz="5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4</a:t>
            </a:r>
            <a:r>
              <a:rPr lang="vi-VN" alt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=</a:t>
            </a:r>
            <a:r>
              <a:rPr lang="vi-VN" alt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vi-VN" alt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21 +  7</a:t>
            </a:r>
            <a:endParaRPr lang="vi-VN" altLang="en-US" sz="5000" b="1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2823210" y="594360"/>
            <a:ext cx="792670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vi-VN" altLang="en-US" sz="5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5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</a:t>
            </a:r>
            <a:r>
              <a:rPr lang="vi-VN" altLang="en-US" sz="5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4</a:t>
            </a:r>
            <a:r>
              <a:rPr lang="vi-VN" alt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=</a:t>
            </a:r>
            <a:r>
              <a:rPr lang="vi-VN" alt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7  +  7  +  7  +  </a:t>
            </a:r>
            <a:r>
              <a:rPr lang="vi-VN" alt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endParaRPr lang="vi-VN" altLang="en-US" sz="5000" b="1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21" y="182342"/>
            <a:ext cx="11395758" cy="646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39444" y="2124150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21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49445" y="2151076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3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7247" y="2664053"/>
            <a:ext cx="201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4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42821" y="2634663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28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21" y="182342"/>
            <a:ext cx="11395758" cy="646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39444" y="2124150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21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70017" y="4149493"/>
            <a:ext cx="847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61553" y="4642264"/>
            <a:ext cx="84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56369" y="5118830"/>
            <a:ext cx="847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57186" y="5633932"/>
            <a:ext cx="847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49445" y="2151076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3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7247" y="2664053"/>
            <a:ext cx="201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4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33240" y="1053465"/>
            <a:ext cx="3063875" cy="3241040"/>
            <a:chOff x="6824" y="1659"/>
            <a:chExt cx="4825" cy="5104"/>
          </a:xfrm>
        </p:grpSpPr>
        <p:sp>
          <p:nvSpPr>
            <p:cNvPr id="3" name="TextBox 2"/>
            <p:cNvSpPr txBox="1"/>
            <p:nvPr/>
          </p:nvSpPr>
          <p:spPr>
            <a:xfrm>
              <a:off x="10073" y="1659"/>
              <a:ext cx="1391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?</a:t>
              </a:r>
              <a:endPara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099" y="2509"/>
              <a:ext cx="1365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?</a:t>
              </a:r>
              <a:endPara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79" y="4920"/>
              <a:ext cx="1571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?</a:t>
              </a:r>
              <a:endPara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48" y="5781"/>
              <a:ext cx="1332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?</a:t>
              </a:r>
              <a:endPara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24" y="1805"/>
              <a:ext cx="3224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7  x  1    </a:t>
              </a:r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50" y="2559"/>
              <a:ext cx="3198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7  x  2    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50" y="5013"/>
              <a:ext cx="3165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7</a:t>
              </a:r>
              <a:r>
                <a:rPr lang="en-US" sz="3200" b="1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  </a:t>
              </a:r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x  5    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50" y="5843"/>
              <a:ext cx="3165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7</a:t>
              </a:r>
              <a:r>
                <a:rPr lang="en-US" sz="3200" b="1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  </a:t>
              </a:r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x  6    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349445" y="4235582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7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49445" y="4735968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8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47246" y="5179639"/>
            <a:ext cx="201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9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29271" y="5681332"/>
            <a:ext cx="2236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10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42821" y="2634663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28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71500" y="330938"/>
            <a:ext cx="357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21" y="293059"/>
            <a:ext cx="11395758" cy="62718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55675" y="1256665"/>
            <a:ext cx="10391775" cy="5219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1200" cap="none" spc="0" normalizeH="0" noProof="0" dirty="0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noProof="0" dirty="0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err="1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>
                <a:ln w="22225">
                  <a:solidFill>
                    <a:srgbClr val="0033CC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 w="22225">
                <a:solidFill>
                  <a:srgbClr val="0033CC"/>
                </a:solidFill>
                <a:prstDash val="solid"/>
              </a:ln>
              <a:solidFill>
                <a:schemeClr val="bg1">
                  <a:lumMod val="10000"/>
                </a:schemeClr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2"/>
          <p:cNvSpPr txBox="1"/>
          <p:nvPr/>
        </p:nvSpPr>
        <p:spPr>
          <a:xfrm>
            <a:off x="3038475" y="584200"/>
            <a:ext cx="6225540" cy="681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</a:t>
            </a:r>
            <a:r>
              <a:rPr kumimoji="0" lang="en-US" altLang="zh-CN" sz="32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NHÓM 4:</a:t>
            </a:r>
            <a:endParaRPr kumimoji="0" lang="en-US" altLang="zh-CN" sz="32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" y="3326130"/>
            <a:ext cx="4117340" cy="2263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0" y="1791335"/>
            <a:ext cx="2374265" cy="429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21" y="183612"/>
            <a:ext cx="11395758" cy="646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39444" y="2124150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21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70017" y="4149493"/>
            <a:ext cx="847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61553" y="4642264"/>
            <a:ext cx="84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56369" y="5118830"/>
            <a:ext cx="847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57186" y="5633932"/>
            <a:ext cx="847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49445" y="2151076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3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7247" y="2664053"/>
            <a:ext cx="201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4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33240" y="1053465"/>
            <a:ext cx="3063875" cy="3241040"/>
            <a:chOff x="6824" y="1659"/>
            <a:chExt cx="4825" cy="5104"/>
          </a:xfrm>
        </p:grpSpPr>
        <p:sp>
          <p:nvSpPr>
            <p:cNvPr id="3" name="TextBox 2"/>
            <p:cNvSpPr txBox="1"/>
            <p:nvPr/>
          </p:nvSpPr>
          <p:spPr>
            <a:xfrm>
              <a:off x="10073" y="1659"/>
              <a:ext cx="1391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?</a:t>
              </a:r>
              <a:endPara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099" y="2509"/>
              <a:ext cx="1365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?</a:t>
              </a:r>
              <a:endPara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79" y="4920"/>
              <a:ext cx="1571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?</a:t>
              </a:r>
              <a:endPara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48" y="5781"/>
              <a:ext cx="1332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?</a:t>
              </a:r>
              <a:endPara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24" y="1805"/>
              <a:ext cx="3224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7  x  1    </a:t>
              </a:r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50" y="2559"/>
              <a:ext cx="3198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7  </a:t>
              </a:r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x  2    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50" y="5013"/>
              <a:ext cx="3165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7</a:t>
              </a:r>
              <a:r>
                <a:rPr lang="en-US" sz="3200" b="1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  </a:t>
              </a:r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x  5    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50" y="5843"/>
              <a:ext cx="3165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7</a:t>
              </a:r>
              <a:r>
                <a:rPr lang="en-US" sz="3200" b="1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  </a:t>
              </a:r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x  6    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349445" y="4235582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7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49445" y="4735968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8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47246" y="5179639"/>
            <a:ext cx="201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9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29271" y="5681332"/>
            <a:ext cx="2236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10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42821" y="2634663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28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33240" y="1127125"/>
            <a:ext cx="2072005" cy="3145155"/>
            <a:chOff x="6824" y="1775"/>
            <a:chExt cx="3263" cy="4953"/>
          </a:xfrm>
        </p:grpSpPr>
        <p:sp>
          <p:nvSpPr>
            <p:cNvPr id="5" name="TextBox 27"/>
            <p:cNvSpPr txBox="1"/>
            <p:nvPr/>
          </p:nvSpPr>
          <p:spPr>
            <a:xfrm>
              <a:off x="6824" y="1775"/>
              <a:ext cx="3224" cy="9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chemeClr val="accent1">
                      <a:lumMod val="75000"/>
                    </a:schemeClr>
                  </a:solidFill>
                </a:rPr>
                <a:t>7  x  1    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TextBox 27"/>
            <p:cNvSpPr txBox="1"/>
            <p:nvPr/>
          </p:nvSpPr>
          <p:spPr>
            <a:xfrm>
              <a:off x="6825" y="2540"/>
              <a:ext cx="3224" cy="91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>
                    <a:solidFill>
                      <a:srgbClr val="002060"/>
                    </a:solidFill>
                  </a:ln>
                  <a:solidFill>
                    <a:schemeClr val="accent1">
                      <a:lumMod val="75000"/>
                    </a:schemeClr>
                  </a:solidFill>
                </a:rPr>
                <a:t>7  x  2    </a:t>
              </a:r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chemeClr val="accent1">
                      <a:lumMod val="75000"/>
                    </a:schemeClr>
                  </a:solidFill>
                </a:rPr>
                <a:t>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7" name="TextBox 27"/>
            <p:cNvSpPr txBox="1"/>
            <p:nvPr/>
          </p:nvSpPr>
          <p:spPr>
            <a:xfrm>
              <a:off x="6863" y="5011"/>
              <a:ext cx="3224" cy="91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>
                    <a:solidFill>
                      <a:srgbClr val="002060"/>
                    </a:solidFill>
                  </a:ln>
                  <a:solidFill>
                    <a:schemeClr val="accent1">
                      <a:lumMod val="75000"/>
                    </a:schemeClr>
                  </a:solidFill>
                </a:rPr>
                <a:t>7  x  5    </a:t>
              </a:r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chemeClr val="accent1">
                      <a:lumMod val="75000"/>
                    </a:schemeClr>
                  </a:solidFill>
                </a:rPr>
                <a:t>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8" name="TextBox 27"/>
            <p:cNvSpPr txBox="1"/>
            <p:nvPr/>
          </p:nvSpPr>
          <p:spPr>
            <a:xfrm>
              <a:off x="6857" y="5810"/>
              <a:ext cx="3224" cy="91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>
                    <a:solidFill>
                      <a:srgbClr val="002060"/>
                    </a:solidFill>
                  </a:ln>
                  <a:solidFill>
                    <a:schemeClr val="accent1">
                      <a:lumMod val="75000"/>
                    </a:schemeClr>
                  </a:solidFill>
                </a:rPr>
                <a:t>7  x  6    </a:t>
              </a:r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chemeClr val="accent1">
                      <a:lumMod val="75000"/>
                    </a:schemeClr>
                  </a:solidFill>
                </a:rPr>
                <a:t>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9" name="TextBox 27"/>
          <p:cNvSpPr txBox="1"/>
          <p:nvPr/>
        </p:nvSpPr>
        <p:spPr>
          <a:xfrm>
            <a:off x="4363139" y="4245788"/>
            <a:ext cx="2047152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7  x  7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27"/>
          <p:cNvSpPr txBox="1"/>
          <p:nvPr/>
        </p:nvSpPr>
        <p:spPr>
          <a:xfrm>
            <a:off x="4354249" y="4723308"/>
            <a:ext cx="2047152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7  x  8  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27"/>
          <p:cNvSpPr txBox="1"/>
          <p:nvPr/>
        </p:nvSpPr>
        <p:spPr>
          <a:xfrm>
            <a:off x="4354249" y="5171618"/>
            <a:ext cx="2047152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7  x  9  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27"/>
          <p:cNvSpPr txBox="1"/>
          <p:nvPr/>
        </p:nvSpPr>
        <p:spPr>
          <a:xfrm>
            <a:off x="4353560" y="5614670"/>
            <a:ext cx="2579370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7  x  10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6386195" y="1104900"/>
            <a:ext cx="883285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7" name="TextBox 2"/>
          <p:cNvSpPr txBox="1"/>
          <p:nvPr/>
        </p:nvSpPr>
        <p:spPr>
          <a:xfrm>
            <a:off x="6318250" y="1604645"/>
            <a:ext cx="883285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14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TextBox 2"/>
          <p:cNvSpPr txBox="1"/>
          <p:nvPr/>
        </p:nvSpPr>
        <p:spPr>
          <a:xfrm>
            <a:off x="6323965" y="3163570"/>
            <a:ext cx="883285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35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5" name="TextBox 2"/>
          <p:cNvSpPr txBox="1"/>
          <p:nvPr/>
        </p:nvSpPr>
        <p:spPr>
          <a:xfrm>
            <a:off x="6330315" y="3649345"/>
            <a:ext cx="883285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42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6" name="TextBox 2"/>
          <p:cNvSpPr txBox="1"/>
          <p:nvPr/>
        </p:nvSpPr>
        <p:spPr>
          <a:xfrm>
            <a:off x="6338570" y="4166235"/>
            <a:ext cx="883285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49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0" name="TextBox 2"/>
          <p:cNvSpPr txBox="1"/>
          <p:nvPr/>
        </p:nvSpPr>
        <p:spPr>
          <a:xfrm>
            <a:off x="6318250" y="4666621"/>
            <a:ext cx="883285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56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" name="TextBox 2"/>
          <p:cNvSpPr txBox="1"/>
          <p:nvPr/>
        </p:nvSpPr>
        <p:spPr>
          <a:xfrm>
            <a:off x="6338570" y="5140325"/>
            <a:ext cx="883285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63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71500" y="330938"/>
            <a:ext cx="357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69929" y="5604272"/>
            <a:ext cx="84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2" name="TextBox 2"/>
          <p:cNvSpPr txBox="1"/>
          <p:nvPr/>
        </p:nvSpPr>
        <p:spPr>
          <a:xfrm>
            <a:off x="6333490" y="5619233"/>
            <a:ext cx="883285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70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bldLvl="0" animBg="1"/>
      <p:bldP spid="12" grpId="0" bldLvl="0" animBg="1"/>
      <p:bldP spid="13" grpId="0" bldLvl="0" animBg="1"/>
      <p:bldP spid="10" grpId="0" animBg="1"/>
      <p:bldP spid="17" grpId="0" animBg="1"/>
      <p:bldP spid="21" grpId="0" animBg="1"/>
      <p:bldP spid="25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l="6172" t="3610" r="6250" b="9306"/>
          <a:stretch>
            <a:fillRect/>
          </a:stretch>
        </p:blipFill>
        <p:spPr>
          <a:xfrm>
            <a:off x="0" y="0"/>
            <a:ext cx="12261274" cy="6858000"/>
          </a:xfrm>
          <a:prstGeom prst="rect">
            <a:avLst/>
          </a:prstGeom>
        </p:spPr>
      </p:pic>
      <p:sp>
        <p:nvSpPr>
          <p:cNvPr id="5" name="Rectangle: Rounded Corners 32"/>
          <p:cNvSpPr/>
          <p:nvPr/>
        </p:nvSpPr>
        <p:spPr>
          <a:xfrm>
            <a:off x="4236267" y="1130184"/>
            <a:ext cx="568410" cy="5190708"/>
          </a:xfrm>
          <a:prstGeom prst="roundRect">
            <a:avLst/>
          </a:prstGeom>
          <a:noFill/>
          <a:ln w="28575">
            <a:solidFill>
              <a:srgbClr val="2D45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32"/>
          <p:cNvSpPr/>
          <p:nvPr/>
        </p:nvSpPr>
        <p:spPr>
          <a:xfrm>
            <a:off x="5274973" y="1109830"/>
            <a:ext cx="568410" cy="5234336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32"/>
          <p:cNvSpPr/>
          <p:nvPr/>
        </p:nvSpPr>
        <p:spPr>
          <a:xfrm>
            <a:off x="6449780" y="1080546"/>
            <a:ext cx="568410" cy="5190708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rved Left Arrow 99"/>
          <p:cNvSpPr/>
          <p:nvPr/>
        </p:nvSpPr>
        <p:spPr>
          <a:xfrm>
            <a:off x="7013534" y="1328672"/>
            <a:ext cx="406400" cy="68800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0" tIns="60940" rIns="121880" bIns="60940" numCol="1" spcCol="0" rtlCol="0" fromWordArt="0" anchor="ctr" anchorCtr="0" forceAA="0" compatLnSpc="1">
            <a:noAutofit/>
          </a:bodyPr>
          <a:lstStyle/>
          <a:p>
            <a:pPr algn="ctr" defTabSz="1218565"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Curved Left Arrow 101"/>
          <p:cNvSpPr/>
          <p:nvPr/>
        </p:nvSpPr>
        <p:spPr>
          <a:xfrm>
            <a:off x="7013534" y="1864044"/>
            <a:ext cx="406400" cy="68800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0" tIns="60940" rIns="121880" bIns="60940" numCol="1" spcCol="0" rtlCol="0" fromWordArt="0" anchor="ctr" anchorCtr="0" forceAA="0" compatLnSpc="1">
            <a:noAutofit/>
          </a:bodyPr>
          <a:lstStyle/>
          <a:p>
            <a:pPr algn="ctr" defTabSz="1218565"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23327" y="1966077"/>
            <a:ext cx="840725" cy="553957"/>
          </a:xfrm>
          <a:prstGeom prst="rect">
            <a:avLst/>
          </a:prstGeom>
          <a:noFill/>
        </p:spPr>
        <p:txBody>
          <a:bodyPr wrap="square" lIns="121880" tIns="60940" rIns="121880" bIns="60940" rtlCol="0">
            <a:spAutoFit/>
          </a:bodyPr>
          <a:lstStyle/>
          <a:p>
            <a:pPr defTabSz="1218565">
              <a:defRPr/>
            </a:pPr>
            <a:r>
              <a:rPr lang="en-US" sz="2800" b="1" dirty="0">
                <a:solidFill>
                  <a:srgbClr val="2D45BB"/>
                </a:solidFill>
                <a:latin typeface="Calibri" panose="020F0502020204030204"/>
              </a:rPr>
              <a:t>+ </a:t>
            </a:r>
            <a:r>
              <a:rPr lang="vi-VN" sz="2800" b="1" dirty="0">
                <a:solidFill>
                  <a:srgbClr val="2D45BB"/>
                </a:solidFill>
                <a:latin typeface="Calibri" panose="020F0502020204030204"/>
              </a:rPr>
              <a:t>7</a:t>
            </a:r>
            <a:endParaRPr lang="en-US" sz="2800" b="1" dirty="0">
              <a:solidFill>
                <a:srgbClr val="2D45BB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3327" y="1328672"/>
            <a:ext cx="840725" cy="553957"/>
          </a:xfrm>
          <a:prstGeom prst="rect">
            <a:avLst/>
          </a:prstGeom>
          <a:noFill/>
        </p:spPr>
        <p:txBody>
          <a:bodyPr wrap="square" lIns="121880" tIns="60940" rIns="121880" bIns="60940" rtlCol="0">
            <a:spAutoFit/>
          </a:bodyPr>
          <a:lstStyle/>
          <a:p>
            <a:pPr defTabSz="1218565">
              <a:defRPr/>
            </a:pPr>
            <a:r>
              <a:rPr lang="en-US" sz="2800" b="1" dirty="0">
                <a:solidFill>
                  <a:srgbClr val="2D45BB"/>
                </a:solidFill>
                <a:latin typeface="Calibri" panose="020F0502020204030204"/>
              </a:rPr>
              <a:t>+ </a:t>
            </a:r>
            <a:r>
              <a:rPr lang="vi-VN" sz="2800" b="1" dirty="0">
                <a:solidFill>
                  <a:srgbClr val="2D45BB"/>
                </a:solidFill>
                <a:latin typeface="Calibri" panose="020F0502020204030204"/>
              </a:rPr>
              <a:t>7</a:t>
            </a:r>
            <a:endParaRPr lang="en-US" sz="2800" b="1" dirty="0">
              <a:solidFill>
                <a:srgbClr val="2D45BB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34" y="470664"/>
            <a:ext cx="10965291" cy="60481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69847" y="1196166"/>
            <a:ext cx="705230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0033CC"/>
                  </a:solidFill>
                  <a:prstDash val="solid"/>
                </a:ln>
                <a:solidFill>
                  <a:srgbClr val="C2E5F3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0033CC"/>
                  </a:solidFill>
                  <a:prstDash val="solid"/>
                </a:ln>
                <a:solidFill>
                  <a:srgbClr val="C2E5F3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0033CC"/>
                  </a:solidFill>
                  <a:prstDash val="solid"/>
                </a:ln>
                <a:solidFill>
                  <a:srgbClr val="C2E5F3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0033CC"/>
                  </a:solidFill>
                  <a:prstDash val="solid"/>
                </a:ln>
                <a:solidFill>
                  <a:srgbClr val="C2E5F3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0033CC"/>
                  </a:solidFill>
                  <a:prstDash val="solid"/>
                </a:ln>
                <a:solidFill>
                  <a:srgbClr val="C2E5F3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0033CC"/>
                  </a:solidFill>
                  <a:prstDash val="solid"/>
                </a:ln>
                <a:solidFill>
                  <a:srgbClr val="C2E5F3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 w="22225">
                  <a:solidFill>
                    <a:srgbClr val="0033CC"/>
                  </a:solidFill>
                  <a:prstDash val="solid"/>
                </a:ln>
                <a:solidFill>
                  <a:srgbClr val="C2E5F3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800" b="1" i="0" u="none" strike="noStrike" kern="1200" cap="none" spc="0" normalizeH="0" baseline="0" noProof="0">
                <a:ln w="22225">
                  <a:solidFill>
                    <a:srgbClr val="0033CC"/>
                  </a:solidFill>
                  <a:prstDash val="solid"/>
                </a:ln>
                <a:solidFill>
                  <a:srgbClr val="C2E5F3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4800" b="1" i="0" u="none" strike="noStrike" kern="1200" cap="none" spc="0" normalizeH="0" baseline="0" noProof="0">
              <a:ln w="22225">
                <a:solidFill>
                  <a:srgbClr val="0033CC"/>
                </a:solidFill>
                <a:prstDash val="solid"/>
              </a:ln>
              <a:solidFill>
                <a:srgbClr val="C2E5F3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 w="22225">
                  <a:solidFill>
                    <a:srgbClr val="0033CC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(học nhóm đôi)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0033CC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750029" y="-2045650"/>
            <a:ext cx="3505583" cy="4110424"/>
            <a:chOff x="7656473" y="831396"/>
            <a:chExt cx="3689350" cy="3269584"/>
          </a:xfrm>
        </p:grpSpPr>
        <p:pic>
          <p:nvPicPr>
            <p:cNvPr id="20" name="图片 2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56473" y="831396"/>
              <a:ext cx="3689350" cy="3127375"/>
            </a:xfrm>
            <a:prstGeom prst="rect">
              <a:avLst/>
            </a:prstGeom>
          </p:spPr>
        </p:pic>
        <p:sp>
          <p:nvSpPr>
            <p:cNvPr id="21" name="Rounded Rectangle 53"/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5FE0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08" b="98592" l="8772" r="94737">
                        <a14:foregroundMark x1="18421" y1="85915" x2="30702" y2="80282"/>
                        <a14:foregroundMark x1="28070" y1="85915" x2="36842" y2="90141"/>
                        <a14:foregroundMark x1="33333" y1="90141" x2="40351" y2="97183"/>
                        <a14:foregroundMark x1="34211" y1="70423" x2="37719" y2="76056"/>
                        <a14:foregroundMark x1="26316" y1="8451" x2="28947" y2="7042"/>
                        <a14:foregroundMark x1="65789" y1="76056" x2="72807" y2="80282"/>
                        <a14:foregroundMark x1="90351" y1="69014" x2="95614" y2="59155"/>
                        <a14:foregroundMark x1="69298" y1="98592" x2="76316" y2="98592"/>
                        <a14:foregroundMark x1="70175" y1="1408" x2="78070" y2="14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6422" y="3175272"/>
            <a:ext cx="3393264" cy="21133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08" b="98592" l="8772" r="94737">
                        <a14:foregroundMark x1="18421" y1="85915" x2="30702" y2="80282"/>
                        <a14:foregroundMark x1="28070" y1="85915" x2="36842" y2="90141"/>
                        <a14:foregroundMark x1="33333" y1="90141" x2="40351" y2="97183"/>
                        <a14:foregroundMark x1="34211" y1="70423" x2="37719" y2="76056"/>
                        <a14:foregroundMark x1="26316" y1="8451" x2="28947" y2="7042"/>
                        <a14:foregroundMark x1="65789" y1="76056" x2="72807" y2="80282"/>
                        <a14:foregroundMark x1="90351" y1="69014" x2="95614" y2="59155"/>
                        <a14:foregroundMark x1="69298" y1="98592" x2="76316" y2="98592"/>
                        <a14:foregroundMark x1="70175" y1="1408" x2="78070" y2="14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8369" y="3125215"/>
            <a:ext cx="3473636" cy="2163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82" y="129209"/>
            <a:ext cx="10754436" cy="6670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3353" y="110983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7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39444" y="2139190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21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15425" y="2646268"/>
            <a:ext cx="88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28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13680" y="161718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14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29658" y="3142625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</a:t>
            </a:r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63120" y="369876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42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90946" y="4233571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49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397387" y="4729193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56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89644" y="5277002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63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13353" y="5759626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</a:t>
            </a:r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0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71500" y="330938"/>
            <a:ext cx="357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66314" y="1146353"/>
            <a:ext cx="20471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1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9444" y="1624985"/>
            <a:ext cx="2031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2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9445" y="2151076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3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7247" y="2664053"/>
            <a:ext cx="201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4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9445" y="3183564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5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9444" y="3710076"/>
            <a:ext cx="200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6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9445" y="4235582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7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9445" y="4735968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8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7246" y="5179639"/>
            <a:ext cx="201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9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29271" y="5681332"/>
            <a:ext cx="2236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10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82" y="129209"/>
            <a:ext cx="10754436" cy="6670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3353" y="110983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7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39444" y="2139190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21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15425" y="2646268"/>
            <a:ext cx="88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28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13680" y="161718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14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29658" y="3142625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</a:t>
            </a:r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63120" y="369876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42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90946" y="4233571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49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397387" y="4729193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56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89644" y="5277002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63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13353" y="5759626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</a:t>
            </a:r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0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71500" y="330938"/>
            <a:ext cx="357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03" y="1238534"/>
            <a:ext cx="502205" cy="4867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60" y="2214312"/>
            <a:ext cx="502205" cy="48678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4" y="4343723"/>
            <a:ext cx="502205" cy="48678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61" y="3261069"/>
            <a:ext cx="502205" cy="4867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858" y="5298484"/>
            <a:ext cx="502205" cy="4867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88539" y="1146353"/>
            <a:ext cx="20471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1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9444" y="1624985"/>
            <a:ext cx="2031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2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9445" y="2151076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3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7247" y="2664053"/>
            <a:ext cx="201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4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9445" y="3183564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5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9444" y="3710076"/>
            <a:ext cx="200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6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9445" y="4235582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7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9445" y="4735968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8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7246" y="5179639"/>
            <a:ext cx="201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9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29271" y="5681332"/>
            <a:ext cx="2236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10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Chú Thỏ Con - Thỏ Đi Tắm Nắng - Trời Nắng Trời Mưa - Nhạc Thiếu Nhi Sôi Động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8425" y="98425"/>
            <a:ext cx="11829718" cy="6649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82" y="119271"/>
            <a:ext cx="10754436" cy="668005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3871500" y="330938"/>
            <a:ext cx="357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0439" y="1129208"/>
            <a:ext cx="20471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1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9444" y="1624985"/>
            <a:ext cx="2031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2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9445" y="2151076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3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7247" y="2664053"/>
            <a:ext cx="201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4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9445" y="3183564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5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9444" y="3710076"/>
            <a:ext cx="200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6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9445" y="4235582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7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9445" y="4735968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8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7246" y="5179639"/>
            <a:ext cx="201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9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29271" y="5681332"/>
            <a:ext cx="2236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10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13353" y="110983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7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39444" y="2139190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21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15425" y="2646268"/>
            <a:ext cx="88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28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3680" y="161718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14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9658" y="3142625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</a:t>
            </a:r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63120" y="369876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42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0946" y="4233571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49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97387" y="4729193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56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89644" y="5277002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63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13353" y="5759626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</a:t>
            </a:r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0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602" y="2147317"/>
            <a:ext cx="502205" cy="48678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481" y="3171412"/>
            <a:ext cx="502205" cy="4867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263" y="4255966"/>
            <a:ext cx="502205" cy="4867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262" y="1112411"/>
            <a:ext cx="502205" cy="48678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450" y="5201077"/>
            <a:ext cx="502205" cy="48678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579" y="1592827"/>
            <a:ext cx="502205" cy="48678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376" y="4715807"/>
            <a:ext cx="502205" cy="48678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475" y="3642559"/>
            <a:ext cx="502205" cy="48678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578" y="2622702"/>
            <a:ext cx="502205" cy="48678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60" y="5765814"/>
            <a:ext cx="502205" cy="486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34" y="826"/>
            <a:ext cx="10754436" cy="6670111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3871500" y="330938"/>
            <a:ext cx="357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13353" y="110983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7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39444" y="2139190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21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5425" y="2646268"/>
            <a:ext cx="88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28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13680" y="161718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14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9658" y="3142625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</a:t>
            </a:r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3120" y="369876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42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0946" y="4233571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49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7387" y="4729193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56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9644" y="5277002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63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13353" y="5759626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</a:t>
            </a:r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0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33294" y="1146353"/>
            <a:ext cx="204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1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9444" y="1624985"/>
            <a:ext cx="2031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2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9445" y="2151076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3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7247" y="2664053"/>
            <a:ext cx="201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4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9445" y="3183564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5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49444" y="3710076"/>
            <a:ext cx="200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6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9445" y="4235582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7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49445" y="4735968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8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47246" y="5179639"/>
            <a:ext cx="201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9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29271" y="5681332"/>
            <a:ext cx="2236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10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78" y="2213557"/>
            <a:ext cx="502205" cy="48678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957" y="3237652"/>
            <a:ext cx="502205" cy="4867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39" y="4322206"/>
            <a:ext cx="502205" cy="4867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38" y="1178651"/>
            <a:ext cx="502205" cy="48678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926" y="5267317"/>
            <a:ext cx="502205" cy="48678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37" y="1694397"/>
            <a:ext cx="502205" cy="48678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010" y="3743008"/>
            <a:ext cx="502205" cy="48678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361" y="2739339"/>
            <a:ext cx="502205" cy="48678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02" y="5785692"/>
            <a:ext cx="502205" cy="48678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171" y="4779179"/>
            <a:ext cx="502205" cy="48678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36" y="5726662"/>
            <a:ext cx="502205" cy="48678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20" y="4733110"/>
            <a:ext cx="502205" cy="48678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94" y="3752836"/>
            <a:ext cx="502205" cy="48678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34" y="2712118"/>
            <a:ext cx="502205" cy="48678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94" y="1631480"/>
            <a:ext cx="502205" cy="486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82" y="99391"/>
            <a:ext cx="10754436" cy="6699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2385" y="1124879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7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16533" y="577108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70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71500" y="330938"/>
            <a:ext cx="357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8767" y="2134479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21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74748" y="2641557"/>
            <a:ext cx="88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28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3003" y="1612469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14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8981" y="3137914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</a:t>
            </a:r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2443" y="3694049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42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0269" y="422886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49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6710" y="4724482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56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8967" y="5272291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63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92617" y="1141642"/>
            <a:ext cx="204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x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1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08767" y="1620274"/>
            <a:ext cx="2031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2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08768" y="2146365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3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6570" y="2659342"/>
            <a:ext cx="201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4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08768" y="3178853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5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08767" y="3705365"/>
            <a:ext cx="200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6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08768" y="4230871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7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08768" y="4731257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8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06569" y="5174928"/>
            <a:ext cx="201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9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29583" y="5771081"/>
            <a:ext cx="2236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10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41394" y="1620200"/>
            <a:ext cx="267631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x  …    =  … 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60873" y="2115822"/>
            <a:ext cx="267631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x  …    =  … 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75294" y="2712268"/>
            <a:ext cx="267631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x  …    =  … 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54099" y="3246765"/>
            <a:ext cx="267631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x  …    =  … 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42416" y="3808549"/>
            <a:ext cx="267631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x  …    =  … 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31966" y="4268937"/>
            <a:ext cx="267631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x  …    =  … 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41394" y="4734574"/>
            <a:ext cx="267631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x  …    =  … 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36237" y="5231836"/>
            <a:ext cx="267631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x  …    =  … 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5" grpId="0" animBg="1"/>
      <p:bldP spid="27" grpId="0" animBg="1"/>
      <p:bldP spid="30" grpId="0" animBg="1"/>
      <p:bldP spid="31" grpId="0" animBg="1"/>
      <p:bldP spid="40" grpId="0" animBg="1"/>
      <p:bldP spid="42" grpId="0" animBg="1"/>
      <p:bldP spid="43" grpId="0" animBg="1"/>
      <p:bldP spid="44" grpId="0" animBg="1"/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2702859" y="5472039"/>
            <a:ext cx="7063167" cy="1385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8331" y="2207705"/>
            <a:ext cx="6907695" cy="1838611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72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LUYỆN TẬP</a:t>
            </a:r>
            <a:endParaRPr lang="en-US" sz="7200" b="1" dirty="0">
              <a:ln w="12700">
                <a:solidFill>
                  <a:srgbClr val="FFC000"/>
                </a:solidFill>
                <a:prstDash val="solid"/>
              </a:ln>
              <a:solidFill>
                <a:srgbClr val="0099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25" b="97125" l="10000" r="90000">
                        <a14:foregroundMark x1="42500" y1="33000" x2="44000" y2="37750"/>
                        <a14:foregroundMark x1="59375" y1="35125" x2="59375" y2="40000"/>
                        <a14:foregroundMark x1="64875" y1="88625" x2="70750" y2="97125"/>
                        <a14:foregroundMark x1="48750" y1="13250" x2="45750" y2="1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845" y="3099383"/>
            <a:ext cx="3423883" cy="3724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71450"/>
            <a:ext cx="11906250" cy="66198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1153" y="651143"/>
            <a:ext cx="45832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sng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r>
              <a:rPr kumimoji="0" lang="en-US" sz="3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19191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385" y1="11475" x2="64615" y2="11475"/>
                        <a14:foregroundMark x1="47692" y1="13115" x2="53846" y2="9836"/>
                        <a14:foregroundMark x1="38462" y1="11475" x2="44615" y2="114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426" y="583884"/>
            <a:ext cx="832052" cy="780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225" y="1468924"/>
            <a:ext cx="11077574" cy="48869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121" y="293059"/>
            <a:ext cx="11395758" cy="6271882"/>
          </a:xfrm>
          <a:prstGeom prst="rect">
            <a:avLst/>
          </a:prstGeom>
        </p:spPr>
      </p:pic>
      <p:grpSp>
        <p:nvGrpSpPr>
          <p:cNvPr id="4" name="Group 2"/>
          <p:cNvGrpSpPr/>
          <p:nvPr/>
        </p:nvGrpSpPr>
        <p:grpSpPr bwMode="auto">
          <a:xfrm rot="20888670">
            <a:off x="1163515" y="877288"/>
            <a:ext cx="2511188" cy="837821"/>
            <a:chOff x="418" y="8116"/>
            <a:chExt cx="11423" cy="500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8276"/>
              <a:ext cx="3266" cy="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8" y="8116"/>
              <a:ext cx="3514" cy="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7" y="8292"/>
              <a:ext cx="3234" cy="4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567" y="11861"/>
              <a:ext cx="480" cy="12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vi-VN" sz="3600" kern="10" spc="0">
                  <a:ln w="19050">
                    <a:solidFill>
                      <a:srgbClr val="99CCFF"/>
                    </a:solidFill>
                    <a:rou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</a:rPr>
                <a:t>,</a:t>
              </a:r>
              <a:endParaRPr lang="vi-VN" sz="3600" kern="10" spc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endParaRPr>
            </a:p>
          </p:txBody>
        </p:sp>
        <p:sp>
          <p:nvSpPr>
            <p:cNvPr id="6" name="WordArt 7"/>
            <p:cNvSpPr>
              <a:spLocks noChangeArrowheads="1" noChangeShapeType="1" noTextEdit="1"/>
            </p:cNvSpPr>
            <p:nvPr/>
          </p:nvSpPr>
          <p:spPr bwMode="auto">
            <a:xfrm>
              <a:off x="7887" y="11840"/>
              <a:ext cx="480" cy="12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vi-VN" sz="3600" kern="10" spc="0">
                  <a:ln w="19050">
                    <a:solidFill>
                      <a:srgbClr val="99CCFF"/>
                    </a:solidFill>
                    <a:rou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</a:rPr>
                <a:t>,</a:t>
              </a:r>
              <a:endParaRPr lang="vi-VN" sz="3600" kern="10" spc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185" y="1460655"/>
            <a:ext cx="6091141" cy="1234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273" y1="85366" x2="60714" y2="88415"/>
                        <a14:backgroundMark x1="45130" y1="54268" x2="49675" y2="65244"/>
                        <a14:backgroundMark x1="67857" y1="73171" x2="69805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844638"/>
            <a:ext cx="5587060" cy="2974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273" y1="85366" x2="60714" y2="88415"/>
                        <a14:backgroundMark x1="45130" y1="54268" x2="49675" y2="65244"/>
                        <a14:backgroundMark x1="67857" y1="73171" x2="69805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61" y="2826768"/>
            <a:ext cx="5587060" cy="29749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76" b="94083" l="5455" r="90000">
                        <a14:foregroundMark x1="5455" y1="17160" x2="7273" y2="27219"/>
                        <a14:foregroundMark x1="60000" y1="81657" x2="65455" y2="87574"/>
                        <a14:foregroundMark x1="76364" y1="94083" x2="76364" y2="94083"/>
                        <a14:foregroundMark x1="49091" y1="84024" x2="47273" y2="869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9677" y="3220755"/>
            <a:ext cx="1615357" cy="2203705"/>
          </a:xfrm>
          <a:prstGeom prst="rect">
            <a:avLst/>
          </a:prstGeom>
        </p:spPr>
      </p:pic>
      <p:pic>
        <p:nvPicPr>
          <p:cNvPr id="16" name="Nhạc-vui-tươi-Par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804938" y="5863928"/>
            <a:ext cx="531493" cy="4742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121" y="293059"/>
            <a:ext cx="11395758" cy="6271882"/>
          </a:xfrm>
          <a:prstGeom prst="rect">
            <a:avLst/>
          </a:prstGeom>
        </p:spPr>
      </p:pic>
      <p:grpSp>
        <p:nvGrpSpPr>
          <p:cNvPr id="4" name="Group 2"/>
          <p:cNvGrpSpPr/>
          <p:nvPr/>
        </p:nvGrpSpPr>
        <p:grpSpPr bwMode="auto">
          <a:xfrm rot="20888670">
            <a:off x="1163515" y="877288"/>
            <a:ext cx="2511188" cy="837821"/>
            <a:chOff x="418" y="8116"/>
            <a:chExt cx="11423" cy="500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8276"/>
              <a:ext cx="3266" cy="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8" y="8116"/>
              <a:ext cx="3514" cy="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7" y="8292"/>
              <a:ext cx="3234" cy="4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567" y="11861"/>
              <a:ext cx="480" cy="12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vi-VN" sz="3600" kern="10" spc="0">
                  <a:ln w="19050">
                    <a:solidFill>
                      <a:srgbClr val="99CCFF"/>
                    </a:solidFill>
                    <a:rou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</a:rPr>
                <a:t>,</a:t>
              </a:r>
              <a:endParaRPr lang="vi-VN" sz="3600" kern="10" spc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endParaRPr>
            </a:p>
          </p:txBody>
        </p:sp>
        <p:sp>
          <p:nvSpPr>
            <p:cNvPr id="6" name="WordArt 7"/>
            <p:cNvSpPr>
              <a:spLocks noChangeArrowheads="1" noChangeShapeType="1" noTextEdit="1"/>
            </p:cNvSpPr>
            <p:nvPr/>
          </p:nvSpPr>
          <p:spPr bwMode="auto">
            <a:xfrm>
              <a:off x="7887" y="11840"/>
              <a:ext cx="480" cy="12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vi-VN" sz="3600" kern="10" spc="0">
                  <a:ln w="19050">
                    <a:solidFill>
                      <a:srgbClr val="99CCFF"/>
                    </a:solidFill>
                    <a:rou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</a:rPr>
                <a:t>,</a:t>
              </a:r>
              <a:endParaRPr lang="vi-VN" sz="3600" kern="10" spc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185" y="1460655"/>
            <a:ext cx="6091141" cy="1234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273" y1="85366" x2="60714" y2="88415"/>
                        <a14:backgroundMark x1="45130" y1="54268" x2="49675" y2="65244"/>
                        <a14:backgroundMark x1="67857" y1="73171" x2="69805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844638"/>
            <a:ext cx="5587060" cy="2974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273" y1="85366" x2="60714" y2="88415"/>
                        <a14:backgroundMark x1="45130" y1="54268" x2="49675" y2="65244"/>
                        <a14:backgroundMark x1="67857" y1="73171" x2="69805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61" y="2826768"/>
            <a:ext cx="5587060" cy="29749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76" b="94083" l="5455" r="90000">
                        <a14:foregroundMark x1="5455" y1="17160" x2="7273" y2="27219"/>
                        <a14:foregroundMark x1="60000" y1="81657" x2="65455" y2="87574"/>
                        <a14:foregroundMark x1="76364" y1="94083" x2="76364" y2="94083"/>
                        <a14:foregroundMark x1="49091" y1="84024" x2="47273" y2="869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9677" y="3220755"/>
            <a:ext cx="1615357" cy="2203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25" y="223065"/>
            <a:ext cx="11615945" cy="63930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890733" y="865950"/>
            <a:ext cx="45832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2.  Tính ?</a:t>
            </a:r>
            <a:endParaRPr kumimoji="0" lang="en-US" sz="4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19191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68529"/>
          <a:stretch>
            <a:fillRect/>
          </a:stretch>
        </p:blipFill>
        <p:spPr>
          <a:xfrm>
            <a:off x="3090793" y="1573836"/>
            <a:ext cx="3836935" cy="12589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35084" r="33446"/>
          <a:stretch>
            <a:fillRect/>
          </a:stretch>
        </p:blipFill>
        <p:spPr>
          <a:xfrm>
            <a:off x="3090793" y="2911200"/>
            <a:ext cx="3836936" cy="12589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68529"/>
          <a:stretch>
            <a:fillRect/>
          </a:stretch>
        </p:blipFill>
        <p:spPr>
          <a:xfrm>
            <a:off x="2935124" y="4393222"/>
            <a:ext cx="3836936" cy="12589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95217" y="1866858"/>
            <a:ext cx="563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   </a:t>
            </a:r>
            <a:endParaRPr lang="en-US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5217" y="3198999"/>
            <a:ext cx="563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   </a:t>
            </a:r>
            <a:endParaRPr lang="en-US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5216" y="4668757"/>
            <a:ext cx="563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   </a:t>
            </a:r>
            <a:endParaRPr lang="en-US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25" y="223065"/>
            <a:ext cx="11615945" cy="639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baif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95" y="1570990"/>
            <a:ext cx="10384790" cy="3716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25" y="223065"/>
            <a:ext cx="11615945" cy="63930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890733" y="865950"/>
            <a:ext cx="45832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2.  Tính ?</a:t>
            </a:r>
            <a:endParaRPr kumimoji="0" lang="en-US" sz="4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19191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68529"/>
          <a:stretch>
            <a:fillRect/>
          </a:stretch>
        </p:blipFill>
        <p:spPr>
          <a:xfrm>
            <a:off x="3090793" y="1573836"/>
            <a:ext cx="3836935" cy="12589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35084" r="33446"/>
          <a:stretch>
            <a:fillRect/>
          </a:stretch>
        </p:blipFill>
        <p:spPr>
          <a:xfrm>
            <a:off x="3090793" y="2911200"/>
            <a:ext cx="3836936" cy="12589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68529"/>
          <a:stretch>
            <a:fillRect/>
          </a:stretch>
        </p:blipFill>
        <p:spPr>
          <a:xfrm>
            <a:off x="2935124" y="4393222"/>
            <a:ext cx="3836936" cy="12589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95217" y="1866858"/>
            <a:ext cx="1374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=   42</a:t>
            </a:r>
            <a:endParaRPr lang="en-US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5217" y="3198999"/>
            <a:ext cx="1374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=   63</a:t>
            </a:r>
            <a:endParaRPr lang="en-US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5216" y="4668757"/>
            <a:ext cx="1374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=   21</a:t>
            </a:r>
            <a:endParaRPr lang="en-US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08943" y="1866858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km</a:t>
            </a:r>
            <a:endParaRPr lang="en-US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08943" y="3198999"/>
            <a:ext cx="72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kg</a:t>
            </a:r>
            <a:endParaRPr lang="en-US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08943" y="4668757"/>
            <a:ext cx="527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m</a:t>
            </a:r>
            <a:endParaRPr lang="en-US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19"/>
                            </p:stCondLst>
                            <p:childTnLst>
                              <p:par>
                                <p:cTn id="44" presetID="26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2" grpId="1"/>
      <p:bldP spid="22" grpId="2"/>
      <p:bldP spid="24" grpId="0"/>
      <p:bldP spid="24" grpId="1"/>
      <p:bldP spid="24" grpId="2"/>
      <p:bldP spid="28" grpId="0"/>
      <p:bldP spid="28" grpId="1"/>
      <p:bldP spid="2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5487" y="1412288"/>
            <a:ext cx="6881024" cy="1838611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vi-VN" altLang="en-US" sz="7200" b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KHỞI ĐỘNG</a:t>
            </a:r>
            <a:endParaRPr lang="vi-VN" altLang="en-US" sz="7200" b="1">
              <a:ln w="12700">
                <a:solidFill>
                  <a:srgbClr val="FFC000"/>
                </a:solidFill>
                <a:prstDash val="solid"/>
              </a:ln>
              <a:solidFill>
                <a:srgbClr val="009900"/>
              </a:solidFill>
              <a:effectLst>
                <a:glow rad="228600">
                  <a:srgbClr val="FFFF00">
                    <a:alpha val="40000"/>
                  </a:srgb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7125" l="10000" r="90000">
                        <a14:foregroundMark x1="42500" y1="33000" x2="44000" y2="37750"/>
                        <a14:foregroundMark x1="59375" y1="35125" x2="59375" y2="40000"/>
                        <a14:foregroundMark x1="64875" y1="88625" x2="70750" y2="97125"/>
                        <a14:foregroundMark x1="48750" y1="13250" x2="45750" y2="1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4058" y="3051400"/>
            <a:ext cx="3423883" cy="3724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5487" y="1412288"/>
            <a:ext cx="6881024" cy="1838611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vi-VN" altLang="en-US" sz="7200" b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VẬN DỤNG</a:t>
            </a:r>
            <a:endParaRPr lang="vi-VN" altLang="en-US" sz="7200" b="1">
              <a:ln w="12700">
                <a:solidFill>
                  <a:srgbClr val="FFC000"/>
                </a:solidFill>
                <a:prstDash val="solid"/>
              </a:ln>
              <a:solidFill>
                <a:srgbClr val="009900"/>
              </a:solidFill>
              <a:effectLst>
                <a:glow rad="228600">
                  <a:srgbClr val="FFFF00">
                    <a:alpha val="40000"/>
                  </a:srgb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7125" l="10000" r="90000">
                        <a14:foregroundMark x1="42500" y1="33000" x2="44000" y2="37750"/>
                        <a14:foregroundMark x1="59375" y1="35125" x2="59375" y2="40000"/>
                        <a14:foregroundMark x1="64875" y1="88625" x2="70750" y2="97125"/>
                        <a14:foregroundMark x1="48750" y1="13250" x2="45750" y2="1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4058" y="3051400"/>
            <a:ext cx="3423883" cy="3724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4F14BB-5E8E-4CC8-BE8B-E1F7A339015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SimSun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 panose="020B060402020202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083" y="165105"/>
            <a:ext cx="11705834" cy="6527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70" y="719071"/>
            <a:ext cx="761905" cy="695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2387" y="677568"/>
            <a:ext cx="1097279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noProof="0">
                <a:ln w="22225">
                  <a:noFill/>
                  <a:prstDash val="solid"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3. </a:t>
            </a:r>
            <a:r>
              <a:rPr kumimoji="0" lang="en-US" sz="3200" i="0" u="none" strike="noStrike" kern="1200" cap="none" spc="0" normalizeH="0" noProof="0">
                <a:ln w="22225">
                  <a:noFill/>
                  <a:prstDash val="solid"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 bếp ăn mỗi ngày dùng hết 7 kg gạo .Hỏi trong </a:t>
            </a:r>
            <a:endParaRPr kumimoji="0" lang="en-US" sz="3200" i="0" u="none" strike="noStrike" kern="1200" cap="none" spc="0" normalizeH="0" noProof="0">
              <a:ln w="22225">
                <a:noFill/>
                <a:prstDash val="solid"/>
              </a:ln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noProof="0">
                <a:ln w="22225">
                  <a:noFill/>
                  <a:prstDash val="solid"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5 ngày, bếp ăn đó dùng hết bao nhiêu ki-lô-gam gạo ?</a:t>
            </a:r>
            <a:endParaRPr kumimoji="0" lang="en-US" sz="3200" i="0" u="none" strike="noStrike" kern="1200" cap="none" spc="0" normalizeH="0" baseline="0" noProof="0" dirty="0">
              <a:ln w="22225">
                <a:noFill/>
                <a:prstDash val="solid"/>
              </a:ln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279988" y="1167288"/>
            <a:ext cx="16328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728855" y="1189059"/>
            <a:ext cx="16328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92830" y="1754786"/>
            <a:ext cx="13933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490590" y="1754786"/>
            <a:ext cx="24601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15627" y="4892741"/>
            <a:ext cx="1689146" cy="1800153"/>
            <a:chOff x="9666515" y="4674493"/>
            <a:chExt cx="2396658" cy="196526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37" b="92073" l="5500" r="93625">
                          <a14:foregroundMark x1="10375" y1="20427" x2="11875" y2="13720"/>
                          <a14:foregroundMark x1="15875" y1="13720" x2="37250" y2="12652"/>
                          <a14:foregroundMark x1="65125" y1="8841" x2="73750" y2="9756"/>
                          <a14:foregroundMark x1="85750" y1="64024" x2="85750" y2="82317"/>
                          <a14:foregroundMark x1="66625" y1="64939" x2="73750" y2="89177"/>
                          <a14:foregroundMark x1="8750" y1="90091" x2="22250" y2="90091"/>
                          <a14:foregroundMark x1="36500" y1="91159" x2="61125" y2="90091"/>
                          <a14:foregroundMark x1="87250" y1="37805" x2="93625" y2="60061"/>
                          <a14:foregroundMark x1="6375" y1="62957" x2="5500" y2="74695"/>
                          <a14:foregroundMark x1="7875" y1="74695" x2="7875" y2="74695"/>
                          <a14:foregroundMark x1="11875" y1="92073" x2="11125" y2="92073"/>
                          <a14:foregroundMark x1="8750" y1="91159" x2="6375" y2="911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6515" y="4674493"/>
              <a:ext cx="2396658" cy="196526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10363201" y="5813705"/>
              <a:ext cx="740228" cy="36512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607370" y="2047701"/>
            <a:ext cx="23814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noProof="0">
                <a:ln w="22225">
                  <a:noFill/>
                  <a:prstDash val="solid"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Tóm tắt</a:t>
            </a:r>
            <a:endParaRPr kumimoji="0" lang="en-US" sz="3200" i="0" u="none" strike="noStrike" kern="1200" cap="none" spc="0" normalizeH="0" baseline="0" noProof="0" dirty="0">
              <a:ln w="22225">
                <a:noFill/>
                <a:prstDash val="solid"/>
              </a:ln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9876" y="2681093"/>
            <a:ext cx="26689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noProof="0">
                <a:ln w="22225">
                  <a:noFill/>
                  <a:prstDash val="solid"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Mỗi ngày :</a:t>
            </a:r>
            <a:endParaRPr kumimoji="0" lang="en-US" sz="3200" i="0" u="none" strike="noStrike" kern="1200" cap="none" spc="0" normalizeH="0" baseline="0" noProof="0" dirty="0">
              <a:ln w="22225">
                <a:noFill/>
                <a:prstDash val="solid"/>
              </a:ln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31705" y="2681093"/>
            <a:ext cx="26689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noProof="0">
                <a:ln w="22225">
                  <a:noFill/>
                  <a:prstDash val="solid"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7   kg gạo </a:t>
            </a:r>
            <a:endParaRPr kumimoji="0" lang="en-US" sz="3200" i="0" u="none" strike="noStrike" kern="1200" cap="none" spc="0" normalizeH="0" baseline="0" noProof="0" dirty="0">
              <a:ln w="22225">
                <a:noFill/>
                <a:prstDash val="solid"/>
              </a:ln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5627" y="3265473"/>
            <a:ext cx="26689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noProof="0">
                <a:ln w="22225">
                  <a:noFill/>
                  <a:prstDash val="solid"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5    ngày :</a:t>
            </a:r>
            <a:endParaRPr kumimoji="0" lang="en-US" sz="3200" i="0" u="none" strike="noStrike" kern="1200" cap="none" spc="0" normalizeH="0" baseline="0" noProof="0" dirty="0">
              <a:ln w="22225">
                <a:noFill/>
                <a:prstDash val="solid"/>
              </a:ln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27456" y="3265473"/>
            <a:ext cx="26689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noProof="0">
                <a:ln w="22225">
                  <a:noFill/>
                  <a:prstDash val="solid"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lang="en-US" sz="320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kumimoji="0" lang="en-US" sz="3200" i="0" u="none" strike="noStrike" kern="1200" cap="none" spc="0" normalizeH="0" noProof="0">
                <a:ln w="22225">
                  <a:noFill/>
                  <a:prstDash val="solid"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kg gạo? </a:t>
            </a:r>
            <a:endParaRPr kumimoji="0" lang="en-US" sz="3200" i="0" u="none" strike="noStrike" kern="1200" cap="none" spc="0" normalizeH="0" baseline="0" noProof="0" dirty="0">
              <a:ln w="22225">
                <a:noFill/>
                <a:prstDash val="solid"/>
              </a:ln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920343" y="2047701"/>
            <a:ext cx="0" cy="2393670"/>
          </a:xfrm>
          <a:prstGeom prst="line">
            <a:avLst/>
          </a:prstGeom>
          <a:ln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920343" y="2331013"/>
            <a:ext cx="10972799" cy="37846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i="0" u="none" strike="noStrike" kern="1200" cap="none" spc="0" normalizeH="0" noProof="0">
              <a:ln w="22225">
                <a:noFill/>
                <a:prstDash val="solid"/>
              </a:ln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noProof="0">
                <a:ln w="22225">
                  <a:noFill/>
                  <a:prstDash val="solid"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Trong 5 ngày, bếp ăn đó dùng hết </a:t>
            </a:r>
            <a:endParaRPr kumimoji="0" lang="en-US" sz="3200" i="0" u="none" strike="noStrike" kern="1200" cap="none" spc="0" normalizeH="0" noProof="0">
              <a:ln w="22225">
                <a:noFill/>
                <a:prstDash val="solid"/>
              </a:ln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1200" cap="none" spc="0" normalizeH="0" noProof="0">
                <a:ln w="22225">
                  <a:noFill/>
                  <a:prstDash val="solid"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ki-lô-gam gạo là :</a:t>
            </a:r>
            <a:endParaRPr kumimoji="0" lang="en-US" sz="3200" i="0" u="none" strike="noStrike" kern="1200" cap="none" spc="0" normalizeH="0" noProof="0">
              <a:ln w="22225">
                <a:noFill/>
                <a:prstDash val="solid"/>
              </a:ln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200" baseline="0">
              <a:ln w="22225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noProof="0">
                <a:ln w="22225">
                  <a:noFill/>
                  <a:prstDash val="solid"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</a:t>
            </a:r>
            <a:r>
              <a:rPr kumimoji="0" lang="en-US" sz="3200" b="1" i="0" u="none" strike="noStrike" kern="1200" cap="none" spc="0" normalizeH="0" noProof="0">
                <a:ln w="22225">
                  <a:noFill/>
                  <a:prstDash val="solid"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 5  = </a:t>
            </a:r>
            <a:r>
              <a:rPr kumimoji="0" lang="en-US" sz="4000" b="1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</a:t>
            </a:r>
            <a:r>
              <a:rPr kumimoji="0" lang="en-US" sz="3200" b="1" i="0" u="none" strike="noStrike" kern="1200" cap="none" spc="0" normalizeH="0" noProof="0">
                <a:ln w="22225">
                  <a:noFill/>
                  <a:prstDash val="solid"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 kg gạo )</a:t>
            </a:r>
            <a:endParaRPr kumimoji="0" lang="en-US" sz="3200" b="1" i="0" u="none" strike="noStrike" kern="1200" cap="none" spc="0" normalizeH="0" noProof="0">
              <a:ln w="22225">
                <a:noFill/>
                <a:prstDash val="solid"/>
              </a:ln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noProof="0">
              <a:ln w="22225">
                <a:noFill/>
                <a:prstDash val="solid"/>
              </a:ln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aseline="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3200" b="1">
                <a:ln w="22225">
                  <a:noFill/>
                  <a:prstDash val="solid"/>
                </a:ln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 : </a:t>
            </a:r>
            <a:r>
              <a:rPr lang="en-US" sz="4000" b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3200" b="1">
                <a:ln w="22225">
                  <a:noFill/>
                  <a:prstDash val="solid"/>
                </a:ln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kg gạo </a:t>
            </a:r>
            <a:r>
              <a:rPr lang="en-US" sz="320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 w="22225">
                <a:noFill/>
                <a:prstDash val="solid"/>
              </a:ln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976053" y="2010043"/>
            <a:ext cx="23814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noProof="0">
                <a:ln w="22225">
                  <a:noFill/>
                  <a:prstDash val="solid"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Bài giải :</a:t>
            </a:r>
            <a:endParaRPr kumimoji="0" lang="en-US" sz="3200" i="0" u="none" strike="noStrike" kern="1200" cap="none" spc="0" normalizeH="0" baseline="0" noProof="0" dirty="0">
              <a:ln w="22225">
                <a:noFill/>
                <a:prstDash val="solid"/>
              </a:ln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4425" y="2787703"/>
            <a:ext cx="6670640" cy="10763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en-US" sz="320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Số ki-lô-gam gạo</a:t>
            </a:r>
            <a:r>
              <a:rPr lang="en-US" sz="320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bếp ăn đó dùng hết </a:t>
            </a:r>
            <a:r>
              <a:rPr lang="vi-VN" altLang="en-US" sz="320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</a:t>
            </a:r>
            <a:r>
              <a:rPr lang="en-US" sz="320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rong 5 ngày</a:t>
            </a:r>
            <a:r>
              <a:rPr lang="vi-VN" altLang="en-US" sz="320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là :</a:t>
            </a:r>
            <a:endParaRPr lang="en-US" sz="3200">
              <a:ln w="22225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7" grpId="0"/>
      <p:bldP spid="28" grpId="0"/>
      <p:bldP spid="29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5487" y="1412288"/>
            <a:ext cx="6881024" cy="1838611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vi-VN" altLang="en-US" sz="7200" b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TIẾP NỐI</a:t>
            </a:r>
            <a:endParaRPr lang="vi-VN" altLang="en-US" sz="7200" b="1">
              <a:ln w="12700">
                <a:solidFill>
                  <a:srgbClr val="FFC000"/>
                </a:solidFill>
                <a:prstDash val="solid"/>
              </a:ln>
              <a:solidFill>
                <a:srgbClr val="009900"/>
              </a:solidFill>
              <a:effectLst>
                <a:glow rad="228600">
                  <a:srgbClr val="FFFF00">
                    <a:alpha val="40000"/>
                  </a:srgb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7125" l="10000" r="90000">
                        <a14:foregroundMark x1="42500" y1="33000" x2="44000" y2="37750"/>
                        <a14:foregroundMark x1="59375" y1="35125" x2="59375" y2="40000"/>
                        <a14:foregroundMark x1="64875" y1="88625" x2="70750" y2="97125"/>
                        <a14:foregroundMark x1="48750" y1="13250" x2="45750" y2="1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4058" y="3051400"/>
            <a:ext cx="3423883" cy="3724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82" y="79071"/>
            <a:ext cx="10754436" cy="6699929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2616521" y="2705725"/>
            <a:ext cx="69589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8800" b="1" i="0" u="none" strike="noStrike" kern="1200" cap="none" spc="0" normalizeH="0" baseline="0" noProof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34" y="826"/>
            <a:ext cx="10754436" cy="6670111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3871500" y="330938"/>
            <a:ext cx="357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13353" y="110983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7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39444" y="2139190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21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5425" y="2646268"/>
            <a:ext cx="88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28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13680" y="161718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14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9658" y="3142625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</a:t>
            </a:r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3120" y="369876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42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7926" y="4233571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49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64367" y="4729193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56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9644" y="5277002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63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63188" y="5734861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</a:t>
            </a:r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0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33294" y="1146353"/>
            <a:ext cx="204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1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9444" y="1624985"/>
            <a:ext cx="2031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2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9445" y="2151076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3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7247" y="2664053"/>
            <a:ext cx="201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4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9445" y="3183564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5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49444" y="3710076"/>
            <a:ext cx="200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6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9445" y="4235582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7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49445" y="4735968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8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47246" y="5179639"/>
            <a:ext cx="201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9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29271" y="5681332"/>
            <a:ext cx="2236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10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68" y="2161487"/>
            <a:ext cx="502205" cy="48678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27" y="3209077"/>
            <a:ext cx="502205" cy="4867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24" y="4233941"/>
            <a:ext cx="502205" cy="4867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18" y="1154521"/>
            <a:ext cx="502205" cy="48678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61" y="5236837"/>
            <a:ext cx="502205" cy="48678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61" y="5724757"/>
            <a:ext cx="502205" cy="48678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90" y="4738825"/>
            <a:ext cx="502205" cy="48678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04" y="3737596"/>
            <a:ext cx="502205" cy="48678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14" y="2707038"/>
            <a:ext cx="502205" cy="48678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94" y="1646720"/>
            <a:ext cx="502205" cy="486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Picture 3" descr="z5924343057479_401062dc9e27525c5951c2929896eaf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0475" y="0"/>
            <a:ext cx="4581525" cy="3169920"/>
          </a:xfrm>
          <a:prstGeom prst="rect">
            <a:avLst/>
          </a:prstGeom>
        </p:spPr>
      </p:pic>
      <p:pic>
        <p:nvPicPr>
          <p:cNvPr id="5" name="Picture 4" descr="z5924343069625_18bb650b3b39ea456c314012da14d9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8365"/>
            <a:ext cx="4058285" cy="3429635"/>
          </a:xfrm>
          <a:prstGeom prst="rect">
            <a:avLst/>
          </a:prstGeom>
        </p:spPr>
      </p:pic>
      <p:pic>
        <p:nvPicPr>
          <p:cNvPr id="6" name="Picture 5" descr="z5924343080358_beb9a47b31b78299a19873053a6f05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895" y="3413125"/>
            <a:ext cx="3990975" cy="3444875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4058285" y="0"/>
            <a:ext cx="3384550" cy="3271520"/>
          </a:xfrm>
          <a:prstGeom prst="cloud">
            <a:avLst/>
          </a:prstGeom>
          <a:solidFill>
            <a:srgbClr val="FFE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4000" b="1" dirty="0">
              <a:solidFill>
                <a:schemeClr val="bg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000" b="1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40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endParaRPr lang="en-US" sz="4000" b="1" dirty="0">
              <a:solidFill>
                <a:schemeClr val="bg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vi-VN" altLang="en-US" sz="4000" b="1" i="1" dirty="0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BÀN TAY KÌ DIỆU</a:t>
            </a:r>
            <a:endParaRPr lang="vi-VN" altLang="en-US" sz="4000" b="1" i="1" dirty="0">
              <a:solidFill>
                <a:schemeClr val="bg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 descr="z5926404421679_f9025d608c18d6172f688c780ecd00c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51885" cy="3169920"/>
          </a:xfrm>
          <a:prstGeom prst="rect">
            <a:avLst/>
          </a:prstGeom>
        </p:spPr>
      </p:pic>
      <p:pic>
        <p:nvPicPr>
          <p:cNvPr id="8" name="Picture 7" descr="z5926404448730_6059c8265bb801e92f3cde133d3e60d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045" y="3391535"/>
            <a:ext cx="3703955" cy="3469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21" y="183612"/>
            <a:ext cx="11395758" cy="646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39444" y="2124150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21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70017" y="4149493"/>
            <a:ext cx="847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61553" y="4642264"/>
            <a:ext cx="84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56369" y="5118830"/>
            <a:ext cx="847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57186" y="5633932"/>
            <a:ext cx="847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49445" y="2151076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3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7247" y="2664053"/>
            <a:ext cx="201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4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33240" y="1053465"/>
            <a:ext cx="3063875" cy="3241040"/>
            <a:chOff x="6824" y="1659"/>
            <a:chExt cx="4825" cy="5104"/>
          </a:xfrm>
        </p:grpSpPr>
        <p:sp>
          <p:nvSpPr>
            <p:cNvPr id="3" name="TextBox 2"/>
            <p:cNvSpPr txBox="1"/>
            <p:nvPr/>
          </p:nvSpPr>
          <p:spPr>
            <a:xfrm>
              <a:off x="10073" y="1659"/>
              <a:ext cx="1391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?</a:t>
              </a:r>
              <a:endPara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099" y="2509"/>
              <a:ext cx="1365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?</a:t>
              </a:r>
              <a:endPara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79" y="4920"/>
              <a:ext cx="1571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?</a:t>
              </a:r>
              <a:endPara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48" y="5781"/>
              <a:ext cx="1332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?</a:t>
              </a:r>
              <a:endPara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24" y="1805"/>
              <a:ext cx="3224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7  x  1    </a:t>
              </a:r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50" y="2559"/>
              <a:ext cx="3198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7  </a:t>
              </a:r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x  2    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50" y="5013"/>
              <a:ext cx="3165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7</a:t>
              </a:r>
              <a:r>
                <a:rPr lang="en-US" sz="3200" b="1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  </a:t>
              </a:r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x  5    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50" y="5843"/>
              <a:ext cx="3165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7</a:t>
              </a:r>
              <a:r>
                <a:rPr lang="en-US" sz="3200" b="1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  </a:t>
              </a:r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x  6    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349445" y="4235582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7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49445" y="4735968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8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47246" y="5179639"/>
            <a:ext cx="201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9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29271" y="5681332"/>
            <a:ext cx="2236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10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42821" y="2634663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28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33240" y="1127125"/>
            <a:ext cx="2072005" cy="3145155"/>
            <a:chOff x="6824" y="1775"/>
            <a:chExt cx="3263" cy="4953"/>
          </a:xfrm>
        </p:grpSpPr>
        <p:sp>
          <p:nvSpPr>
            <p:cNvPr id="5" name="TextBox 27"/>
            <p:cNvSpPr txBox="1"/>
            <p:nvPr/>
          </p:nvSpPr>
          <p:spPr>
            <a:xfrm>
              <a:off x="6824" y="1775"/>
              <a:ext cx="3224" cy="9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chemeClr val="accent1">
                      <a:lumMod val="75000"/>
                    </a:schemeClr>
                  </a:solidFill>
                </a:rPr>
                <a:t>7  x  1    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TextBox 27"/>
            <p:cNvSpPr txBox="1"/>
            <p:nvPr/>
          </p:nvSpPr>
          <p:spPr>
            <a:xfrm>
              <a:off x="6825" y="2540"/>
              <a:ext cx="3224" cy="91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>
                    <a:solidFill>
                      <a:srgbClr val="002060"/>
                    </a:solidFill>
                  </a:ln>
                  <a:solidFill>
                    <a:schemeClr val="accent1">
                      <a:lumMod val="75000"/>
                    </a:schemeClr>
                  </a:solidFill>
                </a:rPr>
                <a:t>7  x  2    </a:t>
              </a:r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chemeClr val="accent1">
                      <a:lumMod val="75000"/>
                    </a:schemeClr>
                  </a:solidFill>
                </a:rPr>
                <a:t>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7" name="TextBox 27"/>
            <p:cNvSpPr txBox="1"/>
            <p:nvPr/>
          </p:nvSpPr>
          <p:spPr>
            <a:xfrm>
              <a:off x="6863" y="5011"/>
              <a:ext cx="3224" cy="91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>
                    <a:solidFill>
                      <a:srgbClr val="002060"/>
                    </a:solidFill>
                  </a:ln>
                  <a:solidFill>
                    <a:schemeClr val="accent1">
                      <a:lumMod val="75000"/>
                    </a:schemeClr>
                  </a:solidFill>
                </a:rPr>
                <a:t>7  x  5    </a:t>
              </a:r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chemeClr val="accent1">
                      <a:lumMod val="75000"/>
                    </a:schemeClr>
                  </a:solidFill>
                </a:rPr>
                <a:t>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8" name="TextBox 27"/>
            <p:cNvSpPr txBox="1"/>
            <p:nvPr/>
          </p:nvSpPr>
          <p:spPr>
            <a:xfrm>
              <a:off x="6857" y="5810"/>
              <a:ext cx="3224" cy="91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>
                    <a:solidFill>
                      <a:srgbClr val="002060"/>
                    </a:solidFill>
                  </a:ln>
                  <a:solidFill>
                    <a:schemeClr val="accent1">
                      <a:lumMod val="75000"/>
                    </a:schemeClr>
                  </a:solidFill>
                </a:rPr>
                <a:t>7  x  6    </a:t>
              </a:r>
              <a:r>
                <a:rPr lang="en-US" sz="3200" b="1" dirty="0">
                  <a:ln>
                    <a:solidFill>
                      <a:srgbClr val="002060"/>
                    </a:solidFill>
                  </a:ln>
                  <a:solidFill>
                    <a:schemeClr val="accent1">
                      <a:lumMod val="75000"/>
                    </a:schemeClr>
                  </a:solidFill>
                </a:rPr>
                <a:t>=  </a:t>
              </a:r>
              <a:endParaRPr lang="en-US" sz="32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9" name="TextBox 27"/>
          <p:cNvSpPr txBox="1"/>
          <p:nvPr/>
        </p:nvSpPr>
        <p:spPr>
          <a:xfrm>
            <a:off x="4363139" y="4245788"/>
            <a:ext cx="2047152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7  x  7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27"/>
          <p:cNvSpPr txBox="1"/>
          <p:nvPr/>
        </p:nvSpPr>
        <p:spPr>
          <a:xfrm>
            <a:off x="4354249" y="4723308"/>
            <a:ext cx="2047152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7  x  8  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27"/>
          <p:cNvSpPr txBox="1"/>
          <p:nvPr/>
        </p:nvSpPr>
        <p:spPr>
          <a:xfrm>
            <a:off x="4354249" y="5171618"/>
            <a:ext cx="2047152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7  x  9  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27"/>
          <p:cNvSpPr txBox="1"/>
          <p:nvPr/>
        </p:nvSpPr>
        <p:spPr>
          <a:xfrm>
            <a:off x="4353560" y="5614670"/>
            <a:ext cx="2579370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7  x  10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6386195" y="1104900"/>
            <a:ext cx="883285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7" name="TextBox 2"/>
          <p:cNvSpPr txBox="1"/>
          <p:nvPr/>
        </p:nvSpPr>
        <p:spPr>
          <a:xfrm>
            <a:off x="6318250" y="1604645"/>
            <a:ext cx="883285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14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TextBox 2"/>
          <p:cNvSpPr txBox="1"/>
          <p:nvPr/>
        </p:nvSpPr>
        <p:spPr>
          <a:xfrm>
            <a:off x="6323965" y="3163570"/>
            <a:ext cx="883285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35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5" name="TextBox 2"/>
          <p:cNvSpPr txBox="1"/>
          <p:nvPr/>
        </p:nvSpPr>
        <p:spPr>
          <a:xfrm>
            <a:off x="6330315" y="3649345"/>
            <a:ext cx="883285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42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6" name="TextBox 2"/>
          <p:cNvSpPr txBox="1"/>
          <p:nvPr/>
        </p:nvSpPr>
        <p:spPr>
          <a:xfrm>
            <a:off x="6338570" y="4166235"/>
            <a:ext cx="883285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49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0" name="TextBox 2"/>
          <p:cNvSpPr txBox="1"/>
          <p:nvPr/>
        </p:nvSpPr>
        <p:spPr>
          <a:xfrm>
            <a:off x="6318250" y="4666621"/>
            <a:ext cx="883285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56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" name="TextBox 2"/>
          <p:cNvSpPr txBox="1"/>
          <p:nvPr/>
        </p:nvSpPr>
        <p:spPr>
          <a:xfrm>
            <a:off x="6338570" y="5140325"/>
            <a:ext cx="883285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63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71500" y="330938"/>
            <a:ext cx="357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69929" y="5604272"/>
            <a:ext cx="84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2" name="TextBox 2"/>
          <p:cNvSpPr txBox="1"/>
          <p:nvPr/>
        </p:nvSpPr>
        <p:spPr>
          <a:xfrm>
            <a:off x="6333490" y="5619233"/>
            <a:ext cx="883285" cy="5835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70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bldLvl="0" animBg="1"/>
      <p:bldP spid="12" grpId="0" bldLvl="0" animBg="1"/>
      <p:bldP spid="13" grpId="0" bldLvl="0" animBg="1"/>
      <p:bldP spid="10" grpId="0" bldLvl="0" animBg="1"/>
      <p:bldP spid="17" grpId="0" bldLvl="0" animBg="1"/>
      <p:bldP spid="21" grpId="0" bldLvl="0" animBg="1"/>
      <p:bldP spid="25" grpId="0" bldLvl="0" animBg="1"/>
      <p:bldP spid="26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4685" y="1977390"/>
            <a:ext cx="9383395" cy="16224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Cambria" panose="02040503050406030204" charset="0"/>
                <a:cs typeface="Cambria" panose="02040503050406030204" charset="0"/>
              </a:rPr>
              <a:t>TRÂN TRỌNG CẢM ƠN </a:t>
            </a:r>
            <a:endParaRPr lang="en-US" sz="3600" b="1">
              <a:solidFill>
                <a:srgbClr val="FFFF00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algn="ctr"/>
            <a:r>
              <a:rPr lang="en-US" sz="3600" b="1">
                <a:solidFill>
                  <a:srgbClr val="FFFF00"/>
                </a:solidFill>
                <a:latin typeface="Cambria" panose="02040503050406030204" charset="0"/>
                <a:cs typeface="Cambria" panose="02040503050406030204" charset="0"/>
              </a:rPr>
              <a:t>CÁC THẦY CÔ GIÁO VÀ CÁC EM HỌC SINH !</a:t>
            </a:r>
            <a:endParaRPr lang="en-US" sz="3600" b="1" dirty="0">
              <a:solidFill>
                <a:srgbClr val="FFFF00"/>
              </a:solidFill>
              <a:latin typeface="Cambria" panose="02040503050406030204" charset="0"/>
              <a:cs typeface="Cambria" panose="02040503050406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Con cào cào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618" y="207639"/>
            <a:ext cx="11395758" cy="64683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3121" y="2420221"/>
            <a:ext cx="32728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5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</a:t>
            </a:r>
            <a:r>
              <a:rPr 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3</a:t>
            </a:r>
            <a:r>
              <a:rPr lang="vi-VN" alt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=</a:t>
            </a:r>
            <a:endParaRPr lang="en-US" sz="5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4667" l="5346" r="96855">
                        <a14:foregroundMark x1="24214" y1="21333" x2="29874" y2="12000"/>
                        <a14:foregroundMark x1="91195" y1="65333" x2="93396" y2="63333"/>
                        <a14:foregroundMark x1="5660" y1="53333" x2="11950" y2="41333"/>
                        <a14:foregroundMark x1="90566" y1="60667" x2="95283" y2="58000"/>
                        <a14:foregroundMark x1="74528" y1="4667" x2="74528" y2="4667"/>
                        <a14:foregroundMark x1="76730" y1="78000" x2="75786" y2="87333"/>
                        <a14:foregroundMark x1="73899" y1="94667" x2="73899" y2="94667"/>
                        <a14:foregroundMark x1="89937" y1="65333" x2="96855" y2="4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1105" y="3122929"/>
            <a:ext cx="1909703" cy="375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243" y="2420269"/>
            <a:ext cx="2542032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3</a:t>
            </a:r>
            <a:r>
              <a:rPr lang="vi-VN" alt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</a:t>
            </a:r>
            <a:r>
              <a:rPr lang="vi-VN" alt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5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endParaRPr lang="vi-VN" sz="5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5992" y="195827"/>
            <a:ext cx="660400" cy="584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3195" y="717923"/>
            <a:ext cx="660400" cy="584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00" y="195827"/>
            <a:ext cx="660400" cy="584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2597" y="717923"/>
            <a:ext cx="660400" cy="584200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6501" y="7289800"/>
            <a:ext cx="812800" cy="8128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8112" y="797369"/>
            <a:ext cx="10623084" cy="35414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4" tIns="34286" rIns="68484" bIns="34286" rtlCol="0" anchor="ctr"/>
          <a:lstStyle/>
          <a:p>
            <a:pPr defTabSz="684530"/>
            <a:endParaRPr lang="vi-VN" sz="3200" dirty="0">
              <a:solidFill>
                <a:prstClr val="black"/>
              </a:solidFill>
            </a:endParaRPr>
          </a:p>
          <a:p>
            <a:pPr algn="just" defTabSz="684530"/>
            <a:r>
              <a:rPr lang="vi-VN" sz="3200" dirty="0">
                <a:solidFill>
                  <a:prstClr val="black"/>
                </a:solidFill>
              </a:rPr>
              <a:t>	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600" b="1" dirty="0">
                <a:solidFill>
                  <a:prstClr val="black"/>
                </a:solidFill>
              </a:rPr>
              <a:t>Khi nhạc nổi lên</a:t>
            </a:r>
            <a:r>
              <a:rPr lang="vi-VN" sz="2600" b="1">
                <a:solidFill>
                  <a:prstClr val="black"/>
                </a:solidFill>
              </a:rPr>
              <a:t>, từng loại rau củ sẽ được </a:t>
            </a:r>
            <a:r>
              <a:rPr lang="vi-VN" sz="2600" b="1" dirty="0">
                <a:solidFill>
                  <a:prstClr val="black"/>
                </a:solidFill>
              </a:rPr>
              <a:t>chuyền từ tay bạn đầu tiên sang lần lượt các bạn tiếp theo.</a:t>
            </a:r>
            <a:r>
              <a:rPr lang="en-US" sz="2600" b="1" dirty="0">
                <a:solidFill>
                  <a:prstClr val="black"/>
                </a:solidFill>
              </a:rPr>
              <a:t> </a:t>
            </a:r>
            <a:r>
              <a:rPr lang="vi-VN" sz="2600" b="1" dirty="0">
                <a:solidFill>
                  <a:prstClr val="black"/>
                </a:solidFill>
              </a:rPr>
              <a:t>Khi nhạc dừng</a:t>
            </a:r>
            <a:r>
              <a:rPr lang="vi-VN" sz="2600" b="1">
                <a:solidFill>
                  <a:prstClr val="black"/>
                </a:solidFill>
              </a:rPr>
              <a:t>, loại rau củ </a:t>
            </a:r>
            <a:r>
              <a:rPr lang="vi-VN" sz="2600" b="1" dirty="0">
                <a:solidFill>
                  <a:prstClr val="black"/>
                </a:solidFill>
              </a:rPr>
              <a:t>trong tay bạn nào thì bạn đó đứng lên và trả lời </a:t>
            </a:r>
            <a:r>
              <a:rPr lang="en-US" sz="2600" b="1" dirty="0" err="1">
                <a:solidFill>
                  <a:prstClr val="black"/>
                </a:solidFill>
              </a:rPr>
              <a:t>một</a:t>
            </a:r>
            <a:r>
              <a:rPr lang="vi-VN" sz="2600" b="1" dirty="0">
                <a:solidFill>
                  <a:prstClr val="black"/>
                </a:solidFill>
              </a:rPr>
              <a:t> câu hỏi, cả lớp nghe và đối chiếu đáp án.</a:t>
            </a:r>
            <a:r>
              <a:rPr lang="en-US" sz="2600" b="1" dirty="0">
                <a:solidFill>
                  <a:prstClr val="black"/>
                </a:solidFill>
              </a:rPr>
              <a:t> </a:t>
            </a:r>
            <a:r>
              <a:rPr lang="vi-VN" sz="2600" b="1" dirty="0">
                <a:solidFill>
                  <a:prstClr val="black"/>
                </a:solidFill>
              </a:rPr>
              <a:t>Nếu trả lời đúng</a:t>
            </a:r>
            <a:r>
              <a:rPr lang="vi-VN" sz="2600" b="1">
                <a:solidFill>
                  <a:prstClr val="black"/>
                </a:solidFill>
              </a:rPr>
              <a:t>, bạn chạy nhanh lên để rau củ vào giỏ giúp mình.</a:t>
            </a:r>
            <a:r>
              <a:rPr lang="en-US" sz="2600" b="1">
                <a:solidFill>
                  <a:prstClr val="black"/>
                </a:solidFill>
              </a:rPr>
              <a:t> Trò </a:t>
            </a:r>
            <a:r>
              <a:rPr lang="en-US" sz="2600" b="1" dirty="0" err="1">
                <a:solidFill>
                  <a:prstClr val="black"/>
                </a:solidFill>
              </a:rPr>
              <a:t>chơi</a:t>
            </a:r>
            <a:r>
              <a:rPr lang="en-US" sz="2600" b="1" dirty="0">
                <a:solidFill>
                  <a:prstClr val="black"/>
                </a:solidFill>
              </a:rPr>
              <a:t> c</a:t>
            </a:r>
            <a:r>
              <a:rPr lang="vi-VN" sz="2600" b="1" dirty="0">
                <a:solidFill>
                  <a:prstClr val="black"/>
                </a:solidFill>
              </a:rPr>
              <a:t>ứ tiếp tục như vậy cho đến khi hết câu hỏi.</a:t>
            </a:r>
            <a:endParaRPr lang="en-US" sz="26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8487" y="718372"/>
            <a:ext cx="4405955" cy="901476"/>
          </a:xfrm>
          <a:prstGeom prst="rect">
            <a:avLst/>
          </a:prstGeom>
          <a:noFill/>
        </p:spPr>
        <p:txBody>
          <a:bodyPr wrap="square" lIns="91314" tIns="45662" rIns="91314" bIns="45662" rtlCol="0">
            <a:spAutoFit/>
          </a:bodyPr>
          <a:lstStyle/>
          <a:p>
            <a:pPr algn="ctr" defTabSz="684530">
              <a:lnSpc>
                <a:spcPct val="150000"/>
              </a:lnSpc>
            </a:pPr>
            <a:r>
              <a:rPr lang="en-US" sz="4000" b="1" dirty="0">
                <a:solidFill>
                  <a:srgbClr val="0033CC"/>
                </a:solidFill>
              </a:rPr>
              <a:t>LUẬT CHƠI</a:t>
            </a:r>
            <a:endParaRPr lang="en-US" sz="40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013" y="5210611"/>
            <a:ext cx="184710" cy="384717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defTabSz="914400"/>
            <a:endParaRPr lang="vi-VN" sz="19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5258" y="150514"/>
            <a:ext cx="7075285" cy="92510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vi-VN" sz="6000" b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Giúp thỏ đi chợ</a:t>
            </a:r>
            <a:endParaRPr lang="en-US" sz="6000" b="1" dirty="0">
              <a:ln w="12700">
                <a:solidFill>
                  <a:srgbClr val="FFC000"/>
                </a:solidFill>
                <a:prstDash val="solid"/>
              </a:ln>
              <a:solidFill>
                <a:srgbClr val="0099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851" y="3704259"/>
            <a:ext cx="2426146" cy="3682547"/>
          </a:xfrm>
          <a:prstGeom prst="rect">
            <a:avLst/>
          </a:prstGeom>
        </p:spPr>
      </p:pic>
      <p:pic>
        <p:nvPicPr>
          <p:cNvPr id="8" name="Trường-Tiểu-Học-Trung-Tự-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4017" y="8102287"/>
            <a:ext cx="411138" cy="4111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751" y="4334754"/>
            <a:ext cx="3757143" cy="2880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38" b="-1014"/>
          <a:stretch>
            <a:fillRect/>
          </a:stretch>
        </p:blipFill>
        <p:spPr bwMode="auto">
          <a:xfrm flipH="1">
            <a:off x="7843292" y="3967274"/>
            <a:ext cx="4261026" cy="324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5265" y="5963480"/>
            <a:ext cx="1137772" cy="10095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24239" y="5963480"/>
            <a:ext cx="1394332" cy="15123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93" b="90278" l="7714" r="97286">
                        <a14:foregroundMark x1="27286" y1="10093" x2="40143" y2="2593"/>
                        <a14:foregroundMark x1="47571" y1="32778" x2="47571" y2="49444"/>
                        <a14:foregroundMark x1="43000" y1="41389" x2="43000" y2="41389"/>
                        <a14:foregroundMark x1="32857" y1="59537" x2="36571" y2="62500"/>
                        <a14:foregroundMark x1="26429" y1="56481" x2="30000" y2="58981"/>
                        <a14:foregroundMark x1="95429" y1="56019" x2="97286" y2="56944"/>
                        <a14:foregroundMark x1="39286" y1="90278" x2="39286" y2="90278"/>
                        <a14:foregroundMark x1="32857" y1="64537" x2="40143" y2="66019"/>
                        <a14:foregroundMark x1="7714" y1="69537" x2="10429" y2="72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31" y="4334754"/>
            <a:ext cx="842237" cy="15380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8630" y="4884488"/>
            <a:ext cx="1216053" cy="10789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03" b="96476" l="5856" r="99550">
                        <a14:foregroundMark x1="8559" y1="5286" x2="16667" y2="14537"/>
                        <a14:foregroundMark x1="6306" y1="7048" x2="6306" y2="14537"/>
                        <a14:foregroundMark x1="26126" y1="84141" x2="31081" y2="96476"/>
                        <a14:foregroundMark x1="82883" y1="26432" x2="92793" y2="27313"/>
                        <a14:foregroundMark x1="41441" y1="2643" x2="44144" y2="2643"/>
                        <a14:foregroundMark x1="94144" y1="37445" x2="95045" y2="41850"/>
                        <a14:foregroundMark x1="99550" y1="27313" x2="99550" y2="27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48" y="5210611"/>
            <a:ext cx="1228129" cy="125579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7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21" y="182342"/>
            <a:ext cx="11395758" cy="64683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0720" y="2133625"/>
            <a:ext cx="88322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21</a:t>
            </a:r>
            <a:endParaRPr lang="vi-VN" alt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56231" y="2618014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39444" y="1144345"/>
            <a:ext cx="99752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</a:t>
            </a:r>
            <a:endParaRPr lang="vi-VN" alt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99861" y="3124147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80388" y="3670660"/>
            <a:ext cx="84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70017" y="4149493"/>
            <a:ext cx="847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61553" y="4642264"/>
            <a:ext cx="84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56369" y="5118830"/>
            <a:ext cx="847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57186" y="5633932"/>
            <a:ext cx="847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69489" y="2131238"/>
            <a:ext cx="20471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x  </a:t>
            </a:r>
            <a:r>
              <a:rPr lang="vi-VN" alt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3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9129" y="2618125"/>
            <a:ext cx="203100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</a:t>
            </a:r>
            <a:r>
              <a:rPr lang="vi-VN" alt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4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70400" y="1187781"/>
            <a:ext cx="200947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</a:t>
            </a:r>
            <a:r>
              <a:rPr lang="vi-VN" alt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1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05032" y="1661388"/>
            <a:ext cx="201167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</a:t>
            </a:r>
            <a:r>
              <a:rPr lang="vi-VN" alt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2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49445" y="3183564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5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49444" y="3710076"/>
            <a:ext cx="200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6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49445" y="4235582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7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49445" y="4735968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8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47246" y="5179639"/>
            <a:ext cx="201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9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29271" y="5681332"/>
            <a:ext cx="2236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10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39011" y="1707563"/>
            <a:ext cx="99752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14</a:t>
            </a:r>
            <a:endParaRPr lang="vi-VN" alt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2" grpId="0"/>
      <p:bldP spid="23" grpId="0"/>
      <p:bldP spid="24" grpId="0"/>
      <p:bldP spid="27" grpId="0"/>
      <p:bldP spid="30" grpId="0"/>
      <p:bldP spid="31" grpId="0"/>
      <p:bldP spid="28" grpId="0"/>
      <p:bldP spid="29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</a:fld>
            <a:endParaRPr lang="zh-CN" altLang="en-US"/>
          </a:p>
        </p:txBody>
      </p:sp>
      <p:sp>
        <p:nvSpPr>
          <p:cNvPr id="3" name="Text Box 2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https://youtu.be/palLU09pvM0?si=KYs1j6Dg4cNXwagg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5" y="191177"/>
            <a:ext cx="10754436" cy="64683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3353" y="110983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35703" y="2089807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21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9858" y="2664052"/>
            <a:ext cx="88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28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33294" y="1146353"/>
            <a:ext cx="204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1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49444" y="1624985"/>
            <a:ext cx="2031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x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2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49445" y="2151076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3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7247" y="2664053"/>
            <a:ext cx="201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4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49445" y="3183564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5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49444" y="3710076"/>
            <a:ext cx="200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6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49445" y="4235582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7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49445" y="4735968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8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47246" y="5179639"/>
            <a:ext cx="201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9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47247" y="5695173"/>
            <a:ext cx="2236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x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10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29745" y="1096720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01931" y="1619407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14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10126" y="3177076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</a:t>
            </a:r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83468" y="369261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42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00292" y="3662233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91675" y="4189444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49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516706" y="4170135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383468" y="4696924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56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79306" y="4722422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91681" y="5192679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63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97792" y="5234872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17983" y="5695471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</a:t>
            </a:r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0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92233" y="5710870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71500" y="330938"/>
            <a:ext cx="357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20330" y="3170241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Rectangle: Rounded Corners 32"/>
          <p:cNvSpPr/>
          <p:nvPr/>
        </p:nvSpPr>
        <p:spPr>
          <a:xfrm>
            <a:off x="4236267" y="1130184"/>
            <a:ext cx="568410" cy="5190708"/>
          </a:xfrm>
          <a:prstGeom prst="roundRect">
            <a:avLst/>
          </a:prstGeom>
          <a:noFill/>
          <a:ln w="28575">
            <a:solidFill>
              <a:srgbClr val="2D45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32"/>
          <p:cNvSpPr/>
          <p:nvPr/>
        </p:nvSpPr>
        <p:spPr>
          <a:xfrm>
            <a:off x="5274973" y="1109830"/>
            <a:ext cx="568410" cy="5234336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32"/>
          <p:cNvSpPr/>
          <p:nvPr/>
        </p:nvSpPr>
        <p:spPr>
          <a:xfrm>
            <a:off x="6449780" y="1080546"/>
            <a:ext cx="568410" cy="5190708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26021" y="1087684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42335" y="1624109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Curved Left Arrow 99"/>
          <p:cNvSpPr/>
          <p:nvPr/>
        </p:nvSpPr>
        <p:spPr>
          <a:xfrm>
            <a:off x="7013534" y="1328672"/>
            <a:ext cx="406400" cy="68800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0" tIns="60940" rIns="121880" bIns="60940" numCol="1" spcCol="0" rtlCol="0" fromWordArt="0" anchor="ctr" anchorCtr="0" forceAA="0" compatLnSpc="1">
            <a:noAutofit/>
          </a:bodyPr>
          <a:lstStyle/>
          <a:p>
            <a:pPr algn="ctr" defTabSz="1218565"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Curved Left Arrow 101"/>
          <p:cNvSpPr/>
          <p:nvPr/>
        </p:nvSpPr>
        <p:spPr>
          <a:xfrm>
            <a:off x="7013534" y="1864044"/>
            <a:ext cx="406400" cy="68800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0" tIns="60940" rIns="121880" bIns="60940" numCol="1" spcCol="0" rtlCol="0" fromWordArt="0" anchor="ctr" anchorCtr="0" forceAA="0" compatLnSpc="1">
            <a:noAutofit/>
          </a:bodyPr>
          <a:lstStyle/>
          <a:p>
            <a:pPr algn="ctr" defTabSz="1218565"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6633" y="1846434"/>
            <a:ext cx="840725" cy="553957"/>
          </a:xfrm>
          <a:prstGeom prst="rect">
            <a:avLst/>
          </a:prstGeom>
          <a:noFill/>
        </p:spPr>
        <p:txBody>
          <a:bodyPr wrap="square" lIns="121880" tIns="60940" rIns="121880" bIns="60940" rtlCol="0">
            <a:spAutoFit/>
          </a:bodyPr>
          <a:lstStyle/>
          <a:p>
            <a:pPr defTabSz="1218565">
              <a:defRPr/>
            </a:pPr>
            <a:r>
              <a:rPr lang="en-US" sz="2800" b="1">
                <a:solidFill>
                  <a:srgbClr val="2D45BB"/>
                </a:solidFill>
                <a:latin typeface="Calibri" panose="020F0502020204030204"/>
              </a:rPr>
              <a:t>+ </a:t>
            </a:r>
            <a:r>
              <a:rPr lang="vi-VN" sz="2800" b="1">
                <a:solidFill>
                  <a:srgbClr val="2D45BB"/>
                </a:solidFill>
                <a:latin typeface="Calibri" panose="020F0502020204030204"/>
              </a:rPr>
              <a:t>7</a:t>
            </a:r>
            <a:endParaRPr lang="en-US" sz="2800" b="1" dirty="0">
              <a:solidFill>
                <a:srgbClr val="2D45BB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02706" y="1387400"/>
            <a:ext cx="840725" cy="553957"/>
          </a:xfrm>
          <a:prstGeom prst="rect">
            <a:avLst/>
          </a:prstGeom>
          <a:noFill/>
        </p:spPr>
        <p:txBody>
          <a:bodyPr wrap="square" lIns="121880" tIns="60940" rIns="121880" bIns="60940" rtlCol="0">
            <a:spAutoFit/>
          </a:bodyPr>
          <a:lstStyle/>
          <a:p>
            <a:pPr defTabSz="1218565">
              <a:defRPr/>
            </a:pPr>
            <a:r>
              <a:rPr lang="en-US" sz="2800" b="1">
                <a:solidFill>
                  <a:srgbClr val="2D45BB"/>
                </a:solidFill>
                <a:latin typeface="Calibri" panose="020F0502020204030204"/>
              </a:rPr>
              <a:t>+ </a:t>
            </a:r>
            <a:r>
              <a:rPr lang="vi-VN" sz="2800" b="1">
                <a:solidFill>
                  <a:srgbClr val="2D45BB"/>
                </a:solidFill>
                <a:latin typeface="Calibri" panose="020F0502020204030204"/>
              </a:rPr>
              <a:t>7</a:t>
            </a:r>
            <a:endParaRPr lang="en-US" sz="2800" b="1" dirty="0">
              <a:solidFill>
                <a:srgbClr val="2D45BB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  <p:bldP spid="35" grpId="1"/>
      <p:bldP spid="36" grpId="0"/>
      <p:bldP spid="36" grpId="1"/>
      <p:bldP spid="25" grpId="0"/>
      <p:bldP spid="41" grpId="0" bldLvl="0" animBg="1"/>
      <p:bldP spid="45" grpId="0" bldLvl="0" animBg="1"/>
      <p:bldP spid="47" grpId="0" bldLvl="0" animBg="1"/>
      <p:bldP spid="48" grpId="0"/>
      <p:bldP spid="49" grpId="0" bldLvl="0" animBg="1"/>
      <p:bldP spid="50" grpId="0"/>
      <p:bldP spid="51" grpId="0" bldLvl="0" animBg="1"/>
      <p:bldP spid="52" grpId="0"/>
      <p:bldP spid="53" grpId="0" bldLvl="0" animBg="1"/>
      <p:bldP spid="54" grpId="0"/>
      <p:bldP spid="55" grpId="0" bldLvl="0" animBg="1"/>
      <p:bldP spid="56" grpId="0"/>
      <p:bldP spid="4" grpId="0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2" grpId="0"/>
      <p:bldP spid="9" grpId="0"/>
      <p:bldP spid="8" grpId="0" bldLvl="0" animBg="1"/>
      <p:bldP spid="10" grpId="0" bldLvl="0" animBg="1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5" y="191177"/>
            <a:ext cx="10754436" cy="64683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3353" y="110983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35703" y="2089807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21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9858" y="2664052"/>
            <a:ext cx="88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28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33294" y="1146353"/>
            <a:ext cx="204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1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49444" y="1624985"/>
            <a:ext cx="2031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x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2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49445" y="2151076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3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7247" y="2664053"/>
            <a:ext cx="201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4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49445" y="3183564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5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49444" y="3710076"/>
            <a:ext cx="200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6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49445" y="4235582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7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49445" y="4735968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8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47246" y="5179639"/>
            <a:ext cx="201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  9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47247" y="5695173"/>
            <a:ext cx="2236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x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10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29745" y="1096720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01931" y="1619407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14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10126" y="3177076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</a:t>
            </a:r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83468" y="3692610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42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00292" y="3662233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91675" y="4189444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49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516706" y="4170135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383468" y="4696924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56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79306" y="4722422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91681" y="5192679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63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97792" y="5234872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17983" y="5695471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</a:t>
            </a:r>
            <a:r>
              <a:rPr lang="en-US" sz="32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0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92233" y="5710870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71500" y="330938"/>
            <a:ext cx="357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20330" y="3170241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Rectangle: Rounded Corners 32"/>
          <p:cNvSpPr/>
          <p:nvPr/>
        </p:nvSpPr>
        <p:spPr>
          <a:xfrm>
            <a:off x="4236267" y="1130184"/>
            <a:ext cx="568410" cy="5190708"/>
          </a:xfrm>
          <a:prstGeom prst="roundRect">
            <a:avLst/>
          </a:prstGeom>
          <a:noFill/>
          <a:ln w="28575">
            <a:solidFill>
              <a:srgbClr val="2D45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32"/>
          <p:cNvSpPr/>
          <p:nvPr/>
        </p:nvSpPr>
        <p:spPr>
          <a:xfrm>
            <a:off x="5274973" y="1109830"/>
            <a:ext cx="568410" cy="5234336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32"/>
          <p:cNvSpPr/>
          <p:nvPr/>
        </p:nvSpPr>
        <p:spPr>
          <a:xfrm>
            <a:off x="6449780" y="1080546"/>
            <a:ext cx="568410" cy="5190708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26021" y="1087684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42335" y="1624109"/>
            <a:ext cx="86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Curved Left Arrow 99"/>
          <p:cNvSpPr/>
          <p:nvPr/>
        </p:nvSpPr>
        <p:spPr>
          <a:xfrm>
            <a:off x="7013534" y="1328672"/>
            <a:ext cx="406400" cy="68800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0" tIns="60940" rIns="121880" bIns="60940" numCol="1" spcCol="0" rtlCol="0" fromWordArt="0" anchor="ctr" anchorCtr="0" forceAA="0" compatLnSpc="1">
            <a:noAutofit/>
          </a:bodyPr>
          <a:lstStyle/>
          <a:p>
            <a:pPr algn="ctr" defTabSz="1218565"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Curved Left Arrow 101"/>
          <p:cNvSpPr/>
          <p:nvPr/>
        </p:nvSpPr>
        <p:spPr>
          <a:xfrm>
            <a:off x="7013534" y="1864044"/>
            <a:ext cx="406400" cy="68800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0" tIns="60940" rIns="121880" bIns="60940" numCol="1" spcCol="0" rtlCol="0" fromWordArt="0" anchor="ctr" anchorCtr="0" forceAA="0" compatLnSpc="1">
            <a:noAutofit/>
          </a:bodyPr>
          <a:lstStyle/>
          <a:p>
            <a:pPr algn="ctr" defTabSz="1218565"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6633" y="1846434"/>
            <a:ext cx="840725" cy="553957"/>
          </a:xfrm>
          <a:prstGeom prst="rect">
            <a:avLst/>
          </a:prstGeom>
          <a:noFill/>
        </p:spPr>
        <p:txBody>
          <a:bodyPr wrap="square" lIns="121880" tIns="60940" rIns="121880" bIns="60940" rtlCol="0">
            <a:spAutoFit/>
          </a:bodyPr>
          <a:lstStyle/>
          <a:p>
            <a:pPr defTabSz="1218565">
              <a:defRPr/>
            </a:pPr>
            <a:r>
              <a:rPr lang="en-US" sz="2800" b="1">
                <a:solidFill>
                  <a:srgbClr val="2D45BB"/>
                </a:solidFill>
                <a:latin typeface="Calibri" panose="020F0502020204030204"/>
              </a:rPr>
              <a:t>+ </a:t>
            </a:r>
            <a:r>
              <a:rPr lang="vi-VN" sz="2800" b="1">
                <a:solidFill>
                  <a:srgbClr val="2D45BB"/>
                </a:solidFill>
                <a:latin typeface="Calibri" panose="020F0502020204030204"/>
              </a:rPr>
              <a:t>7</a:t>
            </a:r>
            <a:endParaRPr lang="en-US" sz="2800" b="1" dirty="0">
              <a:solidFill>
                <a:srgbClr val="2D45BB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02706" y="1387400"/>
            <a:ext cx="840725" cy="553957"/>
          </a:xfrm>
          <a:prstGeom prst="rect">
            <a:avLst/>
          </a:prstGeom>
          <a:noFill/>
        </p:spPr>
        <p:txBody>
          <a:bodyPr wrap="square" lIns="121880" tIns="60940" rIns="121880" bIns="60940" rtlCol="0">
            <a:spAutoFit/>
          </a:bodyPr>
          <a:lstStyle/>
          <a:p>
            <a:pPr defTabSz="1218565">
              <a:defRPr/>
            </a:pPr>
            <a:r>
              <a:rPr lang="en-US" sz="2800" b="1" dirty="0">
                <a:solidFill>
                  <a:srgbClr val="2D45BB"/>
                </a:solidFill>
                <a:latin typeface="Calibri" panose="020F0502020204030204"/>
              </a:rPr>
              <a:t>+ </a:t>
            </a:r>
            <a:r>
              <a:rPr lang="vi-VN" sz="2800" b="1" dirty="0">
                <a:solidFill>
                  <a:srgbClr val="2D45BB"/>
                </a:solidFill>
                <a:latin typeface="Calibri" panose="020F0502020204030204"/>
              </a:rPr>
              <a:t>7</a:t>
            </a:r>
            <a:endParaRPr lang="en-US" sz="2800" b="1" dirty="0">
              <a:solidFill>
                <a:srgbClr val="2D45BB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  <p:bldP spid="35" grpId="1"/>
      <p:bldP spid="36" grpId="0"/>
      <p:bldP spid="36" grpId="1"/>
      <p:bldP spid="25" grpId="0"/>
      <p:bldP spid="41" grpId="0" animBg="1"/>
      <p:bldP spid="45" grpId="0" animBg="1"/>
      <p:bldP spid="47" grpId="0" animBg="1"/>
      <p:bldP spid="48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  <p:bldP spid="56" grpId="0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2" grpId="0"/>
      <p:bldP spid="9" grpId="0"/>
      <p:bldP spid="8" grpId="0" animBg="1"/>
      <p:bldP spid="10" grpId="0" animBg="1"/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121" y="293059"/>
            <a:ext cx="11395758" cy="62718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7273" y1="85366" x2="60714" y2="88415"/>
                        <a14:backgroundMark x1="45130" y1="54268" x2="49675" y2="65244"/>
                        <a14:backgroundMark x1="67857" y1="73171" x2="69805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844638"/>
            <a:ext cx="5587060" cy="2974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7273" y1="85366" x2="60714" y2="88415"/>
                        <a14:backgroundMark x1="45130" y1="54268" x2="49675" y2="65244"/>
                        <a14:backgroundMark x1="67857" y1="73171" x2="69805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61" y="2826768"/>
            <a:ext cx="5587060" cy="29749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6" b="94083" l="5455" r="90000">
                        <a14:foregroundMark x1="5455" y1="17160" x2="7273" y2="27219"/>
                        <a14:foregroundMark x1="60000" y1="81657" x2="65455" y2="87574"/>
                        <a14:foregroundMark x1="76364" y1="94083" x2="76364" y2="94083"/>
                        <a14:foregroundMark x1="49091" y1="84024" x2="47273" y2="869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9677" y="3220755"/>
            <a:ext cx="1615357" cy="2203705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4005943" y="631966"/>
            <a:ext cx="4455886" cy="1617748"/>
          </a:xfrm>
          <a:prstGeom prst="cloud">
            <a:avLst/>
          </a:prstGeom>
          <a:solidFill>
            <a:srgbClr val="FFE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Bradley Hand" pitchFamily="2" charset="77"/>
              </a:rPr>
              <a:t>Trò chơi</a:t>
            </a:r>
            <a:endParaRPr lang="en-US" sz="2800" b="1">
              <a:solidFill>
                <a:srgbClr val="FF0000"/>
              </a:solidFill>
              <a:latin typeface="Bradley Hand" pitchFamily="2" charset="77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Bradley Hand" pitchFamily="2" charset="77"/>
              </a:rPr>
              <a:t>RAP TOÁN HỌC</a:t>
            </a:r>
            <a:endParaRPr lang="en-US" sz="2800" b="1">
              <a:solidFill>
                <a:srgbClr val="FF0000"/>
              </a:solidFill>
              <a:latin typeface="Bradley Hand" pitchFamily="2" charset="77"/>
            </a:endParaRPr>
          </a:p>
        </p:txBody>
      </p:sp>
      <p:pic>
        <p:nvPicPr>
          <p:cNvPr id="2" name="NhacDanceRapIQ-DJ-432173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4307" y="609906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1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71450"/>
            <a:ext cx="11906250" cy="66198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1153" y="651143"/>
            <a:ext cx="45832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sng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r>
              <a:rPr kumimoji="0" lang="en-US" sz="3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19191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385" y1="11475" x2="64615" y2="11475"/>
                        <a14:foregroundMark x1="47692" y1="13115" x2="53846" y2="9836"/>
                        <a14:foregroundMark x1="38462" y1="11475" x2="44615" y2="114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426" y="583884"/>
            <a:ext cx="832052" cy="780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309" r="5589"/>
          <a:stretch>
            <a:fillRect/>
          </a:stretch>
        </p:blipFill>
        <p:spPr>
          <a:xfrm>
            <a:off x="771525" y="1468924"/>
            <a:ext cx="10648950" cy="48869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4007" y="2770705"/>
            <a:ext cx="131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= 14</a:t>
            </a:r>
            <a:endParaRPr lang="en-US" sz="2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007" y="3250554"/>
            <a:ext cx="131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= 35</a:t>
            </a:r>
            <a:endParaRPr lang="en-US" sz="2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4507" y="2788889"/>
            <a:ext cx="131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= 7</a:t>
            </a:r>
            <a:endParaRPr lang="en-US" sz="2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4032" y="3260079"/>
            <a:ext cx="131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= 63</a:t>
            </a:r>
            <a:endParaRPr lang="en-US" sz="2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17046" y="2782759"/>
            <a:ext cx="131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= 42</a:t>
            </a:r>
            <a:endParaRPr lang="en-US" sz="2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0037" y="3250377"/>
            <a:ext cx="131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= 21</a:t>
            </a:r>
            <a:endParaRPr lang="en-US" sz="2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2537" y="4555302"/>
            <a:ext cx="131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= 28</a:t>
            </a:r>
            <a:endParaRPr lang="en-US" sz="2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8737" y="5055067"/>
            <a:ext cx="131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= 70</a:t>
            </a:r>
            <a:endParaRPr lang="en-US" sz="2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1506" y="4556515"/>
            <a:ext cx="131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= 49</a:t>
            </a:r>
            <a:endParaRPr lang="en-US" sz="2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07153" y="5033309"/>
            <a:ext cx="131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= 56</a:t>
            </a:r>
            <a:endParaRPr lang="en-US" sz="2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3" name="NhacDanceRapIQ-DJ-4321736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14307" y="609906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7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25" y="293059"/>
            <a:ext cx="11395759" cy="62718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14879" y="2006949"/>
            <a:ext cx="4962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6 x 7 = 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6678" y="3910789"/>
            <a:ext cx="657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i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7 = 42</a:t>
            </a:r>
            <a:endParaRPr lang="vi-VN" sz="4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121" y="2214501"/>
            <a:ext cx="2753495" cy="3617730"/>
          </a:xfrm>
          <a:prstGeom prst="rect">
            <a:avLst/>
          </a:prstGeom>
        </p:spPr>
      </p:pic>
      <p:pic>
        <p:nvPicPr>
          <p:cNvPr id="6" name="Sha-La-La-La-Vengaboys - Part -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584" y="59553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25" y="293059"/>
            <a:ext cx="11395759" cy="62718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52073" y="2066187"/>
            <a:ext cx="11718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9069" y="3227055"/>
            <a:ext cx="7904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6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endParaRPr lang="vi-VN" sz="6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31" y="2897185"/>
            <a:ext cx="2403018" cy="3349960"/>
          </a:xfrm>
          <a:prstGeom prst="rect">
            <a:avLst/>
          </a:prstGeom>
        </p:spPr>
      </p:pic>
      <p:pic>
        <p:nvPicPr>
          <p:cNvPr id="4" name="Sha-La-La-La-Vengaboys-Part-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625" y="554229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25" y="293059"/>
            <a:ext cx="11395759" cy="62718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6838" y="729196"/>
            <a:ext cx="8373980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+ 6 + 6 </a:t>
            </a:r>
            <a:r>
              <a:rPr lang="en-US" sz="4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  <a:endParaRPr lang="vi-VN" sz="4400" b="1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5802" y="3879159"/>
            <a:ext cx="4887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i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6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3</a:t>
            </a:r>
            <a:endParaRPr lang="vi-VN" sz="6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263" y="2595571"/>
            <a:ext cx="2607111" cy="3425401"/>
          </a:xfrm>
          <a:prstGeom prst="rect">
            <a:avLst/>
          </a:prstGeom>
        </p:spPr>
      </p:pic>
      <p:pic>
        <p:nvPicPr>
          <p:cNvPr id="4" name="Part -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826" y="57161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20" y="293059"/>
            <a:ext cx="11395759" cy="62718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68431" y="992148"/>
            <a:ext cx="8655138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7 = 7 x ?</a:t>
            </a:r>
            <a:endParaRPr lang="vi-VN" sz="4400" b="1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6850" y="3777883"/>
            <a:ext cx="800578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</a:t>
            </a:r>
            <a:r>
              <a:rPr lang="en-US" altLang="vi-VN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vi-VN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4</a:t>
            </a:r>
            <a:endParaRPr lang="vi-VN" sz="6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136" y="2663832"/>
            <a:ext cx="2468865" cy="3243764"/>
          </a:xfrm>
          <a:prstGeom prst="rect">
            <a:avLst/>
          </a:prstGeom>
        </p:spPr>
      </p:pic>
      <p:pic>
        <p:nvPicPr>
          <p:cNvPr id="4" name="Part -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999" y="590759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5487" y="1412288"/>
            <a:ext cx="6881024" cy="1838611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7200" b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KHÁM PHÁ</a:t>
            </a:r>
            <a:endParaRPr lang="en-US" sz="7200" b="1" dirty="0">
              <a:ln w="12700">
                <a:solidFill>
                  <a:srgbClr val="FFC000"/>
                </a:solidFill>
                <a:prstDash val="solid"/>
              </a:ln>
              <a:solidFill>
                <a:srgbClr val="0099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7125" l="10000" r="90000">
                        <a14:foregroundMark x1="42500" y1="33000" x2="44000" y2="37750"/>
                        <a14:foregroundMark x1="59375" y1="35125" x2="59375" y2="40000"/>
                        <a14:foregroundMark x1="64875" y1="88625" x2="70750" y2="97125"/>
                        <a14:foregroundMark x1="48750" y1="13250" x2="45750" y2="1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4058" y="3051400"/>
            <a:ext cx="3423883" cy="3724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TIMING" val="|8.8"/>
</p:tagLst>
</file>

<file path=ppt/tags/tag2.xml><?xml version="1.0" encoding="utf-8"?>
<p:tagLst xmlns:p="http://schemas.openxmlformats.org/presentationml/2006/main">
  <p:tag name="INKNOELEADERBOARD" val="201287777"/>
</p:tagLst>
</file>

<file path=ppt/theme/theme1.xml><?xml version="1.0" encoding="utf-8"?>
<a:theme xmlns:a="http://schemas.openxmlformats.org/drawingml/2006/main" name="Science Subject for Pre-K: Planet Earth by Slidesgo">
  <a:themeElements>
    <a:clrScheme name="Simple Light">
      <a:dk1>
        <a:srgbClr val="191919"/>
      </a:dk1>
      <a:lt1>
        <a:srgbClr val="C2E5F3"/>
      </a:lt1>
      <a:dk2>
        <a:srgbClr val="23A84A"/>
      </a:dk2>
      <a:lt2>
        <a:srgbClr val="24915E"/>
      </a:lt2>
      <a:accent1>
        <a:srgbClr val="9ACF27"/>
      </a:accent1>
      <a:accent2>
        <a:srgbClr val="FFB842"/>
      </a:accent2>
      <a:accent3>
        <a:srgbClr val="FF950E"/>
      </a:accent3>
      <a:accent4>
        <a:srgbClr val="FF6935"/>
      </a:accent4>
      <a:accent5>
        <a:srgbClr val="FA5400"/>
      </a:accent5>
      <a:accent6>
        <a:srgbClr val="FFE02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4002</Words>
  <Application>WPS Presentation</Application>
  <PresentationFormat>Widescreen</PresentationFormat>
  <Paragraphs>810</Paragraphs>
  <Slides>45</Slides>
  <Notes>1</Notes>
  <HiddenSlides>0</HiddenSlides>
  <MMClips>12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45</vt:i4>
      </vt:variant>
    </vt:vector>
  </HeadingPairs>
  <TitlesOfParts>
    <vt:vector size="74" baseType="lpstr">
      <vt:lpstr>Arial</vt:lpstr>
      <vt:lpstr>SimSun</vt:lpstr>
      <vt:lpstr>Wingdings</vt:lpstr>
      <vt:lpstr>Shrikhand</vt:lpstr>
      <vt:lpstr>Segoe Print</vt:lpstr>
      <vt:lpstr>Baloo 2</vt:lpstr>
      <vt:lpstr>Arial</vt:lpstr>
      <vt:lpstr>Open Sans</vt:lpstr>
      <vt:lpstr>Bebas Neue</vt:lpstr>
      <vt:lpstr>Roboto</vt:lpstr>
      <vt:lpstr>Times New Roman</vt:lpstr>
      <vt:lpstr>Anton</vt:lpstr>
      <vt:lpstr>Fredoka One</vt:lpstr>
      <vt:lpstr>庞门正道标题体</vt:lpstr>
      <vt:lpstr>Microsoft YaHei</vt:lpstr>
      <vt:lpstr>Arial Unicode MS</vt:lpstr>
      <vt:lpstr>Calibri</vt:lpstr>
      <vt:lpstr>SVN-SAF</vt:lpstr>
      <vt:lpstr>字魂105号-简雅黑</vt:lpstr>
      <vt:lpstr>Calibri</vt:lpstr>
      <vt:lpstr>Arial-Rounded</vt:lpstr>
      <vt:lpstr>Cambria</vt:lpstr>
      <vt:lpstr>DengXian</vt:lpstr>
      <vt:lpstr>Bradley Hand</vt:lpstr>
      <vt:lpstr>Bradley Hand ITC</vt:lpstr>
      <vt:lpstr>Vrinda</vt:lpstr>
      <vt:lpstr>SimHei</vt:lpstr>
      <vt:lpstr>Science Subject for Pre-K: Planet Earth by Slidesgo</vt:lpstr>
      <vt:lpstr>千图网拥有20W+精美PPT模板 更多PPT模板下载至：www.58pic.com/office/ppt​​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Ngan Pham</cp:lastModifiedBy>
  <cp:revision>290</cp:revision>
  <dcterms:created xsi:type="dcterms:W3CDTF">2022-09-15T11:13:00Z</dcterms:created>
  <dcterms:modified xsi:type="dcterms:W3CDTF">2024-10-15T23:31:47Z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99DE6D5C150F4C6598D305337283F044_12</vt:lpwstr>
  </property>
  <property fmtid="{D5CDD505-2E9C-101B-9397-08002B2CF9AE}" pid="3" name="KSOProductBuildVer">
    <vt:lpwstr>1033-12.2.0.18586</vt:lpwstr>
  </property>
</Properties>
</file>