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  <p:sldMasterId id="2147483648" r:id="rId2"/>
    <p:sldMasterId id="2147483660" r:id="rId3"/>
  </p:sldMasterIdLst>
  <p:notesMasterIdLst>
    <p:notesMasterId r:id="rId38"/>
  </p:notesMasterIdLst>
  <p:sldIdLst>
    <p:sldId id="256" r:id="rId4"/>
    <p:sldId id="313" r:id="rId5"/>
    <p:sldId id="315" r:id="rId6"/>
    <p:sldId id="334" r:id="rId7"/>
    <p:sldId id="314" r:id="rId8"/>
    <p:sldId id="280" r:id="rId9"/>
    <p:sldId id="332" r:id="rId10"/>
    <p:sldId id="275" r:id="rId11"/>
    <p:sldId id="335" r:id="rId12"/>
    <p:sldId id="257" r:id="rId13"/>
    <p:sldId id="258" r:id="rId14"/>
    <p:sldId id="261" r:id="rId15"/>
    <p:sldId id="316" r:id="rId16"/>
    <p:sldId id="326" r:id="rId17"/>
    <p:sldId id="333" r:id="rId18"/>
    <p:sldId id="304" r:id="rId19"/>
    <p:sldId id="305" r:id="rId20"/>
    <p:sldId id="321" r:id="rId21"/>
    <p:sldId id="306" r:id="rId22"/>
    <p:sldId id="317" r:id="rId23"/>
    <p:sldId id="307" r:id="rId24"/>
    <p:sldId id="330" r:id="rId25"/>
    <p:sldId id="329" r:id="rId26"/>
    <p:sldId id="331" r:id="rId27"/>
    <p:sldId id="308" r:id="rId28"/>
    <p:sldId id="309" r:id="rId29"/>
    <p:sldId id="327" r:id="rId30"/>
    <p:sldId id="328" r:id="rId31"/>
    <p:sldId id="310" r:id="rId32"/>
    <p:sldId id="311" r:id="rId33"/>
    <p:sldId id="312" r:id="rId34"/>
    <p:sldId id="263" r:id="rId35"/>
    <p:sldId id="336" r:id="rId36"/>
    <p:sldId id="282" r:id="rId37"/>
  </p:sldIdLst>
  <p:sldSz cx="9144000" cy="5143500" type="screen16x9"/>
  <p:notesSz cx="6858000" cy="9144000"/>
  <p:embeddedFontLst>
    <p:embeddedFont>
      <p:font typeface="Work Sans" panose="020B0604020202020204" charset="0"/>
      <p:regular r:id="rId39"/>
      <p:bold r:id="rId40"/>
      <p:italic r:id="rId41"/>
      <p:bold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#9Slide05 SVNClementine" panose="020F0502020204030203" charset="0"/>
      <p:regular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Anybody" panose="020B0604020202020204" charset="0"/>
      <p:regular r:id="rId50"/>
      <p:bold r:id="rId51"/>
      <p:italic r:id="rId52"/>
      <p:boldItalic r:id="rId53"/>
    </p:embeddedFont>
    <p:embeddedFont>
      <p:font typeface="Montserrat" panose="020B0604020202020204" charset="0"/>
      <p:regular r:id="rId54"/>
      <p:bold r:id="rId55"/>
      <p:italic r:id="rId56"/>
      <p:boldItalic r:id="rId57"/>
    </p:embeddedFont>
    <p:embeddedFont>
      <p:font typeface="Arial-Rounded" panose="020B0500000000000000" charset="0"/>
      <p:regular r:id="rId58"/>
    </p:embeddedFont>
    <p:embeddedFont>
      <p:font typeface="Bebas Neue" panose="020B0604020202020204" charset="0"/>
      <p:regular r:id="rId59"/>
    </p:embeddedFont>
    <p:embeddedFont>
      <p:font typeface="Playfair Display" panose="020B0604020202020204" charset="0"/>
      <p:regular r:id="rId60"/>
      <p:bold r:id="rId61"/>
      <p:italic r:id="rId62"/>
      <p:boldItalic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32F2E7F-0538-45AE-A90F-3E92B69E0C5C}">
  <a:tblStyle styleId="{F32F2E7F-0538-45AE-A90F-3E92B69E0C5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42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63" Type="http://schemas.openxmlformats.org/officeDocument/2006/relationships/font" Target="fonts/font25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66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font" Target="fonts/font23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Relationship Id="rId67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font" Target="fonts/font22.fntdata"/><Relationship Id="rId65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6252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388be8e982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388be8e982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0414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4" name="Google Shape;3534;g13712bf4b05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5" name="Google Shape;3535;g13712bf4b05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5882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4" name="Google Shape;2784;g13712bf4b05_0_8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5" name="Google Shape;2785;g13712bf4b05_0_8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4472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fdc8be9f5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fdc8be9f5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3399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fdee14d49d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fdee14d49d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2776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gfdc8be9f5f_2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6" name="Google Shape;1166;gfdc8be9f5f_2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4804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4" name="Google Shape;2784;g13712bf4b05_0_8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5" name="Google Shape;2785;g13712bf4b05_0_8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0114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Google Shape;1417;gfdc8be9f5f_2_22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8" name="Google Shape;1418;gfdc8be9f5f_2_22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4727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8" name="Google Shape;3748;ge207fd22f2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9" name="Google Shape;3749;ge207fd22f2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9683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32850" y="277050"/>
            <a:ext cx="8478300" cy="4589400"/>
          </a:xfrm>
          <a:prstGeom prst="snip2DiagRect">
            <a:avLst>
              <a:gd name="adj1" fmla="val 0"/>
              <a:gd name="adj2" fmla="val 9654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459650" y="2391613"/>
            <a:ext cx="6224700" cy="152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1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275050" y="3928863"/>
            <a:ext cx="4593900" cy="3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5"/>
          <p:cNvSpPr/>
          <p:nvPr/>
        </p:nvSpPr>
        <p:spPr>
          <a:xfrm>
            <a:off x="332850" y="277050"/>
            <a:ext cx="8478300" cy="4589400"/>
          </a:xfrm>
          <a:prstGeom prst="snip2DiagRect">
            <a:avLst>
              <a:gd name="adj1" fmla="val 0"/>
              <a:gd name="adj2" fmla="val 9654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5"/>
          <p:cNvSpPr txBox="1">
            <a:spLocks noGrp="1"/>
          </p:cNvSpPr>
          <p:nvPr>
            <p:ph type="ctrTitle"/>
          </p:nvPr>
        </p:nvSpPr>
        <p:spPr>
          <a:xfrm>
            <a:off x="2080650" y="539500"/>
            <a:ext cx="4982700" cy="92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4" name="Google Shape;154;p25"/>
          <p:cNvSpPr txBox="1">
            <a:spLocks noGrp="1"/>
          </p:cNvSpPr>
          <p:nvPr>
            <p:ph type="subTitle" idx="1"/>
          </p:nvPr>
        </p:nvSpPr>
        <p:spPr>
          <a:xfrm>
            <a:off x="2080650" y="1235051"/>
            <a:ext cx="4982700" cy="12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5" name="Google Shape;155;p25"/>
          <p:cNvSpPr txBox="1"/>
          <p:nvPr/>
        </p:nvSpPr>
        <p:spPr>
          <a:xfrm>
            <a:off x="2547300" y="3895725"/>
            <a:ext cx="40494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lang="en" sz="1200" b="1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lang="en" sz="1200" b="1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and infographics &amp; images by </a:t>
            </a:r>
            <a:r>
              <a:rPr lang="en" sz="1200" b="1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u="sng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2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oogle Shape;157;p26"/>
          <p:cNvGrpSpPr/>
          <p:nvPr/>
        </p:nvGrpSpPr>
        <p:grpSpPr>
          <a:xfrm rot="2700000">
            <a:off x="8215842" y="4057101"/>
            <a:ext cx="345697" cy="569370"/>
            <a:chOff x="6783925" y="1590550"/>
            <a:chExt cx="345700" cy="569375"/>
          </a:xfrm>
        </p:grpSpPr>
        <p:sp>
          <p:nvSpPr>
            <p:cNvPr id="158" name="Google Shape;158;p26"/>
            <p:cNvSpPr/>
            <p:nvPr/>
          </p:nvSpPr>
          <p:spPr>
            <a:xfrm>
              <a:off x="6783925" y="1590550"/>
              <a:ext cx="345700" cy="543825"/>
            </a:xfrm>
            <a:custGeom>
              <a:avLst/>
              <a:gdLst/>
              <a:ahLst/>
              <a:cxnLst/>
              <a:rect l="l" t="t" r="r" b="b"/>
              <a:pathLst>
                <a:path w="13828" h="21753" extrusionOk="0">
                  <a:moveTo>
                    <a:pt x="1451" y="0"/>
                  </a:moveTo>
                  <a:lnTo>
                    <a:pt x="1451" y="0"/>
                  </a:lnTo>
                  <a:cubicBezTo>
                    <a:pt x="3151" y="2788"/>
                    <a:pt x="2315" y="7694"/>
                    <a:pt x="1" y="9952"/>
                  </a:cubicBezTo>
                  <a:cubicBezTo>
                    <a:pt x="1423" y="9980"/>
                    <a:pt x="2816" y="10816"/>
                    <a:pt x="3513" y="12070"/>
                  </a:cubicBezTo>
                  <a:cubicBezTo>
                    <a:pt x="4238" y="13325"/>
                    <a:pt x="3792" y="15360"/>
                    <a:pt x="3067" y="16614"/>
                  </a:cubicBezTo>
                  <a:cubicBezTo>
                    <a:pt x="4238" y="16698"/>
                    <a:pt x="6078" y="16809"/>
                    <a:pt x="7165" y="17339"/>
                  </a:cubicBezTo>
                  <a:cubicBezTo>
                    <a:pt x="8810" y="18091"/>
                    <a:pt x="10092" y="19847"/>
                    <a:pt x="11067" y="21325"/>
                  </a:cubicBezTo>
                  <a:cubicBezTo>
                    <a:pt x="11151" y="21436"/>
                    <a:pt x="11207" y="21548"/>
                    <a:pt x="11290" y="21604"/>
                  </a:cubicBezTo>
                  <a:cubicBezTo>
                    <a:pt x="11377" y="21707"/>
                    <a:pt x="11485" y="21752"/>
                    <a:pt x="11590" y="21752"/>
                  </a:cubicBezTo>
                  <a:cubicBezTo>
                    <a:pt x="11824" y="21752"/>
                    <a:pt x="12045" y="21530"/>
                    <a:pt x="11987" y="21241"/>
                  </a:cubicBezTo>
                  <a:cubicBezTo>
                    <a:pt x="11012" y="17339"/>
                    <a:pt x="11987" y="13743"/>
                    <a:pt x="13827" y="10147"/>
                  </a:cubicBezTo>
                  <a:lnTo>
                    <a:pt x="13827" y="10147"/>
                  </a:lnTo>
                  <a:cubicBezTo>
                    <a:pt x="13695" y="10171"/>
                    <a:pt x="13559" y="10183"/>
                    <a:pt x="13421" y="10183"/>
                  </a:cubicBezTo>
                  <a:cubicBezTo>
                    <a:pt x="11995" y="10183"/>
                    <a:pt x="10359" y="8941"/>
                    <a:pt x="9952" y="8000"/>
                  </a:cubicBezTo>
                  <a:cubicBezTo>
                    <a:pt x="9367" y="6551"/>
                    <a:pt x="9283" y="4377"/>
                    <a:pt x="10398" y="3290"/>
                  </a:cubicBezTo>
                  <a:lnTo>
                    <a:pt x="10398" y="3290"/>
                  </a:lnTo>
                  <a:cubicBezTo>
                    <a:pt x="10086" y="3494"/>
                    <a:pt x="9648" y="3590"/>
                    <a:pt x="9125" y="3590"/>
                  </a:cubicBezTo>
                  <a:cubicBezTo>
                    <a:pt x="7082" y="3590"/>
                    <a:pt x="3736" y="2131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6"/>
            <p:cNvSpPr/>
            <p:nvPr/>
          </p:nvSpPr>
          <p:spPr>
            <a:xfrm>
              <a:off x="6903100" y="1720175"/>
              <a:ext cx="192375" cy="439750"/>
            </a:xfrm>
            <a:custGeom>
              <a:avLst/>
              <a:gdLst/>
              <a:ahLst/>
              <a:cxnLst/>
              <a:rect l="l" t="t" r="r" b="b"/>
              <a:pathLst>
                <a:path w="7695" h="17590" fill="none" extrusionOk="0">
                  <a:moveTo>
                    <a:pt x="1" y="0"/>
                  </a:moveTo>
                  <a:cubicBezTo>
                    <a:pt x="837" y="2453"/>
                    <a:pt x="5604" y="13854"/>
                    <a:pt x="7694" y="17589"/>
                  </a:cubicBez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6"/>
            <p:cNvSpPr/>
            <p:nvPr/>
          </p:nvSpPr>
          <p:spPr>
            <a:xfrm>
              <a:off x="6886375" y="1770350"/>
              <a:ext cx="76000" cy="69000"/>
            </a:xfrm>
            <a:custGeom>
              <a:avLst/>
              <a:gdLst/>
              <a:ahLst/>
              <a:cxnLst/>
              <a:rect l="l" t="t" r="r" b="b"/>
              <a:pathLst>
                <a:path w="3040" h="2760" fill="none" extrusionOk="0">
                  <a:moveTo>
                    <a:pt x="1" y="1617"/>
                  </a:moveTo>
                  <a:cubicBezTo>
                    <a:pt x="837" y="1979"/>
                    <a:pt x="1645" y="2370"/>
                    <a:pt x="2482" y="2760"/>
                  </a:cubicBezTo>
                  <a:cubicBezTo>
                    <a:pt x="2649" y="1840"/>
                    <a:pt x="2872" y="920"/>
                    <a:pt x="3039" y="0"/>
                  </a:cubicBez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6"/>
            <p:cNvSpPr/>
            <p:nvPr/>
          </p:nvSpPr>
          <p:spPr>
            <a:xfrm>
              <a:off x="6969300" y="1955700"/>
              <a:ext cx="76000" cy="69025"/>
            </a:xfrm>
            <a:custGeom>
              <a:avLst/>
              <a:gdLst/>
              <a:ahLst/>
              <a:cxnLst/>
              <a:rect l="l" t="t" r="r" b="b"/>
              <a:pathLst>
                <a:path w="3040" h="2761" fill="none" extrusionOk="0">
                  <a:moveTo>
                    <a:pt x="1" y="1618"/>
                  </a:moveTo>
                  <a:cubicBezTo>
                    <a:pt x="837" y="2008"/>
                    <a:pt x="1645" y="2370"/>
                    <a:pt x="2482" y="2761"/>
                  </a:cubicBezTo>
                  <a:cubicBezTo>
                    <a:pt x="2649" y="1841"/>
                    <a:pt x="2844" y="921"/>
                    <a:pt x="3039" y="1"/>
                  </a:cubicBez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6"/>
            <p:cNvSpPr/>
            <p:nvPr/>
          </p:nvSpPr>
          <p:spPr>
            <a:xfrm>
              <a:off x="6907975" y="1835850"/>
              <a:ext cx="107350" cy="93400"/>
            </a:xfrm>
            <a:custGeom>
              <a:avLst/>
              <a:gdLst/>
              <a:ahLst/>
              <a:cxnLst/>
              <a:rect l="l" t="t" r="r" b="b"/>
              <a:pathLst>
                <a:path w="4294" h="3736" fill="none" extrusionOk="0">
                  <a:moveTo>
                    <a:pt x="1" y="2537"/>
                  </a:moveTo>
                  <a:cubicBezTo>
                    <a:pt x="1116" y="2927"/>
                    <a:pt x="2231" y="3345"/>
                    <a:pt x="3346" y="3736"/>
                  </a:cubicBezTo>
                  <a:cubicBezTo>
                    <a:pt x="3680" y="2509"/>
                    <a:pt x="4015" y="1255"/>
                    <a:pt x="4294" y="0"/>
                  </a:cubicBez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" name="Google Shape;163;p26"/>
          <p:cNvSpPr/>
          <p:nvPr/>
        </p:nvSpPr>
        <p:spPr>
          <a:xfrm>
            <a:off x="8520675" y="2090225"/>
            <a:ext cx="131050" cy="112150"/>
          </a:xfrm>
          <a:custGeom>
            <a:avLst/>
            <a:gdLst/>
            <a:ahLst/>
            <a:cxnLst/>
            <a:rect l="l" t="t" r="r" b="b"/>
            <a:pathLst>
              <a:path w="5242" h="4486" extrusionOk="0">
                <a:moveTo>
                  <a:pt x="2751" y="1"/>
                </a:moveTo>
                <a:cubicBezTo>
                  <a:pt x="1940" y="1"/>
                  <a:pt x="1110" y="308"/>
                  <a:pt x="586" y="946"/>
                </a:cubicBezTo>
                <a:cubicBezTo>
                  <a:pt x="1" y="1615"/>
                  <a:pt x="1" y="2618"/>
                  <a:pt x="502" y="3343"/>
                </a:cubicBezTo>
                <a:cubicBezTo>
                  <a:pt x="976" y="4096"/>
                  <a:pt x="1952" y="4486"/>
                  <a:pt x="2928" y="4486"/>
                </a:cubicBezTo>
                <a:cubicBezTo>
                  <a:pt x="3569" y="4486"/>
                  <a:pt x="4210" y="4291"/>
                  <a:pt x="4628" y="3873"/>
                </a:cubicBezTo>
                <a:cubicBezTo>
                  <a:pt x="5158" y="3343"/>
                  <a:pt x="5241" y="2562"/>
                  <a:pt x="5158" y="1866"/>
                </a:cubicBezTo>
                <a:cubicBezTo>
                  <a:pt x="5059" y="645"/>
                  <a:pt x="3926" y="1"/>
                  <a:pt x="27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6"/>
          <p:cNvSpPr/>
          <p:nvPr/>
        </p:nvSpPr>
        <p:spPr>
          <a:xfrm>
            <a:off x="8600600" y="1870600"/>
            <a:ext cx="111625" cy="85250"/>
          </a:xfrm>
          <a:custGeom>
            <a:avLst/>
            <a:gdLst/>
            <a:ahLst/>
            <a:cxnLst/>
            <a:rect l="l" t="t" r="r" b="b"/>
            <a:pathLst>
              <a:path w="4465" h="3410" extrusionOk="0">
                <a:moveTo>
                  <a:pt x="2406" y="0"/>
                </a:moveTo>
                <a:cubicBezTo>
                  <a:pt x="2039" y="0"/>
                  <a:pt x="1603" y="78"/>
                  <a:pt x="1088" y="260"/>
                </a:cubicBezTo>
                <a:cubicBezTo>
                  <a:pt x="391" y="483"/>
                  <a:pt x="1" y="1932"/>
                  <a:pt x="391" y="2518"/>
                </a:cubicBezTo>
                <a:cubicBezTo>
                  <a:pt x="781" y="3075"/>
                  <a:pt x="1534" y="3410"/>
                  <a:pt x="2259" y="3410"/>
                </a:cubicBezTo>
                <a:cubicBezTo>
                  <a:pt x="2760" y="3410"/>
                  <a:pt x="3708" y="3131"/>
                  <a:pt x="4043" y="2824"/>
                </a:cubicBezTo>
                <a:cubicBezTo>
                  <a:pt x="4374" y="2446"/>
                  <a:pt x="4464" y="0"/>
                  <a:pt x="240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" name="Google Shape;165;p26"/>
          <p:cNvGrpSpPr/>
          <p:nvPr/>
        </p:nvGrpSpPr>
        <p:grpSpPr>
          <a:xfrm>
            <a:off x="570775" y="567700"/>
            <a:ext cx="202825" cy="248575"/>
            <a:chOff x="6791600" y="2936225"/>
            <a:chExt cx="202825" cy="248575"/>
          </a:xfrm>
        </p:grpSpPr>
        <p:sp>
          <p:nvSpPr>
            <p:cNvPr id="166" name="Google Shape;166;p26"/>
            <p:cNvSpPr/>
            <p:nvPr/>
          </p:nvSpPr>
          <p:spPr>
            <a:xfrm>
              <a:off x="6802750" y="2993650"/>
              <a:ext cx="167975" cy="191150"/>
            </a:xfrm>
            <a:custGeom>
              <a:avLst/>
              <a:gdLst/>
              <a:ahLst/>
              <a:cxnLst/>
              <a:rect l="l" t="t" r="r" b="b"/>
              <a:pathLst>
                <a:path w="6719" h="7646" extrusionOk="0">
                  <a:moveTo>
                    <a:pt x="2556" y="0"/>
                  </a:moveTo>
                  <a:cubicBezTo>
                    <a:pt x="2088" y="0"/>
                    <a:pt x="1646" y="147"/>
                    <a:pt x="1283" y="547"/>
                  </a:cubicBezTo>
                  <a:cubicBezTo>
                    <a:pt x="391" y="1522"/>
                    <a:pt x="84" y="3362"/>
                    <a:pt x="28" y="4616"/>
                  </a:cubicBezTo>
                  <a:cubicBezTo>
                    <a:pt x="1" y="5648"/>
                    <a:pt x="391" y="6568"/>
                    <a:pt x="1255" y="7125"/>
                  </a:cubicBezTo>
                  <a:cubicBezTo>
                    <a:pt x="1727" y="7420"/>
                    <a:pt x="2420" y="7645"/>
                    <a:pt x="3032" y="7645"/>
                  </a:cubicBezTo>
                  <a:cubicBezTo>
                    <a:pt x="3288" y="7645"/>
                    <a:pt x="3530" y="7606"/>
                    <a:pt x="3736" y="7515"/>
                  </a:cubicBezTo>
                  <a:cubicBezTo>
                    <a:pt x="5185" y="6930"/>
                    <a:pt x="6161" y="4895"/>
                    <a:pt x="6440" y="4170"/>
                  </a:cubicBezTo>
                  <a:cubicBezTo>
                    <a:pt x="6719" y="3446"/>
                    <a:pt x="6719" y="2609"/>
                    <a:pt x="6356" y="1940"/>
                  </a:cubicBezTo>
                  <a:cubicBezTo>
                    <a:pt x="5938" y="1244"/>
                    <a:pt x="5130" y="853"/>
                    <a:pt x="4405" y="519"/>
                  </a:cubicBezTo>
                  <a:cubicBezTo>
                    <a:pt x="3821" y="251"/>
                    <a:pt x="3166" y="0"/>
                    <a:pt x="25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6"/>
            <p:cNvSpPr/>
            <p:nvPr/>
          </p:nvSpPr>
          <p:spPr>
            <a:xfrm>
              <a:off x="6818775" y="3017050"/>
              <a:ext cx="24425" cy="133150"/>
            </a:xfrm>
            <a:custGeom>
              <a:avLst/>
              <a:gdLst/>
              <a:ahLst/>
              <a:cxnLst/>
              <a:rect l="l" t="t" r="r" b="b"/>
              <a:pathLst>
                <a:path w="977" h="5326" fill="none" extrusionOk="0">
                  <a:moveTo>
                    <a:pt x="976" y="1"/>
                  </a:moveTo>
                  <a:cubicBezTo>
                    <a:pt x="586" y="726"/>
                    <a:pt x="224" y="1869"/>
                    <a:pt x="140" y="2705"/>
                  </a:cubicBezTo>
                  <a:cubicBezTo>
                    <a:pt x="1" y="3680"/>
                    <a:pt x="57" y="4461"/>
                    <a:pt x="558" y="5325"/>
                  </a:cubicBezTo>
                </a:path>
              </a:pathLst>
            </a:custGeom>
            <a:noFill/>
            <a:ln w="4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6"/>
            <p:cNvSpPr/>
            <p:nvPr/>
          </p:nvSpPr>
          <p:spPr>
            <a:xfrm>
              <a:off x="6841075" y="3070725"/>
              <a:ext cx="4200" cy="39750"/>
            </a:xfrm>
            <a:custGeom>
              <a:avLst/>
              <a:gdLst/>
              <a:ahLst/>
              <a:cxnLst/>
              <a:rect l="l" t="t" r="r" b="b"/>
              <a:pathLst>
                <a:path w="168" h="1590" fill="none" extrusionOk="0">
                  <a:moveTo>
                    <a:pt x="168" y="0"/>
                  </a:moveTo>
                  <a:cubicBezTo>
                    <a:pt x="29" y="530"/>
                    <a:pt x="1" y="1060"/>
                    <a:pt x="84" y="1589"/>
                  </a:cubicBezTo>
                </a:path>
              </a:pathLst>
            </a:custGeom>
            <a:noFill/>
            <a:ln w="4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6"/>
            <p:cNvSpPr/>
            <p:nvPr/>
          </p:nvSpPr>
          <p:spPr>
            <a:xfrm>
              <a:off x="6905900" y="3095100"/>
              <a:ext cx="29975" cy="55100"/>
            </a:xfrm>
            <a:custGeom>
              <a:avLst/>
              <a:gdLst/>
              <a:ahLst/>
              <a:cxnLst/>
              <a:rect l="l" t="t" r="r" b="b"/>
              <a:pathLst>
                <a:path w="1199" h="2204" fill="none" extrusionOk="0">
                  <a:moveTo>
                    <a:pt x="1199" y="1"/>
                  </a:moveTo>
                  <a:cubicBezTo>
                    <a:pt x="1004" y="809"/>
                    <a:pt x="586" y="1590"/>
                    <a:pt x="0" y="2203"/>
                  </a:cubicBezTo>
                </a:path>
              </a:pathLst>
            </a:custGeom>
            <a:noFill/>
            <a:ln w="4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6"/>
            <p:cNvSpPr/>
            <p:nvPr/>
          </p:nvSpPr>
          <p:spPr>
            <a:xfrm>
              <a:off x="6855725" y="3132050"/>
              <a:ext cx="39750" cy="41125"/>
            </a:xfrm>
            <a:custGeom>
              <a:avLst/>
              <a:gdLst/>
              <a:ahLst/>
              <a:cxnLst/>
              <a:rect l="l" t="t" r="r" b="b"/>
              <a:pathLst>
                <a:path w="1590" h="1645" fill="none" extrusionOk="0">
                  <a:moveTo>
                    <a:pt x="1589" y="0"/>
                  </a:moveTo>
                  <a:cubicBezTo>
                    <a:pt x="1255" y="697"/>
                    <a:pt x="697" y="1283"/>
                    <a:pt x="0" y="1645"/>
                  </a:cubicBezTo>
                </a:path>
              </a:pathLst>
            </a:custGeom>
            <a:noFill/>
            <a:ln w="4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6"/>
            <p:cNvSpPr/>
            <p:nvPr/>
          </p:nvSpPr>
          <p:spPr>
            <a:xfrm>
              <a:off x="6904500" y="3053300"/>
              <a:ext cx="12575" cy="33475"/>
            </a:xfrm>
            <a:custGeom>
              <a:avLst/>
              <a:gdLst/>
              <a:ahLst/>
              <a:cxnLst/>
              <a:rect l="l" t="t" r="r" b="b"/>
              <a:pathLst>
                <a:path w="503" h="1339" fill="none" extrusionOk="0">
                  <a:moveTo>
                    <a:pt x="502" y="0"/>
                  </a:moveTo>
                  <a:cubicBezTo>
                    <a:pt x="391" y="474"/>
                    <a:pt x="223" y="920"/>
                    <a:pt x="0" y="1338"/>
                  </a:cubicBezTo>
                </a:path>
              </a:pathLst>
            </a:custGeom>
            <a:solidFill>
              <a:schemeClr val="accent2"/>
            </a:solidFill>
            <a:ln w="4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6"/>
            <p:cNvSpPr/>
            <p:nvPr/>
          </p:nvSpPr>
          <p:spPr>
            <a:xfrm>
              <a:off x="6791600" y="2965425"/>
              <a:ext cx="202825" cy="109550"/>
            </a:xfrm>
            <a:custGeom>
              <a:avLst/>
              <a:gdLst/>
              <a:ahLst/>
              <a:cxnLst/>
              <a:rect l="l" t="t" r="r" b="b"/>
              <a:pathLst>
                <a:path w="8113" h="4382" extrusionOk="0">
                  <a:moveTo>
                    <a:pt x="3200" y="0"/>
                  </a:moveTo>
                  <a:cubicBezTo>
                    <a:pt x="3154" y="0"/>
                    <a:pt x="3109" y="1"/>
                    <a:pt x="3067" y="3"/>
                  </a:cubicBezTo>
                  <a:cubicBezTo>
                    <a:pt x="1" y="143"/>
                    <a:pt x="391" y="2205"/>
                    <a:pt x="3095" y="3181"/>
                  </a:cubicBezTo>
                  <a:cubicBezTo>
                    <a:pt x="4015" y="3488"/>
                    <a:pt x="4935" y="3850"/>
                    <a:pt x="5854" y="4157"/>
                  </a:cubicBezTo>
                  <a:cubicBezTo>
                    <a:pt x="6192" y="4269"/>
                    <a:pt x="6577" y="4382"/>
                    <a:pt x="6938" y="4382"/>
                  </a:cubicBezTo>
                  <a:cubicBezTo>
                    <a:pt x="7202" y="4382"/>
                    <a:pt x="7454" y="4322"/>
                    <a:pt x="7666" y="4157"/>
                  </a:cubicBezTo>
                  <a:cubicBezTo>
                    <a:pt x="7973" y="3878"/>
                    <a:pt x="8112" y="3404"/>
                    <a:pt x="8057" y="3014"/>
                  </a:cubicBezTo>
                  <a:cubicBezTo>
                    <a:pt x="8001" y="2623"/>
                    <a:pt x="7778" y="2233"/>
                    <a:pt x="7527" y="1899"/>
                  </a:cubicBezTo>
                  <a:cubicBezTo>
                    <a:pt x="6641" y="691"/>
                    <a:pt x="4386" y="0"/>
                    <a:pt x="3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6"/>
            <p:cNvSpPr/>
            <p:nvPr/>
          </p:nvSpPr>
          <p:spPr>
            <a:xfrm>
              <a:off x="6814600" y="2965500"/>
              <a:ext cx="177025" cy="107325"/>
            </a:xfrm>
            <a:custGeom>
              <a:avLst/>
              <a:gdLst/>
              <a:ahLst/>
              <a:cxnLst/>
              <a:rect l="l" t="t" r="r" b="b"/>
              <a:pathLst>
                <a:path w="7081" h="4293" extrusionOk="0">
                  <a:moveTo>
                    <a:pt x="4572" y="864"/>
                  </a:moveTo>
                  <a:cubicBezTo>
                    <a:pt x="4656" y="1059"/>
                    <a:pt x="4684" y="1227"/>
                    <a:pt x="4711" y="1394"/>
                  </a:cubicBezTo>
                  <a:cubicBezTo>
                    <a:pt x="4488" y="1561"/>
                    <a:pt x="4265" y="1756"/>
                    <a:pt x="4070" y="1924"/>
                  </a:cubicBezTo>
                  <a:cubicBezTo>
                    <a:pt x="4015" y="1701"/>
                    <a:pt x="3959" y="1505"/>
                    <a:pt x="3931" y="1282"/>
                  </a:cubicBezTo>
                  <a:cubicBezTo>
                    <a:pt x="4126" y="1143"/>
                    <a:pt x="4377" y="1004"/>
                    <a:pt x="4572" y="864"/>
                  </a:cubicBezTo>
                  <a:close/>
                  <a:moveTo>
                    <a:pt x="1060" y="558"/>
                  </a:moveTo>
                  <a:cubicBezTo>
                    <a:pt x="1171" y="836"/>
                    <a:pt x="1283" y="1087"/>
                    <a:pt x="1366" y="1366"/>
                  </a:cubicBezTo>
                  <a:cubicBezTo>
                    <a:pt x="1088" y="1561"/>
                    <a:pt x="865" y="1812"/>
                    <a:pt x="614" y="2063"/>
                  </a:cubicBezTo>
                  <a:cubicBezTo>
                    <a:pt x="530" y="1756"/>
                    <a:pt x="474" y="1478"/>
                    <a:pt x="391" y="1199"/>
                  </a:cubicBezTo>
                  <a:cubicBezTo>
                    <a:pt x="614" y="976"/>
                    <a:pt x="865" y="725"/>
                    <a:pt x="1060" y="558"/>
                  </a:cubicBezTo>
                  <a:close/>
                  <a:moveTo>
                    <a:pt x="2314" y="809"/>
                  </a:moveTo>
                  <a:cubicBezTo>
                    <a:pt x="2454" y="1199"/>
                    <a:pt x="2593" y="1561"/>
                    <a:pt x="2704" y="1951"/>
                  </a:cubicBezTo>
                  <a:cubicBezTo>
                    <a:pt x="2454" y="2119"/>
                    <a:pt x="2203" y="2342"/>
                    <a:pt x="1980" y="2537"/>
                  </a:cubicBezTo>
                  <a:lnTo>
                    <a:pt x="1562" y="1394"/>
                  </a:lnTo>
                  <a:cubicBezTo>
                    <a:pt x="1785" y="1199"/>
                    <a:pt x="2035" y="976"/>
                    <a:pt x="2314" y="809"/>
                  </a:cubicBezTo>
                  <a:close/>
                  <a:moveTo>
                    <a:pt x="3736" y="1366"/>
                  </a:moveTo>
                  <a:cubicBezTo>
                    <a:pt x="3819" y="1561"/>
                    <a:pt x="3847" y="1784"/>
                    <a:pt x="3875" y="1979"/>
                  </a:cubicBezTo>
                  <a:cubicBezTo>
                    <a:pt x="3652" y="2230"/>
                    <a:pt x="3318" y="2509"/>
                    <a:pt x="3039" y="2760"/>
                  </a:cubicBezTo>
                  <a:cubicBezTo>
                    <a:pt x="2983" y="2509"/>
                    <a:pt x="2900" y="2258"/>
                    <a:pt x="2844" y="1979"/>
                  </a:cubicBezTo>
                  <a:cubicBezTo>
                    <a:pt x="3150" y="1784"/>
                    <a:pt x="3429" y="1561"/>
                    <a:pt x="3736" y="1366"/>
                  </a:cubicBezTo>
                  <a:close/>
                  <a:moveTo>
                    <a:pt x="4767" y="1533"/>
                  </a:moveTo>
                  <a:lnTo>
                    <a:pt x="4962" y="2481"/>
                  </a:lnTo>
                  <a:cubicBezTo>
                    <a:pt x="4711" y="2676"/>
                    <a:pt x="4488" y="2899"/>
                    <a:pt x="4265" y="3094"/>
                  </a:cubicBezTo>
                  <a:cubicBezTo>
                    <a:pt x="4238" y="2760"/>
                    <a:pt x="4154" y="2397"/>
                    <a:pt x="4098" y="2063"/>
                  </a:cubicBezTo>
                  <a:cubicBezTo>
                    <a:pt x="4293" y="1896"/>
                    <a:pt x="4544" y="1701"/>
                    <a:pt x="4767" y="1533"/>
                  </a:cubicBezTo>
                  <a:close/>
                  <a:moveTo>
                    <a:pt x="6105" y="1784"/>
                  </a:moveTo>
                  <a:cubicBezTo>
                    <a:pt x="6217" y="2119"/>
                    <a:pt x="6300" y="2481"/>
                    <a:pt x="6328" y="2816"/>
                  </a:cubicBezTo>
                  <a:cubicBezTo>
                    <a:pt x="5966" y="3094"/>
                    <a:pt x="5603" y="3373"/>
                    <a:pt x="5241" y="3735"/>
                  </a:cubicBezTo>
                  <a:cubicBezTo>
                    <a:pt x="5213" y="3345"/>
                    <a:pt x="5185" y="2927"/>
                    <a:pt x="5102" y="2537"/>
                  </a:cubicBezTo>
                  <a:cubicBezTo>
                    <a:pt x="5408" y="2258"/>
                    <a:pt x="5771" y="2035"/>
                    <a:pt x="6105" y="1784"/>
                  </a:cubicBezTo>
                  <a:close/>
                  <a:moveTo>
                    <a:pt x="1812" y="0"/>
                  </a:moveTo>
                  <a:cubicBezTo>
                    <a:pt x="1729" y="0"/>
                    <a:pt x="1617" y="28"/>
                    <a:pt x="1506" y="28"/>
                  </a:cubicBezTo>
                  <a:cubicBezTo>
                    <a:pt x="1366" y="112"/>
                    <a:pt x="1255" y="223"/>
                    <a:pt x="1171" y="307"/>
                  </a:cubicBezTo>
                  <a:cubicBezTo>
                    <a:pt x="1116" y="251"/>
                    <a:pt x="1116" y="223"/>
                    <a:pt x="1088" y="140"/>
                  </a:cubicBezTo>
                  <a:cubicBezTo>
                    <a:pt x="1060" y="140"/>
                    <a:pt x="976" y="167"/>
                    <a:pt x="948" y="167"/>
                  </a:cubicBezTo>
                  <a:cubicBezTo>
                    <a:pt x="976" y="251"/>
                    <a:pt x="1032" y="307"/>
                    <a:pt x="1032" y="390"/>
                  </a:cubicBezTo>
                  <a:cubicBezTo>
                    <a:pt x="781" y="558"/>
                    <a:pt x="558" y="753"/>
                    <a:pt x="363" y="1004"/>
                  </a:cubicBezTo>
                  <a:lnTo>
                    <a:pt x="251" y="586"/>
                  </a:lnTo>
                  <a:cubicBezTo>
                    <a:pt x="224" y="641"/>
                    <a:pt x="196" y="669"/>
                    <a:pt x="140" y="725"/>
                  </a:cubicBezTo>
                  <a:lnTo>
                    <a:pt x="251" y="1143"/>
                  </a:lnTo>
                  <a:cubicBezTo>
                    <a:pt x="196" y="1255"/>
                    <a:pt x="84" y="1338"/>
                    <a:pt x="0" y="1422"/>
                  </a:cubicBezTo>
                  <a:cubicBezTo>
                    <a:pt x="0" y="1478"/>
                    <a:pt x="56" y="1533"/>
                    <a:pt x="56" y="1617"/>
                  </a:cubicBezTo>
                  <a:cubicBezTo>
                    <a:pt x="112" y="1505"/>
                    <a:pt x="224" y="1422"/>
                    <a:pt x="279" y="1338"/>
                  </a:cubicBezTo>
                  <a:cubicBezTo>
                    <a:pt x="363" y="1617"/>
                    <a:pt x="419" y="1924"/>
                    <a:pt x="502" y="2202"/>
                  </a:cubicBezTo>
                  <a:cubicBezTo>
                    <a:pt x="558" y="2258"/>
                    <a:pt x="642" y="2314"/>
                    <a:pt x="697" y="2370"/>
                  </a:cubicBezTo>
                  <a:cubicBezTo>
                    <a:pt x="697" y="2342"/>
                    <a:pt x="670" y="2258"/>
                    <a:pt x="670" y="2230"/>
                  </a:cubicBezTo>
                  <a:cubicBezTo>
                    <a:pt x="920" y="1979"/>
                    <a:pt x="1199" y="1701"/>
                    <a:pt x="1450" y="1505"/>
                  </a:cubicBezTo>
                  <a:lnTo>
                    <a:pt x="1868" y="2648"/>
                  </a:lnTo>
                  <a:cubicBezTo>
                    <a:pt x="1757" y="2760"/>
                    <a:pt x="1645" y="2816"/>
                    <a:pt x="1562" y="2927"/>
                  </a:cubicBezTo>
                  <a:cubicBezTo>
                    <a:pt x="1589" y="2955"/>
                    <a:pt x="1645" y="2955"/>
                    <a:pt x="1701" y="3011"/>
                  </a:cubicBezTo>
                  <a:cubicBezTo>
                    <a:pt x="1757" y="2927"/>
                    <a:pt x="1840" y="2871"/>
                    <a:pt x="1924" y="2788"/>
                  </a:cubicBezTo>
                  <a:cubicBezTo>
                    <a:pt x="1980" y="2871"/>
                    <a:pt x="1980" y="2899"/>
                    <a:pt x="2008" y="2955"/>
                  </a:cubicBezTo>
                  <a:cubicBezTo>
                    <a:pt x="2035" y="3039"/>
                    <a:pt x="2035" y="3066"/>
                    <a:pt x="2063" y="3150"/>
                  </a:cubicBezTo>
                  <a:cubicBezTo>
                    <a:pt x="2119" y="3150"/>
                    <a:pt x="2175" y="3178"/>
                    <a:pt x="2203" y="3178"/>
                  </a:cubicBezTo>
                  <a:lnTo>
                    <a:pt x="2258" y="3178"/>
                  </a:lnTo>
                  <a:cubicBezTo>
                    <a:pt x="2203" y="3066"/>
                    <a:pt x="2175" y="3011"/>
                    <a:pt x="2147" y="2899"/>
                  </a:cubicBezTo>
                  <a:cubicBezTo>
                    <a:pt x="2119" y="2816"/>
                    <a:pt x="2119" y="2760"/>
                    <a:pt x="2063" y="2676"/>
                  </a:cubicBezTo>
                  <a:cubicBezTo>
                    <a:pt x="2314" y="2481"/>
                    <a:pt x="2565" y="2314"/>
                    <a:pt x="2816" y="2091"/>
                  </a:cubicBezTo>
                  <a:cubicBezTo>
                    <a:pt x="2872" y="2342"/>
                    <a:pt x="2955" y="2620"/>
                    <a:pt x="3011" y="2871"/>
                  </a:cubicBezTo>
                  <a:lnTo>
                    <a:pt x="2593" y="3289"/>
                  </a:lnTo>
                  <a:cubicBezTo>
                    <a:pt x="2621" y="3289"/>
                    <a:pt x="2704" y="3317"/>
                    <a:pt x="2732" y="3317"/>
                  </a:cubicBezTo>
                  <a:lnTo>
                    <a:pt x="3039" y="3011"/>
                  </a:lnTo>
                  <a:cubicBezTo>
                    <a:pt x="3095" y="3150"/>
                    <a:pt x="3123" y="3317"/>
                    <a:pt x="3150" y="3457"/>
                  </a:cubicBezTo>
                  <a:cubicBezTo>
                    <a:pt x="3178" y="3485"/>
                    <a:pt x="3262" y="3485"/>
                    <a:pt x="3290" y="3512"/>
                  </a:cubicBezTo>
                  <a:cubicBezTo>
                    <a:pt x="3262" y="3317"/>
                    <a:pt x="3234" y="3094"/>
                    <a:pt x="3178" y="2927"/>
                  </a:cubicBezTo>
                  <a:cubicBezTo>
                    <a:pt x="3457" y="2648"/>
                    <a:pt x="3736" y="2397"/>
                    <a:pt x="4070" y="2174"/>
                  </a:cubicBezTo>
                  <a:cubicBezTo>
                    <a:pt x="4126" y="2509"/>
                    <a:pt x="4210" y="2871"/>
                    <a:pt x="4238" y="3206"/>
                  </a:cubicBezTo>
                  <a:cubicBezTo>
                    <a:pt x="4070" y="3345"/>
                    <a:pt x="3931" y="3512"/>
                    <a:pt x="3792" y="3708"/>
                  </a:cubicBezTo>
                  <a:cubicBezTo>
                    <a:pt x="3819" y="3708"/>
                    <a:pt x="3875" y="3735"/>
                    <a:pt x="3931" y="3735"/>
                  </a:cubicBezTo>
                  <a:cubicBezTo>
                    <a:pt x="4015" y="3624"/>
                    <a:pt x="4126" y="3485"/>
                    <a:pt x="4265" y="3373"/>
                  </a:cubicBezTo>
                  <a:cubicBezTo>
                    <a:pt x="4293" y="3568"/>
                    <a:pt x="4293" y="3708"/>
                    <a:pt x="4349" y="3875"/>
                  </a:cubicBezTo>
                  <a:cubicBezTo>
                    <a:pt x="4377" y="3875"/>
                    <a:pt x="4433" y="3903"/>
                    <a:pt x="4488" y="3903"/>
                  </a:cubicBezTo>
                  <a:cubicBezTo>
                    <a:pt x="4433" y="3708"/>
                    <a:pt x="4433" y="3457"/>
                    <a:pt x="4405" y="3234"/>
                  </a:cubicBezTo>
                  <a:cubicBezTo>
                    <a:pt x="4628" y="3039"/>
                    <a:pt x="4851" y="2816"/>
                    <a:pt x="5102" y="2620"/>
                  </a:cubicBezTo>
                  <a:cubicBezTo>
                    <a:pt x="5185" y="3011"/>
                    <a:pt x="5213" y="3429"/>
                    <a:pt x="5241" y="3847"/>
                  </a:cubicBezTo>
                  <a:lnTo>
                    <a:pt x="4990" y="4070"/>
                  </a:lnTo>
                  <a:lnTo>
                    <a:pt x="5046" y="4070"/>
                  </a:lnTo>
                  <a:cubicBezTo>
                    <a:pt x="5074" y="4070"/>
                    <a:pt x="5102" y="4098"/>
                    <a:pt x="5130" y="4098"/>
                  </a:cubicBezTo>
                  <a:lnTo>
                    <a:pt x="5241" y="4014"/>
                  </a:lnTo>
                  <a:lnTo>
                    <a:pt x="5241" y="4154"/>
                  </a:lnTo>
                  <a:cubicBezTo>
                    <a:pt x="5269" y="4154"/>
                    <a:pt x="5353" y="4181"/>
                    <a:pt x="5380" y="4181"/>
                  </a:cubicBezTo>
                  <a:lnTo>
                    <a:pt x="5380" y="3875"/>
                  </a:lnTo>
                  <a:cubicBezTo>
                    <a:pt x="5708" y="3520"/>
                    <a:pt x="6090" y="3245"/>
                    <a:pt x="6473" y="2945"/>
                  </a:cubicBezTo>
                  <a:lnTo>
                    <a:pt x="6473" y="2945"/>
                  </a:lnTo>
                  <a:cubicBezTo>
                    <a:pt x="6499" y="3184"/>
                    <a:pt x="6527" y="3446"/>
                    <a:pt x="6579" y="3708"/>
                  </a:cubicBezTo>
                  <a:cubicBezTo>
                    <a:pt x="6585" y="3702"/>
                    <a:pt x="6591" y="3697"/>
                    <a:pt x="6597" y="3692"/>
                  </a:cubicBezTo>
                  <a:lnTo>
                    <a:pt x="6597" y="3692"/>
                  </a:lnTo>
                  <a:lnTo>
                    <a:pt x="6607" y="3763"/>
                  </a:lnTo>
                  <a:cubicBezTo>
                    <a:pt x="6412" y="3931"/>
                    <a:pt x="6272" y="4098"/>
                    <a:pt x="6133" y="4293"/>
                  </a:cubicBezTo>
                  <a:lnTo>
                    <a:pt x="6328" y="4293"/>
                  </a:lnTo>
                  <a:cubicBezTo>
                    <a:pt x="6384" y="4181"/>
                    <a:pt x="6495" y="4042"/>
                    <a:pt x="6607" y="3931"/>
                  </a:cubicBezTo>
                  <a:lnTo>
                    <a:pt x="6607" y="3931"/>
                  </a:lnTo>
                  <a:cubicBezTo>
                    <a:pt x="6495" y="4070"/>
                    <a:pt x="6495" y="4181"/>
                    <a:pt x="6495" y="4265"/>
                  </a:cubicBezTo>
                  <a:cubicBezTo>
                    <a:pt x="6523" y="4209"/>
                    <a:pt x="6607" y="4209"/>
                    <a:pt x="6635" y="4181"/>
                  </a:cubicBezTo>
                  <a:cubicBezTo>
                    <a:pt x="6635" y="4070"/>
                    <a:pt x="6635" y="3986"/>
                    <a:pt x="6607" y="3875"/>
                  </a:cubicBezTo>
                  <a:cubicBezTo>
                    <a:pt x="6746" y="3708"/>
                    <a:pt x="6914" y="3568"/>
                    <a:pt x="7081" y="3429"/>
                  </a:cubicBezTo>
                  <a:lnTo>
                    <a:pt x="7081" y="3234"/>
                  </a:lnTo>
                  <a:cubicBezTo>
                    <a:pt x="6920" y="3368"/>
                    <a:pt x="6759" y="3554"/>
                    <a:pt x="6597" y="3692"/>
                  </a:cubicBezTo>
                  <a:lnTo>
                    <a:pt x="6597" y="3692"/>
                  </a:lnTo>
                  <a:lnTo>
                    <a:pt x="6495" y="2927"/>
                  </a:lnTo>
                  <a:cubicBezTo>
                    <a:pt x="6488" y="2933"/>
                    <a:pt x="6480" y="2939"/>
                    <a:pt x="6473" y="2945"/>
                  </a:cubicBezTo>
                  <a:lnTo>
                    <a:pt x="6473" y="2945"/>
                  </a:lnTo>
                  <a:cubicBezTo>
                    <a:pt x="6471" y="2930"/>
                    <a:pt x="6469" y="2914"/>
                    <a:pt x="6468" y="2899"/>
                  </a:cubicBezTo>
                  <a:cubicBezTo>
                    <a:pt x="6607" y="2788"/>
                    <a:pt x="6774" y="2648"/>
                    <a:pt x="6941" y="2537"/>
                  </a:cubicBezTo>
                  <a:cubicBezTo>
                    <a:pt x="6914" y="2509"/>
                    <a:pt x="6914" y="2481"/>
                    <a:pt x="6886" y="2397"/>
                  </a:cubicBezTo>
                  <a:cubicBezTo>
                    <a:pt x="6746" y="2509"/>
                    <a:pt x="6579" y="2648"/>
                    <a:pt x="6440" y="2760"/>
                  </a:cubicBezTo>
                  <a:lnTo>
                    <a:pt x="6217" y="1701"/>
                  </a:lnTo>
                  <a:cubicBezTo>
                    <a:pt x="6245" y="1673"/>
                    <a:pt x="6300" y="1645"/>
                    <a:pt x="6356" y="1645"/>
                  </a:cubicBezTo>
                  <a:lnTo>
                    <a:pt x="6245" y="1533"/>
                  </a:lnTo>
                  <a:cubicBezTo>
                    <a:pt x="6217" y="1533"/>
                    <a:pt x="6217" y="1561"/>
                    <a:pt x="6189" y="1561"/>
                  </a:cubicBezTo>
                  <a:cubicBezTo>
                    <a:pt x="6189" y="1533"/>
                    <a:pt x="6133" y="1505"/>
                    <a:pt x="6133" y="1422"/>
                  </a:cubicBezTo>
                  <a:cubicBezTo>
                    <a:pt x="6077" y="1394"/>
                    <a:pt x="6049" y="1310"/>
                    <a:pt x="5966" y="1282"/>
                  </a:cubicBezTo>
                  <a:lnTo>
                    <a:pt x="5966" y="1282"/>
                  </a:lnTo>
                  <a:cubicBezTo>
                    <a:pt x="6022" y="1394"/>
                    <a:pt x="6049" y="1533"/>
                    <a:pt x="6077" y="1645"/>
                  </a:cubicBezTo>
                  <a:cubicBezTo>
                    <a:pt x="5715" y="1868"/>
                    <a:pt x="5380" y="2119"/>
                    <a:pt x="5074" y="2397"/>
                  </a:cubicBezTo>
                  <a:lnTo>
                    <a:pt x="4851" y="1450"/>
                  </a:lnTo>
                  <a:cubicBezTo>
                    <a:pt x="5074" y="1282"/>
                    <a:pt x="5297" y="1143"/>
                    <a:pt x="5548" y="976"/>
                  </a:cubicBezTo>
                  <a:cubicBezTo>
                    <a:pt x="5520" y="948"/>
                    <a:pt x="5492" y="948"/>
                    <a:pt x="5408" y="920"/>
                  </a:cubicBezTo>
                  <a:cubicBezTo>
                    <a:pt x="5213" y="1059"/>
                    <a:pt x="5018" y="1199"/>
                    <a:pt x="4823" y="1310"/>
                  </a:cubicBezTo>
                  <a:cubicBezTo>
                    <a:pt x="4795" y="1143"/>
                    <a:pt x="4711" y="976"/>
                    <a:pt x="4684" y="809"/>
                  </a:cubicBezTo>
                  <a:cubicBezTo>
                    <a:pt x="4795" y="725"/>
                    <a:pt x="4851" y="697"/>
                    <a:pt x="4962" y="669"/>
                  </a:cubicBezTo>
                  <a:cubicBezTo>
                    <a:pt x="4934" y="613"/>
                    <a:pt x="4851" y="613"/>
                    <a:pt x="4823" y="586"/>
                  </a:cubicBezTo>
                  <a:cubicBezTo>
                    <a:pt x="4795" y="613"/>
                    <a:pt x="4711" y="669"/>
                    <a:pt x="4684" y="697"/>
                  </a:cubicBezTo>
                  <a:cubicBezTo>
                    <a:pt x="4656" y="641"/>
                    <a:pt x="4656" y="586"/>
                    <a:pt x="4600" y="530"/>
                  </a:cubicBezTo>
                  <a:cubicBezTo>
                    <a:pt x="4544" y="502"/>
                    <a:pt x="4516" y="502"/>
                    <a:pt x="4433" y="446"/>
                  </a:cubicBezTo>
                  <a:lnTo>
                    <a:pt x="4433" y="446"/>
                  </a:lnTo>
                  <a:lnTo>
                    <a:pt x="4544" y="781"/>
                  </a:lnTo>
                  <a:cubicBezTo>
                    <a:pt x="4321" y="920"/>
                    <a:pt x="4098" y="1059"/>
                    <a:pt x="3875" y="1199"/>
                  </a:cubicBezTo>
                  <a:cubicBezTo>
                    <a:pt x="3764" y="836"/>
                    <a:pt x="3680" y="530"/>
                    <a:pt x="3569" y="167"/>
                  </a:cubicBezTo>
                  <a:cubicBezTo>
                    <a:pt x="3485" y="167"/>
                    <a:pt x="3457" y="140"/>
                    <a:pt x="3401" y="140"/>
                  </a:cubicBezTo>
                  <a:cubicBezTo>
                    <a:pt x="3541" y="530"/>
                    <a:pt x="3624" y="864"/>
                    <a:pt x="3736" y="1255"/>
                  </a:cubicBezTo>
                  <a:cubicBezTo>
                    <a:pt x="3429" y="1450"/>
                    <a:pt x="3123" y="1673"/>
                    <a:pt x="2844" y="1896"/>
                  </a:cubicBezTo>
                  <a:cubicBezTo>
                    <a:pt x="2732" y="1505"/>
                    <a:pt x="2593" y="1115"/>
                    <a:pt x="2426" y="725"/>
                  </a:cubicBezTo>
                  <a:cubicBezTo>
                    <a:pt x="2732" y="530"/>
                    <a:pt x="3039" y="307"/>
                    <a:pt x="3346" y="140"/>
                  </a:cubicBezTo>
                  <a:cubicBezTo>
                    <a:pt x="3290" y="140"/>
                    <a:pt x="3206" y="112"/>
                    <a:pt x="3150" y="112"/>
                  </a:cubicBezTo>
                  <a:cubicBezTo>
                    <a:pt x="2872" y="251"/>
                    <a:pt x="2621" y="418"/>
                    <a:pt x="2342" y="586"/>
                  </a:cubicBezTo>
                  <a:cubicBezTo>
                    <a:pt x="2286" y="390"/>
                    <a:pt x="2175" y="223"/>
                    <a:pt x="2091" y="0"/>
                  </a:cubicBezTo>
                  <a:lnTo>
                    <a:pt x="1952" y="0"/>
                  </a:lnTo>
                  <a:cubicBezTo>
                    <a:pt x="2063" y="223"/>
                    <a:pt x="2175" y="446"/>
                    <a:pt x="2231" y="669"/>
                  </a:cubicBezTo>
                  <a:cubicBezTo>
                    <a:pt x="2008" y="836"/>
                    <a:pt x="1729" y="1059"/>
                    <a:pt x="1478" y="1255"/>
                  </a:cubicBezTo>
                  <a:cubicBezTo>
                    <a:pt x="1366" y="976"/>
                    <a:pt x="1255" y="725"/>
                    <a:pt x="1199" y="446"/>
                  </a:cubicBezTo>
                  <a:cubicBezTo>
                    <a:pt x="1394" y="279"/>
                    <a:pt x="1617" y="140"/>
                    <a:pt x="1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6"/>
            <p:cNvSpPr/>
            <p:nvPr/>
          </p:nvSpPr>
          <p:spPr>
            <a:xfrm>
              <a:off x="6914250" y="2936225"/>
              <a:ext cx="33475" cy="43925"/>
            </a:xfrm>
            <a:custGeom>
              <a:avLst/>
              <a:gdLst/>
              <a:ahLst/>
              <a:cxnLst/>
              <a:rect l="l" t="t" r="r" b="b"/>
              <a:pathLst>
                <a:path w="1339" h="1757" extrusionOk="0">
                  <a:moveTo>
                    <a:pt x="921" y="0"/>
                  </a:moveTo>
                  <a:cubicBezTo>
                    <a:pt x="502" y="335"/>
                    <a:pt x="168" y="837"/>
                    <a:pt x="29" y="1394"/>
                  </a:cubicBezTo>
                  <a:lnTo>
                    <a:pt x="84" y="1478"/>
                  </a:lnTo>
                  <a:cubicBezTo>
                    <a:pt x="1" y="1617"/>
                    <a:pt x="112" y="1757"/>
                    <a:pt x="224" y="1757"/>
                  </a:cubicBezTo>
                  <a:cubicBezTo>
                    <a:pt x="502" y="1199"/>
                    <a:pt x="865" y="697"/>
                    <a:pt x="1339" y="223"/>
                  </a:cubicBezTo>
                  <a:cubicBezTo>
                    <a:pt x="1199" y="168"/>
                    <a:pt x="1060" y="56"/>
                    <a:pt x="9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5" name="Google Shape;175;p26"/>
          <p:cNvSpPr/>
          <p:nvPr/>
        </p:nvSpPr>
        <p:spPr>
          <a:xfrm>
            <a:off x="453263" y="4340850"/>
            <a:ext cx="131050" cy="112150"/>
          </a:xfrm>
          <a:custGeom>
            <a:avLst/>
            <a:gdLst/>
            <a:ahLst/>
            <a:cxnLst/>
            <a:rect l="l" t="t" r="r" b="b"/>
            <a:pathLst>
              <a:path w="5242" h="4486" extrusionOk="0">
                <a:moveTo>
                  <a:pt x="2751" y="1"/>
                </a:moveTo>
                <a:cubicBezTo>
                  <a:pt x="1940" y="1"/>
                  <a:pt x="1110" y="308"/>
                  <a:pt x="586" y="946"/>
                </a:cubicBezTo>
                <a:cubicBezTo>
                  <a:pt x="1" y="1615"/>
                  <a:pt x="1" y="2618"/>
                  <a:pt x="502" y="3343"/>
                </a:cubicBezTo>
                <a:cubicBezTo>
                  <a:pt x="976" y="4096"/>
                  <a:pt x="1952" y="4486"/>
                  <a:pt x="2928" y="4486"/>
                </a:cubicBezTo>
                <a:cubicBezTo>
                  <a:pt x="3569" y="4486"/>
                  <a:pt x="4210" y="4291"/>
                  <a:pt x="4628" y="3873"/>
                </a:cubicBezTo>
                <a:cubicBezTo>
                  <a:pt x="5158" y="3343"/>
                  <a:pt x="5241" y="2562"/>
                  <a:pt x="5158" y="1866"/>
                </a:cubicBezTo>
                <a:cubicBezTo>
                  <a:pt x="5059" y="645"/>
                  <a:pt x="3926" y="1"/>
                  <a:pt x="27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6"/>
          <p:cNvSpPr/>
          <p:nvPr/>
        </p:nvSpPr>
        <p:spPr>
          <a:xfrm>
            <a:off x="462975" y="4121225"/>
            <a:ext cx="111625" cy="85250"/>
          </a:xfrm>
          <a:custGeom>
            <a:avLst/>
            <a:gdLst/>
            <a:ahLst/>
            <a:cxnLst/>
            <a:rect l="l" t="t" r="r" b="b"/>
            <a:pathLst>
              <a:path w="4465" h="3410" extrusionOk="0">
                <a:moveTo>
                  <a:pt x="2406" y="0"/>
                </a:moveTo>
                <a:cubicBezTo>
                  <a:pt x="2039" y="0"/>
                  <a:pt x="1603" y="78"/>
                  <a:pt x="1088" y="260"/>
                </a:cubicBezTo>
                <a:cubicBezTo>
                  <a:pt x="391" y="483"/>
                  <a:pt x="1" y="1932"/>
                  <a:pt x="391" y="2518"/>
                </a:cubicBezTo>
                <a:cubicBezTo>
                  <a:pt x="781" y="3075"/>
                  <a:pt x="1534" y="3410"/>
                  <a:pt x="2259" y="3410"/>
                </a:cubicBezTo>
                <a:cubicBezTo>
                  <a:pt x="2760" y="3410"/>
                  <a:pt x="3708" y="3131"/>
                  <a:pt x="4043" y="2824"/>
                </a:cubicBezTo>
                <a:cubicBezTo>
                  <a:pt x="4374" y="2446"/>
                  <a:pt x="4464" y="0"/>
                  <a:pt x="240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6"/>
          <p:cNvSpPr/>
          <p:nvPr/>
        </p:nvSpPr>
        <p:spPr>
          <a:xfrm>
            <a:off x="601597" y="4206475"/>
            <a:ext cx="111628" cy="95529"/>
          </a:xfrm>
          <a:custGeom>
            <a:avLst/>
            <a:gdLst/>
            <a:ahLst/>
            <a:cxnLst/>
            <a:rect l="l" t="t" r="r" b="b"/>
            <a:pathLst>
              <a:path w="5242" h="4486" extrusionOk="0">
                <a:moveTo>
                  <a:pt x="2751" y="1"/>
                </a:moveTo>
                <a:cubicBezTo>
                  <a:pt x="1940" y="1"/>
                  <a:pt x="1110" y="308"/>
                  <a:pt x="586" y="946"/>
                </a:cubicBezTo>
                <a:cubicBezTo>
                  <a:pt x="1" y="1615"/>
                  <a:pt x="1" y="2618"/>
                  <a:pt x="502" y="3343"/>
                </a:cubicBezTo>
                <a:cubicBezTo>
                  <a:pt x="976" y="4096"/>
                  <a:pt x="1952" y="4486"/>
                  <a:pt x="2928" y="4486"/>
                </a:cubicBezTo>
                <a:cubicBezTo>
                  <a:pt x="3569" y="4486"/>
                  <a:pt x="4210" y="4291"/>
                  <a:pt x="4628" y="3873"/>
                </a:cubicBezTo>
                <a:cubicBezTo>
                  <a:pt x="5158" y="3343"/>
                  <a:pt x="5241" y="2562"/>
                  <a:pt x="5158" y="1866"/>
                </a:cubicBezTo>
                <a:cubicBezTo>
                  <a:pt x="5059" y="645"/>
                  <a:pt x="3926" y="1"/>
                  <a:pt x="27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6"/>
          <p:cNvSpPr/>
          <p:nvPr/>
        </p:nvSpPr>
        <p:spPr>
          <a:xfrm>
            <a:off x="332850" y="277050"/>
            <a:ext cx="8478300" cy="4589400"/>
          </a:xfrm>
          <a:prstGeom prst="snip2DiagRect">
            <a:avLst>
              <a:gd name="adj1" fmla="val 9884"/>
              <a:gd name="adj2" fmla="val 9654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3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7"/>
          <p:cNvSpPr/>
          <p:nvPr/>
        </p:nvSpPr>
        <p:spPr>
          <a:xfrm flipH="1">
            <a:off x="332850" y="277050"/>
            <a:ext cx="8478300" cy="4589400"/>
          </a:xfrm>
          <a:prstGeom prst="snip2DiagRect">
            <a:avLst>
              <a:gd name="adj1" fmla="val 0"/>
              <a:gd name="adj2" fmla="val 9654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1" name="Google Shape;181;p27"/>
          <p:cNvGrpSpPr/>
          <p:nvPr/>
        </p:nvGrpSpPr>
        <p:grpSpPr>
          <a:xfrm flipH="1">
            <a:off x="509872" y="4381409"/>
            <a:ext cx="315281" cy="315281"/>
            <a:chOff x="7820733" y="1304219"/>
            <a:chExt cx="315281" cy="315281"/>
          </a:xfrm>
        </p:grpSpPr>
        <p:sp>
          <p:nvSpPr>
            <p:cNvPr id="182" name="Google Shape;182;p27"/>
            <p:cNvSpPr/>
            <p:nvPr/>
          </p:nvSpPr>
          <p:spPr>
            <a:xfrm flipH="1">
              <a:off x="7820733" y="1450015"/>
              <a:ext cx="315281" cy="27609"/>
            </a:xfrm>
            <a:custGeom>
              <a:avLst/>
              <a:gdLst/>
              <a:ahLst/>
              <a:cxnLst/>
              <a:rect l="l" t="t" r="r" b="b"/>
              <a:pathLst>
                <a:path w="9878" h="865" extrusionOk="0">
                  <a:moveTo>
                    <a:pt x="0" y="1"/>
                  </a:moveTo>
                  <a:lnTo>
                    <a:pt x="0" y="865"/>
                  </a:lnTo>
                  <a:lnTo>
                    <a:pt x="9877" y="865"/>
                  </a:lnTo>
                  <a:lnTo>
                    <a:pt x="98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7"/>
            <p:cNvSpPr/>
            <p:nvPr/>
          </p:nvSpPr>
          <p:spPr>
            <a:xfrm flipH="1">
              <a:off x="7966537" y="1304219"/>
              <a:ext cx="25662" cy="315281"/>
            </a:xfrm>
            <a:custGeom>
              <a:avLst/>
              <a:gdLst/>
              <a:ahLst/>
              <a:cxnLst/>
              <a:rect l="l" t="t" r="r" b="b"/>
              <a:pathLst>
                <a:path w="804" h="9878" extrusionOk="0">
                  <a:moveTo>
                    <a:pt x="1" y="1"/>
                  </a:moveTo>
                  <a:lnTo>
                    <a:pt x="1" y="9878"/>
                  </a:lnTo>
                  <a:lnTo>
                    <a:pt x="803" y="9878"/>
                  </a:lnTo>
                  <a:lnTo>
                    <a:pt x="8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7"/>
            <p:cNvSpPr/>
            <p:nvPr/>
          </p:nvSpPr>
          <p:spPr>
            <a:xfrm flipH="1">
              <a:off x="7858174" y="1341657"/>
              <a:ext cx="242381" cy="242381"/>
            </a:xfrm>
            <a:custGeom>
              <a:avLst/>
              <a:gdLst/>
              <a:ahLst/>
              <a:cxnLst/>
              <a:rect l="l" t="t" r="r" b="b"/>
              <a:pathLst>
                <a:path w="7594" h="7594" extrusionOk="0">
                  <a:moveTo>
                    <a:pt x="618" y="1"/>
                  </a:moveTo>
                  <a:lnTo>
                    <a:pt x="0" y="618"/>
                  </a:lnTo>
                  <a:lnTo>
                    <a:pt x="6976" y="7593"/>
                  </a:lnTo>
                  <a:lnTo>
                    <a:pt x="7593" y="6976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7"/>
            <p:cNvSpPr/>
            <p:nvPr/>
          </p:nvSpPr>
          <p:spPr>
            <a:xfrm flipH="1">
              <a:off x="7858174" y="1339679"/>
              <a:ext cx="242381" cy="242381"/>
            </a:xfrm>
            <a:custGeom>
              <a:avLst/>
              <a:gdLst/>
              <a:ahLst/>
              <a:cxnLst/>
              <a:rect l="l" t="t" r="r" b="b"/>
              <a:pathLst>
                <a:path w="7594" h="7594" extrusionOk="0">
                  <a:moveTo>
                    <a:pt x="7038" y="1"/>
                  </a:moveTo>
                  <a:lnTo>
                    <a:pt x="0" y="6976"/>
                  </a:lnTo>
                  <a:lnTo>
                    <a:pt x="618" y="7594"/>
                  </a:lnTo>
                  <a:lnTo>
                    <a:pt x="7593" y="618"/>
                  </a:lnTo>
                  <a:lnTo>
                    <a:pt x="70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6" name="Google Shape;186;p27"/>
          <p:cNvSpPr/>
          <p:nvPr/>
        </p:nvSpPr>
        <p:spPr>
          <a:xfrm>
            <a:off x="567818" y="674978"/>
            <a:ext cx="98529" cy="98529"/>
          </a:xfrm>
          <a:custGeom>
            <a:avLst/>
            <a:gdLst/>
            <a:ahLst/>
            <a:cxnLst/>
            <a:rect l="l" t="t" r="r" b="b"/>
            <a:pathLst>
              <a:path w="3087" h="3087" extrusionOk="0">
                <a:moveTo>
                  <a:pt x="1543" y="0"/>
                </a:moveTo>
                <a:cubicBezTo>
                  <a:pt x="679" y="0"/>
                  <a:pt x="0" y="741"/>
                  <a:pt x="0" y="1543"/>
                </a:cubicBezTo>
                <a:cubicBezTo>
                  <a:pt x="0" y="2408"/>
                  <a:pt x="679" y="3087"/>
                  <a:pt x="1543" y="3087"/>
                </a:cubicBezTo>
                <a:cubicBezTo>
                  <a:pt x="2408" y="3087"/>
                  <a:pt x="3087" y="2408"/>
                  <a:pt x="3087" y="1543"/>
                </a:cubicBezTo>
                <a:cubicBezTo>
                  <a:pt x="3087" y="741"/>
                  <a:pt x="2408" y="0"/>
                  <a:pt x="15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7"/>
          <p:cNvSpPr/>
          <p:nvPr/>
        </p:nvSpPr>
        <p:spPr>
          <a:xfrm>
            <a:off x="713215" y="446810"/>
            <a:ext cx="216784" cy="211326"/>
          </a:xfrm>
          <a:custGeom>
            <a:avLst/>
            <a:gdLst/>
            <a:ahLst/>
            <a:cxnLst/>
            <a:rect l="l" t="t" r="r" b="b"/>
            <a:pathLst>
              <a:path w="6792" h="6621" extrusionOk="0">
                <a:moveTo>
                  <a:pt x="3373" y="0"/>
                </a:moveTo>
                <a:cubicBezTo>
                  <a:pt x="3273" y="0"/>
                  <a:pt x="3180" y="62"/>
                  <a:pt x="3149" y="186"/>
                </a:cubicBezTo>
                <a:cubicBezTo>
                  <a:pt x="2532" y="1852"/>
                  <a:pt x="1853" y="2470"/>
                  <a:pt x="248" y="3087"/>
                </a:cubicBezTo>
                <a:cubicBezTo>
                  <a:pt x="1" y="3210"/>
                  <a:pt x="1" y="3519"/>
                  <a:pt x="248" y="3581"/>
                </a:cubicBezTo>
                <a:cubicBezTo>
                  <a:pt x="1915" y="4198"/>
                  <a:pt x="2532" y="4877"/>
                  <a:pt x="3149" y="6482"/>
                </a:cubicBezTo>
                <a:cubicBezTo>
                  <a:pt x="3180" y="6575"/>
                  <a:pt x="3273" y="6621"/>
                  <a:pt x="3373" y="6621"/>
                </a:cubicBezTo>
                <a:cubicBezTo>
                  <a:pt x="3473" y="6621"/>
                  <a:pt x="3581" y="6575"/>
                  <a:pt x="3643" y="6482"/>
                </a:cubicBezTo>
                <a:cubicBezTo>
                  <a:pt x="4260" y="4815"/>
                  <a:pt x="4939" y="4198"/>
                  <a:pt x="6544" y="3581"/>
                </a:cubicBezTo>
                <a:cubicBezTo>
                  <a:pt x="6791" y="3519"/>
                  <a:pt x="6791" y="3210"/>
                  <a:pt x="6544" y="3087"/>
                </a:cubicBezTo>
                <a:cubicBezTo>
                  <a:pt x="4878" y="2470"/>
                  <a:pt x="4260" y="1791"/>
                  <a:pt x="3643" y="186"/>
                </a:cubicBezTo>
                <a:cubicBezTo>
                  <a:pt x="3581" y="62"/>
                  <a:pt x="3473" y="0"/>
                  <a:pt x="337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8" name="Google Shape;188;p27"/>
          <p:cNvGrpSpPr/>
          <p:nvPr/>
        </p:nvGrpSpPr>
        <p:grpSpPr>
          <a:xfrm rot="-2873705" flipH="1">
            <a:off x="8169570" y="4268962"/>
            <a:ext cx="508336" cy="284040"/>
            <a:chOff x="6374875" y="1738975"/>
            <a:chExt cx="439050" cy="245325"/>
          </a:xfrm>
        </p:grpSpPr>
        <p:sp>
          <p:nvSpPr>
            <p:cNvPr id="189" name="Google Shape;189;p27"/>
            <p:cNvSpPr/>
            <p:nvPr/>
          </p:nvSpPr>
          <p:spPr>
            <a:xfrm>
              <a:off x="6374875" y="1738975"/>
              <a:ext cx="419550" cy="245325"/>
            </a:xfrm>
            <a:custGeom>
              <a:avLst/>
              <a:gdLst/>
              <a:ahLst/>
              <a:cxnLst/>
              <a:rect l="l" t="t" r="r" b="b"/>
              <a:pathLst>
                <a:path w="16782" h="9813" extrusionOk="0">
                  <a:moveTo>
                    <a:pt x="5687" y="1"/>
                  </a:moveTo>
                  <a:cubicBezTo>
                    <a:pt x="5575" y="1311"/>
                    <a:pt x="2732" y="3178"/>
                    <a:pt x="0" y="3652"/>
                  </a:cubicBezTo>
                  <a:cubicBezTo>
                    <a:pt x="2314" y="3875"/>
                    <a:pt x="4711" y="6412"/>
                    <a:pt x="4990" y="8726"/>
                  </a:cubicBezTo>
                  <a:cubicBezTo>
                    <a:pt x="5574" y="8020"/>
                    <a:pt x="6433" y="7612"/>
                    <a:pt x="7328" y="7612"/>
                  </a:cubicBezTo>
                  <a:cubicBezTo>
                    <a:pt x="7459" y="7612"/>
                    <a:pt x="7590" y="7621"/>
                    <a:pt x="7722" y="7639"/>
                  </a:cubicBezTo>
                  <a:cubicBezTo>
                    <a:pt x="8725" y="7778"/>
                    <a:pt x="9701" y="8893"/>
                    <a:pt x="10091" y="9813"/>
                  </a:cubicBezTo>
                  <a:cubicBezTo>
                    <a:pt x="10649" y="9200"/>
                    <a:pt x="11513" y="8196"/>
                    <a:pt x="12237" y="7806"/>
                  </a:cubicBezTo>
                  <a:cubicBezTo>
                    <a:pt x="13006" y="7412"/>
                    <a:pt x="13937" y="7283"/>
                    <a:pt x="14855" y="7283"/>
                  </a:cubicBezTo>
                  <a:cubicBezTo>
                    <a:pt x="15303" y="7283"/>
                    <a:pt x="15747" y="7314"/>
                    <a:pt x="16168" y="7360"/>
                  </a:cubicBezTo>
                  <a:lnTo>
                    <a:pt x="16419" y="7360"/>
                  </a:lnTo>
                  <a:cubicBezTo>
                    <a:pt x="16697" y="7332"/>
                    <a:pt x="16781" y="6914"/>
                    <a:pt x="16502" y="6802"/>
                  </a:cubicBezTo>
                  <a:cubicBezTo>
                    <a:pt x="13854" y="5632"/>
                    <a:pt x="12237" y="3597"/>
                    <a:pt x="11011" y="1004"/>
                  </a:cubicBezTo>
                  <a:cubicBezTo>
                    <a:pt x="10612" y="1826"/>
                    <a:pt x="9403" y="2311"/>
                    <a:pt x="8582" y="2311"/>
                  </a:cubicBezTo>
                  <a:cubicBezTo>
                    <a:pt x="8427" y="2311"/>
                    <a:pt x="8287" y="2294"/>
                    <a:pt x="8168" y="2259"/>
                  </a:cubicBezTo>
                  <a:cubicBezTo>
                    <a:pt x="7080" y="1980"/>
                    <a:pt x="5826" y="1088"/>
                    <a:pt x="56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7"/>
            <p:cNvSpPr/>
            <p:nvPr/>
          </p:nvSpPr>
          <p:spPr>
            <a:xfrm>
              <a:off x="6484275" y="1837950"/>
              <a:ext cx="329650" cy="79450"/>
            </a:xfrm>
            <a:custGeom>
              <a:avLst/>
              <a:gdLst/>
              <a:ahLst/>
              <a:cxnLst/>
              <a:rect l="l" t="t" r="r" b="b"/>
              <a:pathLst>
                <a:path w="13186" h="3178" fill="none" extrusionOk="0">
                  <a:moveTo>
                    <a:pt x="1" y="0"/>
                  </a:moveTo>
                  <a:cubicBezTo>
                    <a:pt x="1729" y="613"/>
                    <a:pt x="10203" y="2815"/>
                    <a:pt x="13186" y="3178"/>
                  </a:cubicBez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7"/>
            <p:cNvSpPr/>
            <p:nvPr/>
          </p:nvSpPr>
          <p:spPr>
            <a:xfrm>
              <a:off x="6527475" y="1826100"/>
              <a:ext cx="42550" cy="59950"/>
            </a:xfrm>
            <a:custGeom>
              <a:avLst/>
              <a:gdLst/>
              <a:ahLst/>
              <a:cxnLst/>
              <a:rect l="l" t="t" r="r" b="b"/>
              <a:pathLst>
                <a:path w="1702" h="2398" fill="none" extrusionOk="0">
                  <a:moveTo>
                    <a:pt x="1" y="2397"/>
                  </a:moveTo>
                  <a:cubicBezTo>
                    <a:pt x="558" y="2091"/>
                    <a:pt x="1116" y="1812"/>
                    <a:pt x="1701" y="1505"/>
                  </a:cubicBezTo>
                  <a:cubicBezTo>
                    <a:pt x="1255" y="1004"/>
                    <a:pt x="837" y="530"/>
                    <a:pt x="391" y="0"/>
                  </a:cubicBez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7"/>
            <p:cNvSpPr/>
            <p:nvPr/>
          </p:nvSpPr>
          <p:spPr>
            <a:xfrm>
              <a:off x="6667550" y="1858150"/>
              <a:ext cx="43250" cy="60650"/>
            </a:xfrm>
            <a:custGeom>
              <a:avLst/>
              <a:gdLst/>
              <a:ahLst/>
              <a:cxnLst/>
              <a:rect l="l" t="t" r="r" b="b"/>
              <a:pathLst>
                <a:path w="1730" h="2426" fill="none" extrusionOk="0">
                  <a:moveTo>
                    <a:pt x="1" y="2426"/>
                  </a:moveTo>
                  <a:cubicBezTo>
                    <a:pt x="558" y="2091"/>
                    <a:pt x="1116" y="1812"/>
                    <a:pt x="1729" y="1506"/>
                  </a:cubicBezTo>
                  <a:cubicBezTo>
                    <a:pt x="1255" y="1032"/>
                    <a:pt x="837" y="530"/>
                    <a:pt x="391" y="0"/>
                  </a:cubicBez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7"/>
            <p:cNvSpPr/>
            <p:nvPr/>
          </p:nvSpPr>
          <p:spPr>
            <a:xfrm>
              <a:off x="6587425" y="1823300"/>
              <a:ext cx="52275" cy="88525"/>
            </a:xfrm>
            <a:custGeom>
              <a:avLst/>
              <a:gdLst/>
              <a:ahLst/>
              <a:cxnLst/>
              <a:rect l="l" t="t" r="r" b="b"/>
              <a:pathLst>
                <a:path w="2091" h="3541" fill="none" extrusionOk="0">
                  <a:moveTo>
                    <a:pt x="0" y="3541"/>
                  </a:moveTo>
                  <a:cubicBezTo>
                    <a:pt x="697" y="3067"/>
                    <a:pt x="1394" y="2621"/>
                    <a:pt x="2091" y="2147"/>
                  </a:cubicBezTo>
                  <a:cubicBezTo>
                    <a:pt x="1533" y="1450"/>
                    <a:pt x="976" y="698"/>
                    <a:pt x="418" y="1"/>
                  </a:cubicBez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" name="Google Shape;194;p27"/>
          <p:cNvGrpSpPr/>
          <p:nvPr/>
        </p:nvGrpSpPr>
        <p:grpSpPr>
          <a:xfrm flipH="1">
            <a:off x="8318847" y="446809"/>
            <a:ext cx="315281" cy="315281"/>
            <a:chOff x="7820733" y="1304219"/>
            <a:chExt cx="315281" cy="315281"/>
          </a:xfrm>
        </p:grpSpPr>
        <p:sp>
          <p:nvSpPr>
            <p:cNvPr id="195" name="Google Shape;195;p27"/>
            <p:cNvSpPr/>
            <p:nvPr/>
          </p:nvSpPr>
          <p:spPr>
            <a:xfrm flipH="1">
              <a:off x="7820733" y="1450015"/>
              <a:ext cx="315281" cy="27609"/>
            </a:xfrm>
            <a:custGeom>
              <a:avLst/>
              <a:gdLst/>
              <a:ahLst/>
              <a:cxnLst/>
              <a:rect l="l" t="t" r="r" b="b"/>
              <a:pathLst>
                <a:path w="9878" h="865" extrusionOk="0">
                  <a:moveTo>
                    <a:pt x="0" y="1"/>
                  </a:moveTo>
                  <a:lnTo>
                    <a:pt x="0" y="865"/>
                  </a:lnTo>
                  <a:lnTo>
                    <a:pt x="9877" y="865"/>
                  </a:lnTo>
                  <a:lnTo>
                    <a:pt x="98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7"/>
            <p:cNvSpPr/>
            <p:nvPr/>
          </p:nvSpPr>
          <p:spPr>
            <a:xfrm flipH="1">
              <a:off x="7966537" y="1304219"/>
              <a:ext cx="25662" cy="315281"/>
            </a:xfrm>
            <a:custGeom>
              <a:avLst/>
              <a:gdLst/>
              <a:ahLst/>
              <a:cxnLst/>
              <a:rect l="l" t="t" r="r" b="b"/>
              <a:pathLst>
                <a:path w="804" h="9878" extrusionOk="0">
                  <a:moveTo>
                    <a:pt x="1" y="1"/>
                  </a:moveTo>
                  <a:lnTo>
                    <a:pt x="1" y="9878"/>
                  </a:lnTo>
                  <a:lnTo>
                    <a:pt x="803" y="9878"/>
                  </a:lnTo>
                  <a:lnTo>
                    <a:pt x="8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7"/>
            <p:cNvSpPr/>
            <p:nvPr/>
          </p:nvSpPr>
          <p:spPr>
            <a:xfrm flipH="1">
              <a:off x="7858174" y="1341657"/>
              <a:ext cx="242381" cy="242381"/>
            </a:xfrm>
            <a:custGeom>
              <a:avLst/>
              <a:gdLst/>
              <a:ahLst/>
              <a:cxnLst/>
              <a:rect l="l" t="t" r="r" b="b"/>
              <a:pathLst>
                <a:path w="7594" h="7594" extrusionOk="0">
                  <a:moveTo>
                    <a:pt x="618" y="1"/>
                  </a:moveTo>
                  <a:lnTo>
                    <a:pt x="0" y="618"/>
                  </a:lnTo>
                  <a:lnTo>
                    <a:pt x="6976" y="7593"/>
                  </a:lnTo>
                  <a:lnTo>
                    <a:pt x="7593" y="6976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7"/>
            <p:cNvSpPr/>
            <p:nvPr/>
          </p:nvSpPr>
          <p:spPr>
            <a:xfrm flipH="1">
              <a:off x="7858174" y="1339679"/>
              <a:ext cx="242381" cy="242381"/>
            </a:xfrm>
            <a:custGeom>
              <a:avLst/>
              <a:gdLst/>
              <a:ahLst/>
              <a:cxnLst/>
              <a:rect l="l" t="t" r="r" b="b"/>
              <a:pathLst>
                <a:path w="7594" h="7594" extrusionOk="0">
                  <a:moveTo>
                    <a:pt x="7038" y="1"/>
                  </a:moveTo>
                  <a:lnTo>
                    <a:pt x="0" y="6976"/>
                  </a:lnTo>
                  <a:lnTo>
                    <a:pt x="618" y="7594"/>
                  </a:lnTo>
                  <a:lnTo>
                    <a:pt x="7593" y="618"/>
                  </a:lnTo>
                  <a:lnTo>
                    <a:pt x="70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92E39F-6AC7-62DE-087C-D3883B4AAF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DF1410E-D12F-7ACD-4523-1AB5304477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104F893-D5F5-D4DA-2107-5F3A464D6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3B3EC-6E17-4F3A-9782-FB9AD857CC8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918BDBE-AE8D-22EF-E0C1-B0043BB77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1AFF7AA-B736-0522-160E-E34F67083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E5199-AA1E-4992-8DEA-217EBDF0D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9906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F69CB8-ACC6-6F50-0005-EA72491A4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2ECDB85-43E4-2C63-80F5-FA7AC0EEE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A76E7A-0BA9-7ACB-CB1F-B9971AAB8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3B3EC-6E17-4F3A-9782-FB9AD857CC8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2FE3E18-59AA-D028-F559-E6DB94CCE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4E8C195-0D55-A9C5-C234-90211D89A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E5199-AA1E-4992-8DEA-217EBDF0D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3164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E83D14-7F93-813C-FD4F-BB3C806C6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065F333-4931-6294-3F96-F62AA6C76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96F27B-EEB8-0318-C82C-EE703EE38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3B3EC-6E17-4F3A-9782-FB9AD857CC8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B470947-DBA6-EEE4-0F70-C34485DA8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8A8E06-53BE-1DB7-23C2-965755594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E5199-AA1E-4992-8DEA-217EBDF0D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0213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4525D1-11C6-0C50-CB5C-89D260B47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E1DC55C-3DD9-A58F-EFFF-F22929F8D6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23149E4-47D4-F16E-F581-196BC8FE21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FEB7CF6-EC5C-07F3-8E7C-19A654800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3B3EC-6E17-4F3A-9782-FB9AD857CC8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5FD3DCF-04AC-8D31-47D3-FC80022CD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A7DF704-DE56-D7F0-91CE-C97622A58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E5199-AA1E-4992-8DEA-217EBDF0D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8018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842D22-D482-DFE9-7198-F30CB5A2C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1570CEA-F753-0CE1-D0CC-E8451FB51B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CC530F4-682A-5BAE-321B-8DCEC4B03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4501D97-1075-068D-E8ED-4E584F9115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5A6F138-4F07-BFAE-A1A6-3970B1E4A8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5776B64D-04EB-AF5E-7313-CDEEF1C4B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3B3EC-6E17-4F3A-9782-FB9AD857CC8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BB59F65-6AED-4FF4-9E46-0EEEED447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9CECA90-70D4-6BD8-DF42-1F1C572AF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E5199-AA1E-4992-8DEA-217EBDF0D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5734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68E005-2346-1521-16BD-AADD0F90A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3FC317D-EC77-278E-9E7C-6D7955834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3B3EC-6E17-4F3A-9782-FB9AD857CC8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F17CB51-1347-60B2-FB37-4B4C3F02C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3288DBA-C565-4874-6FBA-888DC4359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E5199-AA1E-4992-8DEA-217EBDF0D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2605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53D5686-C84C-067C-F4E5-4FBA54EC1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3B3EC-6E17-4F3A-9782-FB9AD857CC8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4C91D6F-66E2-90C9-547C-D1C483F6B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2BE2A59-93CB-CD80-E5E7-E9F587260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E5199-AA1E-4992-8DEA-217EBDF0D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1396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/>
          <p:nvPr/>
        </p:nvSpPr>
        <p:spPr>
          <a:xfrm>
            <a:off x="332850" y="277050"/>
            <a:ext cx="8478300" cy="4589400"/>
          </a:xfrm>
          <a:prstGeom prst="snip2DiagRect">
            <a:avLst>
              <a:gd name="adj1" fmla="val 0"/>
              <a:gd name="adj2" fmla="val 9654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1494900" y="2057575"/>
            <a:ext cx="6148200" cy="18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AutoNum type="arabicPeriod"/>
              <a:defRPr/>
            </a:lvl1pPr>
            <a:lvl2pPr marL="914400" lvl="1" indent="-3175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1500889" y="1277225"/>
            <a:ext cx="6148200" cy="66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7DE901-9D52-7D8A-8E73-B717F6D6B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1AA4D7D-F842-04A5-4B4F-D6CB647F8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B99F68A-021A-C5B0-E821-A5C8C85467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51D3811-305E-44BE-EE02-81FAC8BDD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3B3EC-6E17-4F3A-9782-FB9AD857CC8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3A93795-3D9C-0A44-30BD-B26894EE2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35B3556-60CD-5D4D-702B-2872F8847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E5199-AA1E-4992-8DEA-217EBDF0D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803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EA76EA-CCF6-6FD7-C407-F60990D41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AE0B61D-3C02-A452-BBAC-28D2E4E8F5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815307B-014B-F0D6-B436-8783B3F95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E132EEF-980D-D962-72B7-DDD57F891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3B3EC-6E17-4F3A-9782-FB9AD857CC8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BA867FF-9436-25B5-1E6C-D88BCA29B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379C581-E45C-E91E-147F-B9F368F1D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E5199-AA1E-4992-8DEA-217EBDF0D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5279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417DFF4-EC57-6A29-E68E-7490F92F3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8783322-DAE2-CC9C-FE92-D2B04C8C54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01FFBB1-0E27-FE8D-D77A-9D7C9C193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3B3EC-6E17-4F3A-9782-FB9AD857CC8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F47C31C-0F93-466D-71C1-EF88967AA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5CF33A4-5C5C-8F2B-084B-397C2C14A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E5199-AA1E-4992-8DEA-217EBDF0D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59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49DB6E7-801C-B982-9DD2-0A35D17773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A734E33-12BD-76D9-1948-707A84ADE3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E8870E-166F-8A5A-053E-2BB6A426F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3B3EC-6E17-4F3A-9782-FB9AD857CC8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84C9E92-0D4C-E48C-B4C9-F4384A24C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E1274B0-8D8F-F828-4710-17467C2D0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E5199-AA1E-4992-8DEA-217EBDF0D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83665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31FA055-9123-499B-899D-4BB9CBC0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20FAF3E-C1D0-44BA-9813-CFF335F4E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DC81A44-4ADF-4295-9A36-37E35ADEB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869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58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/>
          <p:nvPr/>
        </p:nvSpPr>
        <p:spPr>
          <a:xfrm>
            <a:off x="332850" y="277050"/>
            <a:ext cx="8478300" cy="4589400"/>
          </a:xfrm>
          <a:prstGeom prst="snip2DiagRect">
            <a:avLst>
              <a:gd name="adj1" fmla="val 0"/>
              <a:gd name="adj2" fmla="val 9654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1961850" y="1487831"/>
            <a:ext cx="5220300" cy="16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subTitle" idx="1"/>
          </p:nvPr>
        </p:nvSpPr>
        <p:spPr>
          <a:xfrm>
            <a:off x="1961850" y="3248269"/>
            <a:ext cx="52203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miko SemiBold"/>
              <a:buNone/>
              <a:defRPr sz="1600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2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332850" y="277050"/>
            <a:ext cx="8478300" cy="4589400"/>
          </a:xfrm>
          <a:prstGeom prst="snip2DiagRect">
            <a:avLst>
              <a:gd name="adj1" fmla="val 0"/>
              <a:gd name="adj2" fmla="val 9654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66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1487708" y="1253875"/>
            <a:ext cx="2368800" cy="58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2"/>
          </p:nvPr>
        </p:nvSpPr>
        <p:spPr>
          <a:xfrm>
            <a:off x="1487708" y="1711150"/>
            <a:ext cx="2368800" cy="58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3" hasCustomPrompt="1"/>
          </p:nvPr>
        </p:nvSpPr>
        <p:spPr>
          <a:xfrm>
            <a:off x="706750" y="1253875"/>
            <a:ext cx="734100" cy="58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4"/>
          </p:nvPr>
        </p:nvSpPr>
        <p:spPr>
          <a:xfrm>
            <a:off x="1487708" y="3553250"/>
            <a:ext cx="2368800" cy="58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5"/>
          </p:nvPr>
        </p:nvSpPr>
        <p:spPr>
          <a:xfrm>
            <a:off x="1487708" y="4010525"/>
            <a:ext cx="2368800" cy="58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6" hasCustomPrompt="1"/>
          </p:nvPr>
        </p:nvSpPr>
        <p:spPr>
          <a:xfrm>
            <a:off x="706750" y="3553250"/>
            <a:ext cx="734100" cy="585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7"/>
          </p:nvPr>
        </p:nvSpPr>
        <p:spPr>
          <a:xfrm>
            <a:off x="1487708" y="2403563"/>
            <a:ext cx="2368800" cy="58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8"/>
          </p:nvPr>
        </p:nvSpPr>
        <p:spPr>
          <a:xfrm>
            <a:off x="1487708" y="2860838"/>
            <a:ext cx="2368800" cy="58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9" hasCustomPrompt="1"/>
          </p:nvPr>
        </p:nvSpPr>
        <p:spPr>
          <a:xfrm>
            <a:off x="706750" y="2403570"/>
            <a:ext cx="734100" cy="58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3"/>
          </p:nvPr>
        </p:nvSpPr>
        <p:spPr>
          <a:xfrm>
            <a:off x="4783450" y="1253875"/>
            <a:ext cx="2368800" cy="58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4"/>
          </p:nvPr>
        </p:nvSpPr>
        <p:spPr>
          <a:xfrm>
            <a:off x="4783450" y="1711150"/>
            <a:ext cx="2368800" cy="58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15" hasCustomPrompt="1"/>
          </p:nvPr>
        </p:nvSpPr>
        <p:spPr>
          <a:xfrm>
            <a:off x="4002499" y="1253875"/>
            <a:ext cx="734100" cy="58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16"/>
          </p:nvPr>
        </p:nvSpPr>
        <p:spPr>
          <a:xfrm>
            <a:off x="4783450" y="3553250"/>
            <a:ext cx="2368800" cy="58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7"/>
          </p:nvPr>
        </p:nvSpPr>
        <p:spPr>
          <a:xfrm>
            <a:off x="4783450" y="4010525"/>
            <a:ext cx="2368800" cy="58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18" hasCustomPrompt="1"/>
          </p:nvPr>
        </p:nvSpPr>
        <p:spPr>
          <a:xfrm>
            <a:off x="4002499" y="3553250"/>
            <a:ext cx="734100" cy="585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9"/>
          </p:nvPr>
        </p:nvSpPr>
        <p:spPr>
          <a:xfrm>
            <a:off x="4783450" y="2403563"/>
            <a:ext cx="2368800" cy="58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20"/>
          </p:nvPr>
        </p:nvSpPr>
        <p:spPr>
          <a:xfrm>
            <a:off x="4783450" y="2860838"/>
            <a:ext cx="2368800" cy="58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21" hasCustomPrompt="1"/>
          </p:nvPr>
        </p:nvSpPr>
        <p:spPr>
          <a:xfrm>
            <a:off x="4002499" y="2403570"/>
            <a:ext cx="734100" cy="58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4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/>
          <p:nvPr/>
        </p:nvSpPr>
        <p:spPr>
          <a:xfrm>
            <a:off x="332850" y="277050"/>
            <a:ext cx="8478300" cy="4589400"/>
          </a:xfrm>
          <a:prstGeom prst="snip2DiagRect">
            <a:avLst>
              <a:gd name="adj1" fmla="val 0"/>
              <a:gd name="adj2" fmla="val 9654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1"/>
          </p:nvPr>
        </p:nvSpPr>
        <p:spPr>
          <a:xfrm>
            <a:off x="713225" y="1240825"/>
            <a:ext cx="3858900" cy="20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713225" y="3329950"/>
            <a:ext cx="3858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4"/>
          <p:cNvSpPr>
            <a:spLocks noGrp="1"/>
          </p:cNvSpPr>
          <p:nvPr>
            <p:ph type="pic" idx="2"/>
          </p:nvPr>
        </p:nvSpPr>
        <p:spPr>
          <a:xfrm>
            <a:off x="4972050" y="685800"/>
            <a:ext cx="2609700" cy="37719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_1_1_1_1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/>
          <p:nvPr/>
        </p:nvSpPr>
        <p:spPr>
          <a:xfrm>
            <a:off x="332850" y="277050"/>
            <a:ext cx="8478300" cy="4589400"/>
          </a:xfrm>
          <a:prstGeom prst="snip2DiagRect">
            <a:avLst>
              <a:gd name="adj1" fmla="val 0"/>
              <a:gd name="adj2" fmla="val 9654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body" idx="1"/>
          </p:nvPr>
        </p:nvSpPr>
        <p:spPr>
          <a:xfrm>
            <a:off x="3686175" y="2772150"/>
            <a:ext cx="47448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3686175" y="1513950"/>
            <a:ext cx="4744800" cy="1258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7"/>
          <p:cNvSpPr>
            <a:spLocks noGrp="1"/>
          </p:cNvSpPr>
          <p:nvPr>
            <p:ph type="pic" idx="2"/>
          </p:nvPr>
        </p:nvSpPr>
        <p:spPr>
          <a:xfrm>
            <a:off x="942975" y="685800"/>
            <a:ext cx="2609700" cy="37719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7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/>
          <p:nvPr/>
        </p:nvSpPr>
        <p:spPr>
          <a:xfrm>
            <a:off x="332850" y="277050"/>
            <a:ext cx="8478300" cy="4589400"/>
          </a:xfrm>
          <a:prstGeom prst="snip2DiagRect">
            <a:avLst>
              <a:gd name="adj1" fmla="val 0"/>
              <a:gd name="adj2" fmla="val 9654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subTitle" idx="1"/>
          </p:nvPr>
        </p:nvSpPr>
        <p:spPr>
          <a:xfrm>
            <a:off x="2032672" y="3502324"/>
            <a:ext cx="2432700" cy="51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subTitle" idx="2"/>
          </p:nvPr>
        </p:nvSpPr>
        <p:spPr>
          <a:xfrm>
            <a:off x="2032672" y="3945126"/>
            <a:ext cx="2432700" cy="5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subTitle" idx="3"/>
          </p:nvPr>
        </p:nvSpPr>
        <p:spPr>
          <a:xfrm>
            <a:off x="4678628" y="3945126"/>
            <a:ext cx="2432700" cy="5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66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subTitle" idx="4"/>
          </p:nvPr>
        </p:nvSpPr>
        <p:spPr>
          <a:xfrm>
            <a:off x="4678628" y="3502324"/>
            <a:ext cx="2432700" cy="51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3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/>
          <p:nvPr/>
        </p:nvSpPr>
        <p:spPr>
          <a:xfrm>
            <a:off x="332850" y="277050"/>
            <a:ext cx="8478300" cy="4589400"/>
          </a:xfrm>
          <a:prstGeom prst="snip2DiagRect">
            <a:avLst>
              <a:gd name="adj1" fmla="val 0"/>
              <a:gd name="adj2" fmla="val 9654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subTitle" idx="1"/>
          </p:nvPr>
        </p:nvSpPr>
        <p:spPr>
          <a:xfrm>
            <a:off x="2994155" y="1250975"/>
            <a:ext cx="3631200" cy="51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subTitle" idx="2"/>
          </p:nvPr>
        </p:nvSpPr>
        <p:spPr>
          <a:xfrm>
            <a:off x="2994155" y="1619450"/>
            <a:ext cx="3631200" cy="5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subTitle" idx="3"/>
          </p:nvPr>
        </p:nvSpPr>
        <p:spPr>
          <a:xfrm>
            <a:off x="2994155" y="2819638"/>
            <a:ext cx="3631200" cy="5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1"/>
          <p:cNvSpPr txBox="1">
            <a:spLocks noGrp="1"/>
          </p:cNvSpPr>
          <p:nvPr>
            <p:ph type="subTitle" idx="4"/>
          </p:nvPr>
        </p:nvSpPr>
        <p:spPr>
          <a:xfrm>
            <a:off x="2994155" y="4019825"/>
            <a:ext cx="3631200" cy="5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66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subTitle" idx="5"/>
          </p:nvPr>
        </p:nvSpPr>
        <p:spPr>
          <a:xfrm>
            <a:off x="2994155" y="2451162"/>
            <a:ext cx="3631200" cy="51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subTitle" idx="6"/>
          </p:nvPr>
        </p:nvSpPr>
        <p:spPr>
          <a:xfrm>
            <a:off x="2994155" y="3651350"/>
            <a:ext cx="3631200" cy="51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ybody"/>
              <a:buNone/>
              <a:defRPr sz="3000">
                <a:solidFill>
                  <a:schemeClr val="dk1"/>
                </a:solidFill>
                <a:latin typeface="Anybody"/>
                <a:ea typeface="Anybody"/>
                <a:cs typeface="Anybody"/>
                <a:sym typeface="Anybod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ybody"/>
              <a:buNone/>
              <a:defRPr sz="3000">
                <a:solidFill>
                  <a:schemeClr val="dk1"/>
                </a:solidFill>
                <a:latin typeface="Anybody"/>
                <a:ea typeface="Anybody"/>
                <a:cs typeface="Anybody"/>
                <a:sym typeface="Anybod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ybody"/>
              <a:buNone/>
              <a:defRPr sz="3000">
                <a:solidFill>
                  <a:schemeClr val="dk1"/>
                </a:solidFill>
                <a:latin typeface="Anybody"/>
                <a:ea typeface="Anybody"/>
                <a:cs typeface="Anybody"/>
                <a:sym typeface="Anybod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ybody"/>
              <a:buNone/>
              <a:defRPr sz="3000">
                <a:solidFill>
                  <a:schemeClr val="dk1"/>
                </a:solidFill>
                <a:latin typeface="Anybody"/>
                <a:ea typeface="Anybody"/>
                <a:cs typeface="Anybody"/>
                <a:sym typeface="Anybod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ybody"/>
              <a:buNone/>
              <a:defRPr sz="3000">
                <a:solidFill>
                  <a:schemeClr val="dk1"/>
                </a:solidFill>
                <a:latin typeface="Anybody"/>
                <a:ea typeface="Anybody"/>
                <a:cs typeface="Anybody"/>
                <a:sym typeface="Anybod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ybody"/>
              <a:buNone/>
              <a:defRPr sz="3000">
                <a:solidFill>
                  <a:schemeClr val="dk1"/>
                </a:solidFill>
                <a:latin typeface="Anybody"/>
                <a:ea typeface="Anybody"/>
                <a:cs typeface="Anybody"/>
                <a:sym typeface="Anybod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ybody"/>
              <a:buNone/>
              <a:defRPr sz="3000">
                <a:solidFill>
                  <a:schemeClr val="dk1"/>
                </a:solidFill>
                <a:latin typeface="Anybody"/>
                <a:ea typeface="Anybody"/>
                <a:cs typeface="Anybody"/>
                <a:sym typeface="Anybod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ybody"/>
              <a:buNone/>
              <a:defRPr sz="3000">
                <a:solidFill>
                  <a:schemeClr val="dk1"/>
                </a:solidFill>
                <a:latin typeface="Anybody"/>
                <a:ea typeface="Anybody"/>
                <a:cs typeface="Anybody"/>
                <a:sym typeface="Anybod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80" r:id="rId2"/>
    <p:sldLayoutId id="2147483687" r:id="rId3"/>
    <p:sldLayoutId id="2147483688" r:id="rId4"/>
    <p:sldLayoutId id="2147483689" r:id="rId5"/>
    <p:sldLayoutId id="2147483692" r:id="rId6"/>
    <p:sldLayoutId id="2147483663" r:id="rId7"/>
    <p:sldLayoutId id="2147483666" r:id="rId8"/>
    <p:sldLayoutId id="2147483667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D7DE818-79D2-4D57-06AD-44D2056CD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5000C76-7847-F5E7-3301-983B00F9D2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2910689-AF75-BCB2-4DED-045F1E42C1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3B3EC-6E17-4F3A-9782-FB9AD857CC8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FA024B1-FB0B-3359-A062-0769266535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5031223-4412-DB72-E180-FBAA179012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E5199-AA1E-4992-8DEA-217EBDF0D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54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1275F6A4-5579-4689-9B38-A3D7F92CF0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9469" y="143778"/>
            <a:ext cx="856876" cy="85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337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6.wdp"/><Relationship Id="rId18" Type="http://schemas.openxmlformats.org/officeDocument/2006/relationships/image" Target="../media/image17.png"/><Relationship Id="rId26" Type="http://schemas.openxmlformats.org/officeDocument/2006/relationships/image" Target="../media/image24.png"/><Relationship Id="rId3" Type="http://schemas.microsoft.com/office/2007/relationships/media" Target="../media/media3.m4a"/><Relationship Id="rId21" Type="http://schemas.openxmlformats.org/officeDocument/2006/relationships/image" Target="../media/image20.png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17" Type="http://schemas.microsoft.com/office/2007/relationships/hdphoto" Target="../media/hdphoto8.wdp"/><Relationship Id="rId25" Type="http://schemas.microsoft.com/office/2007/relationships/hdphoto" Target="../media/hdphoto9.wdp"/><Relationship Id="rId2" Type="http://schemas.microsoft.com/office/2007/relationships/media" Target="../media/media2.m4a"/><Relationship Id="rId16" Type="http://schemas.openxmlformats.org/officeDocument/2006/relationships/image" Target="../media/image16.png"/><Relationship Id="rId20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microsoft.com/office/2007/relationships/hdphoto" Target="../media/hdphoto5.wdp"/><Relationship Id="rId24" Type="http://schemas.openxmlformats.org/officeDocument/2006/relationships/image" Target="../media/image23.png"/><Relationship Id="rId5" Type="http://schemas.openxmlformats.org/officeDocument/2006/relationships/slideLayout" Target="../slideLayouts/slideLayout19.xml"/><Relationship Id="rId15" Type="http://schemas.microsoft.com/office/2007/relationships/hdphoto" Target="../media/hdphoto7.wdp"/><Relationship Id="rId23" Type="http://schemas.openxmlformats.org/officeDocument/2006/relationships/image" Target="../media/image22.png"/><Relationship Id="rId10" Type="http://schemas.openxmlformats.org/officeDocument/2006/relationships/image" Target="../media/image13.png"/><Relationship Id="rId19" Type="http://schemas.openxmlformats.org/officeDocument/2006/relationships/image" Target="../media/image18.png"/><Relationship Id="rId4" Type="http://schemas.openxmlformats.org/officeDocument/2006/relationships/audio" Target="../media/media3.m4a"/><Relationship Id="rId9" Type="http://schemas.microsoft.com/office/2007/relationships/hdphoto" Target="../media/hdphoto4.wdp"/><Relationship Id="rId14" Type="http://schemas.openxmlformats.org/officeDocument/2006/relationships/image" Target="../media/image15.png"/><Relationship Id="rId2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4.pn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microsoft.com/office/2007/relationships/hdphoto" Target="../media/hdphoto7.wdp"/><Relationship Id="rId5" Type="http://schemas.openxmlformats.org/officeDocument/2006/relationships/image" Target="../media/image15.pn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10.wdp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6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13.png"/><Relationship Id="rId12" Type="http://schemas.microsoft.com/office/2007/relationships/hdphoto" Target="../media/hdphoto7.wdp"/><Relationship Id="rId17" Type="http://schemas.openxmlformats.org/officeDocument/2006/relationships/image" Target="../media/image19.png"/><Relationship Id="rId2" Type="http://schemas.openxmlformats.org/officeDocument/2006/relationships/audio" Target="../media/audio2.wav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4.wdp"/><Relationship Id="rId11" Type="http://schemas.openxmlformats.org/officeDocument/2006/relationships/image" Target="../media/image15.png"/><Relationship Id="rId24" Type="http://schemas.microsoft.com/office/2007/relationships/hdphoto" Target="../media/hdphoto11.wdp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23" Type="http://schemas.openxmlformats.org/officeDocument/2006/relationships/image" Target="../media/image29.png"/><Relationship Id="rId10" Type="http://schemas.microsoft.com/office/2007/relationships/hdphoto" Target="../media/hdphoto6.wdp"/><Relationship Id="rId19" Type="http://schemas.openxmlformats.org/officeDocument/2006/relationships/image" Target="../media/image21.png"/><Relationship Id="rId4" Type="http://schemas.microsoft.com/office/2007/relationships/hdphoto" Target="../media/hdphoto2.wdp"/><Relationship Id="rId9" Type="http://schemas.openxmlformats.org/officeDocument/2006/relationships/image" Target="../media/image14.png"/><Relationship Id="rId14" Type="http://schemas.microsoft.com/office/2007/relationships/hdphoto" Target="../media/hdphoto8.wdp"/><Relationship Id="rId22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7.wdp"/><Relationship Id="rId18" Type="http://schemas.openxmlformats.org/officeDocument/2006/relationships/image" Target="../media/image19.png"/><Relationship Id="rId26" Type="http://schemas.openxmlformats.org/officeDocument/2006/relationships/image" Target="../media/image24.png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22.png"/><Relationship Id="rId7" Type="http://schemas.microsoft.com/office/2007/relationships/hdphoto" Target="../media/hdphoto4.wdp"/><Relationship Id="rId12" Type="http://schemas.openxmlformats.org/officeDocument/2006/relationships/image" Target="../media/image15.png"/><Relationship Id="rId17" Type="http://schemas.openxmlformats.org/officeDocument/2006/relationships/image" Target="../media/image18.png"/><Relationship Id="rId25" Type="http://schemas.microsoft.com/office/2007/relationships/hdphoto" Target="../media/hdphoto11.wdp"/><Relationship Id="rId2" Type="http://schemas.microsoft.com/office/2007/relationships/media" Target="../media/media5.m4a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microsoft.com/office/2007/relationships/hdphoto" Target="../media/hdphoto6.wdp"/><Relationship Id="rId24" Type="http://schemas.openxmlformats.org/officeDocument/2006/relationships/image" Target="../media/image29.png"/><Relationship Id="rId5" Type="http://schemas.microsoft.com/office/2007/relationships/hdphoto" Target="../media/hdphoto2.wdp"/><Relationship Id="rId15" Type="http://schemas.microsoft.com/office/2007/relationships/hdphoto" Target="../media/hdphoto8.wdp"/><Relationship Id="rId23" Type="http://schemas.microsoft.com/office/2007/relationships/hdphoto" Target="../media/hdphoto9.wdp"/><Relationship Id="rId10" Type="http://schemas.openxmlformats.org/officeDocument/2006/relationships/image" Target="../media/image14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microsoft.com/office/2007/relationships/hdphoto" Target="../media/hdphoto5.wdp"/><Relationship Id="rId14" Type="http://schemas.openxmlformats.org/officeDocument/2006/relationships/image" Target="../media/image16.png"/><Relationship Id="rId2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9.xml"/><Relationship Id="rId7" Type="http://schemas.microsoft.com/office/2007/relationships/hdphoto" Target="../media/hdphoto12.wdp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microsoft.com/office/2007/relationships/hdphoto" Target="../media/hdphoto6.wdp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5.png"/><Relationship Id="rId18" Type="http://schemas.openxmlformats.org/officeDocument/2006/relationships/image" Target="../media/image18.png"/><Relationship Id="rId26" Type="http://schemas.microsoft.com/office/2007/relationships/hdphoto" Target="../media/hdphoto11.wdp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21.png"/><Relationship Id="rId7" Type="http://schemas.openxmlformats.org/officeDocument/2006/relationships/image" Target="../media/image12.png"/><Relationship Id="rId12" Type="http://schemas.microsoft.com/office/2007/relationships/hdphoto" Target="../media/hdphoto6.wdp"/><Relationship Id="rId17" Type="http://schemas.openxmlformats.org/officeDocument/2006/relationships/image" Target="../media/image17.png"/><Relationship Id="rId25" Type="http://schemas.openxmlformats.org/officeDocument/2006/relationships/image" Target="../media/image29.png"/><Relationship Id="rId2" Type="http://schemas.microsoft.com/office/2007/relationships/media" Target="../media/media7.m4a"/><Relationship Id="rId16" Type="http://schemas.microsoft.com/office/2007/relationships/hdphoto" Target="../media/hdphoto8.wdp"/><Relationship Id="rId20" Type="http://schemas.openxmlformats.org/officeDocument/2006/relationships/image" Target="../media/image20.png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14.png"/><Relationship Id="rId24" Type="http://schemas.microsoft.com/office/2007/relationships/hdphoto" Target="../media/hdphoto9.wdp"/><Relationship Id="rId5" Type="http://schemas.openxmlformats.org/officeDocument/2006/relationships/image" Target="../media/image5.png"/><Relationship Id="rId15" Type="http://schemas.openxmlformats.org/officeDocument/2006/relationships/image" Target="../media/image16.png"/><Relationship Id="rId23" Type="http://schemas.openxmlformats.org/officeDocument/2006/relationships/image" Target="../media/image23.png"/><Relationship Id="rId10" Type="http://schemas.microsoft.com/office/2007/relationships/hdphoto" Target="../media/hdphoto5.wdp"/><Relationship Id="rId19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microsoft.com/office/2007/relationships/hdphoto" Target="../media/hdphoto7.wdp"/><Relationship Id="rId22" Type="http://schemas.openxmlformats.org/officeDocument/2006/relationships/image" Target="../media/image22.png"/><Relationship Id="rId27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10.wdp"/><Relationship Id="rId5" Type="http://schemas.openxmlformats.org/officeDocument/2006/relationships/image" Target="../media/image28.png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5.png"/><Relationship Id="rId18" Type="http://schemas.openxmlformats.org/officeDocument/2006/relationships/image" Target="../media/image18.png"/><Relationship Id="rId26" Type="http://schemas.microsoft.com/office/2007/relationships/hdphoto" Target="../media/hdphoto9.wdp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21.png"/><Relationship Id="rId7" Type="http://schemas.openxmlformats.org/officeDocument/2006/relationships/image" Target="../media/image12.png"/><Relationship Id="rId12" Type="http://schemas.microsoft.com/office/2007/relationships/hdphoto" Target="../media/hdphoto6.wdp"/><Relationship Id="rId17" Type="http://schemas.openxmlformats.org/officeDocument/2006/relationships/image" Target="../media/image17.png"/><Relationship Id="rId25" Type="http://schemas.openxmlformats.org/officeDocument/2006/relationships/image" Target="../media/image23.png"/><Relationship Id="rId2" Type="http://schemas.microsoft.com/office/2007/relationships/media" Target="../media/media9.m4a"/><Relationship Id="rId16" Type="http://schemas.microsoft.com/office/2007/relationships/hdphoto" Target="../media/hdphoto8.wdp"/><Relationship Id="rId20" Type="http://schemas.openxmlformats.org/officeDocument/2006/relationships/image" Target="../media/image20.png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14.png"/><Relationship Id="rId24" Type="http://schemas.microsoft.com/office/2007/relationships/hdphoto" Target="../media/hdphoto11.wdp"/><Relationship Id="rId5" Type="http://schemas.openxmlformats.org/officeDocument/2006/relationships/image" Target="../media/image5.png"/><Relationship Id="rId15" Type="http://schemas.openxmlformats.org/officeDocument/2006/relationships/image" Target="../media/image16.png"/><Relationship Id="rId23" Type="http://schemas.openxmlformats.org/officeDocument/2006/relationships/image" Target="../media/image29.png"/><Relationship Id="rId10" Type="http://schemas.microsoft.com/office/2007/relationships/hdphoto" Target="../media/hdphoto5.wdp"/><Relationship Id="rId19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microsoft.com/office/2007/relationships/hdphoto" Target="../media/hdphoto7.wdp"/><Relationship Id="rId22" Type="http://schemas.openxmlformats.org/officeDocument/2006/relationships/image" Target="../media/image22.png"/><Relationship Id="rId27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microsoft.com/office/2007/relationships/hdphoto" Target="../media/hdphoto8.wdp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6.wdp"/><Relationship Id="rId18" Type="http://schemas.openxmlformats.org/officeDocument/2006/relationships/image" Target="../media/image17.png"/><Relationship Id="rId26" Type="http://schemas.openxmlformats.org/officeDocument/2006/relationships/image" Target="../media/image23.png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20.png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17" Type="http://schemas.microsoft.com/office/2007/relationships/hdphoto" Target="../media/hdphoto8.wdp"/><Relationship Id="rId25" Type="http://schemas.microsoft.com/office/2007/relationships/hdphoto" Target="../media/hdphoto11.wdp"/><Relationship Id="rId2" Type="http://schemas.openxmlformats.org/officeDocument/2006/relationships/audio" Target="../media/media11.m4a"/><Relationship Id="rId16" Type="http://schemas.openxmlformats.org/officeDocument/2006/relationships/image" Target="../media/image16.png"/><Relationship Id="rId20" Type="http://schemas.openxmlformats.org/officeDocument/2006/relationships/image" Target="../media/image19.png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11" Type="http://schemas.microsoft.com/office/2007/relationships/hdphoto" Target="../media/hdphoto5.wdp"/><Relationship Id="rId24" Type="http://schemas.openxmlformats.org/officeDocument/2006/relationships/image" Target="../media/image29.png"/><Relationship Id="rId5" Type="http://schemas.openxmlformats.org/officeDocument/2006/relationships/audio" Target="../media/audio3.wav"/><Relationship Id="rId15" Type="http://schemas.microsoft.com/office/2007/relationships/hdphoto" Target="../media/hdphoto7.wdp"/><Relationship Id="rId23" Type="http://schemas.openxmlformats.org/officeDocument/2006/relationships/image" Target="../media/image22.png"/><Relationship Id="rId28" Type="http://schemas.openxmlformats.org/officeDocument/2006/relationships/image" Target="../media/image24.png"/><Relationship Id="rId10" Type="http://schemas.openxmlformats.org/officeDocument/2006/relationships/image" Target="../media/image13.png"/><Relationship Id="rId19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microsoft.com/office/2007/relationships/hdphoto" Target="../media/hdphoto4.wdp"/><Relationship Id="rId14" Type="http://schemas.openxmlformats.org/officeDocument/2006/relationships/image" Target="../media/image15.png"/><Relationship Id="rId22" Type="http://schemas.openxmlformats.org/officeDocument/2006/relationships/image" Target="../media/image21.png"/><Relationship Id="rId27" Type="http://schemas.microsoft.com/office/2007/relationships/hdphoto" Target="../media/hdphoto9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1"/>
          <p:cNvSpPr txBox="1">
            <a:spLocks noGrp="1"/>
          </p:cNvSpPr>
          <p:nvPr>
            <p:ph type="ctrTitle" idx="4294967295"/>
          </p:nvPr>
        </p:nvSpPr>
        <p:spPr>
          <a:xfrm>
            <a:off x="1458913" y="2492021"/>
            <a:ext cx="6226175" cy="152558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bg1"/>
                </a:solidFill>
              </a:rPr>
              <a:t>Chào mừng các thầy cô đến dự giờ lớp </a:t>
            </a:r>
            <a:r>
              <a:rPr lang="en" sz="4400" dirty="0" smtClean="0">
                <a:solidFill>
                  <a:schemeClr val="bg1"/>
                </a:solidFill>
              </a:rPr>
              <a:t>3A</a:t>
            </a:r>
            <a:endParaRPr sz="3200" b="0" dirty="0">
              <a:solidFill>
                <a:schemeClr val="bg1"/>
              </a:solidFill>
            </a:endParaRPr>
          </a:p>
        </p:txBody>
      </p:sp>
      <p:grpSp>
        <p:nvGrpSpPr>
          <p:cNvPr id="211" name="Google Shape;211;p31"/>
          <p:cNvGrpSpPr/>
          <p:nvPr/>
        </p:nvGrpSpPr>
        <p:grpSpPr>
          <a:xfrm>
            <a:off x="713225" y="626475"/>
            <a:ext cx="7714475" cy="3760400"/>
            <a:chOff x="713225" y="626475"/>
            <a:chExt cx="7714475" cy="3760400"/>
          </a:xfrm>
        </p:grpSpPr>
        <p:grpSp>
          <p:nvGrpSpPr>
            <p:cNvPr id="212" name="Google Shape;212;p31"/>
            <p:cNvGrpSpPr/>
            <p:nvPr/>
          </p:nvGrpSpPr>
          <p:grpSpPr>
            <a:xfrm>
              <a:off x="713225" y="3258725"/>
              <a:ext cx="1455325" cy="1128150"/>
              <a:chOff x="2940350" y="1487075"/>
              <a:chExt cx="1455325" cy="1128150"/>
            </a:xfrm>
          </p:grpSpPr>
          <p:sp>
            <p:nvSpPr>
              <p:cNvPr id="213" name="Google Shape;213;p31"/>
              <p:cNvSpPr/>
              <p:nvPr/>
            </p:nvSpPr>
            <p:spPr>
              <a:xfrm>
                <a:off x="3994400" y="1854375"/>
                <a:ext cx="26275" cy="319475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12779" extrusionOk="0">
                    <a:moveTo>
                      <a:pt x="1" y="0"/>
                    </a:moveTo>
                    <a:lnTo>
                      <a:pt x="1" y="12779"/>
                    </a:lnTo>
                    <a:lnTo>
                      <a:pt x="1050" y="12779"/>
                    </a:lnTo>
                    <a:lnTo>
                      <a:pt x="105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31"/>
              <p:cNvSpPr/>
              <p:nvPr/>
            </p:nvSpPr>
            <p:spPr>
              <a:xfrm>
                <a:off x="3849350" y="2000975"/>
                <a:ext cx="3179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2717" h="1112" extrusionOk="0">
                    <a:moveTo>
                      <a:pt x="0" y="1"/>
                    </a:moveTo>
                    <a:lnTo>
                      <a:pt x="0" y="1112"/>
                    </a:lnTo>
                    <a:lnTo>
                      <a:pt x="12717" y="1112"/>
                    </a:lnTo>
                    <a:lnTo>
                      <a:pt x="1271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31"/>
              <p:cNvSpPr/>
              <p:nvPr/>
            </p:nvSpPr>
            <p:spPr>
              <a:xfrm>
                <a:off x="3886375" y="1891400"/>
                <a:ext cx="243875" cy="245400"/>
              </a:xfrm>
              <a:custGeom>
                <a:avLst/>
                <a:gdLst/>
                <a:ahLst/>
                <a:cxnLst/>
                <a:rect l="l" t="t" r="r" b="b"/>
                <a:pathLst>
                  <a:path w="9755" h="9816" extrusionOk="0">
                    <a:moveTo>
                      <a:pt x="8952" y="1"/>
                    </a:moveTo>
                    <a:lnTo>
                      <a:pt x="1" y="9014"/>
                    </a:lnTo>
                    <a:lnTo>
                      <a:pt x="741" y="9816"/>
                    </a:lnTo>
                    <a:lnTo>
                      <a:pt x="9754" y="803"/>
                    </a:lnTo>
                    <a:lnTo>
                      <a:pt x="89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31"/>
              <p:cNvSpPr/>
              <p:nvPr/>
            </p:nvSpPr>
            <p:spPr>
              <a:xfrm>
                <a:off x="3884825" y="1892950"/>
                <a:ext cx="245425" cy="243850"/>
              </a:xfrm>
              <a:custGeom>
                <a:avLst/>
                <a:gdLst/>
                <a:ahLst/>
                <a:cxnLst/>
                <a:rect l="l" t="t" r="r" b="b"/>
                <a:pathLst>
                  <a:path w="9817" h="9754" extrusionOk="0">
                    <a:moveTo>
                      <a:pt x="803" y="1"/>
                    </a:moveTo>
                    <a:lnTo>
                      <a:pt x="1" y="803"/>
                    </a:lnTo>
                    <a:lnTo>
                      <a:pt x="9014" y="9754"/>
                    </a:lnTo>
                    <a:lnTo>
                      <a:pt x="9816" y="9013"/>
                    </a:lnTo>
                    <a:lnTo>
                      <a:pt x="8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31"/>
              <p:cNvSpPr/>
              <p:nvPr/>
            </p:nvSpPr>
            <p:spPr>
              <a:xfrm>
                <a:off x="4070025" y="2376000"/>
                <a:ext cx="95700" cy="95700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3828" extrusionOk="0">
                    <a:moveTo>
                      <a:pt x="1914" y="0"/>
                    </a:moveTo>
                    <a:cubicBezTo>
                      <a:pt x="803" y="0"/>
                      <a:pt x="1" y="864"/>
                      <a:pt x="1" y="1914"/>
                    </a:cubicBezTo>
                    <a:cubicBezTo>
                      <a:pt x="1" y="3025"/>
                      <a:pt x="803" y="3827"/>
                      <a:pt x="1914" y="3827"/>
                    </a:cubicBezTo>
                    <a:cubicBezTo>
                      <a:pt x="2964" y="3827"/>
                      <a:pt x="3828" y="3025"/>
                      <a:pt x="3828" y="1914"/>
                    </a:cubicBezTo>
                    <a:cubicBezTo>
                      <a:pt x="3828" y="864"/>
                      <a:pt x="2964" y="0"/>
                      <a:pt x="19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31"/>
              <p:cNvSpPr/>
              <p:nvPr/>
            </p:nvSpPr>
            <p:spPr>
              <a:xfrm>
                <a:off x="3897175" y="1487075"/>
                <a:ext cx="97250" cy="9570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3828" extrusionOk="0">
                    <a:moveTo>
                      <a:pt x="1976" y="1"/>
                    </a:moveTo>
                    <a:cubicBezTo>
                      <a:pt x="865" y="1"/>
                      <a:pt x="1" y="803"/>
                      <a:pt x="1" y="1914"/>
                    </a:cubicBezTo>
                    <a:cubicBezTo>
                      <a:pt x="1" y="2964"/>
                      <a:pt x="865" y="3828"/>
                      <a:pt x="1976" y="3828"/>
                    </a:cubicBezTo>
                    <a:cubicBezTo>
                      <a:pt x="3026" y="3828"/>
                      <a:pt x="3890" y="2964"/>
                      <a:pt x="3890" y="1914"/>
                    </a:cubicBezTo>
                    <a:cubicBezTo>
                      <a:pt x="3890" y="803"/>
                      <a:pt x="2964" y="1"/>
                      <a:pt x="1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31"/>
              <p:cNvSpPr/>
              <p:nvPr/>
            </p:nvSpPr>
            <p:spPr>
              <a:xfrm>
                <a:off x="2940350" y="2124450"/>
                <a:ext cx="97250" cy="9725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3890" extrusionOk="0">
                    <a:moveTo>
                      <a:pt x="1976" y="0"/>
                    </a:moveTo>
                    <a:cubicBezTo>
                      <a:pt x="865" y="0"/>
                      <a:pt x="1" y="864"/>
                      <a:pt x="1" y="1976"/>
                    </a:cubicBezTo>
                    <a:cubicBezTo>
                      <a:pt x="1" y="3025"/>
                      <a:pt x="865" y="3889"/>
                      <a:pt x="1976" y="3889"/>
                    </a:cubicBezTo>
                    <a:cubicBezTo>
                      <a:pt x="3026" y="3889"/>
                      <a:pt x="3890" y="3025"/>
                      <a:pt x="3890" y="1976"/>
                    </a:cubicBezTo>
                    <a:cubicBezTo>
                      <a:pt x="3890" y="864"/>
                      <a:pt x="3026" y="0"/>
                      <a:pt x="19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31"/>
              <p:cNvSpPr/>
              <p:nvPr/>
            </p:nvSpPr>
            <p:spPr>
              <a:xfrm>
                <a:off x="3140975" y="2335875"/>
                <a:ext cx="35525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1359" extrusionOk="0">
                    <a:moveTo>
                      <a:pt x="742" y="0"/>
                    </a:moveTo>
                    <a:cubicBezTo>
                      <a:pt x="310" y="0"/>
                      <a:pt x="1" y="309"/>
                      <a:pt x="1" y="679"/>
                    </a:cubicBezTo>
                    <a:cubicBezTo>
                      <a:pt x="1" y="1050"/>
                      <a:pt x="310" y="1358"/>
                      <a:pt x="742" y="1358"/>
                    </a:cubicBezTo>
                    <a:cubicBezTo>
                      <a:pt x="1112" y="1358"/>
                      <a:pt x="1421" y="1050"/>
                      <a:pt x="1421" y="679"/>
                    </a:cubicBezTo>
                    <a:cubicBezTo>
                      <a:pt x="1421" y="309"/>
                      <a:pt x="1112" y="0"/>
                      <a:pt x="7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31"/>
              <p:cNvSpPr/>
              <p:nvPr/>
            </p:nvSpPr>
            <p:spPr>
              <a:xfrm>
                <a:off x="3292225" y="2152225"/>
                <a:ext cx="54050" cy="54025"/>
              </a:xfrm>
              <a:custGeom>
                <a:avLst/>
                <a:gdLst/>
                <a:ahLst/>
                <a:cxnLst/>
                <a:rect l="l" t="t" r="r" b="b"/>
                <a:pathLst>
                  <a:path w="2162" h="2161" extrusionOk="0">
                    <a:moveTo>
                      <a:pt x="1050" y="0"/>
                    </a:moveTo>
                    <a:cubicBezTo>
                      <a:pt x="494" y="0"/>
                      <a:pt x="0" y="494"/>
                      <a:pt x="0" y="1050"/>
                    </a:cubicBezTo>
                    <a:cubicBezTo>
                      <a:pt x="0" y="1667"/>
                      <a:pt x="494" y="2161"/>
                      <a:pt x="1050" y="2161"/>
                    </a:cubicBezTo>
                    <a:cubicBezTo>
                      <a:pt x="1667" y="2161"/>
                      <a:pt x="2161" y="1667"/>
                      <a:pt x="2161" y="1050"/>
                    </a:cubicBezTo>
                    <a:cubicBezTo>
                      <a:pt x="2161" y="494"/>
                      <a:pt x="1667" y="0"/>
                      <a:pt x="10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31"/>
              <p:cNvSpPr/>
              <p:nvPr/>
            </p:nvSpPr>
            <p:spPr>
              <a:xfrm>
                <a:off x="3182650" y="2368275"/>
                <a:ext cx="597275" cy="246950"/>
              </a:xfrm>
              <a:custGeom>
                <a:avLst/>
                <a:gdLst/>
                <a:ahLst/>
                <a:cxnLst/>
                <a:rect l="l" t="t" r="r" b="b"/>
                <a:pathLst>
                  <a:path w="23891" h="9878" extrusionOk="0">
                    <a:moveTo>
                      <a:pt x="8519" y="1"/>
                    </a:moveTo>
                    <a:cubicBezTo>
                      <a:pt x="5433" y="3149"/>
                      <a:pt x="1" y="3766"/>
                      <a:pt x="1" y="3766"/>
                    </a:cubicBezTo>
                    <a:cubicBezTo>
                      <a:pt x="4507" y="4692"/>
                      <a:pt x="6853" y="9260"/>
                      <a:pt x="6853" y="9260"/>
                    </a:cubicBezTo>
                    <a:cubicBezTo>
                      <a:pt x="6853" y="9260"/>
                      <a:pt x="7532" y="8087"/>
                      <a:pt x="11421" y="7223"/>
                    </a:cubicBezTo>
                    <a:cubicBezTo>
                      <a:pt x="11819" y="7140"/>
                      <a:pt x="12209" y="7102"/>
                      <a:pt x="12590" y="7102"/>
                    </a:cubicBezTo>
                    <a:cubicBezTo>
                      <a:pt x="15869" y="7102"/>
                      <a:pt x="18396" y="9877"/>
                      <a:pt x="18396" y="9877"/>
                    </a:cubicBezTo>
                    <a:cubicBezTo>
                      <a:pt x="18952" y="7840"/>
                      <a:pt x="23890" y="5309"/>
                      <a:pt x="23890" y="5309"/>
                    </a:cubicBezTo>
                    <a:lnTo>
                      <a:pt x="19507" y="1050"/>
                    </a:lnTo>
                    <a:cubicBezTo>
                      <a:pt x="19507" y="1050"/>
                      <a:pt x="18705" y="1297"/>
                      <a:pt x="15495" y="1976"/>
                    </a:cubicBezTo>
                    <a:cubicBezTo>
                      <a:pt x="15102" y="2065"/>
                      <a:pt x="14703" y="2104"/>
                      <a:pt x="14306" y="2104"/>
                    </a:cubicBezTo>
                    <a:cubicBezTo>
                      <a:pt x="11388" y="2104"/>
                      <a:pt x="8519" y="1"/>
                      <a:pt x="8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31"/>
              <p:cNvSpPr/>
              <p:nvPr/>
            </p:nvSpPr>
            <p:spPr>
              <a:xfrm>
                <a:off x="3286050" y="2460875"/>
                <a:ext cx="501575" cy="55575"/>
              </a:xfrm>
              <a:custGeom>
                <a:avLst/>
                <a:gdLst/>
                <a:ahLst/>
                <a:cxnLst/>
                <a:rect l="l" t="t" r="r" b="b"/>
                <a:pathLst>
                  <a:path w="20063" h="2223" extrusionOk="0">
                    <a:moveTo>
                      <a:pt x="1" y="0"/>
                    </a:moveTo>
                    <a:lnTo>
                      <a:pt x="1" y="679"/>
                    </a:lnTo>
                    <a:cubicBezTo>
                      <a:pt x="62" y="679"/>
                      <a:pt x="680" y="741"/>
                      <a:pt x="1544" y="865"/>
                    </a:cubicBezTo>
                    <a:cubicBezTo>
                      <a:pt x="4816" y="1173"/>
                      <a:pt x="12347" y="1852"/>
                      <a:pt x="20001" y="2223"/>
                    </a:cubicBezTo>
                    <a:lnTo>
                      <a:pt x="20063" y="1544"/>
                    </a:lnTo>
                    <a:cubicBezTo>
                      <a:pt x="12408" y="1173"/>
                      <a:pt x="4877" y="432"/>
                      <a:pt x="1606" y="124"/>
                    </a:cubicBezTo>
                    <a:cubicBezTo>
                      <a:pt x="309" y="0"/>
                      <a:pt x="62" y="0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31"/>
              <p:cNvSpPr/>
              <p:nvPr/>
            </p:nvSpPr>
            <p:spPr>
              <a:xfrm>
                <a:off x="3290675" y="1630600"/>
                <a:ext cx="598825" cy="955300"/>
              </a:xfrm>
              <a:custGeom>
                <a:avLst/>
                <a:gdLst/>
                <a:ahLst/>
                <a:cxnLst/>
                <a:rect l="l" t="t" r="r" b="b"/>
                <a:pathLst>
                  <a:path w="23953" h="38212" extrusionOk="0">
                    <a:moveTo>
                      <a:pt x="680" y="0"/>
                    </a:moveTo>
                    <a:lnTo>
                      <a:pt x="1" y="186"/>
                    </a:lnTo>
                    <a:cubicBezTo>
                      <a:pt x="62" y="494"/>
                      <a:pt x="4754" y="26544"/>
                      <a:pt x="23582" y="38211"/>
                    </a:cubicBezTo>
                    <a:lnTo>
                      <a:pt x="23952" y="37532"/>
                    </a:lnTo>
                    <a:cubicBezTo>
                      <a:pt x="5371" y="26051"/>
                      <a:pt x="741" y="247"/>
                      <a:pt x="6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31"/>
              <p:cNvSpPr/>
              <p:nvPr/>
            </p:nvSpPr>
            <p:spPr>
              <a:xfrm>
                <a:off x="3471250" y="1669175"/>
                <a:ext cx="270075" cy="594175"/>
              </a:xfrm>
              <a:custGeom>
                <a:avLst/>
                <a:gdLst/>
                <a:ahLst/>
                <a:cxnLst/>
                <a:rect l="l" t="t" r="r" b="b"/>
                <a:pathLst>
                  <a:path w="10803" h="23767" extrusionOk="0">
                    <a:moveTo>
                      <a:pt x="7902" y="1"/>
                    </a:moveTo>
                    <a:cubicBezTo>
                      <a:pt x="6544" y="4507"/>
                      <a:pt x="1790" y="6359"/>
                      <a:pt x="1790" y="6359"/>
                    </a:cubicBezTo>
                    <a:cubicBezTo>
                      <a:pt x="1790" y="6359"/>
                      <a:pt x="2840" y="7223"/>
                      <a:pt x="3334" y="11112"/>
                    </a:cubicBezTo>
                    <a:cubicBezTo>
                      <a:pt x="3766" y="15063"/>
                      <a:pt x="0" y="17903"/>
                      <a:pt x="0" y="17903"/>
                    </a:cubicBezTo>
                    <a:cubicBezTo>
                      <a:pt x="1914" y="18643"/>
                      <a:pt x="4013" y="23767"/>
                      <a:pt x="4013" y="23767"/>
                    </a:cubicBezTo>
                    <a:lnTo>
                      <a:pt x="8704" y="19693"/>
                    </a:lnTo>
                    <a:cubicBezTo>
                      <a:pt x="8704" y="19693"/>
                      <a:pt x="8581" y="18952"/>
                      <a:pt x="8210" y="15618"/>
                    </a:cubicBezTo>
                    <a:cubicBezTo>
                      <a:pt x="7778" y="12347"/>
                      <a:pt x="10803" y="8890"/>
                      <a:pt x="10803" y="8890"/>
                    </a:cubicBezTo>
                    <a:cubicBezTo>
                      <a:pt x="7963" y="5495"/>
                      <a:pt x="7902" y="1"/>
                      <a:pt x="79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31"/>
              <p:cNvSpPr/>
              <p:nvPr/>
            </p:nvSpPr>
            <p:spPr>
              <a:xfrm>
                <a:off x="3554575" y="1774125"/>
                <a:ext cx="103425" cy="495400"/>
              </a:xfrm>
              <a:custGeom>
                <a:avLst/>
                <a:gdLst/>
                <a:ahLst/>
                <a:cxnLst/>
                <a:rect l="l" t="t" r="r" b="b"/>
                <a:pathLst>
                  <a:path w="4137" h="19816" extrusionOk="0">
                    <a:moveTo>
                      <a:pt x="3458" y="0"/>
                    </a:moveTo>
                    <a:cubicBezTo>
                      <a:pt x="3458" y="62"/>
                      <a:pt x="3334" y="741"/>
                      <a:pt x="3149" y="1544"/>
                    </a:cubicBezTo>
                    <a:cubicBezTo>
                      <a:pt x="2532" y="4692"/>
                      <a:pt x="1050" y="12223"/>
                      <a:pt x="1" y="19754"/>
                    </a:cubicBezTo>
                    <a:lnTo>
                      <a:pt x="680" y="19816"/>
                    </a:lnTo>
                    <a:cubicBezTo>
                      <a:pt x="1853" y="12285"/>
                      <a:pt x="3211" y="4754"/>
                      <a:pt x="3828" y="1667"/>
                    </a:cubicBezTo>
                    <a:cubicBezTo>
                      <a:pt x="4075" y="371"/>
                      <a:pt x="4137" y="124"/>
                      <a:pt x="4137" y="62"/>
                    </a:cubicBezTo>
                    <a:lnTo>
                      <a:pt x="345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31"/>
              <p:cNvSpPr/>
              <p:nvPr/>
            </p:nvSpPr>
            <p:spPr>
              <a:xfrm>
                <a:off x="3140975" y="1889875"/>
                <a:ext cx="314850" cy="185200"/>
              </a:xfrm>
              <a:custGeom>
                <a:avLst/>
                <a:gdLst/>
                <a:ahLst/>
                <a:cxnLst/>
                <a:rect l="l" t="t" r="r" b="b"/>
                <a:pathLst>
                  <a:path w="12594" h="7408" extrusionOk="0">
                    <a:moveTo>
                      <a:pt x="248" y="0"/>
                    </a:moveTo>
                    <a:lnTo>
                      <a:pt x="1" y="679"/>
                    </a:lnTo>
                    <a:cubicBezTo>
                      <a:pt x="124" y="741"/>
                      <a:pt x="8334" y="3334"/>
                      <a:pt x="12038" y="7408"/>
                    </a:cubicBezTo>
                    <a:lnTo>
                      <a:pt x="12594" y="6852"/>
                    </a:lnTo>
                    <a:cubicBezTo>
                      <a:pt x="8767" y="2655"/>
                      <a:pt x="556" y="62"/>
                      <a:pt x="2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31"/>
              <p:cNvSpPr/>
              <p:nvPr/>
            </p:nvSpPr>
            <p:spPr>
              <a:xfrm>
                <a:off x="3070000" y="1821975"/>
                <a:ext cx="112675" cy="112675"/>
              </a:xfrm>
              <a:custGeom>
                <a:avLst/>
                <a:gdLst/>
                <a:ahLst/>
                <a:cxnLst/>
                <a:rect l="l" t="t" r="r" b="b"/>
                <a:pathLst>
                  <a:path w="4507" h="4507" extrusionOk="0">
                    <a:moveTo>
                      <a:pt x="2223" y="0"/>
                    </a:moveTo>
                    <a:cubicBezTo>
                      <a:pt x="988" y="0"/>
                      <a:pt x="0" y="988"/>
                      <a:pt x="0" y="2222"/>
                    </a:cubicBezTo>
                    <a:cubicBezTo>
                      <a:pt x="0" y="3457"/>
                      <a:pt x="988" y="4506"/>
                      <a:pt x="2223" y="4506"/>
                    </a:cubicBezTo>
                    <a:cubicBezTo>
                      <a:pt x="3457" y="4506"/>
                      <a:pt x="4507" y="3457"/>
                      <a:pt x="4507" y="2222"/>
                    </a:cubicBezTo>
                    <a:cubicBezTo>
                      <a:pt x="4507" y="988"/>
                      <a:pt x="3457" y="0"/>
                      <a:pt x="22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31"/>
              <p:cNvSpPr/>
              <p:nvPr/>
            </p:nvSpPr>
            <p:spPr>
              <a:xfrm>
                <a:off x="3235125" y="1553375"/>
                <a:ext cx="112675" cy="112750"/>
              </a:xfrm>
              <a:custGeom>
                <a:avLst/>
                <a:gdLst/>
                <a:ahLst/>
                <a:cxnLst/>
                <a:rect l="l" t="t" r="r" b="b"/>
                <a:pathLst>
                  <a:path w="4507" h="4510" extrusionOk="0">
                    <a:moveTo>
                      <a:pt x="2394" y="0"/>
                    </a:moveTo>
                    <a:cubicBezTo>
                      <a:pt x="2358" y="0"/>
                      <a:pt x="2321" y="1"/>
                      <a:pt x="2284" y="3"/>
                    </a:cubicBezTo>
                    <a:cubicBezTo>
                      <a:pt x="1050" y="3"/>
                      <a:pt x="0" y="1052"/>
                      <a:pt x="0" y="2287"/>
                    </a:cubicBezTo>
                    <a:cubicBezTo>
                      <a:pt x="0" y="3460"/>
                      <a:pt x="1050" y="4509"/>
                      <a:pt x="2284" y="4509"/>
                    </a:cubicBezTo>
                    <a:cubicBezTo>
                      <a:pt x="3519" y="4509"/>
                      <a:pt x="4507" y="3522"/>
                      <a:pt x="4507" y="2287"/>
                    </a:cubicBezTo>
                    <a:cubicBezTo>
                      <a:pt x="4507" y="969"/>
                      <a:pt x="3577" y="0"/>
                      <a:pt x="23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31"/>
              <p:cNvSpPr/>
              <p:nvPr/>
            </p:nvSpPr>
            <p:spPr>
              <a:xfrm>
                <a:off x="3366300" y="1669175"/>
                <a:ext cx="112675" cy="112700"/>
              </a:xfrm>
              <a:custGeom>
                <a:avLst/>
                <a:gdLst/>
                <a:ahLst/>
                <a:cxnLst/>
                <a:rect l="l" t="t" r="r" b="b"/>
                <a:pathLst>
                  <a:path w="4507" h="4508" extrusionOk="0">
                    <a:moveTo>
                      <a:pt x="2285" y="1"/>
                    </a:moveTo>
                    <a:cubicBezTo>
                      <a:pt x="1050" y="1"/>
                      <a:pt x="1" y="1050"/>
                      <a:pt x="1" y="2285"/>
                    </a:cubicBezTo>
                    <a:cubicBezTo>
                      <a:pt x="1" y="3458"/>
                      <a:pt x="1050" y="4507"/>
                      <a:pt x="2285" y="4507"/>
                    </a:cubicBezTo>
                    <a:cubicBezTo>
                      <a:pt x="3519" y="4507"/>
                      <a:pt x="4507" y="3519"/>
                      <a:pt x="4507" y="2285"/>
                    </a:cubicBezTo>
                    <a:cubicBezTo>
                      <a:pt x="4507" y="1050"/>
                      <a:pt x="3519" y="1"/>
                      <a:pt x="22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31"/>
              <p:cNvSpPr/>
              <p:nvPr/>
            </p:nvSpPr>
            <p:spPr>
              <a:xfrm>
                <a:off x="3377100" y="1758700"/>
                <a:ext cx="46325" cy="237675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9507" extrusionOk="0">
                    <a:moveTo>
                      <a:pt x="1174" y="0"/>
                    </a:moveTo>
                    <a:cubicBezTo>
                      <a:pt x="1050" y="247"/>
                      <a:pt x="1" y="5864"/>
                      <a:pt x="1174" y="9507"/>
                    </a:cubicBezTo>
                    <a:lnTo>
                      <a:pt x="1853" y="9321"/>
                    </a:lnTo>
                    <a:cubicBezTo>
                      <a:pt x="741" y="5864"/>
                      <a:pt x="1853" y="247"/>
                      <a:pt x="1853" y="124"/>
                    </a:cubicBezTo>
                    <a:lnTo>
                      <a:pt x="117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31"/>
              <p:cNvSpPr/>
              <p:nvPr/>
            </p:nvSpPr>
            <p:spPr>
              <a:xfrm>
                <a:off x="4179600" y="1555375"/>
                <a:ext cx="216075" cy="212225"/>
              </a:xfrm>
              <a:custGeom>
                <a:avLst/>
                <a:gdLst/>
                <a:ahLst/>
                <a:cxnLst/>
                <a:rect l="l" t="t" r="r" b="b"/>
                <a:pathLst>
                  <a:path w="8643" h="8489" extrusionOk="0">
                    <a:moveTo>
                      <a:pt x="4298" y="0"/>
                    </a:moveTo>
                    <a:cubicBezTo>
                      <a:pt x="4167" y="0"/>
                      <a:pt x="4044" y="77"/>
                      <a:pt x="4013" y="232"/>
                    </a:cubicBezTo>
                    <a:cubicBezTo>
                      <a:pt x="3210" y="2330"/>
                      <a:pt x="2470" y="3195"/>
                      <a:pt x="309" y="3935"/>
                    </a:cubicBezTo>
                    <a:cubicBezTo>
                      <a:pt x="0" y="4059"/>
                      <a:pt x="0" y="4491"/>
                      <a:pt x="309" y="4553"/>
                    </a:cubicBezTo>
                    <a:cubicBezTo>
                      <a:pt x="2346" y="5355"/>
                      <a:pt x="3210" y="6096"/>
                      <a:pt x="4013" y="8257"/>
                    </a:cubicBezTo>
                    <a:cubicBezTo>
                      <a:pt x="4044" y="8411"/>
                      <a:pt x="4183" y="8488"/>
                      <a:pt x="4322" y="8488"/>
                    </a:cubicBezTo>
                    <a:cubicBezTo>
                      <a:pt x="4460" y="8488"/>
                      <a:pt x="4599" y="8411"/>
                      <a:pt x="4630" y="8257"/>
                    </a:cubicBezTo>
                    <a:cubicBezTo>
                      <a:pt x="5371" y="6219"/>
                      <a:pt x="6173" y="5355"/>
                      <a:pt x="8334" y="4553"/>
                    </a:cubicBezTo>
                    <a:cubicBezTo>
                      <a:pt x="8643" y="4429"/>
                      <a:pt x="8643" y="4059"/>
                      <a:pt x="8334" y="3935"/>
                    </a:cubicBezTo>
                    <a:cubicBezTo>
                      <a:pt x="6235" y="3195"/>
                      <a:pt x="5371" y="2392"/>
                      <a:pt x="4630" y="232"/>
                    </a:cubicBezTo>
                    <a:cubicBezTo>
                      <a:pt x="4568" y="77"/>
                      <a:pt x="4430" y="0"/>
                      <a:pt x="42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3" name="Google Shape;233;p31"/>
            <p:cNvGrpSpPr/>
            <p:nvPr/>
          </p:nvGrpSpPr>
          <p:grpSpPr>
            <a:xfrm>
              <a:off x="7203850" y="3627575"/>
              <a:ext cx="317950" cy="317925"/>
              <a:chOff x="7203850" y="3627575"/>
              <a:chExt cx="317950" cy="317925"/>
            </a:xfrm>
          </p:grpSpPr>
          <p:sp>
            <p:nvSpPr>
              <p:cNvPr id="234" name="Google Shape;234;p31"/>
              <p:cNvSpPr/>
              <p:nvPr/>
            </p:nvSpPr>
            <p:spPr>
              <a:xfrm>
                <a:off x="7348925" y="3627575"/>
                <a:ext cx="27800" cy="3179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12717" extrusionOk="0">
                    <a:moveTo>
                      <a:pt x="1" y="0"/>
                    </a:moveTo>
                    <a:lnTo>
                      <a:pt x="1" y="12717"/>
                    </a:lnTo>
                    <a:lnTo>
                      <a:pt x="1112" y="12717"/>
                    </a:lnTo>
                    <a:lnTo>
                      <a:pt x="111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31"/>
              <p:cNvSpPr/>
              <p:nvPr/>
            </p:nvSpPr>
            <p:spPr>
              <a:xfrm>
                <a:off x="7203850" y="3772625"/>
                <a:ext cx="317950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2718" h="1112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2717" y="1112"/>
                    </a:lnTo>
                    <a:lnTo>
                      <a:pt x="1271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31"/>
              <p:cNvSpPr/>
              <p:nvPr/>
            </p:nvSpPr>
            <p:spPr>
              <a:xfrm>
                <a:off x="7240900" y="3664600"/>
                <a:ext cx="243850" cy="243850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9754" extrusionOk="0">
                    <a:moveTo>
                      <a:pt x="741" y="1"/>
                    </a:moveTo>
                    <a:lnTo>
                      <a:pt x="1" y="741"/>
                    </a:lnTo>
                    <a:lnTo>
                      <a:pt x="9013" y="9754"/>
                    </a:lnTo>
                    <a:lnTo>
                      <a:pt x="9754" y="9013"/>
                    </a:lnTo>
                    <a:lnTo>
                      <a:pt x="7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31"/>
              <p:cNvSpPr/>
              <p:nvPr/>
            </p:nvSpPr>
            <p:spPr>
              <a:xfrm>
                <a:off x="7240900" y="3663050"/>
                <a:ext cx="243850" cy="245400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9816" extrusionOk="0">
                    <a:moveTo>
                      <a:pt x="9013" y="1"/>
                    </a:moveTo>
                    <a:lnTo>
                      <a:pt x="1" y="9014"/>
                    </a:lnTo>
                    <a:lnTo>
                      <a:pt x="741" y="9816"/>
                    </a:lnTo>
                    <a:lnTo>
                      <a:pt x="9754" y="803"/>
                    </a:lnTo>
                    <a:lnTo>
                      <a:pt x="901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8" name="Google Shape;238;p31"/>
            <p:cNvSpPr/>
            <p:nvPr/>
          </p:nvSpPr>
          <p:spPr>
            <a:xfrm>
              <a:off x="7203850" y="4147650"/>
              <a:ext cx="97250" cy="95700"/>
            </a:xfrm>
            <a:custGeom>
              <a:avLst/>
              <a:gdLst/>
              <a:ahLst/>
              <a:cxnLst/>
              <a:rect l="l" t="t" r="r" b="b"/>
              <a:pathLst>
                <a:path w="3890" h="3828" extrusionOk="0">
                  <a:moveTo>
                    <a:pt x="1976" y="0"/>
                  </a:moveTo>
                  <a:cubicBezTo>
                    <a:pt x="865" y="0"/>
                    <a:pt x="1" y="864"/>
                    <a:pt x="1" y="1914"/>
                  </a:cubicBezTo>
                  <a:cubicBezTo>
                    <a:pt x="1" y="3025"/>
                    <a:pt x="865" y="3827"/>
                    <a:pt x="1976" y="3827"/>
                  </a:cubicBezTo>
                  <a:cubicBezTo>
                    <a:pt x="3026" y="3827"/>
                    <a:pt x="3890" y="3025"/>
                    <a:pt x="3890" y="1914"/>
                  </a:cubicBezTo>
                  <a:cubicBezTo>
                    <a:pt x="3890" y="864"/>
                    <a:pt x="3026" y="0"/>
                    <a:pt x="1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1"/>
            <p:cNvSpPr/>
            <p:nvPr/>
          </p:nvSpPr>
          <p:spPr>
            <a:xfrm>
              <a:off x="7375175" y="3258725"/>
              <a:ext cx="97250" cy="95700"/>
            </a:xfrm>
            <a:custGeom>
              <a:avLst/>
              <a:gdLst/>
              <a:ahLst/>
              <a:cxnLst/>
              <a:rect l="l" t="t" r="r" b="b"/>
              <a:pathLst>
                <a:path w="3890" h="3828" extrusionOk="0">
                  <a:moveTo>
                    <a:pt x="1975" y="1"/>
                  </a:moveTo>
                  <a:cubicBezTo>
                    <a:pt x="988" y="1"/>
                    <a:pt x="0" y="803"/>
                    <a:pt x="0" y="1914"/>
                  </a:cubicBezTo>
                  <a:cubicBezTo>
                    <a:pt x="0" y="2964"/>
                    <a:pt x="864" y="3828"/>
                    <a:pt x="1975" y="3828"/>
                  </a:cubicBezTo>
                  <a:cubicBezTo>
                    <a:pt x="3025" y="3828"/>
                    <a:pt x="3889" y="2964"/>
                    <a:pt x="3889" y="1914"/>
                  </a:cubicBezTo>
                  <a:cubicBezTo>
                    <a:pt x="3889" y="803"/>
                    <a:pt x="3025" y="1"/>
                    <a:pt x="19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1"/>
            <p:cNvSpPr/>
            <p:nvPr/>
          </p:nvSpPr>
          <p:spPr>
            <a:xfrm>
              <a:off x="8330450" y="3896100"/>
              <a:ext cx="97250" cy="97250"/>
            </a:xfrm>
            <a:custGeom>
              <a:avLst/>
              <a:gdLst/>
              <a:ahLst/>
              <a:cxnLst/>
              <a:rect l="l" t="t" r="r" b="b"/>
              <a:pathLst>
                <a:path w="3890" h="3890" extrusionOk="0">
                  <a:moveTo>
                    <a:pt x="1976" y="0"/>
                  </a:moveTo>
                  <a:cubicBezTo>
                    <a:pt x="864" y="0"/>
                    <a:pt x="0" y="864"/>
                    <a:pt x="0" y="1976"/>
                  </a:cubicBezTo>
                  <a:cubicBezTo>
                    <a:pt x="0" y="3025"/>
                    <a:pt x="864" y="3889"/>
                    <a:pt x="1976" y="3889"/>
                  </a:cubicBezTo>
                  <a:cubicBezTo>
                    <a:pt x="3025" y="3889"/>
                    <a:pt x="3889" y="3025"/>
                    <a:pt x="3889" y="1976"/>
                  </a:cubicBezTo>
                  <a:cubicBezTo>
                    <a:pt x="3889" y="864"/>
                    <a:pt x="3025" y="0"/>
                    <a:pt x="1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1"/>
            <p:cNvSpPr/>
            <p:nvPr/>
          </p:nvSpPr>
          <p:spPr>
            <a:xfrm>
              <a:off x="8194625" y="4107525"/>
              <a:ext cx="33975" cy="33975"/>
            </a:xfrm>
            <a:custGeom>
              <a:avLst/>
              <a:gdLst/>
              <a:ahLst/>
              <a:cxnLst/>
              <a:rect l="l" t="t" r="r" b="b"/>
              <a:pathLst>
                <a:path w="1359" h="1359" extrusionOk="0">
                  <a:moveTo>
                    <a:pt x="680" y="0"/>
                  </a:moveTo>
                  <a:cubicBezTo>
                    <a:pt x="310" y="0"/>
                    <a:pt x="1" y="309"/>
                    <a:pt x="1" y="679"/>
                  </a:cubicBezTo>
                  <a:cubicBezTo>
                    <a:pt x="1" y="1050"/>
                    <a:pt x="310" y="1358"/>
                    <a:pt x="680" y="1358"/>
                  </a:cubicBezTo>
                  <a:cubicBezTo>
                    <a:pt x="1050" y="1358"/>
                    <a:pt x="1359" y="1050"/>
                    <a:pt x="1359" y="679"/>
                  </a:cubicBezTo>
                  <a:cubicBezTo>
                    <a:pt x="1359" y="309"/>
                    <a:pt x="1050" y="0"/>
                    <a:pt x="6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1"/>
            <p:cNvSpPr/>
            <p:nvPr/>
          </p:nvSpPr>
          <p:spPr>
            <a:xfrm>
              <a:off x="8023325" y="3923875"/>
              <a:ext cx="54050" cy="54025"/>
            </a:xfrm>
            <a:custGeom>
              <a:avLst/>
              <a:gdLst/>
              <a:ahLst/>
              <a:cxnLst/>
              <a:rect l="l" t="t" r="r" b="b"/>
              <a:pathLst>
                <a:path w="2162" h="2161" extrusionOk="0">
                  <a:moveTo>
                    <a:pt x="1112" y="0"/>
                  </a:moveTo>
                  <a:cubicBezTo>
                    <a:pt x="495" y="0"/>
                    <a:pt x="1" y="494"/>
                    <a:pt x="1" y="1050"/>
                  </a:cubicBezTo>
                  <a:cubicBezTo>
                    <a:pt x="1" y="1667"/>
                    <a:pt x="495" y="2161"/>
                    <a:pt x="1112" y="2161"/>
                  </a:cubicBezTo>
                  <a:cubicBezTo>
                    <a:pt x="1729" y="2161"/>
                    <a:pt x="2161" y="1667"/>
                    <a:pt x="2161" y="1050"/>
                  </a:cubicBezTo>
                  <a:cubicBezTo>
                    <a:pt x="2161" y="494"/>
                    <a:pt x="1729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3" name="Google Shape;243;p31"/>
            <p:cNvGrpSpPr/>
            <p:nvPr/>
          </p:nvGrpSpPr>
          <p:grpSpPr>
            <a:xfrm>
              <a:off x="7480100" y="3325075"/>
              <a:ext cx="819500" cy="1061800"/>
              <a:chOff x="7480100" y="3325075"/>
              <a:chExt cx="819500" cy="1061800"/>
            </a:xfrm>
          </p:grpSpPr>
          <p:grpSp>
            <p:nvGrpSpPr>
              <p:cNvPr id="244" name="Google Shape;244;p31"/>
              <p:cNvGrpSpPr/>
              <p:nvPr/>
            </p:nvGrpSpPr>
            <p:grpSpPr>
              <a:xfrm>
                <a:off x="7480100" y="3325075"/>
                <a:ext cx="819500" cy="1061800"/>
                <a:chOff x="7480100" y="3325075"/>
                <a:chExt cx="819500" cy="1061800"/>
              </a:xfrm>
            </p:grpSpPr>
            <p:sp>
              <p:nvSpPr>
                <p:cNvPr id="245" name="Google Shape;245;p31"/>
                <p:cNvSpPr/>
                <p:nvPr/>
              </p:nvSpPr>
              <p:spPr>
                <a:xfrm>
                  <a:off x="7588125" y="4139925"/>
                  <a:ext cx="597275" cy="24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91" h="9878" extrusionOk="0">
                      <a:moveTo>
                        <a:pt x="15372" y="1"/>
                      </a:moveTo>
                      <a:cubicBezTo>
                        <a:pt x="15372" y="1"/>
                        <a:pt x="12503" y="2104"/>
                        <a:pt x="9586" y="2104"/>
                      </a:cubicBezTo>
                      <a:cubicBezTo>
                        <a:pt x="9188" y="2104"/>
                        <a:pt x="8789" y="2065"/>
                        <a:pt x="8396" y="1976"/>
                      </a:cubicBezTo>
                      <a:cubicBezTo>
                        <a:pt x="5186" y="1297"/>
                        <a:pt x="4384" y="1050"/>
                        <a:pt x="4384" y="1050"/>
                      </a:cubicBezTo>
                      <a:lnTo>
                        <a:pt x="1" y="5309"/>
                      </a:lnTo>
                      <a:cubicBezTo>
                        <a:pt x="1" y="5309"/>
                        <a:pt x="4939" y="7840"/>
                        <a:pt x="5495" y="9877"/>
                      </a:cubicBezTo>
                      <a:cubicBezTo>
                        <a:pt x="5495" y="9877"/>
                        <a:pt x="8022" y="7102"/>
                        <a:pt x="11346" y="7102"/>
                      </a:cubicBezTo>
                      <a:cubicBezTo>
                        <a:pt x="11731" y="7102"/>
                        <a:pt x="12128" y="7140"/>
                        <a:pt x="12532" y="7223"/>
                      </a:cubicBezTo>
                      <a:cubicBezTo>
                        <a:pt x="16359" y="8087"/>
                        <a:pt x="17038" y="9260"/>
                        <a:pt x="17038" y="9260"/>
                      </a:cubicBezTo>
                      <a:cubicBezTo>
                        <a:pt x="17038" y="9260"/>
                        <a:pt x="19384" y="4692"/>
                        <a:pt x="23891" y="3766"/>
                      </a:cubicBezTo>
                      <a:cubicBezTo>
                        <a:pt x="23891" y="3766"/>
                        <a:pt x="18458" y="3149"/>
                        <a:pt x="153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" name="Google Shape;246;p31"/>
                <p:cNvSpPr/>
                <p:nvPr/>
              </p:nvSpPr>
              <p:spPr>
                <a:xfrm>
                  <a:off x="7581950" y="4232525"/>
                  <a:ext cx="501600" cy="5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64" h="2223" extrusionOk="0">
                      <a:moveTo>
                        <a:pt x="20063" y="0"/>
                      </a:moveTo>
                      <a:cubicBezTo>
                        <a:pt x="20002" y="0"/>
                        <a:pt x="19755" y="0"/>
                        <a:pt x="18458" y="124"/>
                      </a:cubicBezTo>
                      <a:cubicBezTo>
                        <a:pt x="15187" y="432"/>
                        <a:pt x="7656" y="1173"/>
                        <a:pt x="1" y="1544"/>
                      </a:cubicBezTo>
                      <a:lnTo>
                        <a:pt x="124" y="2223"/>
                      </a:lnTo>
                      <a:cubicBezTo>
                        <a:pt x="7717" y="1852"/>
                        <a:pt x="15310" y="1173"/>
                        <a:pt x="18520" y="865"/>
                      </a:cubicBezTo>
                      <a:cubicBezTo>
                        <a:pt x="19384" y="741"/>
                        <a:pt x="20002" y="679"/>
                        <a:pt x="20063" y="679"/>
                      </a:cubicBezTo>
                      <a:lnTo>
                        <a:pt x="20063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" name="Google Shape;247;p31"/>
                <p:cNvSpPr/>
                <p:nvPr/>
              </p:nvSpPr>
              <p:spPr>
                <a:xfrm>
                  <a:off x="7480100" y="3402250"/>
                  <a:ext cx="600350" cy="95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14" h="38212" extrusionOk="0">
                      <a:moveTo>
                        <a:pt x="23335" y="0"/>
                      </a:moveTo>
                      <a:cubicBezTo>
                        <a:pt x="23211" y="247"/>
                        <a:pt x="18582" y="26051"/>
                        <a:pt x="1" y="37532"/>
                      </a:cubicBezTo>
                      <a:lnTo>
                        <a:pt x="371" y="38211"/>
                      </a:lnTo>
                      <a:cubicBezTo>
                        <a:pt x="19199" y="26544"/>
                        <a:pt x="23952" y="494"/>
                        <a:pt x="24014" y="186"/>
                      </a:cubicBezTo>
                      <a:lnTo>
                        <a:pt x="2333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" name="Google Shape;248;p31"/>
                <p:cNvSpPr/>
                <p:nvPr/>
              </p:nvSpPr>
              <p:spPr>
                <a:xfrm>
                  <a:off x="7628250" y="3440825"/>
                  <a:ext cx="270100" cy="59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4" h="23767" extrusionOk="0">
                      <a:moveTo>
                        <a:pt x="2964" y="1"/>
                      </a:moveTo>
                      <a:cubicBezTo>
                        <a:pt x="2964" y="1"/>
                        <a:pt x="2902" y="5495"/>
                        <a:pt x="1" y="8890"/>
                      </a:cubicBezTo>
                      <a:cubicBezTo>
                        <a:pt x="1" y="8890"/>
                        <a:pt x="3026" y="12347"/>
                        <a:pt x="2655" y="15618"/>
                      </a:cubicBezTo>
                      <a:cubicBezTo>
                        <a:pt x="2223" y="18952"/>
                        <a:pt x="2100" y="19693"/>
                        <a:pt x="2100" y="19693"/>
                      </a:cubicBezTo>
                      <a:lnTo>
                        <a:pt x="6791" y="23767"/>
                      </a:lnTo>
                      <a:cubicBezTo>
                        <a:pt x="6791" y="23767"/>
                        <a:pt x="8890" y="18643"/>
                        <a:pt x="10804" y="17903"/>
                      </a:cubicBezTo>
                      <a:cubicBezTo>
                        <a:pt x="10804" y="17903"/>
                        <a:pt x="7038" y="15063"/>
                        <a:pt x="7532" y="11112"/>
                      </a:cubicBezTo>
                      <a:cubicBezTo>
                        <a:pt x="7964" y="7223"/>
                        <a:pt x="9075" y="6359"/>
                        <a:pt x="9075" y="6359"/>
                      </a:cubicBezTo>
                      <a:cubicBezTo>
                        <a:pt x="9075" y="6359"/>
                        <a:pt x="4260" y="4507"/>
                        <a:pt x="29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" name="Google Shape;249;p31"/>
                <p:cNvSpPr/>
                <p:nvPr/>
              </p:nvSpPr>
              <p:spPr>
                <a:xfrm>
                  <a:off x="7913750" y="3661525"/>
                  <a:ext cx="314850" cy="18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94" h="7408" extrusionOk="0">
                      <a:moveTo>
                        <a:pt x="12347" y="0"/>
                      </a:moveTo>
                      <a:cubicBezTo>
                        <a:pt x="12038" y="62"/>
                        <a:pt x="3890" y="2655"/>
                        <a:pt x="1" y="6852"/>
                      </a:cubicBezTo>
                      <a:lnTo>
                        <a:pt x="557" y="7408"/>
                      </a:lnTo>
                      <a:cubicBezTo>
                        <a:pt x="4260" y="3334"/>
                        <a:pt x="12532" y="741"/>
                        <a:pt x="12594" y="679"/>
                      </a:cubicBezTo>
                      <a:lnTo>
                        <a:pt x="1234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" name="Google Shape;250;p31"/>
                <p:cNvSpPr/>
                <p:nvPr/>
              </p:nvSpPr>
              <p:spPr>
                <a:xfrm>
                  <a:off x="8188450" y="3593625"/>
                  <a:ext cx="111150" cy="1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6" h="4507" extrusionOk="0">
                      <a:moveTo>
                        <a:pt x="2223" y="0"/>
                      </a:moveTo>
                      <a:cubicBezTo>
                        <a:pt x="989" y="0"/>
                        <a:pt x="1" y="988"/>
                        <a:pt x="1" y="2222"/>
                      </a:cubicBezTo>
                      <a:cubicBezTo>
                        <a:pt x="1" y="3457"/>
                        <a:pt x="989" y="4506"/>
                        <a:pt x="2223" y="4506"/>
                      </a:cubicBezTo>
                      <a:cubicBezTo>
                        <a:pt x="3458" y="4506"/>
                        <a:pt x="4446" y="3457"/>
                        <a:pt x="4446" y="2222"/>
                      </a:cubicBezTo>
                      <a:cubicBezTo>
                        <a:pt x="4446" y="988"/>
                        <a:pt x="3458" y="0"/>
                        <a:pt x="22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" name="Google Shape;251;p31"/>
                <p:cNvSpPr/>
                <p:nvPr/>
              </p:nvSpPr>
              <p:spPr>
                <a:xfrm>
                  <a:off x="8021800" y="3325075"/>
                  <a:ext cx="112675" cy="11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7" h="4508" extrusionOk="0">
                      <a:moveTo>
                        <a:pt x="2222" y="1"/>
                      </a:moveTo>
                      <a:cubicBezTo>
                        <a:pt x="1050" y="1"/>
                        <a:pt x="0" y="927"/>
                        <a:pt x="0" y="2285"/>
                      </a:cubicBezTo>
                      <a:cubicBezTo>
                        <a:pt x="0" y="3520"/>
                        <a:pt x="1050" y="4507"/>
                        <a:pt x="2222" y="4507"/>
                      </a:cubicBezTo>
                      <a:cubicBezTo>
                        <a:pt x="3457" y="4507"/>
                        <a:pt x="4506" y="3458"/>
                        <a:pt x="4506" y="2285"/>
                      </a:cubicBezTo>
                      <a:cubicBezTo>
                        <a:pt x="4506" y="1050"/>
                        <a:pt x="3457" y="1"/>
                        <a:pt x="222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" name="Google Shape;252;p31"/>
                <p:cNvSpPr/>
                <p:nvPr/>
              </p:nvSpPr>
              <p:spPr>
                <a:xfrm>
                  <a:off x="7890625" y="3440825"/>
                  <a:ext cx="112675" cy="11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7" h="4508" extrusionOk="0">
                      <a:moveTo>
                        <a:pt x="2284" y="1"/>
                      </a:moveTo>
                      <a:cubicBezTo>
                        <a:pt x="988" y="1"/>
                        <a:pt x="0" y="1050"/>
                        <a:pt x="0" y="2285"/>
                      </a:cubicBezTo>
                      <a:cubicBezTo>
                        <a:pt x="0" y="3519"/>
                        <a:pt x="1049" y="4507"/>
                        <a:pt x="2284" y="4507"/>
                      </a:cubicBezTo>
                      <a:cubicBezTo>
                        <a:pt x="3519" y="4507"/>
                        <a:pt x="4506" y="3458"/>
                        <a:pt x="4506" y="2285"/>
                      </a:cubicBezTo>
                      <a:cubicBezTo>
                        <a:pt x="4506" y="1050"/>
                        <a:pt x="3457" y="1"/>
                        <a:pt x="22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" name="Google Shape;253;p31"/>
                <p:cNvSpPr/>
                <p:nvPr/>
              </p:nvSpPr>
              <p:spPr>
                <a:xfrm>
                  <a:off x="7947725" y="3530350"/>
                  <a:ext cx="44775" cy="23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1" h="9507" extrusionOk="0">
                      <a:moveTo>
                        <a:pt x="679" y="0"/>
                      </a:moveTo>
                      <a:lnTo>
                        <a:pt x="0" y="124"/>
                      </a:lnTo>
                      <a:cubicBezTo>
                        <a:pt x="0" y="247"/>
                        <a:pt x="1049" y="5864"/>
                        <a:pt x="0" y="9321"/>
                      </a:cubicBezTo>
                      <a:lnTo>
                        <a:pt x="679" y="9507"/>
                      </a:lnTo>
                      <a:cubicBezTo>
                        <a:pt x="1790" y="5864"/>
                        <a:pt x="741" y="247"/>
                        <a:pt x="6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54" name="Google Shape;254;p31"/>
              <p:cNvSpPr/>
              <p:nvPr/>
            </p:nvSpPr>
            <p:spPr>
              <a:xfrm>
                <a:off x="7710050" y="3545775"/>
                <a:ext cx="103425" cy="495400"/>
              </a:xfrm>
              <a:custGeom>
                <a:avLst/>
                <a:gdLst/>
                <a:ahLst/>
                <a:cxnLst/>
                <a:rect l="l" t="t" r="r" b="b"/>
                <a:pathLst>
                  <a:path w="4137" h="19816" extrusionOk="0">
                    <a:moveTo>
                      <a:pt x="680" y="0"/>
                    </a:moveTo>
                    <a:lnTo>
                      <a:pt x="1" y="62"/>
                    </a:lnTo>
                    <a:cubicBezTo>
                      <a:pt x="1" y="124"/>
                      <a:pt x="62" y="371"/>
                      <a:pt x="309" y="1667"/>
                    </a:cubicBezTo>
                    <a:cubicBezTo>
                      <a:pt x="988" y="4754"/>
                      <a:pt x="2408" y="12285"/>
                      <a:pt x="3457" y="19816"/>
                    </a:cubicBezTo>
                    <a:lnTo>
                      <a:pt x="4137" y="19754"/>
                    </a:lnTo>
                    <a:cubicBezTo>
                      <a:pt x="3087" y="12223"/>
                      <a:pt x="1606" y="4692"/>
                      <a:pt x="988" y="1544"/>
                    </a:cubicBezTo>
                    <a:cubicBezTo>
                      <a:pt x="803" y="741"/>
                      <a:pt x="680" y="62"/>
                      <a:pt x="6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5" name="Google Shape;255;p31"/>
            <p:cNvSpPr/>
            <p:nvPr/>
          </p:nvSpPr>
          <p:spPr>
            <a:xfrm>
              <a:off x="6975450" y="3327025"/>
              <a:ext cx="213000" cy="212225"/>
            </a:xfrm>
            <a:custGeom>
              <a:avLst/>
              <a:gdLst/>
              <a:ahLst/>
              <a:cxnLst/>
              <a:rect l="l" t="t" r="r" b="b"/>
              <a:pathLst>
                <a:path w="8520" h="8489" extrusionOk="0">
                  <a:moveTo>
                    <a:pt x="4222" y="0"/>
                  </a:moveTo>
                  <a:cubicBezTo>
                    <a:pt x="4091" y="0"/>
                    <a:pt x="3952" y="77"/>
                    <a:pt x="3890" y="232"/>
                  </a:cubicBezTo>
                  <a:cubicBezTo>
                    <a:pt x="3149" y="2392"/>
                    <a:pt x="2285" y="3195"/>
                    <a:pt x="186" y="3935"/>
                  </a:cubicBezTo>
                  <a:cubicBezTo>
                    <a:pt x="1" y="4059"/>
                    <a:pt x="1" y="4429"/>
                    <a:pt x="186" y="4553"/>
                  </a:cubicBezTo>
                  <a:cubicBezTo>
                    <a:pt x="2347" y="5355"/>
                    <a:pt x="3149" y="6219"/>
                    <a:pt x="3890" y="8257"/>
                  </a:cubicBezTo>
                  <a:cubicBezTo>
                    <a:pt x="3952" y="8411"/>
                    <a:pt x="4091" y="8488"/>
                    <a:pt x="4222" y="8488"/>
                  </a:cubicBezTo>
                  <a:cubicBezTo>
                    <a:pt x="4353" y="8488"/>
                    <a:pt x="4476" y="8411"/>
                    <a:pt x="4507" y="8257"/>
                  </a:cubicBezTo>
                  <a:cubicBezTo>
                    <a:pt x="5310" y="6096"/>
                    <a:pt x="6174" y="5355"/>
                    <a:pt x="8211" y="4553"/>
                  </a:cubicBezTo>
                  <a:cubicBezTo>
                    <a:pt x="8520" y="4491"/>
                    <a:pt x="8520" y="4059"/>
                    <a:pt x="8211" y="3935"/>
                  </a:cubicBezTo>
                  <a:cubicBezTo>
                    <a:pt x="6050" y="3195"/>
                    <a:pt x="5310" y="2330"/>
                    <a:pt x="4507" y="232"/>
                  </a:cubicBezTo>
                  <a:cubicBezTo>
                    <a:pt x="4476" y="77"/>
                    <a:pt x="4353" y="0"/>
                    <a:pt x="4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6" name="Google Shape;256;p31"/>
            <p:cNvGrpSpPr/>
            <p:nvPr/>
          </p:nvGrpSpPr>
          <p:grpSpPr>
            <a:xfrm>
              <a:off x="7141050" y="1797400"/>
              <a:ext cx="953375" cy="1023750"/>
              <a:chOff x="6321900" y="2024000"/>
              <a:chExt cx="953375" cy="1023750"/>
            </a:xfrm>
          </p:grpSpPr>
          <p:sp>
            <p:nvSpPr>
              <p:cNvPr id="257" name="Google Shape;257;p31"/>
              <p:cNvSpPr/>
              <p:nvPr/>
            </p:nvSpPr>
            <p:spPr>
              <a:xfrm>
                <a:off x="6321900" y="2024000"/>
                <a:ext cx="298300" cy="176500"/>
              </a:xfrm>
              <a:custGeom>
                <a:avLst/>
                <a:gdLst/>
                <a:ahLst/>
                <a:cxnLst/>
                <a:rect l="l" t="t" r="r" b="b"/>
                <a:pathLst>
                  <a:path w="11932" h="7060" extrusionOk="0">
                    <a:moveTo>
                      <a:pt x="1422" y="1"/>
                    </a:moveTo>
                    <a:cubicBezTo>
                      <a:pt x="1116" y="1"/>
                      <a:pt x="781" y="29"/>
                      <a:pt x="530" y="252"/>
                    </a:cubicBezTo>
                    <a:cubicBezTo>
                      <a:pt x="1" y="670"/>
                      <a:pt x="307" y="1534"/>
                      <a:pt x="698" y="2063"/>
                    </a:cubicBezTo>
                    <a:cubicBezTo>
                      <a:pt x="1630" y="3377"/>
                      <a:pt x="5640" y="7059"/>
                      <a:pt x="8292" y="7059"/>
                    </a:cubicBezTo>
                    <a:cubicBezTo>
                      <a:pt x="9129" y="7059"/>
                      <a:pt x="9831" y="6693"/>
                      <a:pt x="10259" y="5771"/>
                    </a:cubicBezTo>
                    <a:cubicBezTo>
                      <a:pt x="11931" y="2231"/>
                      <a:pt x="3708" y="1"/>
                      <a:pt x="14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31"/>
              <p:cNvSpPr/>
              <p:nvPr/>
            </p:nvSpPr>
            <p:spPr>
              <a:xfrm>
                <a:off x="6411100" y="2071400"/>
                <a:ext cx="763125" cy="976350"/>
              </a:xfrm>
              <a:custGeom>
                <a:avLst/>
                <a:gdLst/>
                <a:ahLst/>
                <a:cxnLst/>
                <a:rect l="l" t="t" r="r" b="b"/>
                <a:pathLst>
                  <a:path w="30525" h="39054" fill="none" extrusionOk="0">
                    <a:moveTo>
                      <a:pt x="1" y="0"/>
                    </a:moveTo>
                    <a:cubicBezTo>
                      <a:pt x="8140" y="4655"/>
                      <a:pt x="16029" y="11318"/>
                      <a:pt x="20935" y="17534"/>
                    </a:cubicBezTo>
                    <a:cubicBezTo>
                      <a:pt x="25869" y="23778"/>
                      <a:pt x="29493" y="31165"/>
                      <a:pt x="30524" y="39053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31"/>
              <p:cNvSpPr/>
              <p:nvPr/>
            </p:nvSpPr>
            <p:spPr>
              <a:xfrm>
                <a:off x="6468950" y="2294150"/>
                <a:ext cx="286825" cy="125550"/>
              </a:xfrm>
              <a:custGeom>
                <a:avLst/>
                <a:gdLst/>
                <a:ahLst/>
                <a:cxnLst/>
                <a:rect l="l" t="t" r="r" b="b"/>
                <a:pathLst>
                  <a:path w="11473" h="5022" extrusionOk="0">
                    <a:moveTo>
                      <a:pt x="6761" y="0"/>
                    </a:moveTo>
                    <a:cubicBezTo>
                      <a:pt x="4489" y="0"/>
                      <a:pt x="2035" y="546"/>
                      <a:pt x="1032" y="1014"/>
                    </a:cubicBezTo>
                    <a:cubicBezTo>
                      <a:pt x="753" y="1153"/>
                      <a:pt x="418" y="1293"/>
                      <a:pt x="279" y="1599"/>
                    </a:cubicBezTo>
                    <a:cubicBezTo>
                      <a:pt x="0" y="2185"/>
                      <a:pt x="614" y="2854"/>
                      <a:pt x="1199" y="3188"/>
                    </a:cubicBezTo>
                    <a:cubicBezTo>
                      <a:pt x="2265" y="3844"/>
                      <a:pt x="5601" y="5022"/>
                      <a:pt x="8176" y="5022"/>
                    </a:cubicBezTo>
                    <a:cubicBezTo>
                      <a:pt x="9977" y="5022"/>
                      <a:pt x="11406" y="4446"/>
                      <a:pt x="11429" y="2714"/>
                    </a:cubicBezTo>
                    <a:cubicBezTo>
                      <a:pt x="11473" y="641"/>
                      <a:pt x="9224" y="0"/>
                      <a:pt x="67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1"/>
              <p:cNvSpPr/>
              <p:nvPr/>
            </p:nvSpPr>
            <p:spPr>
              <a:xfrm>
                <a:off x="6533050" y="2334825"/>
                <a:ext cx="265550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0622" h="1227" fill="none" extrusionOk="0">
                    <a:moveTo>
                      <a:pt x="1" y="558"/>
                    </a:moveTo>
                    <a:cubicBezTo>
                      <a:pt x="3513" y="0"/>
                      <a:pt x="7165" y="223"/>
                      <a:pt x="10621" y="1227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1"/>
              <p:cNvSpPr/>
              <p:nvPr/>
            </p:nvSpPr>
            <p:spPr>
              <a:xfrm>
                <a:off x="6694700" y="2039600"/>
                <a:ext cx="202150" cy="278150"/>
              </a:xfrm>
              <a:custGeom>
                <a:avLst/>
                <a:gdLst/>
                <a:ahLst/>
                <a:cxnLst/>
                <a:rect l="l" t="t" r="r" b="b"/>
                <a:pathLst>
                  <a:path w="8086" h="11126" extrusionOk="0">
                    <a:moveTo>
                      <a:pt x="2234" y="0"/>
                    </a:moveTo>
                    <a:cubicBezTo>
                      <a:pt x="2102" y="0"/>
                      <a:pt x="1970" y="31"/>
                      <a:pt x="1842" y="101"/>
                    </a:cubicBezTo>
                    <a:cubicBezTo>
                      <a:pt x="1563" y="241"/>
                      <a:pt x="1424" y="547"/>
                      <a:pt x="1340" y="882"/>
                    </a:cubicBezTo>
                    <a:cubicBezTo>
                      <a:pt x="577" y="2980"/>
                      <a:pt x="0" y="11125"/>
                      <a:pt x="3673" y="11125"/>
                    </a:cubicBezTo>
                    <a:cubicBezTo>
                      <a:pt x="3757" y="11125"/>
                      <a:pt x="3844" y="11121"/>
                      <a:pt x="3932" y="11112"/>
                    </a:cubicBezTo>
                    <a:cubicBezTo>
                      <a:pt x="8086" y="10694"/>
                      <a:pt x="4769" y="2610"/>
                      <a:pt x="3514" y="882"/>
                    </a:cubicBezTo>
                    <a:cubicBezTo>
                      <a:pt x="3228" y="441"/>
                      <a:pt x="2732" y="0"/>
                      <a:pt x="22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31"/>
              <p:cNvSpPr/>
              <p:nvPr/>
            </p:nvSpPr>
            <p:spPr>
              <a:xfrm>
                <a:off x="6754675" y="2097175"/>
                <a:ext cx="45325" cy="262750"/>
              </a:xfrm>
              <a:custGeom>
                <a:avLst/>
                <a:gdLst/>
                <a:ahLst/>
                <a:cxnLst/>
                <a:rect l="l" t="t" r="r" b="b"/>
                <a:pathLst>
                  <a:path w="1813" h="10510" fill="none" extrusionOk="0">
                    <a:moveTo>
                      <a:pt x="251" y="1"/>
                    </a:moveTo>
                    <a:cubicBezTo>
                      <a:pt x="0" y="3541"/>
                      <a:pt x="530" y="7165"/>
                      <a:pt x="1812" y="1051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31"/>
              <p:cNvSpPr/>
              <p:nvPr/>
            </p:nvSpPr>
            <p:spPr>
              <a:xfrm>
                <a:off x="6927500" y="2300050"/>
                <a:ext cx="197425" cy="280625"/>
              </a:xfrm>
              <a:custGeom>
                <a:avLst/>
                <a:gdLst/>
                <a:ahLst/>
                <a:cxnLst/>
                <a:rect l="l" t="t" r="r" b="b"/>
                <a:pathLst>
                  <a:path w="7897" h="11225" extrusionOk="0">
                    <a:moveTo>
                      <a:pt x="5128" y="1"/>
                    </a:moveTo>
                    <a:cubicBezTo>
                      <a:pt x="5065" y="1"/>
                      <a:pt x="5001" y="9"/>
                      <a:pt x="4934" y="25"/>
                    </a:cubicBezTo>
                    <a:cubicBezTo>
                      <a:pt x="4655" y="109"/>
                      <a:pt x="4432" y="388"/>
                      <a:pt x="4237" y="638"/>
                    </a:cubicBezTo>
                    <a:cubicBezTo>
                      <a:pt x="2927" y="2478"/>
                      <a:pt x="0" y="10451"/>
                      <a:pt x="3875" y="11175"/>
                    </a:cubicBezTo>
                    <a:cubicBezTo>
                      <a:pt x="4050" y="11209"/>
                      <a:pt x="4215" y="11225"/>
                      <a:pt x="4372" y="11225"/>
                    </a:cubicBezTo>
                    <a:cubicBezTo>
                      <a:pt x="7897" y="11225"/>
                      <a:pt x="7049" y="3145"/>
                      <a:pt x="6328" y="1224"/>
                    </a:cubicBezTo>
                    <a:cubicBezTo>
                      <a:pt x="6127" y="646"/>
                      <a:pt x="5700" y="1"/>
                      <a:pt x="512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31"/>
              <p:cNvSpPr/>
              <p:nvPr/>
            </p:nvSpPr>
            <p:spPr>
              <a:xfrm>
                <a:off x="7012525" y="2359900"/>
                <a:ext cx="43925" cy="264150"/>
              </a:xfrm>
              <a:custGeom>
                <a:avLst/>
                <a:gdLst/>
                <a:ahLst/>
                <a:cxnLst/>
                <a:rect l="l" t="t" r="r" b="b"/>
                <a:pathLst>
                  <a:path w="1757" h="10566" fill="none" extrusionOk="0">
                    <a:moveTo>
                      <a:pt x="1756" y="1"/>
                    </a:moveTo>
                    <a:cubicBezTo>
                      <a:pt x="502" y="3346"/>
                      <a:pt x="0" y="6969"/>
                      <a:pt x="279" y="10565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31"/>
              <p:cNvSpPr/>
              <p:nvPr/>
            </p:nvSpPr>
            <p:spPr>
              <a:xfrm>
                <a:off x="6660600" y="2528875"/>
                <a:ext cx="290850" cy="1325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5303" extrusionOk="0">
                    <a:moveTo>
                      <a:pt x="4852" y="1"/>
                    </a:moveTo>
                    <a:cubicBezTo>
                      <a:pt x="3300" y="1"/>
                      <a:pt x="1884" y="183"/>
                      <a:pt x="1171" y="406"/>
                    </a:cubicBezTo>
                    <a:cubicBezTo>
                      <a:pt x="836" y="489"/>
                      <a:pt x="530" y="601"/>
                      <a:pt x="362" y="879"/>
                    </a:cubicBezTo>
                    <a:cubicBezTo>
                      <a:pt x="0" y="1437"/>
                      <a:pt x="530" y="2162"/>
                      <a:pt x="1059" y="2580"/>
                    </a:cubicBezTo>
                    <a:cubicBezTo>
                      <a:pt x="2155" y="3457"/>
                      <a:pt x="5956" y="5303"/>
                      <a:pt x="8604" y="5303"/>
                    </a:cubicBezTo>
                    <a:cubicBezTo>
                      <a:pt x="9996" y="5303"/>
                      <a:pt x="11070" y="4792"/>
                      <a:pt x="11262" y="3360"/>
                    </a:cubicBezTo>
                    <a:cubicBezTo>
                      <a:pt x="11634" y="736"/>
                      <a:pt x="7968" y="1"/>
                      <a:pt x="48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31"/>
              <p:cNvSpPr/>
              <p:nvPr/>
            </p:nvSpPr>
            <p:spPr>
              <a:xfrm>
                <a:off x="6724700" y="2570350"/>
                <a:ext cx="294100" cy="57175"/>
              </a:xfrm>
              <a:custGeom>
                <a:avLst/>
                <a:gdLst/>
                <a:ahLst/>
                <a:cxnLst/>
                <a:rect l="l" t="t" r="r" b="b"/>
                <a:pathLst>
                  <a:path w="11764" h="2287" fill="none" extrusionOk="0">
                    <a:moveTo>
                      <a:pt x="1" y="140"/>
                    </a:moveTo>
                    <a:cubicBezTo>
                      <a:pt x="3569" y="1"/>
                      <a:pt x="8447" y="893"/>
                      <a:pt x="11764" y="2287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31"/>
              <p:cNvSpPr/>
              <p:nvPr/>
            </p:nvSpPr>
            <p:spPr>
              <a:xfrm>
                <a:off x="6866175" y="2779400"/>
                <a:ext cx="250325" cy="124675"/>
              </a:xfrm>
              <a:custGeom>
                <a:avLst/>
                <a:gdLst/>
                <a:ahLst/>
                <a:cxnLst/>
                <a:rect l="l" t="t" r="r" b="b"/>
                <a:pathLst>
                  <a:path w="10013" h="4987" extrusionOk="0">
                    <a:moveTo>
                      <a:pt x="2342" y="0"/>
                    </a:moveTo>
                    <a:cubicBezTo>
                      <a:pt x="1815" y="0"/>
                      <a:pt x="1369" y="31"/>
                      <a:pt x="1060" y="85"/>
                    </a:cubicBezTo>
                    <a:cubicBezTo>
                      <a:pt x="781" y="113"/>
                      <a:pt x="502" y="224"/>
                      <a:pt x="363" y="447"/>
                    </a:cubicBezTo>
                    <a:cubicBezTo>
                      <a:pt x="0" y="893"/>
                      <a:pt x="391" y="1507"/>
                      <a:pt x="781" y="1953"/>
                    </a:cubicBezTo>
                    <a:cubicBezTo>
                      <a:pt x="1680" y="2852"/>
                      <a:pt x="5091" y="4987"/>
                      <a:pt x="7345" y="4987"/>
                    </a:cubicBezTo>
                    <a:cubicBezTo>
                      <a:pt x="8304" y="4987"/>
                      <a:pt x="9053" y="4601"/>
                      <a:pt x="9311" y="3570"/>
                    </a:cubicBezTo>
                    <a:cubicBezTo>
                      <a:pt x="10012" y="834"/>
                      <a:pt x="5084" y="0"/>
                      <a:pt x="23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31"/>
              <p:cNvSpPr/>
              <p:nvPr/>
            </p:nvSpPr>
            <p:spPr>
              <a:xfrm>
                <a:off x="6918425" y="2814975"/>
                <a:ext cx="216075" cy="65525"/>
              </a:xfrm>
              <a:custGeom>
                <a:avLst/>
                <a:gdLst/>
                <a:ahLst/>
                <a:cxnLst/>
                <a:rect l="l" t="t" r="r" b="b"/>
                <a:pathLst>
                  <a:path w="8643" h="2621" fill="none" extrusionOk="0">
                    <a:moveTo>
                      <a:pt x="1" y="0"/>
                    </a:moveTo>
                    <a:cubicBezTo>
                      <a:pt x="3039" y="251"/>
                      <a:pt x="5994" y="1143"/>
                      <a:pt x="8642" y="262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31"/>
              <p:cNvSpPr/>
              <p:nvPr/>
            </p:nvSpPr>
            <p:spPr>
              <a:xfrm>
                <a:off x="7083600" y="2623950"/>
                <a:ext cx="191675" cy="222450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8898" extrusionOk="0">
                    <a:moveTo>
                      <a:pt x="6824" y="0"/>
                    </a:moveTo>
                    <a:cubicBezTo>
                      <a:pt x="6570" y="0"/>
                      <a:pt x="6341" y="153"/>
                      <a:pt x="6161" y="282"/>
                    </a:cubicBezTo>
                    <a:cubicBezTo>
                      <a:pt x="4544" y="1397"/>
                      <a:pt x="0" y="6944"/>
                      <a:pt x="2872" y="8617"/>
                    </a:cubicBezTo>
                    <a:cubicBezTo>
                      <a:pt x="3204" y="8810"/>
                      <a:pt x="3521" y="8898"/>
                      <a:pt x="3822" y="8898"/>
                    </a:cubicBezTo>
                    <a:cubicBezTo>
                      <a:pt x="6292" y="8898"/>
                      <a:pt x="7666" y="2984"/>
                      <a:pt x="7666" y="1369"/>
                    </a:cubicBezTo>
                    <a:cubicBezTo>
                      <a:pt x="7666" y="756"/>
                      <a:pt x="7443" y="31"/>
                      <a:pt x="6886" y="3"/>
                    </a:cubicBezTo>
                    <a:cubicBezTo>
                      <a:pt x="6865" y="1"/>
                      <a:pt x="6844" y="0"/>
                      <a:pt x="68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31"/>
              <p:cNvSpPr/>
              <p:nvPr/>
            </p:nvSpPr>
            <p:spPr>
              <a:xfrm>
                <a:off x="7140050" y="2672800"/>
                <a:ext cx="102450" cy="200725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8029" fill="none" extrusionOk="0">
                    <a:moveTo>
                      <a:pt x="4098" y="1"/>
                    </a:moveTo>
                    <a:cubicBezTo>
                      <a:pt x="2147" y="2342"/>
                      <a:pt x="753" y="5074"/>
                      <a:pt x="0" y="8029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31"/>
              <p:cNvSpPr/>
              <p:nvPr/>
            </p:nvSpPr>
            <p:spPr>
              <a:xfrm>
                <a:off x="6662675" y="2372400"/>
                <a:ext cx="104550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494" extrusionOk="0">
                    <a:moveTo>
                      <a:pt x="2407" y="1"/>
                    </a:moveTo>
                    <a:cubicBezTo>
                      <a:pt x="2385" y="1"/>
                      <a:pt x="2364" y="1"/>
                      <a:pt x="2342" y="2"/>
                    </a:cubicBezTo>
                    <a:cubicBezTo>
                      <a:pt x="865" y="114"/>
                      <a:pt x="1" y="2009"/>
                      <a:pt x="1227" y="2929"/>
                    </a:cubicBezTo>
                    <a:cubicBezTo>
                      <a:pt x="1609" y="3235"/>
                      <a:pt x="2061" y="3494"/>
                      <a:pt x="2540" y="3494"/>
                    </a:cubicBezTo>
                    <a:cubicBezTo>
                      <a:pt x="2585" y="3494"/>
                      <a:pt x="2631" y="3492"/>
                      <a:pt x="2677" y="3487"/>
                    </a:cubicBezTo>
                    <a:cubicBezTo>
                      <a:pt x="3095" y="3459"/>
                      <a:pt x="3485" y="3124"/>
                      <a:pt x="3736" y="2790"/>
                    </a:cubicBezTo>
                    <a:cubicBezTo>
                      <a:pt x="4098" y="2260"/>
                      <a:pt x="4182" y="1535"/>
                      <a:pt x="3903" y="950"/>
                    </a:cubicBezTo>
                    <a:cubicBezTo>
                      <a:pt x="3634" y="384"/>
                      <a:pt x="3026" y="1"/>
                      <a:pt x="24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31"/>
              <p:cNvSpPr/>
              <p:nvPr/>
            </p:nvSpPr>
            <p:spPr>
              <a:xfrm>
                <a:off x="6771400" y="2411450"/>
                <a:ext cx="104550" cy="8752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501" extrusionOk="0">
                    <a:moveTo>
                      <a:pt x="2405" y="0"/>
                    </a:moveTo>
                    <a:cubicBezTo>
                      <a:pt x="2384" y="0"/>
                      <a:pt x="2363" y="0"/>
                      <a:pt x="2342" y="1"/>
                    </a:cubicBezTo>
                    <a:cubicBezTo>
                      <a:pt x="864" y="113"/>
                      <a:pt x="0" y="2036"/>
                      <a:pt x="1227" y="2928"/>
                    </a:cubicBezTo>
                    <a:cubicBezTo>
                      <a:pt x="1594" y="3247"/>
                      <a:pt x="2048" y="3501"/>
                      <a:pt x="2493" y="3501"/>
                    </a:cubicBezTo>
                    <a:cubicBezTo>
                      <a:pt x="2554" y="3501"/>
                      <a:pt x="2616" y="3496"/>
                      <a:pt x="2676" y="3486"/>
                    </a:cubicBezTo>
                    <a:cubicBezTo>
                      <a:pt x="3094" y="3458"/>
                      <a:pt x="3485" y="3151"/>
                      <a:pt x="3736" y="2789"/>
                    </a:cubicBezTo>
                    <a:cubicBezTo>
                      <a:pt x="4126" y="2259"/>
                      <a:pt x="4182" y="1534"/>
                      <a:pt x="3903" y="949"/>
                    </a:cubicBezTo>
                    <a:cubicBezTo>
                      <a:pt x="3633" y="409"/>
                      <a:pt x="3049" y="0"/>
                      <a:pt x="24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31"/>
              <p:cNvSpPr/>
              <p:nvPr/>
            </p:nvSpPr>
            <p:spPr>
              <a:xfrm>
                <a:off x="7071050" y="2610050"/>
                <a:ext cx="105250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3502" extrusionOk="0">
                    <a:moveTo>
                      <a:pt x="2433" y="0"/>
                    </a:moveTo>
                    <a:cubicBezTo>
                      <a:pt x="2412" y="0"/>
                      <a:pt x="2391" y="1"/>
                      <a:pt x="2370" y="2"/>
                    </a:cubicBezTo>
                    <a:cubicBezTo>
                      <a:pt x="865" y="113"/>
                      <a:pt x="1" y="2009"/>
                      <a:pt x="1255" y="2929"/>
                    </a:cubicBezTo>
                    <a:cubicBezTo>
                      <a:pt x="1623" y="3247"/>
                      <a:pt x="2076" y="3501"/>
                      <a:pt x="2540" y="3501"/>
                    </a:cubicBezTo>
                    <a:cubicBezTo>
                      <a:pt x="2604" y="3501"/>
                      <a:pt x="2668" y="3496"/>
                      <a:pt x="2732" y="3486"/>
                    </a:cubicBezTo>
                    <a:cubicBezTo>
                      <a:pt x="3151" y="3458"/>
                      <a:pt x="3513" y="3152"/>
                      <a:pt x="3764" y="2789"/>
                    </a:cubicBezTo>
                    <a:cubicBezTo>
                      <a:pt x="4154" y="2260"/>
                      <a:pt x="4210" y="1535"/>
                      <a:pt x="3931" y="950"/>
                    </a:cubicBezTo>
                    <a:cubicBezTo>
                      <a:pt x="3661" y="410"/>
                      <a:pt x="3077" y="0"/>
                      <a:pt x="24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31"/>
              <p:cNvSpPr/>
              <p:nvPr/>
            </p:nvSpPr>
            <p:spPr>
              <a:xfrm>
                <a:off x="7012525" y="2746650"/>
                <a:ext cx="104550" cy="8752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501" extrusionOk="0">
                    <a:moveTo>
                      <a:pt x="2405" y="0"/>
                    </a:moveTo>
                    <a:cubicBezTo>
                      <a:pt x="2384" y="0"/>
                      <a:pt x="2363" y="0"/>
                      <a:pt x="2342" y="1"/>
                    </a:cubicBezTo>
                    <a:cubicBezTo>
                      <a:pt x="892" y="113"/>
                      <a:pt x="0" y="2036"/>
                      <a:pt x="1227" y="2928"/>
                    </a:cubicBezTo>
                    <a:cubicBezTo>
                      <a:pt x="1594" y="3247"/>
                      <a:pt x="2048" y="3501"/>
                      <a:pt x="2512" y="3501"/>
                    </a:cubicBezTo>
                    <a:cubicBezTo>
                      <a:pt x="2576" y="3501"/>
                      <a:pt x="2640" y="3496"/>
                      <a:pt x="2704" y="3486"/>
                    </a:cubicBezTo>
                    <a:cubicBezTo>
                      <a:pt x="3122" y="3458"/>
                      <a:pt x="3485" y="3151"/>
                      <a:pt x="3735" y="2789"/>
                    </a:cubicBezTo>
                    <a:cubicBezTo>
                      <a:pt x="4126" y="2287"/>
                      <a:pt x="4181" y="1534"/>
                      <a:pt x="3903" y="949"/>
                    </a:cubicBezTo>
                    <a:cubicBezTo>
                      <a:pt x="3633" y="409"/>
                      <a:pt x="3049" y="0"/>
                      <a:pt x="24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31"/>
              <p:cNvSpPr/>
              <p:nvPr/>
            </p:nvSpPr>
            <p:spPr>
              <a:xfrm>
                <a:off x="6555350" y="2131200"/>
                <a:ext cx="105275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3498" extrusionOk="0">
                    <a:moveTo>
                      <a:pt x="2490" y="0"/>
                    </a:moveTo>
                    <a:cubicBezTo>
                      <a:pt x="2450" y="0"/>
                      <a:pt x="2410" y="2"/>
                      <a:pt x="2370" y="5"/>
                    </a:cubicBezTo>
                    <a:cubicBezTo>
                      <a:pt x="865" y="61"/>
                      <a:pt x="1" y="1985"/>
                      <a:pt x="1255" y="2932"/>
                    </a:cubicBezTo>
                    <a:cubicBezTo>
                      <a:pt x="1637" y="3238"/>
                      <a:pt x="2112" y="3497"/>
                      <a:pt x="2595" y="3497"/>
                    </a:cubicBezTo>
                    <a:cubicBezTo>
                      <a:pt x="2641" y="3497"/>
                      <a:pt x="2687" y="3495"/>
                      <a:pt x="2733" y="3490"/>
                    </a:cubicBezTo>
                    <a:cubicBezTo>
                      <a:pt x="3151" y="3434"/>
                      <a:pt x="3513" y="3128"/>
                      <a:pt x="3764" y="2793"/>
                    </a:cubicBezTo>
                    <a:cubicBezTo>
                      <a:pt x="4154" y="2263"/>
                      <a:pt x="4210" y="1539"/>
                      <a:pt x="3931" y="925"/>
                    </a:cubicBezTo>
                    <a:cubicBezTo>
                      <a:pt x="3669" y="401"/>
                      <a:pt x="3112" y="0"/>
                      <a:pt x="24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31"/>
              <p:cNvSpPr/>
              <p:nvPr/>
            </p:nvSpPr>
            <p:spPr>
              <a:xfrm>
                <a:off x="6977675" y="2679025"/>
                <a:ext cx="62050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2048" extrusionOk="0">
                    <a:moveTo>
                      <a:pt x="1460" y="0"/>
                    </a:moveTo>
                    <a:cubicBezTo>
                      <a:pt x="1438" y="0"/>
                      <a:pt x="1416" y="1"/>
                      <a:pt x="1394" y="2"/>
                    </a:cubicBezTo>
                    <a:cubicBezTo>
                      <a:pt x="530" y="30"/>
                      <a:pt x="0" y="1173"/>
                      <a:pt x="697" y="1731"/>
                    </a:cubicBezTo>
                    <a:cubicBezTo>
                      <a:pt x="918" y="1878"/>
                      <a:pt x="1183" y="2047"/>
                      <a:pt x="1471" y="2047"/>
                    </a:cubicBezTo>
                    <a:cubicBezTo>
                      <a:pt x="1510" y="2047"/>
                      <a:pt x="1549" y="2044"/>
                      <a:pt x="1589" y="2037"/>
                    </a:cubicBezTo>
                    <a:cubicBezTo>
                      <a:pt x="1868" y="2009"/>
                      <a:pt x="2063" y="1842"/>
                      <a:pt x="2202" y="1647"/>
                    </a:cubicBezTo>
                    <a:cubicBezTo>
                      <a:pt x="2425" y="1313"/>
                      <a:pt x="2481" y="894"/>
                      <a:pt x="2314" y="560"/>
                    </a:cubicBezTo>
                    <a:cubicBezTo>
                      <a:pt x="2182" y="218"/>
                      <a:pt x="1827" y="0"/>
                      <a:pt x="14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7" name="Google Shape;277;p31"/>
            <p:cNvGrpSpPr/>
            <p:nvPr/>
          </p:nvGrpSpPr>
          <p:grpSpPr>
            <a:xfrm>
              <a:off x="6240400" y="1300825"/>
              <a:ext cx="439050" cy="245325"/>
              <a:chOff x="6374875" y="1738975"/>
              <a:chExt cx="439050" cy="245325"/>
            </a:xfrm>
          </p:grpSpPr>
          <p:sp>
            <p:nvSpPr>
              <p:cNvPr id="278" name="Google Shape;278;p31"/>
              <p:cNvSpPr/>
              <p:nvPr/>
            </p:nvSpPr>
            <p:spPr>
              <a:xfrm>
                <a:off x="6374875" y="1738975"/>
                <a:ext cx="419550" cy="245325"/>
              </a:xfrm>
              <a:custGeom>
                <a:avLst/>
                <a:gdLst/>
                <a:ahLst/>
                <a:cxnLst/>
                <a:rect l="l" t="t" r="r" b="b"/>
                <a:pathLst>
                  <a:path w="16782" h="9813" extrusionOk="0">
                    <a:moveTo>
                      <a:pt x="5687" y="1"/>
                    </a:moveTo>
                    <a:cubicBezTo>
                      <a:pt x="5575" y="1311"/>
                      <a:pt x="2732" y="3178"/>
                      <a:pt x="0" y="3652"/>
                    </a:cubicBezTo>
                    <a:cubicBezTo>
                      <a:pt x="2314" y="3875"/>
                      <a:pt x="4711" y="6412"/>
                      <a:pt x="4990" y="8726"/>
                    </a:cubicBezTo>
                    <a:cubicBezTo>
                      <a:pt x="5574" y="8020"/>
                      <a:pt x="6433" y="7612"/>
                      <a:pt x="7328" y="7612"/>
                    </a:cubicBezTo>
                    <a:cubicBezTo>
                      <a:pt x="7459" y="7612"/>
                      <a:pt x="7590" y="7621"/>
                      <a:pt x="7722" y="7639"/>
                    </a:cubicBezTo>
                    <a:cubicBezTo>
                      <a:pt x="8725" y="7778"/>
                      <a:pt x="9701" y="8893"/>
                      <a:pt x="10091" y="9813"/>
                    </a:cubicBezTo>
                    <a:cubicBezTo>
                      <a:pt x="10649" y="9200"/>
                      <a:pt x="11513" y="8196"/>
                      <a:pt x="12237" y="7806"/>
                    </a:cubicBezTo>
                    <a:cubicBezTo>
                      <a:pt x="13006" y="7412"/>
                      <a:pt x="13937" y="7283"/>
                      <a:pt x="14855" y="7283"/>
                    </a:cubicBezTo>
                    <a:cubicBezTo>
                      <a:pt x="15303" y="7283"/>
                      <a:pt x="15747" y="7314"/>
                      <a:pt x="16168" y="7360"/>
                    </a:cubicBezTo>
                    <a:lnTo>
                      <a:pt x="16419" y="7360"/>
                    </a:lnTo>
                    <a:cubicBezTo>
                      <a:pt x="16697" y="7332"/>
                      <a:pt x="16781" y="6914"/>
                      <a:pt x="16502" y="6802"/>
                    </a:cubicBezTo>
                    <a:cubicBezTo>
                      <a:pt x="13854" y="5632"/>
                      <a:pt x="12237" y="3597"/>
                      <a:pt x="11011" y="1004"/>
                    </a:cubicBezTo>
                    <a:cubicBezTo>
                      <a:pt x="10612" y="1826"/>
                      <a:pt x="9403" y="2311"/>
                      <a:pt x="8582" y="2311"/>
                    </a:cubicBezTo>
                    <a:cubicBezTo>
                      <a:pt x="8427" y="2311"/>
                      <a:pt x="8287" y="2294"/>
                      <a:pt x="8168" y="2259"/>
                    </a:cubicBezTo>
                    <a:cubicBezTo>
                      <a:pt x="7080" y="1980"/>
                      <a:pt x="5826" y="1088"/>
                      <a:pt x="56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31"/>
              <p:cNvSpPr/>
              <p:nvPr/>
            </p:nvSpPr>
            <p:spPr>
              <a:xfrm>
                <a:off x="6484275" y="1837950"/>
                <a:ext cx="329650" cy="79450"/>
              </a:xfrm>
              <a:custGeom>
                <a:avLst/>
                <a:gdLst/>
                <a:ahLst/>
                <a:cxnLst/>
                <a:rect l="l" t="t" r="r" b="b"/>
                <a:pathLst>
                  <a:path w="13186" h="3178" fill="none" extrusionOk="0">
                    <a:moveTo>
                      <a:pt x="1" y="0"/>
                    </a:moveTo>
                    <a:cubicBezTo>
                      <a:pt x="1729" y="613"/>
                      <a:pt x="10203" y="2815"/>
                      <a:pt x="13186" y="3178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31"/>
              <p:cNvSpPr/>
              <p:nvPr/>
            </p:nvSpPr>
            <p:spPr>
              <a:xfrm>
                <a:off x="6527475" y="1826100"/>
                <a:ext cx="4255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2398" fill="none" extrusionOk="0">
                    <a:moveTo>
                      <a:pt x="1" y="2397"/>
                    </a:moveTo>
                    <a:cubicBezTo>
                      <a:pt x="558" y="2091"/>
                      <a:pt x="1116" y="1812"/>
                      <a:pt x="1701" y="1505"/>
                    </a:cubicBezTo>
                    <a:cubicBezTo>
                      <a:pt x="1255" y="1004"/>
                      <a:pt x="837" y="530"/>
                      <a:pt x="391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31"/>
              <p:cNvSpPr/>
              <p:nvPr/>
            </p:nvSpPr>
            <p:spPr>
              <a:xfrm>
                <a:off x="6667550" y="1858150"/>
                <a:ext cx="43250" cy="606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2426" fill="none" extrusionOk="0">
                    <a:moveTo>
                      <a:pt x="1" y="2426"/>
                    </a:moveTo>
                    <a:cubicBezTo>
                      <a:pt x="558" y="2091"/>
                      <a:pt x="1116" y="1812"/>
                      <a:pt x="1729" y="1506"/>
                    </a:cubicBezTo>
                    <a:cubicBezTo>
                      <a:pt x="1255" y="1032"/>
                      <a:pt x="837" y="530"/>
                      <a:pt x="391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31"/>
              <p:cNvSpPr/>
              <p:nvPr/>
            </p:nvSpPr>
            <p:spPr>
              <a:xfrm>
                <a:off x="6587425" y="1823300"/>
                <a:ext cx="52275" cy="88525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541" fill="none" extrusionOk="0">
                    <a:moveTo>
                      <a:pt x="0" y="3541"/>
                    </a:moveTo>
                    <a:cubicBezTo>
                      <a:pt x="697" y="3067"/>
                      <a:pt x="1394" y="2621"/>
                      <a:pt x="2091" y="2147"/>
                    </a:cubicBezTo>
                    <a:cubicBezTo>
                      <a:pt x="1533" y="1450"/>
                      <a:pt x="976" y="698"/>
                      <a:pt x="418" y="1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3" name="Google Shape;283;p31"/>
            <p:cNvGrpSpPr/>
            <p:nvPr/>
          </p:nvGrpSpPr>
          <p:grpSpPr>
            <a:xfrm>
              <a:off x="7488775" y="790450"/>
              <a:ext cx="345700" cy="569375"/>
              <a:chOff x="6783925" y="1590550"/>
              <a:chExt cx="345700" cy="569375"/>
            </a:xfrm>
          </p:grpSpPr>
          <p:sp>
            <p:nvSpPr>
              <p:cNvPr id="284" name="Google Shape;284;p31"/>
              <p:cNvSpPr/>
              <p:nvPr/>
            </p:nvSpPr>
            <p:spPr>
              <a:xfrm>
                <a:off x="6783925" y="1590550"/>
                <a:ext cx="345700" cy="543825"/>
              </a:xfrm>
              <a:custGeom>
                <a:avLst/>
                <a:gdLst/>
                <a:ahLst/>
                <a:cxnLst/>
                <a:rect l="l" t="t" r="r" b="b"/>
                <a:pathLst>
                  <a:path w="13828" h="21753" extrusionOk="0">
                    <a:moveTo>
                      <a:pt x="1451" y="0"/>
                    </a:moveTo>
                    <a:lnTo>
                      <a:pt x="1451" y="0"/>
                    </a:lnTo>
                    <a:cubicBezTo>
                      <a:pt x="3151" y="2788"/>
                      <a:pt x="2315" y="7694"/>
                      <a:pt x="1" y="9952"/>
                    </a:cubicBezTo>
                    <a:cubicBezTo>
                      <a:pt x="1423" y="9980"/>
                      <a:pt x="2816" y="10816"/>
                      <a:pt x="3513" y="12070"/>
                    </a:cubicBezTo>
                    <a:cubicBezTo>
                      <a:pt x="4238" y="13325"/>
                      <a:pt x="3792" y="15360"/>
                      <a:pt x="3067" y="16614"/>
                    </a:cubicBezTo>
                    <a:cubicBezTo>
                      <a:pt x="4238" y="16698"/>
                      <a:pt x="6078" y="16809"/>
                      <a:pt x="7165" y="17339"/>
                    </a:cubicBezTo>
                    <a:cubicBezTo>
                      <a:pt x="8810" y="18091"/>
                      <a:pt x="10092" y="19847"/>
                      <a:pt x="11067" y="21325"/>
                    </a:cubicBezTo>
                    <a:cubicBezTo>
                      <a:pt x="11151" y="21436"/>
                      <a:pt x="11207" y="21548"/>
                      <a:pt x="11290" y="21604"/>
                    </a:cubicBezTo>
                    <a:cubicBezTo>
                      <a:pt x="11377" y="21707"/>
                      <a:pt x="11485" y="21752"/>
                      <a:pt x="11590" y="21752"/>
                    </a:cubicBezTo>
                    <a:cubicBezTo>
                      <a:pt x="11824" y="21752"/>
                      <a:pt x="12045" y="21530"/>
                      <a:pt x="11987" y="21241"/>
                    </a:cubicBezTo>
                    <a:cubicBezTo>
                      <a:pt x="11012" y="17339"/>
                      <a:pt x="11987" y="13743"/>
                      <a:pt x="13827" y="10147"/>
                    </a:cubicBezTo>
                    <a:lnTo>
                      <a:pt x="13827" y="10147"/>
                    </a:lnTo>
                    <a:cubicBezTo>
                      <a:pt x="13695" y="10171"/>
                      <a:pt x="13559" y="10183"/>
                      <a:pt x="13421" y="10183"/>
                    </a:cubicBezTo>
                    <a:cubicBezTo>
                      <a:pt x="11995" y="10183"/>
                      <a:pt x="10359" y="8941"/>
                      <a:pt x="9952" y="8000"/>
                    </a:cubicBezTo>
                    <a:cubicBezTo>
                      <a:pt x="9367" y="6551"/>
                      <a:pt x="9283" y="4377"/>
                      <a:pt x="10398" y="3290"/>
                    </a:cubicBezTo>
                    <a:lnTo>
                      <a:pt x="10398" y="3290"/>
                    </a:lnTo>
                    <a:cubicBezTo>
                      <a:pt x="10086" y="3494"/>
                      <a:pt x="9648" y="3590"/>
                      <a:pt x="9125" y="3590"/>
                    </a:cubicBezTo>
                    <a:cubicBezTo>
                      <a:pt x="7082" y="3590"/>
                      <a:pt x="3736" y="2131"/>
                      <a:pt x="14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31"/>
              <p:cNvSpPr/>
              <p:nvPr/>
            </p:nvSpPr>
            <p:spPr>
              <a:xfrm>
                <a:off x="6903100" y="1720175"/>
                <a:ext cx="192375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7695" h="17590" fill="none" extrusionOk="0">
                    <a:moveTo>
                      <a:pt x="1" y="0"/>
                    </a:moveTo>
                    <a:cubicBezTo>
                      <a:pt x="837" y="2453"/>
                      <a:pt x="5604" y="13854"/>
                      <a:pt x="7694" y="17589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31"/>
              <p:cNvSpPr/>
              <p:nvPr/>
            </p:nvSpPr>
            <p:spPr>
              <a:xfrm>
                <a:off x="6886375" y="1770350"/>
                <a:ext cx="76000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2760" fill="none" extrusionOk="0">
                    <a:moveTo>
                      <a:pt x="1" y="1617"/>
                    </a:moveTo>
                    <a:cubicBezTo>
                      <a:pt x="837" y="1979"/>
                      <a:pt x="1645" y="2370"/>
                      <a:pt x="2482" y="2760"/>
                    </a:cubicBezTo>
                    <a:cubicBezTo>
                      <a:pt x="2649" y="1840"/>
                      <a:pt x="2872" y="920"/>
                      <a:pt x="3039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31"/>
              <p:cNvSpPr/>
              <p:nvPr/>
            </p:nvSpPr>
            <p:spPr>
              <a:xfrm>
                <a:off x="6969300" y="1955700"/>
                <a:ext cx="760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2761" fill="none" extrusionOk="0">
                    <a:moveTo>
                      <a:pt x="1" y="1618"/>
                    </a:moveTo>
                    <a:cubicBezTo>
                      <a:pt x="837" y="2008"/>
                      <a:pt x="1645" y="2370"/>
                      <a:pt x="2482" y="2761"/>
                    </a:cubicBezTo>
                    <a:cubicBezTo>
                      <a:pt x="2649" y="1841"/>
                      <a:pt x="2844" y="921"/>
                      <a:pt x="3039" y="1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31"/>
              <p:cNvSpPr/>
              <p:nvPr/>
            </p:nvSpPr>
            <p:spPr>
              <a:xfrm>
                <a:off x="6907975" y="1835850"/>
                <a:ext cx="107350" cy="93400"/>
              </a:xfrm>
              <a:custGeom>
                <a:avLst/>
                <a:gdLst/>
                <a:ahLst/>
                <a:cxnLst/>
                <a:rect l="l" t="t" r="r" b="b"/>
                <a:pathLst>
                  <a:path w="4294" h="3736" fill="none" extrusionOk="0">
                    <a:moveTo>
                      <a:pt x="1" y="2537"/>
                    </a:moveTo>
                    <a:cubicBezTo>
                      <a:pt x="1116" y="2927"/>
                      <a:pt x="2231" y="3345"/>
                      <a:pt x="3346" y="3736"/>
                    </a:cubicBezTo>
                    <a:cubicBezTo>
                      <a:pt x="3680" y="2509"/>
                      <a:pt x="4015" y="1255"/>
                      <a:pt x="429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9" name="Google Shape;289;p31"/>
            <p:cNvGrpSpPr/>
            <p:nvPr/>
          </p:nvGrpSpPr>
          <p:grpSpPr>
            <a:xfrm>
              <a:off x="6486175" y="665425"/>
              <a:ext cx="249525" cy="224200"/>
              <a:chOff x="5990875" y="1827475"/>
              <a:chExt cx="249525" cy="224200"/>
            </a:xfrm>
          </p:grpSpPr>
          <p:sp>
            <p:nvSpPr>
              <p:cNvPr id="290" name="Google Shape;290;p31"/>
              <p:cNvSpPr/>
              <p:nvPr/>
            </p:nvSpPr>
            <p:spPr>
              <a:xfrm>
                <a:off x="5990875" y="1827475"/>
                <a:ext cx="249525" cy="224200"/>
              </a:xfrm>
              <a:custGeom>
                <a:avLst/>
                <a:gdLst/>
                <a:ahLst/>
                <a:cxnLst/>
                <a:rect l="l" t="t" r="r" b="b"/>
                <a:pathLst>
                  <a:path w="9981" h="8968" extrusionOk="0">
                    <a:moveTo>
                      <a:pt x="4322" y="1"/>
                    </a:moveTo>
                    <a:cubicBezTo>
                      <a:pt x="3485" y="1"/>
                      <a:pt x="2900" y="224"/>
                      <a:pt x="2649" y="419"/>
                    </a:cubicBezTo>
                    <a:cubicBezTo>
                      <a:pt x="1395" y="1646"/>
                      <a:pt x="2872" y="3290"/>
                      <a:pt x="2872" y="3290"/>
                    </a:cubicBezTo>
                    <a:cubicBezTo>
                      <a:pt x="2872" y="3290"/>
                      <a:pt x="2339" y="3204"/>
                      <a:pt x="1769" y="3204"/>
                    </a:cubicBezTo>
                    <a:cubicBezTo>
                      <a:pt x="1313" y="3204"/>
                      <a:pt x="834" y="3259"/>
                      <a:pt x="586" y="3457"/>
                    </a:cubicBezTo>
                    <a:cubicBezTo>
                      <a:pt x="140" y="3848"/>
                      <a:pt x="1" y="4517"/>
                      <a:pt x="29" y="5102"/>
                    </a:cubicBezTo>
                    <a:cubicBezTo>
                      <a:pt x="112" y="5938"/>
                      <a:pt x="447" y="6886"/>
                      <a:pt x="1227" y="7221"/>
                    </a:cubicBezTo>
                    <a:cubicBezTo>
                      <a:pt x="1464" y="7331"/>
                      <a:pt x="1711" y="7377"/>
                      <a:pt x="1964" y="7377"/>
                    </a:cubicBezTo>
                    <a:cubicBezTo>
                      <a:pt x="2604" y="7377"/>
                      <a:pt x="3276" y="7082"/>
                      <a:pt x="3876" y="6802"/>
                    </a:cubicBezTo>
                    <a:lnTo>
                      <a:pt x="3876" y="6802"/>
                    </a:lnTo>
                    <a:cubicBezTo>
                      <a:pt x="3792" y="7722"/>
                      <a:pt x="4433" y="8586"/>
                      <a:pt x="5269" y="8865"/>
                    </a:cubicBezTo>
                    <a:cubicBezTo>
                      <a:pt x="5476" y="8934"/>
                      <a:pt x="5692" y="8967"/>
                      <a:pt x="5909" y="8967"/>
                    </a:cubicBezTo>
                    <a:cubicBezTo>
                      <a:pt x="6572" y="8967"/>
                      <a:pt x="7240" y="8658"/>
                      <a:pt x="7639" y="8113"/>
                    </a:cubicBezTo>
                    <a:cubicBezTo>
                      <a:pt x="8168" y="7360"/>
                      <a:pt x="8168" y="6329"/>
                      <a:pt x="7667" y="5576"/>
                    </a:cubicBezTo>
                    <a:cubicBezTo>
                      <a:pt x="8614" y="5520"/>
                      <a:pt x="9701" y="5102"/>
                      <a:pt x="9897" y="4182"/>
                    </a:cubicBezTo>
                    <a:cubicBezTo>
                      <a:pt x="9980" y="3848"/>
                      <a:pt x="9897" y="3485"/>
                      <a:pt x="9757" y="3179"/>
                    </a:cubicBezTo>
                    <a:cubicBezTo>
                      <a:pt x="9451" y="2398"/>
                      <a:pt x="8670" y="1785"/>
                      <a:pt x="7834" y="1646"/>
                    </a:cubicBezTo>
                    <a:cubicBezTo>
                      <a:pt x="7724" y="1627"/>
                      <a:pt x="7621" y="1619"/>
                      <a:pt x="7523" y="1619"/>
                    </a:cubicBezTo>
                    <a:cubicBezTo>
                      <a:pt x="6877" y="1619"/>
                      <a:pt x="6471" y="1998"/>
                      <a:pt x="5938" y="2482"/>
                    </a:cubicBezTo>
                    <a:cubicBezTo>
                      <a:pt x="6245" y="1395"/>
                      <a:pt x="5437" y="1"/>
                      <a:pt x="4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31"/>
              <p:cNvSpPr/>
              <p:nvPr/>
            </p:nvSpPr>
            <p:spPr>
              <a:xfrm>
                <a:off x="6084975" y="1913750"/>
                <a:ext cx="55875" cy="51725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2069" extrusionOk="0">
                    <a:moveTo>
                      <a:pt x="1079" y="1"/>
                    </a:moveTo>
                    <a:cubicBezTo>
                      <a:pt x="849" y="1"/>
                      <a:pt x="615" y="72"/>
                      <a:pt x="418" y="229"/>
                    </a:cubicBezTo>
                    <a:cubicBezTo>
                      <a:pt x="112" y="480"/>
                      <a:pt x="0" y="926"/>
                      <a:pt x="112" y="1261"/>
                    </a:cubicBezTo>
                    <a:cubicBezTo>
                      <a:pt x="223" y="1651"/>
                      <a:pt x="558" y="1930"/>
                      <a:pt x="948" y="2041"/>
                    </a:cubicBezTo>
                    <a:cubicBezTo>
                      <a:pt x="1027" y="2059"/>
                      <a:pt x="1109" y="2068"/>
                      <a:pt x="1192" y="2068"/>
                    </a:cubicBezTo>
                    <a:cubicBezTo>
                      <a:pt x="1370" y="2068"/>
                      <a:pt x="1548" y="2025"/>
                      <a:pt x="1700" y="1930"/>
                    </a:cubicBezTo>
                    <a:cubicBezTo>
                      <a:pt x="1979" y="1763"/>
                      <a:pt x="2091" y="1400"/>
                      <a:pt x="2174" y="1094"/>
                    </a:cubicBezTo>
                    <a:cubicBezTo>
                      <a:pt x="2234" y="454"/>
                      <a:pt x="1664" y="1"/>
                      <a:pt x="10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" name="Google Shape;292;p31"/>
            <p:cNvGrpSpPr/>
            <p:nvPr/>
          </p:nvGrpSpPr>
          <p:grpSpPr>
            <a:xfrm>
              <a:off x="8170850" y="1441650"/>
              <a:ext cx="117100" cy="104500"/>
              <a:chOff x="6884975" y="2164075"/>
              <a:chExt cx="117100" cy="104500"/>
            </a:xfrm>
          </p:grpSpPr>
          <p:sp>
            <p:nvSpPr>
              <p:cNvPr id="293" name="Google Shape;293;p31"/>
              <p:cNvSpPr/>
              <p:nvPr/>
            </p:nvSpPr>
            <p:spPr>
              <a:xfrm>
                <a:off x="6884975" y="2164075"/>
                <a:ext cx="117100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4180" extrusionOk="0">
                    <a:moveTo>
                      <a:pt x="2008" y="1"/>
                    </a:moveTo>
                    <a:cubicBezTo>
                      <a:pt x="1618" y="1"/>
                      <a:pt x="1339" y="84"/>
                      <a:pt x="1255" y="168"/>
                    </a:cubicBezTo>
                    <a:cubicBezTo>
                      <a:pt x="642" y="725"/>
                      <a:pt x="1283" y="1506"/>
                      <a:pt x="1283" y="1506"/>
                    </a:cubicBezTo>
                    <a:cubicBezTo>
                      <a:pt x="1283" y="1506"/>
                      <a:pt x="1003" y="1458"/>
                      <a:pt x="722" y="1458"/>
                    </a:cubicBezTo>
                    <a:cubicBezTo>
                      <a:pt x="525" y="1458"/>
                      <a:pt x="327" y="1481"/>
                      <a:pt x="224" y="1562"/>
                    </a:cubicBezTo>
                    <a:cubicBezTo>
                      <a:pt x="29" y="1757"/>
                      <a:pt x="1" y="2063"/>
                      <a:pt x="1" y="2342"/>
                    </a:cubicBezTo>
                    <a:cubicBezTo>
                      <a:pt x="29" y="2760"/>
                      <a:pt x="196" y="3178"/>
                      <a:pt x="558" y="3346"/>
                    </a:cubicBezTo>
                    <a:cubicBezTo>
                      <a:pt x="671" y="3391"/>
                      <a:pt x="786" y="3410"/>
                      <a:pt x="902" y="3410"/>
                    </a:cubicBezTo>
                    <a:cubicBezTo>
                      <a:pt x="1213" y="3410"/>
                      <a:pt x="1528" y="3273"/>
                      <a:pt x="1813" y="3151"/>
                    </a:cubicBezTo>
                    <a:cubicBezTo>
                      <a:pt x="1813" y="3569"/>
                      <a:pt x="2092" y="3987"/>
                      <a:pt x="2454" y="4126"/>
                    </a:cubicBezTo>
                    <a:cubicBezTo>
                      <a:pt x="2561" y="4162"/>
                      <a:pt x="2672" y="4179"/>
                      <a:pt x="2782" y="4179"/>
                    </a:cubicBezTo>
                    <a:cubicBezTo>
                      <a:pt x="3099" y="4179"/>
                      <a:pt x="3403" y="4033"/>
                      <a:pt x="3569" y="3764"/>
                    </a:cubicBezTo>
                    <a:cubicBezTo>
                      <a:pt x="3820" y="3429"/>
                      <a:pt x="3848" y="2928"/>
                      <a:pt x="3625" y="2593"/>
                    </a:cubicBezTo>
                    <a:cubicBezTo>
                      <a:pt x="4071" y="2537"/>
                      <a:pt x="4545" y="2342"/>
                      <a:pt x="4656" y="1924"/>
                    </a:cubicBezTo>
                    <a:cubicBezTo>
                      <a:pt x="4684" y="1785"/>
                      <a:pt x="4656" y="1617"/>
                      <a:pt x="4600" y="1478"/>
                    </a:cubicBezTo>
                    <a:cubicBezTo>
                      <a:pt x="4405" y="1116"/>
                      <a:pt x="4071" y="837"/>
                      <a:pt x="3680" y="781"/>
                    </a:cubicBezTo>
                    <a:cubicBezTo>
                      <a:pt x="3607" y="766"/>
                      <a:pt x="3542" y="760"/>
                      <a:pt x="3482" y="760"/>
                    </a:cubicBezTo>
                    <a:cubicBezTo>
                      <a:pt x="3199" y="760"/>
                      <a:pt x="3041" y="914"/>
                      <a:pt x="2788" y="1144"/>
                    </a:cubicBezTo>
                    <a:cubicBezTo>
                      <a:pt x="2928" y="670"/>
                      <a:pt x="2538" y="1"/>
                      <a:pt x="20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31"/>
              <p:cNvSpPr/>
              <p:nvPr/>
            </p:nvSpPr>
            <p:spPr>
              <a:xfrm>
                <a:off x="6928200" y="2203375"/>
                <a:ext cx="271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955" extrusionOk="0">
                    <a:moveTo>
                      <a:pt x="535" y="0"/>
                    </a:moveTo>
                    <a:cubicBezTo>
                      <a:pt x="426" y="0"/>
                      <a:pt x="316" y="31"/>
                      <a:pt x="223" y="101"/>
                    </a:cubicBezTo>
                    <a:cubicBezTo>
                      <a:pt x="84" y="213"/>
                      <a:pt x="0" y="408"/>
                      <a:pt x="84" y="603"/>
                    </a:cubicBezTo>
                    <a:cubicBezTo>
                      <a:pt x="140" y="770"/>
                      <a:pt x="279" y="910"/>
                      <a:pt x="446" y="937"/>
                    </a:cubicBezTo>
                    <a:cubicBezTo>
                      <a:pt x="487" y="948"/>
                      <a:pt x="532" y="954"/>
                      <a:pt x="577" y="954"/>
                    </a:cubicBezTo>
                    <a:cubicBezTo>
                      <a:pt x="656" y="954"/>
                      <a:pt x="738" y="935"/>
                      <a:pt x="809" y="882"/>
                    </a:cubicBezTo>
                    <a:cubicBezTo>
                      <a:pt x="948" y="770"/>
                      <a:pt x="976" y="631"/>
                      <a:pt x="1004" y="491"/>
                    </a:cubicBezTo>
                    <a:cubicBezTo>
                      <a:pt x="1084" y="210"/>
                      <a:pt x="816" y="0"/>
                      <a:pt x="5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5" name="Google Shape;295;p31"/>
            <p:cNvSpPr/>
            <p:nvPr/>
          </p:nvSpPr>
          <p:spPr>
            <a:xfrm>
              <a:off x="6224850" y="626475"/>
              <a:ext cx="131050" cy="112150"/>
            </a:xfrm>
            <a:custGeom>
              <a:avLst/>
              <a:gdLst/>
              <a:ahLst/>
              <a:cxnLst/>
              <a:rect l="l" t="t" r="r" b="b"/>
              <a:pathLst>
                <a:path w="5242" h="4486" extrusionOk="0">
                  <a:moveTo>
                    <a:pt x="2751" y="1"/>
                  </a:moveTo>
                  <a:cubicBezTo>
                    <a:pt x="1940" y="1"/>
                    <a:pt x="1110" y="308"/>
                    <a:pt x="586" y="946"/>
                  </a:cubicBezTo>
                  <a:cubicBezTo>
                    <a:pt x="1" y="1615"/>
                    <a:pt x="1" y="2618"/>
                    <a:pt x="502" y="3343"/>
                  </a:cubicBezTo>
                  <a:cubicBezTo>
                    <a:pt x="976" y="4096"/>
                    <a:pt x="1952" y="4486"/>
                    <a:pt x="2928" y="4486"/>
                  </a:cubicBezTo>
                  <a:cubicBezTo>
                    <a:pt x="3569" y="4486"/>
                    <a:pt x="4210" y="4291"/>
                    <a:pt x="4628" y="3873"/>
                  </a:cubicBezTo>
                  <a:cubicBezTo>
                    <a:pt x="5158" y="3343"/>
                    <a:pt x="5241" y="2562"/>
                    <a:pt x="5158" y="1866"/>
                  </a:cubicBezTo>
                  <a:cubicBezTo>
                    <a:pt x="5059" y="645"/>
                    <a:pt x="3926" y="1"/>
                    <a:pt x="27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1"/>
            <p:cNvSpPr/>
            <p:nvPr/>
          </p:nvSpPr>
          <p:spPr>
            <a:xfrm>
              <a:off x="5911250" y="771150"/>
              <a:ext cx="111625" cy="85250"/>
            </a:xfrm>
            <a:custGeom>
              <a:avLst/>
              <a:gdLst/>
              <a:ahLst/>
              <a:cxnLst/>
              <a:rect l="l" t="t" r="r" b="b"/>
              <a:pathLst>
                <a:path w="4465" h="3410" extrusionOk="0">
                  <a:moveTo>
                    <a:pt x="2406" y="0"/>
                  </a:moveTo>
                  <a:cubicBezTo>
                    <a:pt x="2039" y="0"/>
                    <a:pt x="1603" y="78"/>
                    <a:pt x="1088" y="260"/>
                  </a:cubicBezTo>
                  <a:cubicBezTo>
                    <a:pt x="391" y="483"/>
                    <a:pt x="1" y="1932"/>
                    <a:pt x="391" y="2518"/>
                  </a:cubicBezTo>
                  <a:cubicBezTo>
                    <a:pt x="781" y="3075"/>
                    <a:pt x="1534" y="3410"/>
                    <a:pt x="2259" y="3410"/>
                  </a:cubicBezTo>
                  <a:cubicBezTo>
                    <a:pt x="2760" y="3410"/>
                    <a:pt x="3708" y="3131"/>
                    <a:pt x="4043" y="2824"/>
                  </a:cubicBezTo>
                  <a:cubicBezTo>
                    <a:pt x="4374" y="2446"/>
                    <a:pt x="4464" y="0"/>
                    <a:pt x="24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7" name="Google Shape;297;p31"/>
            <p:cNvGrpSpPr/>
            <p:nvPr/>
          </p:nvGrpSpPr>
          <p:grpSpPr>
            <a:xfrm>
              <a:off x="6461275" y="2018450"/>
              <a:ext cx="202825" cy="248575"/>
              <a:chOff x="6791600" y="2936225"/>
              <a:chExt cx="202825" cy="248575"/>
            </a:xfrm>
          </p:grpSpPr>
          <p:sp>
            <p:nvSpPr>
              <p:cNvPr id="298" name="Google Shape;298;p31"/>
              <p:cNvSpPr/>
              <p:nvPr/>
            </p:nvSpPr>
            <p:spPr>
              <a:xfrm>
                <a:off x="6802750" y="2993650"/>
                <a:ext cx="167975" cy="191150"/>
              </a:xfrm>
              <a:custGeom>
                <a:avLst/>
                <a:gdLst/>
                <a:ahLst/>
                <a:cxnLst/>
                <a:rect l="l" t="t" r="r" b="b"/>
                <a:pathLst>
                  <a:path w="6719" h="7646" extrusionOk="0">
                    <a:moveTo>
                      <a:pt x="2556" y="0"/>
                    </a:moveTo>
                    <a:cubicBezTo>
                      <a:pt x="2088" y="0"/>
                      <a:pt x="1646" y="147"/>
                      <a:pt x="1283" y="547"/>
                    </a:cubicBezTo>
                    <a:cubicBezTo>
                      <a:pt x="391" y="1522"/>
                      <a:pt x="84" y="3362"/>
                      <a:pt x="28" y="4616"/>
                    </a:cubicBezTo>
                    <a:cubicBezTo>
                      <a:pt x="1" y="5648"/>
                      <a:pt x="391" y="6568"/>
                      <a:pt x="1255" y="7125"/>
                    </a:cubicBezTo>
                    <a:cubicBezTo>
                      <a:pt x="1727" y="7420"/>
                      <a:pt x="2420" y="7645"/>
                      <a:pt x="3032" y="7645"/>
                    </a:cubicBezTo>
                    <a:cubicBezTo>
                      <a:pt x="3288" y="7645"/>
                      <a:pt x="3530" y="7606"/>
                      <a:pt x="3736" y="7515"/>
                    </a:cubicBezTo>
                    <a:cubicBezTo>
                      <a:pt x="5185" y="6930"/>
                      <a:pt x="6161" y="4895"/>
                      <a:pt x="6440" y="4170"/>
                    </a:cubicBezTo>
                    <a:cubicBezTo>
                      <a:pt x="6719" y="3446"/>
                      <a:pt x="6719" y="2609"/>
                      <a:pt x="6356" y="1940"/>
                    </a:cubicBezTo>
                    <a:cubicBezTo>
                      <a:pt x="5938" y="1244"/>
                      <a:pt x="5130" y="853"/>
                      <a:pt x="4405" y="519"/>
                    </a:cubicBezTo>
                    <a:cubicBezTo>
                      <a:pt x="3821" y="251"/>
                      <a:pt x="3166" y="0"/>
                      <a:pt x="25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31"/>
              <p:cNvSpPr/>
              <p:nvPr/>
            </p:nvSpPr>
            <p:spPr>
              <a:xfrm>
                <a:off x="6818775" y="3017050"/>
                <a:ext cx="24425" cy="133150"/>
              </a:xfrm>
              <a:custGeom>
                <a:avLst/>
                <a:gdLst/>
                <a:ahLst/>
                <a:cxnLst/>
                <a:rect l="l" t="t" r="r" b="b"/>
                <a:pathLst>
                  <a:path w="977" h="5326" fill="none" extrusionOk="0">
                    <a:moveTo>
                      <a:pt x="976" y="1"/>
                    </a:moveTo>
                    <a:cubicBezTo>
                      <a:pt x="586" y="726"/>
                      <a:pt x="224" y="1869"/>
                      <a:pt x="140" y="2705"/>
                    </a:cubicBezTo>
                    <a:cubicBezTo>
                      <a:pt x="1" y="3680"/>
                      <a:pt x="57" y="4461"/>
                      <a:pt x="558" y="5325"/>
                    </a:cubicBezTo>
                  </a:path>
                </a:pathLst>
              </a:custGeom>
              <a:noFill/>
              <a:ln w="4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31"/>
              <p:cNvSpPr/>
              <p:nvPr/>
            </p:nvSpPr>
            <p:spPr>
              <a:xfrm>
                <a:off x="6841075" y="3070725"/>
                <a:ext cx="4200" cy="397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590" fill="none" extrusionOk="0">
                    <a:moveTo>
                      <a:pt x="168" y="0"/>
                    </a:moveTo>
                    <a:cubicBezTo>
                      <a:pt x="29" y="530"/>
                      <a:pt x="1" y="1060"/>
                      <a:pt x="84" y="1589"/>
                    </a:cubicBezTo>
                  </a:path>
                </a:pathLst>
              </a:custGeom>
              <a:noFill/>
              <a:ln w="4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31"/>
              <p:cNvSpPr/>
              <p:nvPr/>
            </p:nvSpPr>
            <p:spPr>
              <a:xfrm>
                <a:off x="6905900" y="3095100"/>
                <a:ext cx="29975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2204" fill="none" extrusionOk="0">
                    <a:moveTo>
                      <a:pt x="1199" y="1"/>
                    </a:moveTo>
                    <a:cubicBezTo>
                      <a:pt x="1004" y="809"/>
                      <a:pt x="586" y="1590"/>
                      <a:pt x="0" y="2203"/>
                    </a:cubicBezTo>
                  </a:path>
                </a:pathLst>
              </a:custGeom>
              <a:noFill/>
              <a:ln w="4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31"/>
              <p:cNvSpPr/>
              <p:nvPr/>
            </p:nvSpPr>
            <p:spPr>
              <a:xfrm>
                <a:off x="6855725" y="3132050"/>
                <a:ext cx="39750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1590" h="1645" fill="none" extrusionOk="0">
                    <a:moveTo>
                      <a:pt x="1589" y="0"/>
                    </a:moveTo>
                    <a:cubicBezTo>
                      <a:pt x="1255" y="697"/>
                      <a:pt x="697" y="1283"/>
                      <a:pt x="0" y="1645"/>
                    </a:cubicBezTo>
                  </a:path>
                </a:pathLst>
              </a:custGeom>
              <a:noFill/>
              <a:ln w="4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31"/>
              <p:cNvSpPr/>
              <p:nvPr/>
            </p:nvSpPr>
            <p:spPr>
              <a:xfrm>
                <a:off x="6904500" y="3053300"/>
                <a:ext cx="12575" cy="33475"/>
              </a:xfrm>
              <a:custGeom>
                <a:avLst/>
                <a:gdLst/>
                <a:ahLst/>
                <a:cxnLst/>
                <a:rect l="l" t="t" r="r" b="b"/>
                <a:pathLst>
                  <a:path w="503" h="1339" fill="none" extrusionOk="0">
                    <a:moveTo>
                      <a:pt x="502" y="0"/>
                    </a:moveTo>
                    <a:cubicBezTo>
                      <a:pt x="391" y="474"/>
                      <a:pt x="223" y="920"/>
                      <a:pt x="0" y="1338"/>
                    </a:cubicBezTo>
                  </a:path>
                </a:pathLst>
              </a:custGeom>
              <a:solidFill>
                <a:schemeClr val="accent2"/>
              </a:solidFill>
              <a:ln w="4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31"/>
              <p:cNvSpPr/>
              <p:nvPr/>
            </p:nvSpPr>
            <p:spPr>
              <a:xfrm>
                <a:off x="6791600" y="2965425"/>
                <a:ext cx="202825" cy="109550"/>
              </a:xfrm>
              <a:custGeom>
                <a:avLst/>
                <a:gdLst/>
                <a:ahLst/>
                <a:cxnLst/>
                <a:rect l="l" t="t" r="r" b="b"/>
                <a:pathLst>
                  <a:path w="8113" h="4382" extrusionOk="0">
                    <a:moveTo>
                      <a:pt x="3200" y="0"/>
                    </a:moveTo>
                    <a:cubicBezTo>
                      <a:pt x="3154" y="0"/>
                      <a:pt x="3109" y="1"/>
                      <a:pt x="3067" y="3"/>
                    </a:cubicBezTo>
                    <a:cubicBezTo>
                      <a:pt x="1" y="143"/>
                      <a:pt x="391" y="2205"/>
                      <a:pt x="3095" y="3181"/>
                    </a:cubicBezTo>
                    <a:cubicBezTo>
                      <a:pt x="4015" y="3488"/>
                      <a:pt x="4935" y="3850"/>
                      <a:pt x="5854" y="4157"/>
                    </a:cubicBezTo>
                    <a:cubicBezTo>
                      <a:pt x="6192" y="4269"/>
                      <a:pt x="6577" y="4382"/>
                      <a:pt x="6938" y="4382"/>
                    </a:cubicBezTo>
                    <a:cubicBezTo>
                      <a:pt x="7202" y="4382"/>
                      <a:pt x="7454" y="4322"/>
                      <a:pt x="7666" y="4157"/>
                    </a:cubicBezTo>
                    <a:cubicBezTo>
                      <a:pt x="7973" y="3878"/>
                      <a:pt x="8112" y="3404"/>
                      <a:pt x="8057" y="3014"/>
                    </a:cubicBezTo>
                    <a:cubicBezTo>
                      <a:pt x="8001" y="2623"/>
                      <a:pt x="7778" y="2233"/>
                      <a:pt x="7527" y="1899"/>
                    </a:cubicBezTo>
                    <a:cubicBezTo>
                      <a:pt x="6641" y="691"/>
                      <a:pt x="4386" y="0"/>
                      <a:pt x="3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31"/>
              <p:cNvSpPr/>
              <p:nvPr/>
            </p:nvSpPr>
            <p:spPr>
              <a:xfrm>
                <a:off x="6814600" y="2965500"/>
                <a:ext cx="177025" cy="107325"/>
              </a:xfrm>
              <a:custGeom>
                <a:avLst/>
                <a:gdLst/>
                <a:ahLst/>
                <a:cxnLst/>
                <a:rect l="l" t="t" r="r" b="b"/>
                <a:pathLst>
                  <a:path w="7081" h="4293" extrusionOk="0">
                    <a:moveTo>
                      <a:pt x="4572" y="864"/>
                    </a:moveTo>
                    <a:cubicBezTo>
                      <a:pt x="4656" y="1059"/>
                      <a:pt x="4684" y="1227"/>
                      <a:pt x="4711" y="1394"/>
                    </a:cubicBezTo>
                    <a:cubicBezTo>
                      <a:pt x="4488" y="1561"/>
                      <a:pt x="4265" y="1756"/>
                      <a:pt x="4070" y="1924"/>
                    </a:cubicBezTo>
                    <a:cubicBezTo>
                      <a:pt x="4015" y="1701"/>
                      <a:pt x="3959" y="1505"/>
                      <a:pt x="3931" y="1282"/>
                    </a:cubicBezTo>
                    <a:cubicBezTo>
                      <a:pt x="4126" y="1143"/>
                      <a:pt x="4377" y="1004"/>
                      <a:pt x="4572" y="864"/>
                    </a:cubicBezTo>
                    <a:close/>
                    <a:moveTo>
                      <a:pt x="1060" y="558"/>
                    </a:moveTo>
                    <a:cubicBezTo>
                      <a:pt x="1171" y="836"/>
                      <a:pt x="1283" y="1087"/>
                      <a:pt x="1366" y="1366"/>
                    </a:cubicBezTo>
                    <a:cubicBezTo>
                      <a:pt x="1088" y="1561"/>
                      <a:pt x="865" y="1812"/>
                      <a:pt x="614" y="2063"/>
                    </a:cubicBezTo>
                    <a:cubicBezTo>
                      <a:pt x="530" y="1756"/>
                      <a:pt x="474" y="1478"/>
                      <a:pt x="391" y="1199"/>
                    </a:cubicBezTo>
                    <a:cubicBezTo>
                      <a:pt x="614" y="976"/>
                      <a:pt x="865" y="725"/>
                      <a:pt x="1060" y="558"/>
                    </a:cubicBezTo>
                    <a:close/>
                    <a:moveTo>
                      <a:pt x="2314" y="809"/>
                    </a:moveTo>
                    <a:cubicBezTo>
                      <a:pt x="2454" y="1199"/>
                      <a:pt x="2593" y="1561"/>
                      <a:pt x="2704" y="1951"/>
                    </a:cubicBezTo>
                    <a:cubicBezTo>
                      <a:pt x="2454" y="2119"/>
                      <a:pt x="2203" y="2342"/>
                      <a:pt x="1980" y="2537"/>
                    </a:cubicBezTo>
                    <a:lnTo>
                      <a:pt x="1562" y="1394"/>
                    </a:lnTo>
                    <a:cubicBezTo>
                      <a:pt x="1785" y="1199"/>
                      <a:pt x="2035" y="976"/>
                      <a:pt x="2314" y="809"/>
                    </a:cubicBezTo>
                    <a:close/>
                    <a:moveTo>
                      <a:pt x="3736" y="1366"/>
                    </a:moveTo>
                    <a:cubicBezTo>
                      <a:pt x="3819" y="1561"/>
                      <a:pt x="3847" y="1784"/>
                      <a:pt x="3875" y="1979"/>
                    </a:cubicBezTo>
                    <a:cubicBezTo>
                      <a:pt x="3652" y="2230"/>
                      <a:pt x="3318" y="2509"/>
                      <a:pt x="3039" y="2760"/>
                    </a:cubicBezTo>
                    <a:cubicBezTo>
                      <a:pt x="2983" y="2509"/>
                      <a:pt x="2900" y="2258"/>
                      <a:pt x="2844" y="1979"/>
                    </a:cubicBezTo>
                    <a:cubicBezTo>
                      <a:pt x="3150" y="1784"/>
                      <a:pt x="3429" y="1561"/>
                      <a:pt x="3736" y="1366"/>
                    </a:cubicBezTo>
                    <a:close/>
                    <a:moveTo>
                      <a:pt x="4767" y="1533"/>
                    </a:moveTo>
                    <a:lnTo>
                      <a:pt x="4962" y="2481"/>
                    </a:lnTo>
                    <a:cubicBezTo>
                      <a:pt x="4711" y="2676"/>
                      <a:pt x="4488" y="2899"/>
                      <a:pt x="4265" y="3094"/>
                    </a:cubicBezTo>
                    <a:cubicBezTo>
                      <a:pt x="4238" y="2760"/>
                      <a:pt x="4154" y="2397"/>
                      <a:pt x="4098" y="2063"/>
                    </a:cubicBezTo>
                    <a:cubicBezTo>
                      <a:pt x="4293" y="1896"/>
                      <a:pt x="4544" y="1701"/>
                      <a:pt x="4767" y="1533"/>
                    </a:cubicBezTo>
                    <a:close/>
                    <a:moveTo>
                      <a:pt x="6105" y="1784"/>
                    </a:moveTo>
                    <a:cubicBezTo>
                      <a:pt x="6217" y="2119"/>
                      <a:pt x="6300" y="2481"/>
                      <a:pt x="6328" y="2816"/>
                    </a:cubicBezTo>
                    <a:cubicBezTo>
                      <a:pt x="5966" y="3094"/>
                      <a:pt x="5603" y="3373"/>
                      <a:pt x="5241" y="3735"/>
                    </a:cubicBezTo>
                    <a:cubicBezTo>
                      <a:pt x="5213" y="3345"/>
                      <a:pt x="5185" y="2927"/>
                      <a:pt x="5102" y="2537"/>
                    </a:cubicBezTo>
                    <a:cubicBezTo>
                      <a:pt x="5408" y="2258"/>
                      <a:pt x="5771" y="2035"/>
                      <a:pt x="6105" y="1784"/>
                    </a:cubicBezTo>
                    <a:close/>
                    <a:moveTo>
                      <a:pt x="1812" y="0"/>
                    </a:moveTo>
                    <a:cubicBezTo>
                      <a:pt x="1729" y="0"/>
                      <a:pt x="1617" y="28"/>
                      <a:pt x="1506" y="28"/>
                    </a:cubicBezTo>
                    <a:cubicBezTo>
                      <a:pt x="1366" y="112"/>
                      <a:pt x="1255" y="223"/>
                      <a:pt x="1171" y="307"/>
                    </a:cubicBezTo>
                    <a:cubicBezTo>
                      <a:pt x="1116" y="251"/>
                      <a:pt x="1116" y="223"/>
                      <a:pt x="1088" y="140"/>
                    </a:cubicBezTo>
                    <a:cubicBezTo>
                      <a:pt x="1060" y="140"/>
                      <a:pt x="976" y="167"/>
                      <a:pt x="948" y="167"/>
                    </a:cubicBezTo>
                    <a:cubicBezTo>
                      <a:pt x="976" y="251"/>
                      <a:pt x="1032" y="307"/>
                      <a:pt x="1032" y="390"/>
                    </a:cubicBezTo>
                    <a:cubicBezTo>
                      <a:pt x="781" y="558"/>
                      <a:pt x="558" y="753"/>
                      <a:pt x="363" y="1004"/>
                    </a:cubicBezTo>
                    <a:lnTo>
                      <a:pt x="251" y="586"/>
                    </a:lnTo>
                    <a:cubicBezTo>
                      <a:pt x="224" y="641"/>
                      <a:pt x="196" y="669"/>
                      <a:pt x="140" y="725"/>
                    </a:cubicBezTo>
                    <a:lnTo>
                      <a:pt x="251" y="1143"/>
                    </a:lnTo>
                    <a:cubicBezTo>
                      <a:pt x="196" y="1255"/>
                      <a:pt x="84" y="1338"/>
                      <a:pt x="0" y="1422"/>
                    </a:cubicBezTo>
                    <a:cubicBezTo>
                      <a:pt x="0" y="1478"/>
                      <a:pt x="56" y="1533"/>
                      <a:pt x="56" y="1617"/>
                    </a:cubicBezTo>
                    <a:cubicBezTo>
                      <a:pt x="112" y="1505"/>
                      <a:pt x="224" y="1422"/>
                      <a:pt x="279" y="1338"/>
                    </a:cubicBezTo>
                    <a:cubicBezTo>
                      <a:pt x="363" y="1617"/>
                      <a:pt x="419" y="1924"/>
                      <a:pt x="502" y="2202"/>
                    </a:cubicBezTo>
                    <a:cubicBezTo>
                      <a:pt x="558" y="2258"/>
                      <a:pt x="642" y="2314"/>
                      <a:pt x="697" y="2370"/>
                    </a:cubicBezTo>
                    <a:cubicBezTo>
                      <a:pt x="697" y="2342"/>
                      <a:pt x="670" y="2258"/>
                      <a:pt x="670" y="2230"/>
                    </a:cubicBezTo>
                    <a:cubicBezTo>
                      <a:pt x="920" y="1979"/>
                      <a:pt x="1199" y="1701"/>
                      <a:pt x="1450" y="1505"/>
                    </a:cubicBezTo>
                    <a:lnTo>
                      <a:pt x="1868" y="2648"/>
                    </a:lnTo>
                    <a:cubicBezTo>
                      <a:pt x="1757" y="2760"/>
                      <a:pt x="1645" y="2816"/>
                      <a:pt x="1562" y="2927"/>
                    </a:cubicBezTo>
                    <a:cubicBezTo>
                      <a:pt x="1589" y="2955"/>
                      <a:pt x="1645" y="2955"/>
                      <a:pt x="1701" y="3011"/>
                    </a:cubicBezTo>
                    <a:cubicBezTo>
                      <a:pt x="1757" y="2927"/>
                      <a:pt x="1840" y="2871"/>
                      <a:pt x="1924" y="2788"/>
                    </a:cubicBezTo>
                    <a:cubicBezTo>
                      <a:pt x="1980" y="2871"/>
                      <a:pt x="1980" y="2899"/>
                      <a:pt x="2008" y="2955"/>
                    </a:cubicBezTo>
                    <a:cubicBezTo>
                      <a:pt x="2035" y="3039"/>
                      <a:pt x="2035" y="3066"/>
                      <a:pt x="2063" y="3150"/>
                    </a:cubicBezTo>
                    <a:cubicBezTo>
                      <a:pt x="2119" y="3150"/>
                      <a:pt x="2175" y="3178"/>
                      <a:pt x="2203" y="3178"/>
                    </a:cubicBezTo>
                    <a:lnTo>
                      <a:pt x="2258" y="3178"/>
                    </a:lnTo>
                    <a:cubicBezTo>
                      <a:pt x="2203" y="3066"/>
                      <a:pt x="2175" y="3011"/>
                      <a:pt x="2147" y="2899"/>
                    </a:cubicBezTo>
                    <a:cubicBezTo>
                      <a:pt x="2119" y="2816"/>
                      <a:pt x="2119" y="2760"/>
                      <a:pt x="2063" y="2676"/>
                    </a:cubicBezTo>
                    <a:cubicBezTo>
                      <a:pt x="2314" y="2481"/>
                      <a:pt x="2565" y="2314"/>
                      <a:pt x="2816" y="2091"/>
                    </a:cubicBezTo>
                    <a:cubicBezTo>
                      <a:pt x="2872" y="2342"/>
                      <a:pt x="2955" y="2620"/>
                      <a:pt x="3011" y="2871"/>
                    </a:cubicBezTo>
                    <a:lnTo>
                      <a:pt x="2593" y="3289"/>
                    </a:lnTo>
                    <a:cubicBezTo>
                      <a:pt x="2621" y="3289"/>
                      <a:pt x="2704" y="3317"/>
                      <a:pt x="2732" y="3317"/>
                    </a:cubicBezTo>
                    <a:lnTo>
                      <a:pt x="3039" y="3011"/>
                    </a:lnTo>
                    <a:cubicBezTo>
                      <a:pt x="3095" y="3150"/>
                      <a:pt x="3123" y="3317"/>
                      <a:pt x="3150" y="3457"/>
                    </a:cubicBezTo>
                    <a:cubicBezTo>
                      <a:pt x="3178" y="3485"/>
                      <a:pt x="3262" y="3485"/>
                      <a:pt x="3290" y="3512"/>
                    </a:cubicBezTo>
                    <a:cubicBezTo>
                      <a:pt x="3262" y="3317"/>
                      <a:pt x="3234" y="3094"/>
                      <a:pt x="3178" y="2927"/>
                    </a:cubicBezTo>
                    <a:cubicBezTo>
                      <a:pt x="3457" y="2648"/>
                      <a:pt x="3736" y="2397"/>
                      <a:pt x="4070" y="2174"/>
                    </a:cubicBezTo>
                    <a:cubicBezTo>
                      <a:pt x="4126" y="2509"/>
                      <a:pt x="4210" y="2871"/>
                      <a:pt x="4238" y="3206"/>
                    </a:cubicBezTo>
                    <a:cubicBezTo>
                      <a:pt x="4070" y="3345"/>
                      <a:pt x="3931" y="3512"/>
                      <a:pt x="3792" y="3708"/>
                    </a:cubicBezTo>
                    <a:cubicBezTo>
                      <a:pt x="3819" y="3708"/>
                      <a:pt x="3875" y="3735"/>
                      <a:pt x="3931" y="3735"/>
                    </a:cubicBezTo>
                    <a:cubicBezTo>
                      <a:pt x="4015" y="3624"/>
                      <a:pt x="4126" y="3485"/>
                      <a:pt x="4265" y="3373"/>
                    </a:cubicBezTo>
                    <a:cubicBezTo>
                      <a:pt x="4293" y="3568"/>
                      <a:pt x="4293" y="3708"/>
                      <a:pt x="4349" y="3875"/>
                    </a:cubicBezTo>
                    <a:cubicBezTo>
                      <a:pt x="4377" y="3875"/>
                      <a:pt x="4433" y="3903"/>
                      <a:pt x="4488" y="3903"/>
                    </a:cubicBezTo>
                    <a:cubicBezTo>
                      <a:pt x="4433" y="3708"/>
                      <a:pt x="4433" y="3457"/>
                      <a:pt x="4405" y="3234"/>
                    </a:cubicBezTo>
                    <a:cubicBezTo>
                      <a:pt x="4628" y="3039"/>
                      <a:pt x="4851" y="2816"/>
                      <a:pt x="5102" y="2620"/>
                    </a:cubicBezTo>
                    <a:cubicBezTo>
                      <a:pt x="5185" y="3011"/>
                      <a:pt x="5213" y="3429"/>
                      <a:pt x="5241" y="3847"/>
                    </a:cubicBezTo>
                    <a:lnTo>
                      <a:pt x="4990" y="4070"/>
                    </a:lnTo>
                    <a:lnTo>
                      <a:pt x="5046" y="4070"/>
                    </a:lnTo>
                    <a:cubicBezTo>
                      <a:pt x="5074" y="4070"/>
                      <a:pt x="5102" y="4098"/>
                      <a:pt x="5130" y="4098"/>
                    </a:cubicBezTo>
                    <a:lnTo>
                      <a:pt x="5241" y="4014"/>
                    </a:lnTo>
                    <a:lnTo>
                      <a:pt x="5241" y="4154"/>
                    </a:lnTo>
                    <a:cubicBezTo>
                      <a:pt x="5269" y="4154"/>
                      <a:pt x="5353" y="4181"/>
                      <a:pt x="5380" y="4181"/>
                    </a:cubicBezTo>
                    <a:lnTo>
                      <a:pt x="5380" y="3875"/>
                    </a:lnTo>
                    <a:cubicBezTo>
                      <a:pt x="5708" y="3520"/>
                      <a:pt x="6090" y="3245"/>
                      <a:pt x="6473" y="2945"/>
                    </a:cubicBezTo>
                    <a:lnTo>
                      <a:pt x="6473" y="2945"/>
                    </a:lnTo>
                    <a:cubicBezTo>
                      <a:pt x="6499" y="3184"/>
                      <a:pt x="6527" y="3446"/>
                      <a:pt x="6579" y="3708"/>
                    </a:cubicBezTo>
                    <a:cubicBezTo>
                      <a:pt x="6585" y="3702"/>
                      <a:pt x="6591" y="3697"/>
                      <a:pt x="6597" y="3692"/>
                    </a:cubicBezTo>
                    <a:lnTo>
                      <a:pt x="6597" y="3692"/>
                    </a:lnTo>
                    <a:lnTo>
                      <a:pt x="6607" y="3763"/>
                    </a:lnTo>
                    <a:cubicBezTo>
                      <a:pt x="6412" y="3931"/>
                      <a:pt x="6272" y="4098"/>
                      <a:pt x="6133" y="4293"/>
                    </a:cubicBezTo>
                    <a:lnTo>
                      <a:pt x="6328" y="4293"/>
                    </a:lnTo>
                    <a:cubicBezTo>
                      <a:pt x="6384" y="4181"/>
                      <a:pt x="6495" y="4042"/>
                      <a:pt x="6607" y="3931"/>
                    </a:cubicBezTo>
                    <a:lnTo>
                      <a:pt x="6607" y="3931"/>
                    </a:lnTo>
                    <a:cubicBezTo>
                      <a:pt x="6495" y="4070"/>
                      <a:pt x="6495" y="4181"/>
                      <a:pt x="6495" y="4265"/>
                    </a:cubicBezTo>
                    <a:cubicBezTo>
                      <a:pt x="6523" y="4209"/>
                      <a:pt x="6607" y="4209"/>
                      <a:pt x="6635" y="4181"/>
                    </a:cubicBezTo>
                    <a:cubicBezTo>
                      <a:pt x="6635" y="4070"/>
                      <a:pt x="6635" y="3986"/>
                      <a:pt x="6607" y="3875"/>
                    </a:cubicBezTo>
                    <a:cubicBezTo>
                      <a:pt x="6746" y="3708"/>
                      <a:pt x="6914" y="3568"/>
                      <a:pt x="7081" y="3429"/>
                    </a:cubicBezTo>
                    <a:lnTo>
                      <a:pt x="7081" y="3234"/>
                    </a:lnTo>
                    <a:cubicBezTo>
                      <a:pt x="6920" y="3368"/>
                      <a:pt x="6759" y="3554"/>
                      <a:pt x="6597" y="3692"/>
                    </a:cubicBezTo>
                    <a:lnTo>
                      <a:pt x="6597" y="3692"/>
                    </a:lnTo>
                    <a:lnTo>
                      <a:pt x="6495" y="2927"/>
                    </a:lnTo>
                    <a:cubicBezTo>
                      <a:pt x="6488" y="2933"/>
                      <a:pt x="6480" y="2939"/>
                      <a:pt x="6473" y="2945"/>
                    </a:cubicBezTo>
                    <a:lnTo>
                      <a:pt x="6473" y="2945"/>
                    </a:lnTo>
                    <a:cubicBezTo>
                      <a:pt x="6471" y="2930"/>
                      <a:pt x="6469" y="2914"/>
                      <a:pt x="6468" y="2899"/>
                    </a:cubicBezTo>
                    <a:cubicBezTo>
                      <a:pt x="6607" y="2788"/>
                      <a:pt x="6774" y="2648"/>
                      <a:pt x="6941" y="2537"/>
                    </a:cubicBezTo>
                    <a:cubicBezTo>
                      <a:pt x="6914" y="2509"/>
                      <a:pt x="6914" y="2481"/>
                      <a:pt x="6886" y="2397"/>
                    </a:cubicBezTo>
                    <a:cubicBezTo>
                      <a:pt x="6746" y="2509"/>
                      <a:pt x="6579" y="2648"/>
                      <a:pt x="6440" y="2760"/>
                    </a:cubicBezTo>
                    <a:lnTo>
                      <a:pt x="6217" y="1701"/>
                    </a:lnTo>
                    <a:cubicBezTo>
                      <a:pt x="6245" y="1673"/>
                      <a:pt x="6300" y="1645"/>
                      <a:pt x="6356" y="1645"/>
                    </a:cubicBezTo>
                    <a:lnTo>
                      <a:pt x="6245" y="1533"/>
                    </a:lnTo>
                    <a:cubicBezTo>
                      <a:pt x="6217" y="1533"/>
                      <a:pt x="6217" y="1561"/>
                      <a:pt x="6189" y="1561"/>
                    </a:cubicBezTo>
                    <a:cubicBezTo>
                      <a:pt x="6189" y="1533"/>
                      <a:pt x="6133" y="1505"/>
                      <a:pt x="6133" y="1422"/>
                    </a:cubicBezTo>
                    <a:cubicBezTo>
                      <a:pt x="6077" y="1394"/>
                      <a:pt x="6049" y="1310"/>
                      <a:pt x="5966" y="1282"/>
                    </a:cubicBezTo>
                    <a:lnTo>
                      <a:pt x="5966" y="1282"/>
                    </a:lnTo>
                    <a:cubicBezTo>
                      <a:pt x="6022" y="1394"/>
                      <a:pt x="6049" y="1533"/>
                      <a:pt x="6077" y="1645"/>
                    </a:cubicBezTo>
                    <a:cubicBezTo>
                      <a:pt x="5715" y="1868"/>
                      <a:pt x="5380" y="2119"/>
                      <a:pt x="5074" y="2397"/>
                    </a:cubicBezTo>
                    <a:lnTo>
                      <a:pt x="4851" y="1450"/>
                    </a:lnTo>
                    <a:cubicBezTo>
                      <a:pt x="5074" y="1282"/>
                      <a:pt x="5297" y="1143"/>
                      <a:pt x="5548" y="976"/>
                    </a:cubicBezTo>
                    <a:cubicBezTo>
                      <a:pt x="5520" y="948"/>
                      <a:pt x="5492" y="948"/>
                      <a:pt x="5408" y="920"/>
                    </a:cubicBezTo>
                    <a:cubicBezTo>
                      <a:pt x="5213" y="1059"/>
                      <a:pt x="5018" y="1199"/>
                      <a:pt x="4823" y="1310"/>
                    </a:cubicBezTo>
                    <a:cubicBezTo>
                      <a:pt x="4795" y="1143"/>
                      <a:pt x="4711" y="976"/>
                      <a:pt x="4684" y="809"/>
                    </a:cubicBezTo>
                    <a:cubicBezTo>
                      <a:pt x="4795" y="725"/>
                      <a:pt x="4851" y="697"/>
                      <a:pt x="4962" y="669"/>
                    </a:cubicBezTo>
                    <a:cubicBezTo>
                      <a:pt x="4934" y="613"/>
                      <a:pt x="4851" y="613"/>
                      <a:pt x="4823" y="586"/>
                    </a:cubicBezTo>
                    <a:cubicBezTo>
                      <a:pt x="4795" y="613"/>
                      <a:pt x="4711" y="669"/>
                      <a:pt x="4684" y="697"/>
                    </a:cubicBezTo>
                    <a:cubicBezTo>
                      <a:pt x="4656" y="641"/>
                      <a:pt x="4656" y="586"/>
                      <a:pt x="4600" y="530"/>
                    </a:cubicBezTo>
                    <a:cubicBezTo>
                      <a:pt x="4544" y="502"/>
                      <a:pt x="4516" y="502"/>
                      <a:pt x="4433" y="446"/>
                    </a:cubicBezTo>
                    <a:lnTo>
                      <a:pt x="4433" y="446"/>
                    </a:lnTo>
                    <a:lnTo>
                      <a:pt x="4544" y="781"/>
                    </a:lnTo>
                    <a:cubicBezTo>
                      <a:pt x="4321" y="920"/>
                      <a:pt x="4098" y="1059"/>
                      <a:pt x="3875" y="1199"/>
                    </a:cubicBezTo>
                    <a:cubicBezTo>
                      <a:pt x="3764" y="836"/>
                      <a:pt x="3680" y="530"/>
                      <a:pt x="3569" y="167"/>
                    </a:cubicBezTo>
                    <a:cubicBezTo>
                      <a:pt x="3485" y="167"/>
                      <a:pt x="3457" y="140"/>
                      <a:pt x="3401" y="140"/>
                    </a:cubicBezTo>
                    <a:cubicBezTo>
                      <a:pt x="3541" y="530"/>
                      <a:pt x="3624" y="864"/>
                      <a:pt x="3736" y="1255"/>
                    </a:cubicBezTo>
                    <a:cubicBezTo>
                      <a:pt x="3429" y="1450"/>
                      <a:pt x="3123" y="1673"/>
                      <a:pt x="2844" y="1896"/>
                    </a:cubicBezTo>
                    <a:cubicBezTo>
                      <a:pt x="2732" y="1505"/>
                      <a:pt x="2593" y="1115"/>
                      <a:pt x="2426" y="725"/>
                    </a:cubicBezTo>
                    <a:cubicBezTo>
                      <a:pt x="2732" y="530"/>
                      <a:pt x="3039" y="307"/>
                      <a:pt x="3346" y="140"/>
                    </a:cubicBezTo>
                    <a:cubicBezTo>
                      <a:pt x="3290" y="140"/>
                      <a:pt x="3206" y="112"/>
                      <a:pt x="3150" y="112"/>
                    </a:cubicBezTo>
                    <a:cubicBezTo>
                      <a:pt x="2872" y="251"/>
                      <a:pt x="2621" y="418"/>
                      <a:pt x="2342" y="586"/>
                    </a:cubicBezTo>
                    <a:cubicBezTo>
                      <a:pt x="2286" y="390"/>
                      <a:pt x="2175" y="223"/>
                      <a:pt x="2091" y="0"/>
                    </a:cubicBezTo>
                    <a:lnTo>
                      <a:pt x="1952" y="0"/>
                    </a:lnTo>
                    <a:cubicBezTo>
                      <a:pt x="2063" y="223"/>
                      <a:pt x="2175" y="446"/>
                      <a:pt x="2231" y="669"/>
                    </a:cubicBezTo>
                    <a:cubicBezTo>
                      <a:pt x="2008" y="836"/>
                      <a:pt x="1729" y="1059"/>
                      <a:pt x="1478" y="1255"/>
                    </a:cubicBezTo>
                    <a:cubicBezTo>
                      <a:pt x="1366" y="976"/>
                      <a:pt x="1255" y="725"/>
                      <a:pt x="1199" y="446"/>
                    </a:cubicBezTo>
                    <a:cubicBezTo>
                      <a:pt x="1394" y="279"/>
                      <a:pt x="1617" y="140"/>
                      <a:pt x="18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31"/>
              <p:cNvSpPr/>
              <p:nvPr/>
            </p:nvSpPr>
            <p:spPr>
              <a:xfrm>
                <a:off x="6914250" y="2936225"/>
                <a:ext cx="33475" cy="4392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57" extrusionOk="0">
                    <a:moveTo>
                      <a:pt x="921" y="0"/>
                    </a:moveTo>
                    <a:cubicBezTo>
                      <a:pt x="502" y="335"/>
                      <a:pt x="168" y="837"/>
                      <a:pt x="29" y="1394"/>
                    </a:cubicBezTo>
                    <a:lnTo>
                      <a:pt x="84" y="1478"/>
                    </a:lnTo>
                    <a:cubicBezTo>
                      <a:pt x="1" y="1617"/>
                      <a:pt x="112" y="1757"/>
                      <a:pt x="224" y="1757"/>
                    </a:cubicBezTo>
                    <a:cubicBezTo>
                      <a:pt x="502" y="1199"/>
                      <a:pt x="865" y="697"/>
                      <a:pt x="1339" y="223"/>
                    </a:cubicBezTo>
                    <a:cubicBezTo>
                      <a:pt x="1199" y="168"/>
                      <a:pt x="1060" y="56"/>
                      <a:pt x="9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7" name="Google Shape;307;p31"/>
            <p:cNvGrpSpPr/>
            <p:nvPr/>
          </p:nvGrpSpPr>
          <p:grpSpPr>
            <a:xfrm flipH="1">
              <a:off x="1037475" y="1836350"/>
              <a:ext cx="953375" cy="1023750"/>
              <a:chOff x="6321900" y="2024000"/>
              <a:chExt cx="953375" cy="1023750"/>
            </a:xfrm>
          </p:grpSpPr>
          <p:sp>
            <p:nvSpPr>
              <p:cNvPr id="308" name="Google Shape;308;p31"/>
              <p:cNvSpPr/>
              <p:nvPr/>
            </p:nvSpPr>
            <p:spPr>
              <a:xfrm>
                <a:off x="6321900" y="2024000"/>
                <a:ext cx="298300" cy="176500"/>
              </a:xfrm>
              <a:custGeom>
                <a:avLst/>
                <a:gdLst/>
                <a:ahLst/>
                <a:cxnLst/>
                <a:rect l="l" t="t" r="r" b="b"/>
                <a:pathLst>
                  <a:path w="11932" h="7060" extrusionOk="0">
                    <a:moveTo>
                      <a:pt x="1422" y="1"/>
                    </a:moveTo>
                    <a:cubicBezTo>
                      <a:pt x="1116" y="1"/>
                      <a:pt x="781" y="29"/>
                      <a:pt x="530" y="252"/>
                    </a:cubicBezTo>
                    <a:cubicBezTo>
                      <a:pt x="1" y="670"/>
                      <a:pt x="307" y="1534"/>
                      <a:pt x="698" y="2063"/>
                    </a:cubicBezTo>
                    <a:cubicBezTo>
                      <a:pt x="1630" y="3377"/>
                      <a:pt x="5640" y="7059"/>
                      <a:pt x="8292" y="7059"/>
                    </a:cubicBezTo>
                    <a:cubicBezTo>
                      <a:pt x="9129" y="7059"/>
                      <a:pt x="9831" y="6693"/>
                      <a:pt x="10259" y="5771"/>
                    </a:cubicBezTo>
                    <a:cubicBezTo>
                      <a:pt x="11931" y="2231"/>
                      <a:pt x="3708" y="1"/>
                      <a:pt x="14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31"/>
              <p:cNvSpPr/>
              <p:nvPr/>
            </p:nvSpPr>
            <p:spPr>
              <a:xfrm>
                <a:off x="6411100" y="2071400"/>
                <a:ext cx="763125" cy="976350"/>
              </a:xfrm>
              <a:custGeom>
                <a:avLst/>
                <a:gdLst/>
                <a:ahLst/>
                <a:cxnLst/>
                <a:rect l="l" t="t" r="r" b="b"/>
                <a:pathLst>
                  <a:path w="30525" h="39054" fill="none" extrusionOk="0">
                    <a:moveTo>
                      <a:pt x="1" y="0"/>
                    </a:moveTo>
                    <a:cubicBezTo>
                      <a:pt x="8140" y="4655"/>
                      <a:pt x="16029" y="11318"/>
                      <a:pt x="20935" y="17534"/>
                    </a:cubicBezTo>
                    <a:cubicBezTo>
                      <a:pt x="25869" y="23778"/>
                      <a:pt x="29493" y="31165"/>
                      <a:pt x="30524" y="39053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31"/>
              <p:cNvSpPr/>
              <p:nvPr/>
            </p:nvSpPr>
            <p:spPr>
              <a:xfrm>
                <a:off x="6468950" y="2294150"/>
                <a:ext cx="286825" cy="125550"/>
              </a:xfrm>
              <a:custGeom>
                <a:avLst/>
                <a:gdLst/>
                <a:ahLst/>
                <a:cxnLst/>
                <a:rect l="l" t="t" r="r" b="b"/>
                <a:pathLst>
                  <a:path w="11473" h="5022" extrusionOk="0">
                    <a:moveTo>
                      <a:pt x="6761" y="0"/>
                    </a:moveTo>
                    <a:cubicBezTo>
                      <a:pt x="4489" y="0"/>
                      <a:pt x="2035" y="546"/>
                      <a:pt x="1032" y="1014"/>
                    </a:cubicBezTo>
                    <a:cubicBezTo>
                      <a:pt x="753" y="1153"/>
                      <a:pt x="418" y="1293"/>
                      <a:pt x="279" y="1599"/>
                    </a:cubicBezTo>
                    <a:cubicBezTo>
                      <a:pt x="0" y="2185"/>
                      <a:pt x="614" y="2854"/>
                      <a:pt x="1199" y="3188"/>
                    </a:cubicBezTo>
                    <a:cubicBezTo>
                      <a:pt x="2265" y="3844"/>
                      <a:pt x="5601" y="5022"/>
                      <a:pt x="8176" y="5022"/>
                    </a:cubicBezTo>
                    <a:cubicBezTo>
                      <a:pt x="9977" y="5022"/>
                      <a:pt x="11406" y="4446"/>
                      <a:pt x="11429" y="2714"/>
                    </a:cubicBezTo>
                    <a:cubicBezTo>
                      <a:pt x="11473" y="641"/>
                      <a:pt x="9224" y="0"/>
                      <a:pt x="67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31"/>
              <p:cNvSpPr/>
              <p:nvPr/>
            </p:nvSpPr>
            <p:spPr>
              <a:xfrm>
                <a:off x="6533050" y="2334825"/>
                <a:ext cx="265550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0622" h="1227" fill="none" extrusionOk="0">
                    <a:moveTo>
                      <a:pt x="1" y="558"/>
                    </a:moveTo>
                    <a:cubicBezTo>
                      <a:pt x="3513" y="0"/>
                      <a:pt x="7165" y="223"/>
                      <a:pt x="10621" y="1227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31"/>
              <p:cNvSpPr/>
              <p:nvPr/>
            </p:nvSpPr>
            <p:spPr>
              <a:xfrm>
                <a:off x="6694700" y="2039600"/>
                <a:ext cx="202150" cy="278150"/>
              </a:xfrm>
              <a:custGeom>
                <a:avLst/>
                <a:gdLst/>
                <a:ahLst/>
                <a:cxnLst/>
                <a:rect l="l" t="t" r="r" b="b"/>
                <a:pathLst>
                  <a:path w="8086" h="11126" extrusionOk="0">
                    <a:moveTo>
                      <a:pt x="2234" y="0"/>
                    </a:moveTo>
                    <a:cubicBezTo>
                      <a:pt x="2102" y="0"/>
                      <a:pt x="1970" y="31"/>
                      <a:pt x="1842" y="101"/>
                    </a:cubicBezTo>
                    <a:cubicBezTo>
                      <a:pt x="1563" y="241"/>
                      <a:pt x="1424" y="547"/>
                      <a:pt x="1340" y="882"/>
                    </a:cubicBezTo>
                    <a:cubicBezTo>
                      <a:pt x="577" y="2980"/>
                      <a:pt x="0" y="11125"/>
                      <a:pt x="3673" y="11125"/>
                    </a:cubicBezTo>
                    <a:cubicBezTo>
                      <a:pt x="3757" y="11125"/>
                      <a:pt x="3844" y="11121"/>
                      <a:pt x="3932" y="11112"/>
                    </a:cubicBezTo>
                    <a:cubicBezTo>
                      <a:pt x="8086" y="10694"/>
                      <a:pt x="4769" y="2610"/>
                      <a:pt x="3514" y="882"/>
                    </a:cubicBezTo>
                    <a:cubicBezTo>
                      <a:pt x="3228" y="441"/>
                      <a:pt x="2732" y="0"/>
                      <a:pt x="22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31"/>
              <p:cNvSpPr/>
              <p:nvPr/>
            </p:nvSpPr>
            <p:spPr>
              <a:xfrm>
                <a:off x="6754675" y="2097175"/>
                <a:ext cx="45325" cy="262750"/>
              </a:xfrm>
              <a:custGeom>
                <a:avLst/>
                <a:gdLst/>
                <a:ahLst/>
                <a:cxnLst/>
                <a:rect l="l" t="t" r="r" b="b"/>
                <a:pathLst>
                  <a:path w="1813" h="10510" fill="none" extrusionOk="0">
                    <a:moveTo>
                      <a:pt x="251" y="1"/>
                    </a:moveTo>
                    <a:cubicBezTo>
                      <a:pt x="0" y="3541"/>
                      <a:pt x="530" y="7165"/>
                      <a:pt x="1812" y="1051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31"/>
              <p:cNvSpPr/>
              <p:nvPr/>
            </p:nvSpPr>
            <p:spPr>
              <a:xfrm>
                <a:off x="6927500" y="2300050"/>
                <a:ext cx="197425" cy="280625"/>
              </a:xfrm>
              <a:custGeom>
                <a:avLst/>
                <a:gdLst/>
                <a:ahLst/>
                <a:cxnLst/>
                <a:rect l="l" t="t" r="r" b="b"/>
                <a:pathLst>
                  <a:path w="7897" h="11225" extrusionOk="0">
                    <a:moveTo>
                      <a:pt x="5128" y="1"/>
                    </a:moveTo>
                    <a:cubicBezTo>
                      <a:pt x="5065" y="1"/>
                      <a:pt x="5001" y="9"/>
                      <a:pt x="4934" y="25"/>
                    </a:cubicBezTo>
                    <a:cubicBezTo>
                      <a:pt x="4655" y="109"/>
                      <a:pt x="4432" y="388"/>
                      <a:pt x="4237" y="638"/>
                    </a:cubicBezTo>
                    <a:cubicBezTo>
                      <a:pt x="2927" y="2478"/>
                      <a:pt x="0" y="10451"/>
                      <a:pt x="3875" y="11175"/>
                    </a:cubicBezTo>
                    <a:cubicBezTo>
                      <a:pt x="4050" y="11209"/>
                      <a:pt x="4215" y="11225"/>
                      <a:pt x="4372" y="11225"/>
                    </a:cubicBezTo>
                    <a:cubicBezTo>
                      <a:pt x="7897" y="11225"/>
                      <a:pt x="7049" y="3145"/>
                      <a:pt x="6328" y="1224"/>
                    </a:cubicBezTo>
                    <a:cubicBezTo>
                      <a:pt x="6127" y="646"/>
                      <a:pt x="5700" y="1"/>
                      <a:pt x="512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31"/>
              <p:cNvSpPr/>
              <p:nvPr/>
            </p:nvSpPr>
            <p:spPr>
              <a:xfrm>
                <a:off x="7012525" y="2359900"/>
                <a:ext cx="43925" cy="264150"/>
              </a:xfrm>
              <a:custGeom>
                <a:avLst/>
                <a:gdLst/>
                <a:ahLst/>
                <a:cxnLst/>
                <a:rect l="l" t="t" r="r" b="b"/>
                <a:pathLst>
                  <a:path w="1757" h="10566" fill="none" extrusionOk="0">
                    <a:moveTo>
                      <a:pt x="1756" y="1"/>
                    </a:moveTo>
                    <a:cubicBezTo>
                      <a:pt x="502" y="3346"/>
                      <a:pt x="0" y="6969"/>
                      <a:pt x="279" y="10565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31"/>
              <p:cNvSpPr/>
              <p:nvPr/>
            </p:nvSpPr>
            <p:spPr>
              <a:xfrm>
                <a:off x="6660600" y="2528875"/>
                <a:ext cx="290850" cy="1325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5303" extrusionOk="0">
                    <a:moveTo>
                      <a:pt x="4852" y="1"/>
                    </a:moveTo>
                    <a:cubicBezTo>
                      <a:pt x="3300" y="1"/>
                      <a:pt x="1884" y="183"/>
                      <a:pt x="1171" y="406"/>
                    </a:cubicBezTo>
                    <a:cubicBezTo>
                      <a:pt x="836" y="489"/>
                      <a:pt x="530" y="601"/>
                      <a:pt x="362" y="879"/>
                    </a:cubicBezTo>
                    <a:cubicBezTo>
                      <a:pt x="0" y="1437"/>
                      <a:pt x="530" y="2162"/>
                      <a:pt x="1059" y="2580"/>
                    </a:cubicBezTo>
                    <a:cubicBezTo>
                      <a:pt x="2155" y="3457"/>
                      <a:pt x="5956" y="5303"/>
                      <a:pt x="8604" y="5303"/>
                    </a:cubicBezTo>
                    <a:cubicBezTo>
                      <a:pt x="9996" y="5303"/>
                      <a:pt x="11070" y="4792"/>
                      <a:pt x="11262" y="3360"/>
                    </a:cubicBezTo>
                    <a:cubicBezTo>
                      <a:pt x="11634" y="736"/>
                      <a:pt x="7968" y="1"/>
                      <a:pt x="48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31"/>
              <p:cNvSpPr/>
              <p:nvPr/>
            </p:nvSpPr>
            <p:spPr>
              <a:xfrm>
                <a:off x="6724700" y="2570350"/>
                <a:ext cx="294100" cy="57175"/>
              </a:xfrm>
              <a:custGeom>
                <a:avLst/>
                <a:gdLst/>
                <a:ahLst/>
                <a:cxnLst/>
                <a:rect l="l" t="t" r="r" b="b"/>
                <a:pathLst>
                  <a:path w="11764" h="2287" fill="none" extrusionOk="0">
                    <a:moveTo>
                      <a:pt x="1" y="140"/>
                    </a:moveTo>
                    <a:cubicBezTo>
                      <a:pt x="3569" y="1"/>
                      <a:pt x="8447" y="893"/>
                      <a:pt x="11764" y="2287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31"/>
              <p:cNvSpPr/>
              <p:nvPr/>
            </p:nvSpPr>
            <p:spPr>
              <a:xfrm>
                <a:off x="6866175" y="2779400"/>
                <a:ext cx="250325" cy="124675"/>
              </a:xfrm>
              <a:custGeom>
                <a:avLst/>
                <a:gdLst/>
                <a:ahLst/>
                <a:cxnLst/>
                <a:rect l="l" t="t" r="r" b="b"/>
                <a:pathLst>
                  <a:path w="10013" h="4987" extrusionOk="0">
                    <a:moveTo>
                      <a:pt x="2342" y="0"/>
                    </a:moveTo>
                    <a:cubicBezTo>
                      <a:pt x="1815" y="0"/>
                      <a:pt x="1369" y="31"/>
                      <a:pt x="1060" y="85"/>
                    </a:cubicBezTo>
                    <a:cubicBezTo>
                      <a:pt x="781" y="113"/>
                      <a:pt x="502" y="224"/>
                      <a:pt x="363" y="447"/>
                    </a:cubicBezTo>
                    <a:cubicBezTo>
                      <a:pt x="0" y="893"/>
                      <a:pt x="391" y="1507"/>
                      <a:pt x="781" y="1953"/>
                    </a:cubicBezTo>
                    <a:cubicBezTo>
                      <a:pt x="1680" y="2852"/>
                      <a:pt x="5091" y="4987"/>
                      <a:pt x="7345" y="4987"/>
                    </a:cubicBezTo>
                    <a:cubicBezTo>
                      <a:pt x="8304" y="4987"/>
                      <a:pt x="9053" y="4601"/>
                      <a:pt x="9311" y="3570"/>
                    </a:cubicBezTo>
                    <a:cubicBezTo>
                      <a:pt x="10012" y="834"/>
                      <a:pt x="5084" y="0"/>
                      <a:pt x="23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31"/>
              <p:cNvSpPr/>
              <p:nvPr/>
            </p:nvSpPr>
            <p:spPr>
              <a:xfrm>
                <a:off x="6918425" y="2814975"/>
                <a:ext cx="216075" cy="65525"/>
              </a:xfrm>
              <a:custGeom>
                <a:avLst/>
                <a:gdLst/>
                <a:ahLst/>
                <a:cxnLst/>
                <a:rect l="l" t="t" r="r" b="b"/>
                <a:pathLst>
                  <a:path w="8643" h="2621" fill="none" extrusionOk="0">
                    <a:moveTo>
                      <a:pt x="1" y="0"/>
                    </a:moveTo>
                    <a:cubicBezTo>
                      <a:pt x="3039" y="251"/>
                      <a:pt x="5994" y="1143"/>
                      <a:pt x="8642" y="262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31"/>
              <p:cNvSpPr/>
              <p:nvPr/>
            </p:nvSpPr>
            <p:spPr>
              <a:xfrm>
                <a:off x="7083600" y="2623950"/>
                <a:ext cx="191675" cy="222450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8898" extrusionOk="0">
                    <a:moveTo>
                      <a:pt x="6824" y="0"/>
                    </a:moveTo>
                    <a:cubicBezTo>
                      <a:pt x="6570" y="0"/>
                      <a:pt x="6341" y="153"/>
                      <a:pt x="6161" y="282"/>
                    </a:cubicBezTo>
                    <a:cubicBezTo>
                      <a:pt x="4544" y="1397"/>
                      <a:pt x="0" y="6944"/>
                      <a:pt x="2872" y="8617"/>
                    </a:cubicBezTo>
                    <a:cubicBezTo>
                      <a:pt x="3204" y="8810"/>
                      <a:pt x="3521" y="8898"/>
                      <a:pt x="3822" y="8898"/>
                    </a:cubicBezTo>
                    <a:cubicBezTo>
                      <a:pt x="6292" y="8898"/>
                      <a:pt x="7666" y="2984"/>
                      <a:pt x="7666" y="1369"/>
                    </a:cubicBezTo>
                    <a:cubicBezTo>
                      <a:pt x="7666" y="756"/>
                      <a:pt x="7443" y="31"/>
                      <a:pt x="6886" y="3"/>
                    </a:cubicBezTo>
                    <a:cubicBezTo>
                      <a:pt x="6865" y="1"/>
                      <a:pt x="6844" y="0"/>
                      <a:pt x="68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31"/>
              <p:cNvSpPr/>
              <p:nvPr/>
            </p:nvSpPr>
            <p:spPr>
              <a:xfrm>
                <a:off x="7140050" y="2672800"/>
                <a:ext cx="102450" cy="200725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8029" fill="none" extrusionOk="0">
                    <a:moveTo>
                      <a:pt x="4098" y="1"/>
                    </a:moveTo>
                    <a:cubicBezTo>
                      <a:pt x="2147" y="2342"/>
                      <a:pt x="753" y="5074"/>
                      <a:pt x="0" y="8029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31"/>
              <p:cNvSpPr/>
              <p:nvPr/>
            </p:nvSpPr>
            <p:spPr>
              <a:xfrm>
                <a:off x="6662675" y="2372400"/>
                <a:ext cx="104550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494" extrusionOk="0">
                    <a:moveTo>
                      <a:pt x="2407" y="1"/>
                    </a:moveTo>
                    <a:cubicBezTo>
                      <a:pt x="2385" y="1"/>
                      <a:pt x="2364" y="1"/>
                      <a:pt x="2342" y="2"/>
                    </a:cubicBezTo>
                    <a:cubicBezTo>
                      <a:pt x="865" y="114"/>
                      <a:pt x="1" y="2009"/>
                      <a:pt x="1227" y="2929"/>
                    </a:cubicBezTo>
                    <a:cubicBezTo>
                      <a:pt x="1609" y="3235"/>
                      <a:pt x="2061" y="3494"/>
                      <a:pt x="2540" y="3494"/>
                    </a:cubicBezTo>
                    <a:cubicBezTo>
                      <a:pt x="2585" y="3494"/>
                      <a:pt x="2631" y="3492"/>
                      <a:pt x="2677" y="3487"/>
                    </a:cubicBezTo>
                    <a:cubicBezTo>
                      <a:pt x="3095" y="3459"/>
                      <a:pt x="3485" y="3124"/>
                      <a:pt x="3736" y="2790"/>
                    </a:cubicBezTo>
                    <a:cubicBezTo>
                      <a:pt x="4098" y="2260"/>
                      <a:pt x="4182" y="1535"/>
                      <a:pt x="3903" y="950"/>
                    </a:cubicBezTo>
                    <a:cubicBezTo>
                      <a:pt x="3634" y="384"/>
                      <a:pt x="3026" y="1"/>
                      <a:pt x="24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31"/>
              <p:cNvSpPr/>
              <p:nvPr/>
            </p:nvSpPr>
            <p:spPr>
              <a:xfrm>
                <a:off x="6771400" y="2411450"/>
                <a:ext cx="104550" cy="8752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501" extrusionOk="0">
                    <a:moveTo>
                      <a:pt x="2405" y="0"/>
                    </a:moveTo>
                    <a:cubicBezTo>
                      <a:pt x="2384" y="0"/>
                      <a:pt x="2363" y="0"/>
                      <a:pt x="2342" y="1"/>
                    </a:cubicBezTo>
                    <a:cubicBezTo>
                      <a:pt x="864" y="113"/>
                      <a:pt x="0" y="2036"/>
                      <a:pt x="1227" y="2928"/>
                    </a:cubicBezTo>
                    <a:cubicBezTo>
                      <a:pt x="1594" y="3247"/>
                      <a:pt x="2048" y="3501"/>
                      <a:pt x="2493" y="3501"/>
                    </a:cubicBezTo>
                    <a:cubicBezTo>
                      <a:pt x="2554" y="3501"/>
                      <a:pt x="2616" y="3496"/>
                      <a:pt x="2676" y="3486"/>
                    </a:cubicBezTo>
                    <a:cubicBezTo>
                      <a:pt x="3094" y="3458"/>
                      <a:pt x="3485" y="3151"/>
                      <a:pt x="3736" y="2789"/>
                    </a:cubicBezTo>
                    <a:cubicBezTo>
                      <a:pt x="4126" y="2259"/>
                      <a:pt x="4182" y="1534"/>
                      <a:pt x="3903" y="949"/>
                    </a:cubicBezTo>
                    <a:cubicBezTo>
                      <a:pt x="3633" y="409"/>
                      <a:pt x="3049" y="0"/>
                      <a:pt x="24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31"/>
              <p:cNvSpPr/>
              <p:nvPr/>
            </p:nvSpPr>
            <p:spPr>
              <a:xfrm>
                <a:off x="7071050" y="2610050"/>
                <a:ext cx="105250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3502" extrusionOk="0">
                    <a:moveTo>
                      <a:pt x="2433" y="0"/>
                    </a:moveTo>
                    <a:cubicBezTo>
                      <a:pt x="2412" y="0"/>
                      <a:pt x="2391" y="1"/>
                      <a:pt x="2370" y="2"/>
                    </a:cubicBezTo>
                    <a:cubicBezTo>
                      <a:pt x="865" y="113"/>
                      <a:pt x="1" y="2009"/>
                      <a:pt x="1255" y="2929"/>
                    </a:cubicBezTo>
                    <a:cubicBezTo>
                      <a:pt x="1623" y="3247"/>
                      <a:pt x="2076" y="3501"/>
                      <a:pt x="2540" y="3501"/>
                    </a:cubicBezTo>
                    <a:cubicBezTo>
                      <a:pt x="2604" y="3501"/>
                      <a:pt x="2668" y="3496"/>
                      <a:pt x="2732" y="3486"/>
                    </a:cubicBezTo>
                    <a:cubicBezTo>
                      <a:pt x="3151" y="3458"/>
                      <a:pt x="3513" y="3152"/>
                      <a:pt x="3764" y="2789"/>
                    </a:cubicBezTo>
                    <a:cubicBezTo>
                      <a:pt x="4154" y="2260"/>
                      <a:pt x="4210" y="1535"/>
                      <a:pt x="3931" y="950"/>
                    </a:cubicBezTo>
                    <a:cubicBezTo>
                      <a:pt x="3661" y="410"/>
                      <a:pt x="3077" y="0"/>
                      <a:pt x="24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31"/>
              <p:cNvSpPr/>
              <p:nvPr/>
            </p:nvSpPr>
            <p:spPr>
              <a:xfrm>
                <a:off x="7012525" y="2746650"/>
                <a:ext cx="104550" cy="8752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501" extrusionOk="0">
                    <a:moveTo>
                      <a:pt x="2405" y="0"/>
                    </a:moveTo>
                    <a:cubicBezTo>
                      <a:pt x="2384" y="0"/>
                      <a:pt x="2363" y="0"/>
                      <a:pt x="2342" y="1"/>
                    </a:cubicBezTo>
                    <a:cubicBezTo>
                      <a:pt x="892" y="113"/>
                      <a:pt x="0" y="2036"/>
                      <a:pt x="1227" y="2928"/>
                    </a:cubicBezTo>
                    <a:cubicBezTo>
                      <a:pt x="1594" y="3247"/>
                      <a:pt x="2048" y="3501"/>
                      <a:pt x="2512" y="3501"/>
                    </a:cubicBezTo>
                    <a:cubicBezTo>
                      <a:pt x="2576" y="3501"/>
                      <a:pt x="2640" y="3496"/>
                      <a:pt x="2704" y="3486"/>
                    </a:cubicBezTo>
                    <a:cubicBezTo>
                      <a:pt x="3122" y="3458"/>
                      <a:pt x="3485" y="3151"/>
                      <a:pt x="3735" y="2789"/>
                    </a:cubicBezTo>
                    <a:cubicBezTo>
                      <a:pt x="4126" y="2287"/>
                      <a:pt x="4181" y="1534"/>
                      <a:pt x="3903" y="949"/>
                    </a:cubicBezTo>
                    <a:cubicBezTo>
                      <a:pt x="3633" y="409"/>
                      <a:pt x="3049" y="0"/>
                      <a:pt x="24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31"/>
              <p:cNvSpPr/>
              <p:nvPr/>
            </p:nvSpPr>
            <p:spPr>
              <a:xfrm>
                <a:off x="6555350" y="2131200"/>
                <a:ext cx="105275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3498" extrusionOk="0">
                    <a:moveTo>
                      <a:pt x="2490" y="0"/>
                    </a:moveTo>
                    <a:cubicBezTo>
                      <a:pt x="2450" y="0"/>
                      <a:pt x="2410" y="2"/>
                      <a:pt x="2370" y="5"/>
                    </a:cubicBezTo>
                    <a:cubicBezTo>
                      <a:pt x="865" y="61"/>
                      <a:pt x="1" y="1985"/>
                      <a:pt x="1255" y="2932"/>
                    </a:cubicBezTo>
                    <a:cubicBezTo>
                      <a:pt x="1637" y="3238"/>
                      <a:pt x="2112" y="3497"/>
                      <a:pt x="2595" y="3497"/>
                    </a:cubicBezTo>
                    <a:cubicBezTo>
                      <a:pt x="2641" y="3497"/>
                      <a:pt x="2687" y="3495"/>
                      <a:pt x="2733" y="3490"/>
                    </a:cubicBezTo>
                    <a:cubicBezTo>
                      <a:pt x="3151" y="3434"/>
                      <a:pt x="3513" y="3128"/>
                      <a:pt x="3764" y="2793"/>
                    </a:cubicBezTo>
                    <a:cubicBezTo>
                      <a:pt x="4154" y="2263"/>
                      <a:pt x="4210" y="1539"/>
                      <a:pt x="3931" y="925"/>
                    </a:cubicBezTo>
                    <a:cubicBezTo>
                      <a:pt x="3669" y="401"/>
                      <a:pt x="3112" y="0"/>
                      <a:pt x="24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31"/>
              <p:cNvSpPr/>
              <p:nvPr/>
            </p:nvSpPr>
            <p:spPr>
              <a:xfrm>
                <a:off x="6977675" y="2679025"/>
                <a:ext cx="62050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2048" extrusionOk="0">
                    <a:moveTo>
                      <a:pt x="1460" y="0"/>
                    </a:moveTo>
                    <a:cubicBezTo>
                      <a:pt x="1438" y="0"/>
                      <a:pt x="1416" y="1"/>
                      <a:pt x="1394" y="2"/>
                    </a:cubicBezTo>
                    <a:cubicBezTo>
                      <a:pt x="530" y="30"/>
                      <a:pt x="0" y="1173"/>
                      <a:pt x="697" y="1731"/>
                    </a:cubicBezTo>
                    <a:cubicBezTo>
                      <a:pt x="918" y="1878"/>
                      <a:pt x="1183" y="2047"/>
                      <a:pt x="1471" y="2047"/>
                    </a:cubicBezTo>
                    <a:cubicBezTo>
                      <a:pt x="1510" y="2047"/>
                      <a:pt x="1549" y="2044"/>
                      <a:pt x="1589" y="2037"/>
                    </a:cubicBezTo>
                    <a:cubicBezTo>
                      <a:pt x="1868" y="2009"/>
                      <a:pt x="2063" y="1842"/>
                      <a:pt x="2202" y="1647"/>
                    </a:cubicBezTo>
                    <a:cubicBezTo>
                      <a:pt x="2425" y="1313"/>
                      <a:pt x="2481" y="894"/>
                      <a:pt x="2314" y="560"/>
                    </a:cubicBezTo>
                    <a:cubicBezTo>
                      <a:pt x="2182" y="218"/>
                      <a:pt x="1827" y="0"/>
                      <a:pt x="14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8" name="Google Shape;328;p31"/>
            <p:cNvGrpSpPr/>
            <p:nvPr/>
          </p:nvGrpSpPr>
          <p:grpSpPr>
            <a:xfrm flipH="1">
              <a:off x="2452450" y="1339775"/>
              <a:ext cx="439050" cy="245325"/>
              <a:chOff x="6374875" y="1738975"/>
              <a:chExt cx="439050" cy="245325"/>
            </a:xfrm>
          </p:grpSpPr>
          <p:sp>
            <p:nvSpPr>
              <p:cNvPr id="329" name="Google Shape;329;p31"/>
              <p:cNvSpPr/>
              <p:nvPr/>
            </p:nvSpPr>
            <p:spPr>
              <a:xfrm>
                <a:off x="6374875" y="1738975"/>
                <a:ext cx="419550" cy="245325"/>
              </a:xfrm>
              <a:custGeom>
                <a:avLst/>
                <a:gdLst/>
                <a:ahLst/>
                <a:cxnLst/>
                <a:rect l="l" t="t" r="r" b="b"/>
                <a:pathLst>
                  <a:path w="16782" h="9813" extrusionOk="0">
                    <a:moveTo>
                      <a:pt x="5687" y="1"/>
                    </a:moveTo>
                    <a:cubicBezTo>
                      <a:pt x="5575" y="1311"/>
                      <a:pt x="2732" y="3178"/>
                      <a:pt x="0" y="3652"/>
                    </a:cubicBezTo>
                    <a:cubicBezTo>
                      <a:pt x="2314" y="3875"/>
                      <a:pt x="4711" y="6412"/>
                      <a:pt x="4990" y="8726"/>
                    </a:cubicBezTo>
                    <a:cubicBezTo>
                      <a:pt x="5574" y="8020"/>
                      <a:pt x="6433" y="7612"/>
                      <a:pt x="7328" y="7612"/>
                    </a:cubicBezTo>
                    <a:cubicBezTo>
                      <a:pt x="7459" y="7612"/>
                      <a:pt x="7590" y="7621"/>
                      <a:pt x="7722" y="7639"/>
                    </a:cubicBezTo>
                    <a:cubicBezTo>
                      <a:pt x="8725" y="7778"/>
                      <a:pt x="9701" y="8893"/>
                      <a:pt x="10091" y="9813"/>
                    </a:cubicBezTo>
                    <a:cubicBezTo>
                      <a:pt x="10649" y="9200"/>
                      <a:pt x="11513" y="8196"/>
                      <a:pt x="12237" y="7806"/>
                    </a:cubicBezTo>
                    <a:cubicBezTo>
                      <a:pt x="13006" y="7412"/>
                      <a:pt x="13937" y="7283"/>
                      <a:pt x="14855" y="7283"/>
                    </a:cubicBezTo>
                    <a:cubicBezTo>
                      <a:pt x="15303" y="7283"/>
                      <a:pt x="15747" y="7314"/>
                      <a:pt x="16168" y="7360"/>
                    </a:cubicBezTo>
                    <a:lnTo>
                      <a:pt x="16419" y="7360"/>
                    </a:lnTo>
                    <a:cubicBezTo>
                      <a:pt x="16697" y="7332"/>
                      <a:pt x="16781" y="6914"/>
                      <a:pt x="16502" y="6802"/>
                    </a:cubicBezTo>
                    <a:cubicBezTo>
                      <a:pt x="13854" y="5632"/>
                      <a:pt x="12237" y="3597"/>
                      <a:pt x="11011" y="1004"/>
                    </a:cubicBezTo>
                    <a:cubicBezTo>
                      <a:pt x="10612" y="1826"/>
                      <a:pt x="9403" y="2311"/>
                      <a:pt x="8582" y="2311"/>
                    </a:cubicBezTo>
                    <a:cubicBezTo>
                      <a:pt x="8427" y="2311"/>
                      <a:pt x="8287" y="2294"/>
                      <a:pt x="8168" y="2259"/>
                    </a:cubicBezTo>
                    <a:cubicBezTo>
                      <a:pt x="7080" y="1980"/>
                      <a:pt x="5826" y="1088"/>
                      <a:pt x="56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31"/>
              <p:cNvSpPr/>
              <p:nvPr/>
            </p:nvSpPr>
            <p:spPr>
              <a:xfrm>
                <a:off x="6484275" y="1837950"/>
                <a:ext cx="329650" cy="79450"/>
              </a:xfrm>
              <a:custGeom>
                <a:avLst/>
                <a:gdLst/>
                <a:ahLst/>
                <a:cxnLst/>
                <a:rect l="l" t="t" r="r" b="b"/>
                <a:pathLst>
                  <a:path w="13186" h="3178" fill="none" extrusionOk="0">
                    <a:moveTo>
                      <a:pt x="1" y="0"/>
                    </a:moveTo>
                    <a:cubicBezTo>
                      <a:pt x="1729" y="613"/>
                      <a:pt x="10203" y="2815"/>
                      <a:pt x="13186" y="3178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31"/>
              <p:cNvSpPr/>
              <p:nvPr/>
            </p:nvSpPr>
            <p:spPr>
              <a:xfrm>
                <a:off x="6527475" y="1826100"/>
                <a:ext cx="4255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2398" fill="none" extrusionOk="0">
                    <a:moveTo>
                      <a:pt x="1" y="2397"/>
                    </a:moveTo>
                    <a:cubicBezTo>
                      <a:pt x="558" y="2091"/>
                      <a:pt x="1116" y="1812"/>
                      <a:pt x="1701" y="1505"/>
                    </a:cubicBezTo>
                    <a:cubicBezTo>
                      <a:pt x="1255" y="1004"/>
                      <a:pt x="837" y="530"/>
                      <a:pt x="391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31"/>
              <p:cNvSpPr/>
              <p:nvPr/>
            </p:nvSpPr>
            <p:spPr>
              <a:xfrm>
                <a:off x="6667550" y="1858150"/>
                <a:ext cx="43250" cy="606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2426" fill="none" extrusionOk="0">
                    <a:moveTo>
                      <a:pt x="1" y="2426"/>
                    </a:moveTo>
                    <a:cubicBezTo>
                      <a:pt x="558" y="2091"/>
                      <a:pt x="1116" y="1812"/>
                      <a:pt x="1729" y="1506"/>
                    </a:cubicBezTo>
                    <a:cubicBezTo>
                      <a:pt x="1255" y="1032"/>
                      <a:pt x="837" y="530"/>
                      <a:pt x="391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31"/>
              <p:cNvSpPr/>
              <p:nvPr/>
            </p:nvSpPr>
            <p:spPr>
              <a:xfrm>
                <a:off x="6587425" y="1823300"/>
                <a:ext cx="52275" cy="88525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541" fill="none" extrusionOk="0">
                    <a:moveTo>
                      <a:pt x="0" y="3541"/>
                    </a:moveTo>
                    <a:cubicBezTo>
                      <a:pt x="697" y="3067"/>
                      <a:pt x="1394" y="2621"/>
                      <a:pt x="2091" y="2147"/>
                    </a:cubicBezTo>
                    <a:cubicBezTo>
                      <a:pt x="1533" y="1450"/>
                      <a:pt x="976" y="698"/>
                      <a:pt x="418" y="1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4" name="Google Shape;334;p31"/>
            <p:cNvGrpSpPr/>
            <p:nvPr/>
          </p:nvGrpSpPr>
          <p:grpSpPr>
            <a:xfrm flipH="1">
              <a:off x="1297425" y="829400"/>
              <a:ext cx="345700" cy="569375"/>
              <a:chOff x="6783925" y="1590550"/>
              <a:chExt cx="345700" cy="569375"/>
            </a:xfrm>
          </p:grpSpPr>
          <p:sp>
            <p:nvSpPr>
              <p:cNvPr id="335" name="Google Shape;335;p31"/>
              <p:cNvSpPr/>
              <p:nvPr/>
            </p:nvSpPr>
            <p:spPr>
              <a:xfrm>
                <a:off x="6783925" y="1590550"/>
                <a:ext cx="345700" cy="543825"/>
              </a:xfrm>
              <a:custGeom>
                <a:avLst/>
                <a:gdLst/>
                <a:ahLst/>
                <a:cxnLst/>
                <a:rect l="l" t="t" r="r" b="b"/>
                <a:pathLst>
                  <a:path w="13828" h="21753" extrusionOk="0">
                    <a:moveTo>
                      <a:pt x="1451" y="0"/>
                    </a:moveTo>
                    <a:lnTo>
                      <a:pt x="1451" y="0"/>
                    </a:lnTo>
                    <a:cubicBezTo>
                      <a:pt x="3151" y="2788"/>
                      <a:pt x="2315" y="7694"/>
                      <a:pt x="1" y="9952"/>
                    </a:cubicBezTo>
                    <a:cubicBezTo>
                      <a:pt x="1423" y="9980"/>
                      <a:pt x="2816" y="10816"/>
                      <a:pt x="3513" y="12070"/>
                    </a:cubicBezTo>
                    <a:cubicBezTo>
                      <a:pt x="4238" y="13325"/>
                      <a:pt x="3792" y="15360"/>
                      <a:pt x="3067" y="16614"/>
                    </a:cubicBezTo>
                    <a:cubicBezTo>
                      <a:pt x="4238" y="16698"/>
                      <a:pt x="6078" y="16809"/>
                      <a:pt x="7165" y="17339"/>
                    </a:cubicBezTo>
                    <a:cubicBezTo>
                      <a:pt x="8810" y="18091"/>
                      <a:pt x="10092" y="19847"/>
                      <a:pt x="11067" y="21325"/>
                    </a:cubicBezTo>
                    <a:cubicBezTo>
                      <a:pt x="11151" y="21436"/>
                      <a:pt x="11207" y="21548"/>
                      <a:pt x="11290" y="21604"/>
                    </a:cubicBezTo>
                    <a:cubicBezTo>
                      <a:pt x="11377" y="21707"/>
                      <a:pt x="11485" y="21752"/>
                      <a:pt x="11590" y="21752"/>
                    </a:cubicBezTo>
                    <a:cubicBezTo>
                      <a:pt x="11824" y="21752"/>
                      <a:pt x="12045" y="21530"/>
                      <a:pt x="11987" y="21241"/>
                    </a:cubicBezTo>
                    <a:cubicBezTo>
                      <a:pt x="11012" y="17339"/>
                      <a:pt x="11987" y="13743"/>
                      <a:pt x="13827" y="10147"/>
                    </a:cubicBezTo>
                    <a:lnTo>
                      <a:pt x="13827" y="10147"/>
                    </a:lnTo>
                    <a:cubicBezTo>
                      <a:pt x="13695" y="10171"/>
                      <a:pt x="13559" y="10183"/>
                      <a:pt x="13421" y="10183"/>
                    </a:cubicBezTo>
                    <a:cubicBezTo>
                      <a:pt x="11995" y="10183"/>
                      <a:pt x="10359" y="8941"/>
                      <a:pt x="9952" y="8000"/>
                    </a:cubicBezTo>
                    <a:cubicBezTo>
                      <a:pt x="9367" y="6551"/>
                      <a:pt x="9283" y="4377"/>
                      <a:pt x="10398" y="3290"/>
                    </a:cubicBezTo>
                    <a:lnTo>
                      <a:pt x="10398" y="3290"/>
                    </a:lnTo>
                    <a:cubicBezTo>
                      <a:pt x="10086" y="3494"/>
                      <a:pt x="9648" y="3590"/>
                      <a:pt x="9125" y="3590"/>
                    </a:cubicBezTo>
                    <a:cubicBezTo>
                      <a:pt x="7082" y="3590"/>
                      <a:pt x="3736" y="2131"/>
                      <a:pt x="14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31"/>
              <p:cNvSpPr/>
              <p:nvPr/>
            </p:nvSpPr>
            <p:spPr>
              <a:xfrm>
                <a:off x="6903100" y="1720175"/>
                <a:ext cx="192375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7695" h="17590" fill="none" extrusionOk="0">
                    <a:moveTo>
                      <a:pt x="1" y="0"/>
                    </a:moveTo>
                    <a:cubicBezTo>
                      <a:pt x="837" y="2453"/>
                      <a:pt x="5604" y="13854"/>
                      <a:pt x="7694" y="17589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31"/>
              <p:cNvSpPr/>
              <p:nvPr/>
            </p:nvSpPr>
            <p:spPr>
              <a:xfrm>
                <a:off x="6886375" y="1770350"/>
                <a:ext cx="76000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2760" fill="none" extrusionOk="0">
                    <a:moveTo>
                      <a:pt x="1" y="1617"/>
                    </a:moveTo>
                    <a:cubicBezTo>
                      <a:pt x="837" y="1979"/>
                      <a:pt x="1645" y="2370"/>
                      <a:pt x="2482" y="2760"/>
                    </a:cubicBezTo>
                    <a:cubicBezTo>
                      <a:pt x="2649" y="1840"/>
                      <a:pt x="2872" y="920"/>
                      <a:pt x="3039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31"/>
              <p:cNvSpPr/>
              <p:nvPr/>
            </p:nvSpPr>
            <p:spPr>
              <a:xfrm>
                <a:off x="6969300" y="1955700"/>
                <a:ext cx="760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2761" fill="none" extrusionOk="0">
                    <a:moveTo>
                      <a:pt x="1" y="1618"/>
                    </a:moveTo>
                    <a:cubicBezTo>
                      <a:pt x="837" y="2008"/>
                      <a:pt x="1645" y="2370"/>
                      <a:pt x="2482" y="2761"/>
                    </a:cubicBezTo>
                    <a:cubicBezTo>
                      <a:pt x="2649" y="1841"/>
                      <a:pt x="2844" y="921"/>
                      <a:pt x="3039" y="1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31"/>
              <p:cNvSpPr/>
              <p:nvPr/>
            </p:nvSpPr>
            <p:spPr>
              <a:xfrm>
                <a:off x="6907975" y="1835850"/>
                <a:ext cx="107350" cy="93400"/>
              </a:xfrm>
              <a:custGeom>
                <a:avLst/>
                <a:gdLst/>
                <a:ahLst/>
                <a:cxnLst/>
                <a:rect l="l" t="t" r="r" b="b"/>
                <a:pathLst>
                  <a:path w="4294" h="3736" fill="none" extrusionOk="0">
                    <a:moveTo>
                      <a:pt x="1" y="2537"/>
                    </a:moveTo>
                    <a:cubicBezTo>
                      <a:pt x="1116" y="2927"/>
                      <a:pt x="2231" y="3345"/>
                      <a:pt x="3346" y="3736"/>
                    </a:cubicBezTo>
                    <a:cubicBezTo>
                      <a:pt x="3680" y="2509"/>
                      <a:pt x="4015" y="1255"/>
                      <a:pt x="429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0" name="Google Shape;340;p31"/>
            <p:cNvGrpSpPr/>
            <p:nvPr/>
          </p:nvGrpSpPr>
          <p:grpSpPr>
            <a:xfrm flipH="1">
              <a:off x="2396200" y="704375"/>
              <a:ext cx="249525" cy="224200"/>
              <a:chOff x="5990875" y="1827475"/>
              <a:chExt cx="249525" cy="224200"/>
            </a:xfrm>
          </p:grpSpPr>
          <p:sp>
            <p:nvSpPr>
              <p:cNvPr id="341" name="Google Shape;341;p31"/>
              <p:cNvSpPr/>
              <p:nvPr/>
            </p:nvSpPr>
            <p:spPr>
              <a:xfrm>
                <a:off x="5990875" y="1827475"/>
                <a:ext cx="249525" cy="224200"/>
              </a:xfrm>
              <a:custGeom>
                <a:avLst/>
                <a:gdLst/>
                <a:ahLst/>
                <a:cxnLst/>
                <a:rect l="l" t="t" r="r" b="b"/>
                <a:pathLst>
                  <a:path w="9981" h="8968" extrusionOk="0">
                    <a:moveTo>
                      <a:pt x="4322" y="1"/>
                    </a:moveTo>
                    <a:cubicBezTo>
                      <a:pt x="3485" y="1"/>
                      <a:pt x="2900" y="224"/>
                      <a:pt x="2649" y="419"/>
                    </a:cubicBezTo>
                    <a:cubicBezTo>
                      <a:pt x="1395" y="1646"/>
                      <a:pt x="2872" y="3290"/>
                      <a:pt x="2872" y="3290"/>
                    </a:cubicBezTo>
                    <a:cubicBezTo>
                      <a:pt x="2872" y="3290"/>
                      <a:pt x="2339" y="3204"/>
                      <a:pt x="1769" y="3204"/>
                    </a:cubicBezTo>
                    <a:cubicBezTo>
                      <a:pt x="1313" y="3204"/>
                      <a:pt x="834" y="3259"/>
                      <a:pt x="586" y="3457"/>
                    </a:cubicBezTo>
                    <a:cubicBezTo>
                      <a:pt x="140" y="3848"/>
                      <a:pt x="1" y="4517"/>
                      <a:pt x="29" y="5102"/>
                    </a:cubicBezTo>
                    <a:cubicBezTo>
                      <a:pt x="112" y="5938"/>
                      <a:pt x="447" y="6886"/>
                      <a:pt x="1227" y="7221"/>
                    </a:cubicBezTo>
                    <a:cubicBezTo>
                      <a:pt x="1464" y="7331"/>
                      <a:pt x="1711" y="7377"/>
                      <a:pt x="1964" y="7377"/>
                    </a:cubicBezTo>
                    <a:cubicBezTo>
                      <a:pt x="2604" y="7377"/>
                      <a:pt x="3276" y="7082"/>
                      <a:pt x="3876" y="6802"/>
                    </a:cubicBezTo>
                    <a:lnTo>
                      <a:pt x="3876" y="6802"/>
                    </a:lnTo>
                    <a:cubicBezTo>
                      <a:pt x="3792" y="7722"/>
                      <a:pt x="4433" y="8586"/>
                      <a:pt x="5269" y="8865"/>
                    </a:cubicBezTo>
                    <a:cubicBezTo>
                      <a:pt x="5476" y="8934"/>
                      <a:pt x="5692" y="8967"/>
                      <a:pt x="5909" y="8967"/>
                    </a:cubicBezTo>
                    <a:cubicBezTo>
                      <a:pt x="6572" y="8967"/>
                      <a:pt x="7240" y="8658"/>
                      <a:pt x="7639" y="8113"/>
                    </a:cubicBezTo>
                    <a:cubicBezTo>
                      <a:pt x="8168" y="7360"/>
                      <a:pt x="8168" y="6329"/>
                      <a:pt x="7667" y="5576"/>
                    </a:cubicBezTo>
                    <a:cubicBezTo>
                      <a:pt x="8614" y="5520"/>
                      <a:pt x="9701" y="5102"/>
                      <a:pt x="9897" y="4182"/>
                    </a:cubicBezTo>
                    <a:cubicBezTo>
                      <a:pt x="9980" y="3848"/>
                      <a:pt x="9897" y="3485"/>
                      <a:pt x="9757" y="3179"/>
                    </a:cubicBezTo>
                    <a:cubicBezTo>
                      <a:pt x="9451" y="2398"/>
                      <a:pt x="8670" y="1785"/>
                      <a:pt x="7834" y="1646"/>
                    </a:cubicBezTo>
                    <a:cubicBezTo>
                      <a:pt x="7724" y="1627"/>
                      <a:pt x="7621" y="1619"/>
                      <a:pt x="7523" y="1619"/>
                    </a:cubicBezTo>
                    <a:cubicBezTo>
                      <a:pt x="6877" y="1619"/>
                      <a:pt x="6471" y="1998"/>
                      <a:pt x="5938" y="2482"/>
                    </a:cubicBezTo>
                    <a:cubicBezTo>
                      <a:pt x="6245" y="1395"/>
                      <a:pt x="5437" y="1"/>
                      <a:pt x="4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31"/>
              <p:cNvSpPr/>
              <p:nvPr/>
            </p:nvSpPr>
            <p:spPr>
              <a:xfrm>
                <a:off x="6084975" y="1913750"/>
                <a:ext cx="55875" cy="51725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2069" extrusionOk="0">
                    <a:moveTo>
                      <a:pt x="1079" y="1"/>
                    </a:moveTo>
                    <a:cubicBezTo>
                      <a:pt x="849" y="1"/>
                      <a:pt x="615" y="72"/>
                      <a:pt x="418" y="229"/>
                    </a:cubicBezTo>
                    <a:cubicBezTo>
                      <a:pt x="112" y="480"/>
                      <a:pt x="0" y="926"/>
                      <a:pt x="112" y="1261"/>
                    </a:cubicBezTo>
                    <a:cubicBezTo>
                      <a:pt x="223" y="1651"/>
                      <a:pt x="558" y="1930"/>
                      <a:pt x="948" y="2041"/>
                    </a:cubicBezTo>
                    <a:cubicBezTo>
                      <a:pt x="1027" y="2059"/>
                      <a:pt x="1109" y="2068"/>
                      <a:pt x="1192" y="2068"/>
                    </a:cubicBezTo>
                    <a:cubicBezTo>
                      <a:pt x="1370" y="2068"/>
                      <a:pt x="1548" y="2025"/>
                      <a:pt x="1700" y="1930"/>
                    </a:cubicBezTo>
                    <a:cubicBezTo>
                      <a:pt x="1979" y="1763"/>
                      <a:pt x="2091" y="1400"/>
                      <a:pt x="2174" y="1094"/>
                    </a:cubicBezTo>
                    <a:cubicBezTo>
                      <a:pt x="2234" y="454"/>
                      <a:pt x="1664" y="1"/>
                      <a:pt x="10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3" name="Google Shape;343;p31"/>
            <p:cNvGrpSpPr/>
            <p:nvPr/>
          </p:nvGrpSpPr>
          <p:grpSpPr>
            <a:xfrm flipH="1">
              <a:off x="843950" y="1480600"/>
              <a:ext cx="117100" cy="104500"/>
              <a:chOff x="6884975" y="2164075"/>
              <a:chExt cx="117100" cy="104500"/>
            </a:xfrm>
          </p:grpSpPr>
          <p:sp>
            <p:nvSpPr>
              <p:cNvPr id="344" name="Google Shape;344;p31"/>
              <p:cNvSpPr/>
              <p:nvPr/>
            </p:nvSpPr>
            <p:spPr>
              <a:xfrm>
                <a:off x="6884975" y="2164075"/>
                <a:ext cx="117100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4180" extrusionOk="0">
                    <a:moveTo>
                      <a:pt x="2008" y="1"/>
                    </a:moveTo>
                    <a:cubicBezTo>
                      <a:pt x="1618" y="1"/>
                      <a:pt x="1339" y="84"/>
                      <a:pt x="1255" y="168"/>
                    </a:cubicBezTo>
                    <a:cubicBezTo>
                      <a:pt x="642" y="725"/>
                      <a:pt x="1283" y="1506"/>
                      <a:pt x="1283" y="1506"/>
                    </a:cubicBezTo>
                    <a:cubicBezTo>
                      <a:pt x="1283" y="1506"/>
                      <a:pt x="1003" y="1458"/>
                      <a:pt x="722" y="1458"/>
                    </a:cubicBezTo>
                    <a:cubicBezTo>
                      <a:pt x="525" y="1458"/>
                      <a:pt x="327" y="1481"/>
                      <a:pt x="224" y="1562"/>
                    </a:cubicBezTo>
                    <a:cubicBezTo>
                      <a:pt x="29" y="1757"/>
                      <a:pt x="1" y="2063"/>
                      <a:pt x="1" y="2342"/>
                    </a:cubicBezTo>
                    <a:cubicBezTo>
                      <a:pt x="29" y="2760"/>
                      <a:pt x="196" y="3178"/>
                      <a:pt x="558" y="3346"/>
                    </a:cubicBezTo>
                    <a:cubicBezTo>
                      <a:pt x="671" y="3391"/>
                      <a:pt x="786" y="3410"/>
                      <a:pt x="902" y="3410"/>
                    </a:cubicBezTo>
                    <a:cubicBezTo>
                      <a:pt x="1213" y="3410"/>
                      <a:pt x="1528" y="3273"/>
                      <a:pt x="1813" y="3151"/>
                    </a:cubicBezTo>
                    <a:cubicBezTo>
                      <a:pt x="1813" y="3569"/>
                      <a:pt x="2092" y="3987"/>
                      <a:pt x="2454" y="4126"/>
                    </a:cubicBezTo>
                    <a:cubicBezTo>
                      <a:pt x="2561" y="4162"/>
                      <a:pt x="2672" y="4179"/>
                      <a:pt x="2782" y="4179"/>
                    </a:cubicBezTo>
                    <a:cubicBezTo>
                      <a:pt x="3099" y="4179"/>
                      <a:pt x="3403" y="4033"/>
                      <a:pt x="3569" y="3764"/>
                    </a:cubicBezTo>
                    <a:cubicBezTo>
                      <a:pt x="3820" y="3429"/>
                      <a:pt x="3848" y="2928"/>
                      <a:pt x="3625" y="2593"/>
                    </a:cubicBezTo>
                    <a:cubicBezTo>
                      <a:pt x="4071" y="2537"/>
                      <a:pt x="4545" y="2342"/>
                      <a:pt x="4656" y="1924"/>
                    </a:cubicBezTo>
                    <a:cubicBezTo>
                      <a:pt x="4684" y="1785"/>
                      <a:pt x="4656" y="1617"/>
                      <a:pt x="4600" y="1478"/>
                    </a:cubicBezTo>
                    <a:cubicBezTo>
                      <a:pt x="4405" y="1116"/>
                      <a:pt x="4071" y="837"/>
                      <a:pt x="3680" y="781"/>
                    </a:cubicBezTo>
                    <a:cubicBezTo>
                      <a:pt x="3607" y="766"/>
                      <a:pt x="3542" y="760"/>
                      <a:pt x="3482" y="760"/>
                    </a:cubicBezTo>
                    <a:cubicBezTo>
                      <a:pt x="3199" y="760"/>
                      <a:pt x="3041" y="914"/>
                      <a:pt x="2788" y="1144"/>
                    </a:cubicBezTo>
                    <a:cubicBezTo>
                      <a:pt x="2928" y="670"/>
                      <a:pt x="2538" y="1"/>
                      <a:pt x="20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31"/>
              <p:cNvSpPr/>
              <p:nvPr/>
            </p:nvSpPr>
            <p:spPr>
              <a:xfrm>
                <a:off x="6928200" y="2203375"/>
                <a:ext cx="271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955" extrusionOk="0">
                    <a:moveTo>
                      <a:pt x="535" y="0"/>
                    </a:moveTo>
                    <a:cubicBezTo>
                      <a:pt x="426" y="0"/>
                      <a:pt x="316" y="31"/>
                      <a:pt x="223" y="101"/>
                    </a:cubicBezTo>
                    <a:cubicBezTo>
                      <a:pt x="84" y="213"/>
                      <a:pt x="0" y="408"/>
                      <a:pt x="84" y="603"/>
                    </a:cubicBezTo>
                    <a:cubicBezTo>
                      <a:pt x="140" y="770"/>
                      <a:pt x="279" y="910"/>
                      <a:pt x="446" y="937"/>
                    </a:cubicBezTo>
                    <a:cubicBezTo>
                      <a:pt x="487" y="948"/>
                      <a:pt x="532" y="954"/>
                      <a:pt x="577" y="954"/>
                    </a:cubicBezTo>
                    <a:cubicBezTo>
                      <a:pt x="656" y="954"/>
                      <a:pt x="738" y="935"/>
                      <a:pt x="809" y="882"/>
                    </a:cubicBezTo>
                    <a:cubicBezTo>
                      <a:pt x="948" y="770"/>
                      <a:pt x="976" y="631"/>
                      <a:pt x="1004" y="491"/>
                    </a:cubicBezTo>
                    <a:cubicBezTo>
                      <a:pt x="1084" y="210"/>
                      <a:pt x="816" y="0"/>
                      <a:pt x="5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6" name="Google Shape;346;p31"/>
            <p:cNvSpPr/>
            <p:nvPr/>
          </p:nvSpPr>
          <p:spPr>
            <a:xfrm flipH="1">
              <a:off x="2776000" y="665425"/>
              <a:ext cx="131050" cy="112150"/>
            </a:xfrm>
            <a:custGeom>
              <a:avLst/>
              <a:gdLst/>
              <a:ahLst/>
              <a:cxnLst/>
              <a:rect l="l" t="t" r="r" b="b"/>
              <a:pathLst>
                <a:path w="5242" h="4486" extrusionOk="0">
                  <a:moveTo>
                    <a:pt x="2751" y="1"/>
                  </a:moveTo>
                  <a:cubicBezTo>
                    <a:pt x="1940" y="1"/>
                    <a:pt x="1110" y="308"/>
                    <a:pt x="586" y="946"/>
                  </a:cubicBezTo>
                  <a:cubicBezTo>
                    <a:pt x="1" y="1615"/>
                    <a:pt x="1" y="2618"/>
                    <a:pt x="502" y="3343"/>
                  </a:cubicBezTo>
                  <a:cubicBezTo>
                    <a:pt x="976" y="4096"/>
                    <a:pt x="1952" y="4486"/>
                    <a:pt x="2928" y="4486"/>
                  </a:cubicBezTo>
                  <a:cubicBezTo>
                    <a:pt x="3569" y="4486"/>
                    <a:pt x="4210" y="4291"/>
                    <a:pt x="4628" y="3873"/>
                  </a:cubicBezTo>
                  <a:cubicBezTo>
                    <a:pt x="5158" y="3343"/>
                    <a:pt x="5241" y="2562"/>
                    <a:pt x="5158" y="1866"/>
                  </a:cubicBezTo>
                  <a:cubicBezTo>
                    <a:pt x="5059" y="645"/>
                    <a:pt x="3926" y="1"/>
                    <a:pt x="27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1"/>
            <p:cNvSpPr/>
            <p:nvPr/>
          </p:nvSpPr>
          <p:spPr>
            <a:xfrm flipH="1">
              <a:off x="3109025" y="810100"/>
              <a:ext cx="111625" cy="85250"/>
            </a:xfrm>
            <a:custGeom>
              <a:avLst/>
              <a:gdLst/>
              <a:ahLst/>
              <a:cxnLst/>
              <a:rect l="l" t="t" r="r" b="b"/>
              <a:pathLst>
                <a:path w="4465" h="3410" extrusionOk="0">
                  <a:moveTo>
                    <a:pt x="2406" y="0"/>
                  </a:moveTo>
                  <a:cubicBezTo>
                    <a:pt x="2039" y="0"/>
                    <a:pt x="1603" y="78"/>
                    <a:pt x="1088" y="260"/>
                  </a:cubicBezTo>
                  <a:cubicBezTo>
                    <a:pt x="391" y="483"/>
                    <a:pt x="1" y="1932"/>
                    <a:pt x="391" y="2518"/>
                  </a:cubicBezTo>
                  <a:cubicBezTo>
                    <a:pt x="781" y="3075"/>
                    <a:pt x="1534" y="3410"/>
                    <a:pt x="2259" y="3410"/>
                  </a:cubicBezTo>
                  <a:cubicBezTo>
                    <a:pt x="2760" y="3410"/>
                    <a:pt x="3708" y="3131"/>
                    <a:pt x="4043" y="2824"/>
                  </a:cubicBezTo>
                  <a:cubicBezTo>
                    <a:pt x="4374" y="2446"/>
                    <a:pt x="4464" y="0"/>
                    <a:pt x="24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8" name="Google Shape;348;p31"/>
            <p:cNvGrpSpPr/>
            <p:nvPr/>
          </p:nvGrpSpPr>
          <p:grpSpPr>
            <a:xfrm flipH="1">
              <a:off x="2467800" y="2057400"/>
              <a:ext cx="202825" cy="248575"/>
              <a:chOff x="6791600" y="2936225"/>
              <a:chExt cx="202825" cy="248575"/>
            </a:xfrm>
          </p:grpSpPr>
          <p:sp>
            <p:nvSpPr>
              <p:cNvPr id="349" name="Google Shape;349;p31"/>
              <p:cNvSpPr/>
              <p:nvPr/>
            </p:nvSpPr>
            <p:spPr>
              <a:xfrm>
                <a:off x="6802750" y="2993650"/>
                <a:ext cx="167975" cy="191150"/>
              </a:xfrm>
              <a:custGeom>
                <a:avLst/>
                <a:gdLst/>
                <a:ahLst/>
                <a:cxnLst/>
                <a:rect l="l" t="t" r="r" b="b"/>
                <a:pathLst>
                  <a:path w="6719" h="7646" extrusionOk="0">
                    <a:moveTo>
                      <a:pt x="2556" y="0"/>
                    </a:moveTo>
                    <a:cubicBezTo>
                      <a:pt x="2088" y="0"/>
                      <a:pt x="1646" y="147"/>
                      <a:pt x="1283" y="547"/>
                    </a:cubicBezTo>
                    <a:cubicBezTo>
                      <a:pt x="391" y="1522"/>
                      <a:pt x="84" y="3362"/>
                      <a:pt x="28" y="4616"/>
                    </a:cubicBezTo>
                    <a:cubicBezTo>
                      <a:pt x="1" y="5648"/>
                      <a:pt x="391" y="6568"/>
                      <a:pt x="1255" y="7125"/>
                    </a:cubicBezTo>
                    <a:cubicBezTo>
                      <a:pt x="1727" y="7420"/>
                      <a:pt x="2420" y="7645"/>
                      <a:pt x="3032" y="7645"/>
                    </a:cubicBezTo>
                    <a:cubicBezTo>
                      <a:pt x="3288" y="7645"/>
                      <a:pt x="3530" y="7606"/>
                      <a:pt x="3736" y="7515"/>
                    </a:cubicBezTo>
                    <a:cubicBezTo>
                      <a:pt x="5185" y="6930"/>
                      <a:pt x="6161" y="4895"/>
                      <a:pt x="6440" y="4170"/>
                    </a:cubicBezTo>
                    <a:cubicBezTo>
                      <a:pt x="6719" y="3446"/>
                      <a:pt x="6719" y="2609"/>
                      <a:pt x="6356" y="1940"/>
                    </a:cubicBezTo>
                    <a:cubicBezTo>
                      <a:pt x="5938" y="1244"/>
                      <a:pt x="5130" y="853"/>
                      <a:pt x="4405" y="519"/>
                    </a:cubicBezTo>
                    <a:cubicBezTo>
                      <a:pt x="3821" y="251"/>
                      <a:pt x="3166" y="0"/>
                      <a:pt x="25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31"/>
              <p:cNvSpPr/>
              <p:nvPr/>
            </p:nvSpPr>
            <p:spPr>
              <a:xfrm>
                <a:off x="6818775" y="3017050"/>
                <a:ext cx="24425" cy="133150"/>
              </a:xfrm>
              <a:custGeom>
                <a:avLst/>
                <a:gdLst/>
                <a:ahLst/>
                <a:cxnLst/>
                <a:rect l="l" t="t" r="r" b="b"/>
                <a:pathLst>
                  <a:path w="977" h="5326" fill="none" extrusionOk="0">
                    <a:moveTo>
                      <a:pt x="976" y="1"/>
                    </a:moveTo>
                    <a:cubicBezTo>
                      <a:pt x="586" y="726"/>
                      <a:pt x="224" y="1869"/>
                      <a:pt x="140" y="2705"/>
                    </a:cubicBezTo>
                    <a:cubicBezTo>
                      <a:pt x="1" y="3680"/>
                      <a:pt x="57" y="4461"/>
                      <a:pt x="558" y="5325"/>
                    </a:cubicBezTo>
                  </a:path>
                </a:pathLst>
              </a:custGeom>
              <a:noFill/>
              <a:ln w="4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31"/>
              <p:cNvSpPr/>
              <p:nvPr/>
            </p:nvSpPr>
            <p:spPr>
              <a:xfrm>
                <a:off x="6841075" y="3070725"/>
                <a:ext cx="4200" cy="397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590" fill="none" extrusionOk="0">
                    <a:moveTo>
                      <a:pt x="168" y="0"/>
                    </a:moveTo>
                    <a:cubicBezTo>
                      <a:pt x="29" y="530"/>
                      <a:pt x="1" y="1060"/>
                      <a:pt x="84" y="1589"/>
                    </a:cubicBezTo>
                  </a:path>
                </a:pathLst>
              </a:custGeom>
              <a:noFill/>
              <a:ln w="4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31"/>
              <p:cNvSpPr/>
              <p:nvPr/>
            </p:nvSpPr>
            <p:spPr>
              <a:xfrm>
                <a:off x="6905900" y="3095100"/>
                <a:ext cx="29975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2204" fill="none" extrusionOk="0">
                    <a:moveTo>
                      <a:pt x="1199" y="1"/>
                    </a:moveTo>
                    <a:cubicBezTo>
                      <a:pt x="1004" y="809"/>
                      <a:pt x="586" y="1590"/>
                      <a:pt x="0" y="2203"/>
                    </a:cubicBezTo>
                  </a:path>
                </a:pathLst>
              </a:custGeom>
              <a:noFill/>
              <a:ln w="4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31"/>
              <p:cNvSpPr/>
              <p:nvPr/>
            </p:nvSpPr>
            <p:spPr>
              <a:xfrm>
                <a:off x="6855725" y="3132050"/>
                <a:ext cx="39750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1590" h="1645" fill="none" extrusionOk="0">
                    <a:moveTo>
                      <a:pt x="1589" y="0"/>
                    </a:moveTo>
                    <a:cubicBezTo>
                      <a:pt x="1255" y="697"/>
                      <a:pt x="697" y="1283"/>
                      <a:pt x="0" y="1645"/>
                    </a:cubicBezTo>
                  </a:path>
                </a:pathLst>
              </a:custGeom>
              <a:noFill/>
              <a:ln w="4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31"/>
              <p:cNvSpPr/>
              <p:nvPr/>
            </p:nvSpPr>
            <p:spPr>
              <a:xfrm>
                <a:off x="6904500" y="3053300"/>
                <a:ext cx="12575" cy="33475"/>
              </a:xfrm>
              <a:custGeom>
                <a:avLst/>
                <a:gdLst/>
                <a:ahLst/>
                <a:cxnLst/>
                <a:rect l="l" t="t" r="r" b="b"/>
                <a:pathLst>
                  <a:path w="503" h="1339" fill="none" extrusionOk="0">
                    <a:moveTo>
                      <a:pt x="502" y="0"/>
                    </a:moveTo>
                    <a:cubicBezTo>
                      <a:pt x="391" y="474"/>
                      <a:pt x="223" y="920"/>
                      <a:pt x="0" y="1338"/>
                    </a:cubicBezTo>
                  </a:path>
                </a:pathLst>
              </a:custGeom>
              <a:solidFill>
                <a:schemeClr val="accent2"/>
              </a:solidFill>
              <a:ln w="4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31"/>
              <p:cNvSpPr/>
              <p:nvPr/>
            </p:nvSpPr>
            <p:spPr>
              <a:xfrm>
                <a:off x="6791600" y="2965425"/>
                <a:ext cx="202825" cy="109550"/>
              </a:xfrm>
              <a:custGeom>
                <a:avLst/>
                <a:gdLst/>
                <a:ahLst/>
                <a:cxnLst/>
                <a:rect l="l" t="t" r="r" b="b"/>
                <a:pathLst>
                  <a:path w="8113" h="4382" extrusionOk="0">
                    <a:moveTo>
                      <a:pt x="3200" y="0"/>
                    </a:moveTo>
                    <a:cubicBezTo>
                      <a:pt x="3154" y="0"/>
                      <a:pt x="3109" y="1"/>
                      <a:pt x="3067" y="3"/>
                    </a:cubicBezTo>
                    <a:cubicBezTo>
                      <a:pt x="1" y="143"/>
                      <a:pt x="391" y="2205"/>
                      <a:pt x="3095" y="3181"/>
                    </a:cubicBezTo>
                    <a:cubicBezTo>
                      <a:pt x="4015" y="3488"/>
                      <a:pt x="4935" y="3850"/>
                      <a:pt x="5854" y="4157"/>
                    </a:cubicBezTo>
                    <a:cubicBezTo>
                      <a:pt x="6192" y="4269"/>
                      <a:pt x="6577" y="4382"/>
                      <a:pt x="6938" y="4382"/>
                    </a:cubicBezTo>
                    <a:cubicBezTo>
                      <a:pt x="7202" y="4382"/>
                      <a:pt x="7454" y="4322"/>
                      <a:pt x="7666" y="4157"/>
                    </a:cubicBezTo>
                    <a:cubicBezTo>
                      <a:pt x="7973" y="3878"/>
                      <a:pt x="8112" y="3404"/>
                      <a:pt x="8057" y="3014"/>
                    </a:cubicBezTo>
                    <a:cubicBezTo>
                      <a:pt x="8001" y="2623"/>
                      <a:pt x="7778" y="2233"/>
                      <a:pt x="7527" y="1899"/>
                    </a:cubicBezTo>
                    <a:cubicBezTo>
                      <a:pt x="6641" y="691"/>
                      <a:pt x="4386" y="0"/>
                      <a:pt x="3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31"/>
              <p:cNvSpPr/>
              <p:nvPr/>
            </p:nvSpPr>
            <p:spPr>
              <a:xfrm>
                <a:off x="6814600" y="2965500"/>
                <a:ext cx="177025" cy="107325"/>
              </a:xfrm>
              <a:custGeom>
                <a:avLst/>
                <a:gdLst/>
                <a:ahLst/>
                <a:cxnLst/>
                <a:rect l="l" t="t" r="r" b="b"/>
                <a:pathLst>
                  <a:path w="7081" h="4293" extrusionOk="0">
                    <a:moveTo>
                      <a:pt x="4572" y="864"/>
                    </a:moveTo>
                    <a:cubicBezTo>
                      <a:pt x="4656" y="1059"/>
                      <a:pt x="4684" y="1227"/>
                      <a:pt x="4711" y="1394"/>
                    </a:cubicBezTo>
                    <a:cubicBezTo>
                      <a:pt x="4488" y="1561"/>
                      <a:pt x="4265" y="1756"/>
                      <a:pt x="4070" y="1924"/>
                    </a:cubicBezTo>
                    <a:cubicBezTo>
                      <a:pt x="4015" y="1701"/>
                      <a:pt x="3959" y="1505"/>
                      <a:pt x="3931" y="1282"/>
                    </a:cubicBezTo>
                    <a:cubicBezTo>
                      <a:pt x="4126" y="1143"/>
                      <a:pt x="4377" y="1004"/>
                      <a:pt x="4572" y="864"/>
                    </a:cubicBezTo>
                    <a:close/>
                    <a:moveTo>
                      <a:pt x="1060" y="558"/>
                    </a:moveTo>
                    <a:cubicBezTo>
                      <a:pt x="1171" y="836"/>
                      <a:pt x="1283" y="1087"/>
                      <a:pt x="1366" y="1366"/>
                    </a:cubicBezTo>
                    <a:cubicBezTo>
                      <a:pt x="1088" y="1561"/>
                      <a:pt x="865" y="1812"/>
                      <a:pt x="614" y="2063"/>
                    </a:cubicBezTo>
                    <a:cubicBezTo>
                      <a:pt x="530" y="1756"/>
                      <a:pt x="474" y="1478"/>
                      <a:pt x="391" y="1199"/>
                    </a:cubicBezTo>
                    <a:cubicBezTo>
                      <a:pt x="614" y="976"/>
                      <a:pt x="865" y="725"/>
                      <a:pt x="1060" y="558"/>
                    </a:cubicBezTo>
                    <a:close/>
                    <a:moveTo>
                      <a:pt x="2314" y="809"/>
                    </a:moveTo>
                    <a:cubicBezTo>
                      <a:pt x="2454" y="1199"/>
                      <a:pt x="2593" y="1561"/>
                      <a:pt x="2704" y="1951"/>
                    </a:cubicBezTo>
                    <a:cubicBezTo>
                      <a:pt x="2454" y="2119"/>
                      <a:pt x="2203" y="2342"/>
                      <a:pt x="1980" y="2537"/>
                    </a:cubicBezTo>
                    <a:lnTo>
                      <a:pt x="1562" y="1394"/>
                    </a:lnTo>
                    <a:cubicBezTo>
                      <a:pt x="1785" y="1199"/>
                      <a:pt x="2035" y="976"/>
                      <a:pt x="2314" y="809"/>
                    </a:cubicBezTo>
                    <a:close/>
                    <a:moveTo>
                      <a:pt x="3736" y="1366"/>
                    </a:moveTo>
                    <a:cubicBezTo>
                      <a:pt x="3819" y="1561"/>
                      <a:pt x="3847" y="1784"/>
                      <a:pt x="3875" y="1979"/>
                    </a:cubicBezTo>
                    <a:cubicBezTo>
                      <a:pt x="3652" y="2230"/>
                      <a:pt x="3318" y="2509"/>
                      <a:pt x="3039" y="2760"/>
                    </a:cubicBezTo>
                    <a:cubicBezTo>
                      <a:pt x="2983" y="2509"/>
                      <a:pt x="2900" y="2258"/>
                      <a:pt x="2844" y="1979"/>
                    </a:cubicBezTo>
                    <a:cubicBezTo>
                      <a:pt x="3150" y="1784"/>
                      <a:pt x="3429" y="1561"/>
                      <a:pt x="3736" y="1366"/>
                    </a:cubicBezTo>
                    <a:close/>
                    <a:moveTo>
                      <a:pt x="4767" y="1533"/>
                    </a:moveTo>
                    <a:lnTo>
                      <a:pt x="4962" y="2481"/>
                    </a:lnTo>
                    <a:cubicBezTo>
                      <a:pt x="4711" y="2676"/>
                      <a:pt x="4488" y="2899"/>
                      <a:pt x="4265" y="3094"/>
                    </a:cubicBezTo>
                    <a:cubicBezTo>
                      <a:pt x="4238" y="2760"/>
                      <a:pt x="4154" y="2397"/>
                      <a:pt x="4098" y="2063"/>
                    </a:cubicBezTo>
                    <a:cubicBezTo>
                      <a:pt x="4293" y="1896"/>
                      <a:pt x="4544" y="1701"/>
                      <a:pt x="4767" y="1533"/>
                    </a:cubicBezTo>
                    <a:close/>
                    <a:moveTo>
                      <a:pt x="6105" y="1784"/>
                    </a:moveTo>
                    <a:cubicBezTo>
                      <a:pt x="6217" y="2119"/>
                      <a:pt x="6300" y="2481"/>
                      <a:pt x="6328" y="2816"/>
                    </a:cubicBezTo>
                    <a:cubicBezTo>
                      <a:pt x="5966" y="3094"/>
                      <a:pt x="5603" y="3373"/>
                      <a:pt x="5241" y="3735"/>
                    </a:cubicBezTo>
                    <a:cubicBezTo>
                      <a:pt x="5213" y="3345"/>
                      <a:pt x="5185" y="2927"/>
                      <a:pt x="5102" y="2537"/>
                    </a:cubicBezTo>
                    <a:cubicBezTo>
                      <a:pt x="5408" y="2258"/>
                      <a:pt x="5771" y="2035"/>
                      <a:pt x="6105" y="1784"/>
                    </a:cubicBezTo>
                    <a:close/>
                    <a:moveTo>
                      <a:pt x="1812" y="0"/>
                    </a:moveTo>
                    <a:cubicBezTo>
                      <a:pt x="1729" y="0"/>
                      <a:pt x="1617" y="28"/>
                      <a:pt x="1506" y="28"/>
                    </a:cubicBezTo>
                    <a:cubicBezTo>
                      <a:pt x="1366" y="112"/>
                      <a:pt x="1255" y="223"/>
                      <a:pt x="1171" y="307"/>
                    </a:cubicBezTo>
                    <a:cubicBezTo>
                      <a:pt x="1116" y="251"/>
                      <a:pt x="1116" y="223"/>
                      <a:pt x="1088" y="140"/>
                    </a:cubicBezTo>
                    <a:cubicBezTo>
                      <a:pt x="1060" y="140"/>
                      <a:pt x="976" y="167"/>
                      <a:pt x="948" y="167"/>
                    </a:cubicBezTo>
                    <a:cubicBezTo>
                      <a:pt x="976" y="251"/>
                      <a:pt x="1032" y="307"/>
                      <a:pt x="1032" y="390"/>
                    </a:cubicBezTo>
                    <a:cubicBezTo>
                      <a:pt x="781" y="558"/>
                      <a:pt x="558" y="753"/>
                      <a:pt x="363" y="1004"/>
                    </a:cubicBezTo>
                    <a:lnTo>
                      <a:pt x="251" y="586"/>
                    </a:lnTo>
                    <a:cubicBezTo>
                      <a:pt x="224" y="641"/>
                      <a:pt x="196" y="669"/>
                      <a:pt x="140" y="725"/>
                    </a:cubicBezTo>
                    <a:lnTo>
                      <a:pt x="251" y="1143"/>
                    </a:lnTo>
                    <a:cubicBezTo>
                      <a:pt x="196" y="1255"/>
                      <a:pt x="84" y="1338"/>
                      <a:pt x="0" y="1422"/>
                    </a:cubicBezTo>
                    <a:cubicBezTo>
                      <a:pt x="0" y="1478"/>
                      <a:pt x="56" y="1533"/>
                      <a:pt x="56" y="1617"/>
                    </a:cubicBezTo>
                    <a:cubicBezTo>
                      <a:pt x="112" y="1505"/>
                      <a:pt x="224" y="1422"/>
                      <a:pt x="279" y="1338"/>
                    </a:cubicBezTo>
                    <a:cubicBezTo>
                      <a:pt x="363" y="1617"/>
                      <a:pt x="419" y="1924"/>
                      <a:pt x="502" y="2202"/>
                    </a:cubicBezTo>
                    <a:cubicBezTo>
                      <a:pt x="558" y="2258"/>
                      <a:pt x="642" y="2314"/>
                      <a:pt x="697" y="2370"/>
                    </a:cubicBezTo>
                    <a:cubicBezTo>
                      <a:pt x="697" y="2342"/>
                      <a:pt x="670" y="2258"/>
                      <a:pt x="670" y="2230"/>
                    </a:cubicBezTo>
                    <a:cubicBezTo>
                      <a:pt x="920" y="1979"/>
                      <a:pt x="1199" y="1701"/>
                      <a:pt x="1450" y="1505"/>
                    </a:cubicBezTo>
                    <a:lnTo>
                      <a:pt x="1868" y="2648"/>
                    </a:lnTo>
                    <a:cubicBezTo>
                      <a:pt x="1757" y="2760"/>
                      <a:pt x="1645" y="2816"/>
                      <a:pt x="1562" y="2927"/>
                    </a:cubicBezTo>
                    <a:cubicBezTo>
                      <a:pt x="1589" y="2955"/>
                      <a:pt x="1645" y="2955"/>
                      <a:pt x="1701" y="3011"/>
                    </a:cubicBezTo>
                    <a:cubicBezTo>
                      <a:pt x="1757" y="2927"/>
                      <a:pt x="1840" y="2871"/>
                      <a:pt x="1924" y="2788"/>
                    </a:cubicBezTo>
                    <a:cubicBezTo>
                      <a:pt x="1980" y="2871"/>
                      <a:pt x="1980" y="2899"/>
                      <a:pt x="2008" y="2955"/>
                    </a:cubicBezTo>
                    <a:cubicBezTo>
                      <a:pt x="2035" y="3039"/>
                      <a:pt x="2035" y="3066"/>
                      <a:pt x="2063" y="3150"/>
                    </a:cubicBezTo>
                    <a:cubicBezTo>
                      <a:pt x="2119" y="3150"/>
                      <a:pt x="2175" y="3178"/>
                      <a:pt x="2203" y="3178"/>
                    </a:cubicBezTo>
                    <a:lnTo>
                      <a:pt x="2258" y="3178"/>
                    </a:lnTo>
                    <a:cubicBezTo>
                      <a:pt x="2203" y="3066"/>
                      <a:pt x="2175" y="3011"/>
                      <a:pt x="2147" y="2899"/>
                    </a:cubicBezTo>
                    <a:cubicBezTo>
                      <a:pt x="2119" y="2816"/>
                      <a:pt x="2119" y="2760"/>
                      <a:pt x="2063" y="2676"/>
                    </a:cubicBezTo>
                    <a:cubicBezTo>
                      <a:pt x="2314" y="2481"/>
                      <a:pt x="2565" y="2314"/>
                      <a:pt x="2816" y="2091"/>
                    </a:cubicBezTo>
                    <a:cubicBezTo>
                      <a:pt x="2872" y="2342"/>
                      <a:pt x="2955" y="2620"/>
                      <a:pt x="3011" y="2871"/>
                    </a:cubicBezTo>
                    <a:lnTo>
                      <a:pt x="2593" y="3289"/>
                    </a:lnTo>
                    <a:cubicBezTo>
                      <a:pt x="2621" y="3289"/>
                      <a:pt x="2704" y="3317"/>
                      <a:pt x="2732" y="3317"/>
                    </a:cubicBezTo>
                    <a:lnTo>
                      <a:pt x="3039" y="3011"/>
                    </a:lnTo>
                    <a:cubicBezTo>
                      <a:pt x="3095" y="3150"/>
                      <a:pt x="3123" y="3317"/>
                      <a:pt x="3150" y="3457"/>
                    </a:cubicBezTo>
                    <a:cubicBezTo>
                      <a:pt x="3178" y="3485"/>
                      <a:pt x="3262" y="3485"/>
                      <a:pt x="3290" y="3512"/>
                    </a:cubicBezTo>
                    <a:cubicBezTo>
                      <a:pt x="3262" y="3317"/>
                      <a:pt x="3234" y="3094"/>
                      <a:pt x="3178" y="2927"/>
                    </a:cubicBezTo>
                    <a:cubicBezTo>
                      <a:pt x="3457" y="2648"/>
                      <a:pt x="3736" y="2397"/>
                      <a:pt x="4070" y="2174"/>
                    </a:cubicBezTo>
                    <a:cubicBezTo>
                      <a:pt x="4126" y="2509"/>
                      <a:pt x="4210" y="2871"/>
                      <a:pt x="4238" y="3206"/>
                    </a:cubicBezTo>
                    <a:cubicBezTo>
                      <a:pt x="4070" y="3345"/>
                      <a:pt x="3931" y="3512"/>
                      <a:pt x="3792" y="3708"/>
                    </a:cubicBezTo>
                    <a:cubicBezTo>
                      <a:pt x="3819" y="3708"/>
                      <a:pt x="3875" y="3735"/>
                      <a:pt x="3931" y="3735"/>
                    </a:cubicBezTo>
                    <a:cubicBezTo>
                      <a:pt x="4015" y="3624"/>
                      <a:pt x="4126" y="3485"/>
                      <a:pt x="4265" y="3373"/>
                    </a:cubicBezTo>
                    <a:cubicBezTo>
                      <a:pt x="4293" y="3568"/>
                      <a:pt x="4293" y="3708"/>
                      <a:pt x="4349" y="3875"/>
                    </a:cubicBezTo>
                    <a:cubicBezTo>
                      <a:pt x="4377" y="3875"/>
                      <a:pt x="4433" y="3903"/>
                      <a:pt x="4488" y="3903"/>
                    </a:cubicBezTo>
                    <a:cubicBezTo>
                      <a:pt x="4433" y="3708"/>
                      <a:pt x="4433" y="3457"/>
                      <a:pt x="4405" y="3234"/>
                    </a:cubicBezTo>
                    <a:cubicBezTo>
                      <a:pt x="4628" y="3039"/>
                      <a:pt x="4851" y="2816"/>
                      <a:pt x="5102" y="2620"/>
                    </a:cubicBezTo>
                    <a:cubicBezTo>
                      <a:pt x="5185" y="3011"/>
                      <a:pt x="5213" y="3429"/>
                      <a:pt x="5241" y="3847"/>
                    </a:cubicBezTo>
                    <a:lnTo>
                      <a:pt x="4990" y="4070"/>
                    </a:lnTo>
                    <a:lnTo>
                      <a:pt x="5046" y="4070"/>
                    </a:lnTo>
                    <a:cubicBezTo>
                      <a:pt x="5074" y="4070"/>
                      <a:pt x="5102" y="4098"/>
                      <a:pt x="5130" y="4098"/>
                    </a:cubicBezTo>
                    <a:lnTo>
                      <a:pt x="5241" y="4014"/>
                    </a:lnTo>
                    <a:lnTo>
                      <a:pt x="5241" y="4154"/>
                    </a:lnTo>
                    <a:cubicBezTo>
                      <a:pt x="5269" y="4154"/>
                      <a:pt x="5353" y="4181"/>
                      <a:pt x="5380" y="4181"/>
                    </a:cubicBezTo>
                    <a:lnTo>
                      <a:pt x="5380" y="3875"/>
                    </a:lnTo>
                    <a:cubicBezTo>
                      <a:pt x="5708" y="3520"/>
                      <a:pt x="6090" y="3245"/>
                      <a:pt x="6473" y="2945"/>
                    </a:cubicBezTo>
                    <a:lnTo>
                      <a:pt x="6473" y="2945"/>
                    </a:lnTo>
                    <a:cubicBezTo>
                      <a:pt x="6499" y="3184"/>
                      <a:pt x="6527" y="3446"/>
                      <a:pt x="6579" y="3708"/>
                    </a:cubicBezTo>
                    <a:cubicBezTo>
                      <a:pt x="6585" y="3702"/>
                      <a:pt x="6591" y="3697"/>
                      <a:pt x="6597" y="3692"/>
                    </a:cubicBezTo>
                    <a:lnTo>
                      <a:pt x="6597" y="3692"/>
                    </a:lnTo>
                    <a:lnTo>
                      <a:pt x="6607" y="3763"/>
                    </a:lnTo>
                    <a:cubicBezTo>
                      <a:pt x="6412" y="3931"/>
                      <a:pt x="6272" y="4098"/>
                      <a:pt x="6133" y="4293"/>
                    </a:cubicBezTo>
                    <a:lnTo>
                      <a:pt x="6328" y="4293"/>
                    </a:lnTo>
                    <a:cubicBezTo>
                      <a:pt x="6384" y="4181"/>
                      <a:pt x="6495" y="4042"/>
                      <a:pt x="6607" y="3931"/>
                    </a:cubicBezTo>
                    <a:lnTo>
                      <a:pt x="6607" y="3931"/>
                    </a:lnTo>
                    <a:cubicBezTo>
                      <a:pt x="6495" y="4070"/>
                      <a:pt x="6495" y="4181"/>
                      <a:pt x="6495" y="4265"/>
                    </a:cubicBezTo>
                    <a:cubicBezTo>
                      <a:pt x="6523" y="4209"/>
                      <a:pt x="6607" y="4209"/>
                      <a:pt x="6635" y="4181"/>
                    </a:cubicBezTo>
                    <a:cubicBezTo>
                      <a:pt x="6635" y="4070"/>
                      <a:pt x="6635" y="3986"/>
                      <a:pt x="6607" y="3875"/>
                    </a:cubicBezTo>
                    <a:cubicBezTo>
                      <a:pt x="6746" y="3708"/>
                      <a:pt x="6914" y="3568"/>
                      <a:pt x="7081" y="3429"/>
                    </a:cubicBezTo>
                    <a:lnTo>
                      <a:pt x="7081" y="3234"/>
                    </a:lnTo>
                    <a:cubicBezTo>
                      <a:pt x="6920" y="3368"/>
                      <a:pt x="6759" y="3554"/>
                      <a:pt x="6597" y="3692"/>
                    </a:cubicBezTo>
                    <a:lnTo>
                      <a:pt x="6597" y="3692"/>
                    </a:lnTo>
                    <a:lnTo>
                      <a:pt x="6495" y="2927"/>
                    </a:lnTo>
                    <a:cubicBezTo>
                      <a:pt x="6488" y="2933"/>
                      <a:pt x="6480" y="2939"/>
                      <a:pt x="6473" y="2945"/>
                    </a:cubicBezTo>
                    <a:lnTo>
                      <a:pt x="6473" y="2945"/>
                    </a:lnTo>
                    <a:cubicBezTo>
                      <a:pt x="6471" y="2930"/>
                      <a:pt x="6469" y="2914"/>
                      <a:pt x="6468" y="2899"/>
                    </a:cubicBezTo>
                    <a:cubicBezTo>
                      <a:pt x="6607" y="2788"/>
                      <a:pt x="6774" y="2648"/>
                      <a:pt x="6941" y="2537"/>
                    </a:cubicBezTo>
                    <a:cubicBezTo>
                      <a:pt x="6914" y="2509"/>
                      <a:pt x="6914" y="2481"/>
                      <a:pt x="6886" y="2397"/>
                    </a:cubicBezTo>
                    <a:cubicBezTo>
                      <a:pt x="6746" y="2509"/>
                      <a:pt x="6579" y="2648"/>
                      <a:pt x="6440" y="2760"/>
                    </a:cubicBezTo>
                    <a:lnTo>
                      <a:pt x="6217" y="1701"/>
                    </a:lnTo>
                    <a:cubicBezTo>
                      <a:pt x="6245" y="1673"/>
                      <a:pt x="6300" y="1645"/>
                      <a:pt x="6356" y="1645"/>
                    </a:cubicBezTo>
                    <a:lnTo>
                      <a:pt x="6245" y="1533"/>
                    </a:lnTo>
                    <a:cubicBezTo>
                      <a:pt x="6217" y="1533"/>
                      <a:pt x="6217" y="1561"/>
                      <a:pt x="6189" y="1561"/>
                    </a:cubicBezTo>
                    <a:cubicBezTo>
                      <a:pt x="6189" y="1533"/>
                      <a:pt x="6133" y="1505"/>
                      <a:pt x="6133" y="1422"/>
                    </a:cubicBezTo>
                    <a:cubicBezTo>
                      <a:pt x="6077" y="1394"/>
                      <a:pt x="6049" y="1310"/>
                      <a:pt x="5966" y="1282"/>
                    </a:cubicBezTo>
                    <a:lnTo>
                      <a:pt x="5966" y="1282"/>
                    </a:lnTo>
                    <a:cubicBezTo>
                      <a:pt x="6022" y="1394"/>
                      <a:pt x="6049" y="1533"/>
                      <a:pt x="6077" y="1645"/>
                    </a:cubicBezTo>
                    <a:cubicBezTo>
                      <a:pt x="5715" y="1868"/>
                      <a:pt x="5380" y="2119"/>
                      <a:pt x="5074" y="2397"/>
                    </a:cubicBezTo>
                    <a:lnTo>
                      <a:pt x="4851" y="1450"/>
                    </a:lnTo>
                    <a:cubicBezTo>
                      <a:pt x="5074" y="1282"/>
                      <a:pt x="5297" y="1143"/>
                      <a:pt x="5548" y="976"/>
                    </a:cubicBezTo>
                    <a:cubicBezTo>
                      <a:pt x="5520" y="948"/>
                      <a:pt x="5492" y="948"/>
                      <a:pt x="5408" y="920"/>
                    </a:cubicBezTo>
                    <a:cubicBezTo>
                      <a:pt x="5213" y="1059"/>
                      <a:pt x="5018" y="1199"/>
                      <a:pt x="4823" y="1310"/>
                    </a:cubicBezTo>
                    <a:cubicBezTo>
                      <a:pt x="4795" y="1143"/>
                      <a:pt x="4711" y="976"/>
                      <a:pt x="4684" y="809"/>
                    </a:cubicBezTo>
                    <a:cubicBezTo>
                      <a:pt x="4795" y="725"/>
                      <a:pt x="4851" y="697"/>
                      <a:pt x="4962" y="669"/>
                    </a:cubicBezTo>
                    <a:cubicBezTo>
                      <a:pt x="4934" y="613"/>
                      <a:pt x="4851" y="613"/>
                      <a:pt x="4823" y="586"/>
                    </a:cubicBezTo>
                    <a:cubicBezTo>
                      <a:pt x="4795" y="613"/>
                      <a:pt x="4711" y="669"/>
                      <a:pt x="4684" y="697"/>
                    </a:cubicBezTo>
                    <a:cubicBezTo>
                      <a:pt x="4656" y="641"/>
                      <a:pt x="4656" y="586"/>
                      <a:pt x="4600" y="530"/>
                    </a:cubicBezTo>
                    <a:cubicBezTo>
                      <a:pt x="4544" y="502"/>
                      <a:pt x="4516" y="502"/>
                      <a:pt x="4433" y="446"/>
                    </a:cubicBezTo>
                    <a:lnTo>
                      <a:pt x="4433" y="446"/>
                    </a:lnTo>
                    <a:lnTo>
                      <a:pt x="4544" y="781"/>
                    </a:lnTo>
                    <a:cubicBezTo>
                      <a:pt x="4321" y="920"/>
                      <a:pt x="4098" y="1059"/>
                      <a:pt x="3875" y="1199"/>
                    </a:cubicBezTo>
                    <a:cubicBezTo>
                      <a:pt x="3764" y="836"/>
                      <a:pt x="3680" y="530"/>
                      <a:pt x="3569" y="167"/>
                    </a:cubicBezTo>
                    <a:cubicBezTo>
                      <a:pt x="3485" y="167"/>
                      <a:pt x="3457" y="140"/>
                      <a:pt x="3401" y="140"/>
                    </a:cubicBezTo>
                    <a:cubicBezTo>
                      <a:pt x="3541" y="530"/>
                      <a:pt x="3624" y="864"/>
                      <a:pt x="3736" y="1255"/>
                    </a:cubicBezTo>
                    <a:cubicBezTo>
                      <a:pt x="3429" y="1450"/>
                      <a:pt x="3123" y="1673"/>
                      <a:pt x="2844" y="1896"/>
                    </a:cubicBezTo>
                    <a:cubicBezTo>
                      <a:pt x="2732" y="1505"/>
                      <a:pt x="2593" y="1115"/>
                      <a:pt x="2426" y="725"/>
                    </a:cubicBezTo>
                    <a:cubicBezTo>
                      <a:pt x="2732" y="530"/>
                      <a:pt x="3039" y="307"/>
                      <a:pt x="3346" y="140"/>
                    </a:cubicBezTo>
                    <a:cubicBezTo>
                      <a:pt x="3290" y="140"/>
                      <a:pt x="3206" y="112"/>
                      <a:pt x="3150" y="112"/>
                    </a:cubicBezTo>
                    <a:cubicBezTo>
                      <a:pt x="2872" y="251"/>
                      <a:pt x="2621" y="418"/>
                      <a:pt x="2342" y="586"/>
                    </a:cubicBezTo>
                    <a:cubicBezTo>
                      <a:pt x="2286" y="390"/>
                      <a:pt x="2175" y="223"/>
                      <a:pt x="2091" y="0"/>
                    </a:cubicBezTo>
                    <a:lnTo>
                      <a:pt x="1952" y="0"/>
                    </a:lnTo>
                    <a:cubicBezTo>
                      <a:pt x="2063" y="223"/>
                      <a:pt x="2175" y="446"/>
                      <a:pt x="2231" y="669"/>
                    </a:cubicBezTo>
                    <a:cubicBezTo>
                      <a:pt x="2008" y="836"/>
                      <a:pt x="1729" y="1059"/>
                      <a:pt x="1478" y="1255"/>
                    </a:cubicBezTo>
                    <a:cubicBezTo>
                      <a:pt x="1366" y="976"/>
                      <a:pt x="1255" y="725"/>
                      <a:pt x="1199" y="446"/>
                    </a:cubicBezTo>
                    <a:cubicBezTo>
                      <a:pt x="1394" y="279"/>
                      <a:pt x="1617" y="140"/>
                      <a:pt x="18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31"/>
              <p:cNvSpPr/>
              <p:nvPr/>
            </p:nvSpPr>
            <p:spPr>
              <a:xfrm>
                <a:off x="6914250" y="2936225"/>
                <a:ext cx="33475" cy="4392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57" extrusionOk="0">
                    <a:moveTo>
                      <a:pt x="921" y="0"/>
                    </a:moveTo>
                    <a:cubicBezTo>
                      <a:pt x="502" y="335"/>
                      <a:pt x="168" y="837"/>
                      <a:pt x="29" y="1394"/>
                    </a:cubicBezTo>
                    <a:lnTo>
                      <a:pt x="84" y="1478"/>
                    </a:lnTo>
                    <a:cubicBezTo>
                      <a:pt x="1" y="1617"/>
                      <a:pt x="112" y="1757"/>
                      <a:pt x="224" y="1757"/>
                    </a:cubicBezTo>
                    <a:cubicBezTo>
                      <a:pt x="502" y="1199"/>
                      <a:pt x="865" y="697"/>
                      <a:pt x="1339" y="223"/>
                    </a:cubicBezTo>
                    <a:cubicBezTo>
                      <a:pt x="1199" y="168"/>
                      <a:pt x="1060" y="56"/>
                      <a:pt x="9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8" name="Google Shape;358;p31"/>
            <p:cNvGrpSpPr/>
            <p:nvPr/>
          </p:nvGrpSpPr>
          <p:grpSpPr>
            <a:xfrm>
              <a:off x="3295988" y="997100"/>
              <a:ext cx="2558975" cy="1338825"/>
              <a:chOff x="2535050" y="2097775"/>
              <a:chExt cx="2558975" cy="1338825"/>
            </a:xfrm>
          </p:grpSpPr>
          <p:sp>
            <p:nvSpPr>
              <p:cNvPr id="359" name="Google Shape;359;p31"/>
              <p:cNvSpPr/>
              <p:nvPr/>
            </p:nvSpPr>
            <p:spPr>
              <a:xfrm>
                <a:off x="2535050" y="2386400"/>
                <a:ext cx="281550" cy="286400"/>
              </a:xfrm>
              <a:custGeom>
                <a:avLst/>
                <a:gdLst/>
                <a:ahLst/>
                <a:cxnLst/>
                <a:rect l="l" t="t" r="r" b="b"/>
                <a:pathLst>
                  <a:path w="11262" h="11456" extrusionOk="0">
                    <a:moveTo>
                      <a:pt x="990" y="0"/>
                    </a:moveTo>
                    <a:cubicBezTo>
                      <a:pt x="690" y="0"/>
                      <a:pt x="417" y="95"/>
                      <a:pt x="223" y="334"/>
                    </a:cubicBezTo>
                    <a:cubicBezTo>
                      <a:pt x="0" y="669"/>
                      <a:pt x="0" y="1031"/>
                      <a:pt x="0" y="1394"/>
                    </a:cubicBezTo>
                    <a:cubicBezTo>
                      <a:pt x="75" y="3751"/>
                      <a:pt x="2452" y="11456"/>
                      <a:pt x="5851" y="11456"/>
                    </a:cubicBezTo>
                    <a:cubicBezTo>
                      <a:pt x="6230" y="11456"/>
                      <a:pt x="6622" y="11360"/>
                      <a:pt x="7025" y="11150"/>
                    </a:cubicBezTo>
                    <a:cubicBezTo>
                      <a:pt x="11262" y="8948"/>
                      <a:pt x="4377" y="1728"/>
                      <a:pt x="2314" y="446"/>
                    </a:cubicBezTo>
                    <a:cubicBezTo>
                      <a:pt x="1918" y="199"/>
                      <a:pt x="1425" y="0"/>
                      <a:pt x="9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31"/>
              <p:cNvSpPr/>
              <p:nvPr/>
            </p:nvSpPr>
            <p:spPr>
              <a:xfrm>
                <a:off x="2592175" y="2480450"/>
                <a:ext cx="1146400" cy="823050"/>
              </a:xfrm>
              <a:custGeom>
                <a:avLst/>
                <a:gdLst/>
                <a:ahLst/>
                <a:cxnLst/>
                <a:rect l="l" t="t" r="r" b="b"/>
                <a:pathLst>
                  <a:path w="45856" h="32922" fill="none" extrusionOk="0">
                    <a:moveTo>
                      <a:pt x="1" y="1"/>
                    </a:moveTo>
                    <a:cubicBezTo>
                      <a:pt x="5660" y="9088"/>
                      <a:pt x="13604" y="17702"/>
                      <a:pt x="20935" y="23026"/>
                    </a:cubicBezTo>
                    <a:cubicBezTo>
                      <a:pt x="28239" y="28350"/>
                      <a:pt x="36824" y="32169"/>
                      <a:pt x="45856" y="32922"/>
                    </a:cubicBezTo>
                  </a:path>
                </a:pathLst>
              </a:custGeom>
              <a:noFill/>
              <a:ln w="167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31"/>
              <p:cNvSpPr/>
              <p:nvPr/>
            </p:nvSpPr>
            <p:spPr>
              <a:xfrm>
                <a:off x="2826475" y="2538850"/>
                <a:ext cx="231250" cy="318125"/>
              </a:xfrm>
              <a:custGeom>
                <a:avLst/>
                <a:gdLst/>
                <a:ahLst/>
                <a:cxnLst/>
                <a:rect l="l" t="t" r="r" b="b"/>
                <a:pathLst>
                  <a:path w="9250" h="12725" extrusionOk="0">
                    <a:moveTo>
                      <a:pt x="3010" y="1"/>
                    </a:moveTo>
                    <a:cubicBezTo>
                      <a:pt x="2885" y="1"/>
                      <a:pt x="2762" y="28"/>
                      <a:pt x="2643" y="90"/>
                    </a:cubicBezTo>
                    <a:cubicBezTo>
                      <a:pt x="2309" y="285"/>
                      <a:pt x="2141" y="620"/>
                      <a:pt x="2002" y="982"/>
                    </a:cubicBezTo>
                    <a:cubicBezTo>
                      <a:pt x="1042" y="3369"/>
                      <a:pt x="0" y="12725"/>
                      <a:pt x="4248" y="12725"/>
                    </a:cubicBezTo>
                    <a:cubicBezTo>
                      <a:pt x="4316" y="12725"/>
                      <a:pt x="4385" y="12722"/>
                      <a:pt x="4455" y="12718"/>
                    </a:cubicBezTo>
                    <a:cubicBezTo>
                      <a:pt x="9250" y="12467"/>
                      <a:pt x="5877" y="3073"/>
                      <a:pt x="4511" y="1038"/>
                    </a:cubicBezTo>
                    <a:cubicBezTo>
                      <a:pt x="4147" y="538"/>
                      <a:pt x="3561" y="1"/>
                      <a:pt x="30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31"/>
              <p:cNvSpPr/>
              <p:nvPr/>
            </p:nvSpPr>
            <p:spPr>
              <a:xfrm>
                <a:off x="2902300" y="2605900"/>
                <a:ext cx="41825" cy="301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2043" fill="none" extrusionOk="0">
                    <a:moveTo>
                      <a:pt x="446" y="1"/>
                    </a:moveTo>
                    <a:cubicBezTo>
                      <a:pt x="0" y="4042"/>
                      <a:pt x="419" y="8196"/>
                      <a:pt x="1673" y="12043"/>
                    </a:cubicBezTo>
                  </a:path>
                </a:pathLst>
              </a:custGeom>
              <a:noFill/>
              <a:ln w="167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31"/>
              <p:cNvSpPr/>
              <p:nvPr/>
            </p:nvSpPr>
            <p:spPr>
              <a:xfrm>
                <a:off x="2564300" y="2820200"/>
                <a:ext cx="328050" cy="145275"/>
              </a:xfrm>
              <a:custGeom>
                <a:avLst/>
                <a:gdLst/>
                <a:ahLst/>
                <a:cxnLst/>
                <a:rect l="l" t="t" r="r" b="b"/>
                <a:pathLst>
                  <a:path w="13122" h="5811" extrusionOk="0">
                    <a:moveTo>
                      <a:pt x="6983" y="0"/>
                    </a:moveTo>
                    <a:cubicBezTo>
                      <a:pt x="4625" y="0"/>
                      <a:pt x="2236" y="445"/>
                      <a:pt x="1199" y="878"/>
                    </a:cubicBezTo>
                    <a:cubicBezTo>
                      <a:pt x="865" y="1018"/>
                      <a:pt x="503" y="1185"/>
                      <a:pt x="335" y="1492"/>
                    </a:cubicBezTo>
                    <a:cubicBezTo>
                      <a:pt x="1" y="2161"/>
                      <a:pt x="642" y="2913"/>
                      <a:pt x="1283" y="3387"/>
                    </a:cubicBezTo>
                    <a:cubicBezTo>
                      <a:pt x="2516" y="4209"/>
                      <a:pt x="6528" y="5810"/>
                      <a:pt x="9509" y="5810"/>
                    </a:cubicBezTo>
                    <a:cubicBezTo>
                      <a:pt x="11380" y="5810"/>
                      <a:pt x="12845" y="5180"/>
                      <a:pt x="12963" y="3331"/>
                    </a:cubicBezTo>
                    <a:cubicBezTo>
                      <a:pt x="13121" y="767"/>
                      <a:pt x="10080" y="0"/>
                      <a:pt x="6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31"/>
              <p:cNvSpPr/>
              <p:nvPr/>
            </p:nvSpPr>
            <p:spPr>
              <a:xfrm>
                <a:off x="2636775" y="2865850"/>
                <a:ext cx="3017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2071" h="1729" fill="none" extrusionOk="0">
                    <a:moveTo>
                      <a:pt x="1" y="474"/>
                    </a:moveTo>
                    <a:cubicBezTo>
                      <a:pt x="4071" y="0"/>
                      <a:pt x="8196" y="446"/>
                      <a:pt x="12071" y="1728"/>
                    </a:cubicBezTo>
                  </a:path>
                </a:pathLst>
              </a:custGeom>
              <a:noFill/>
              <a:ln w="167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31"/>
              <p:cNvSpPr/>
              <p:nvPr/>
            </p:nvSpPr>
            <p:spPr>
              <a:xfrm>
                <a:off x="2878600" y="3103375"/>
                <a:ext cx="337075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13483" h="5872" extrusionOk="0">
                    <a:moveTo>
                      <a:pt x="9514" y="1"/>
                    </a:moveTo>
                    <a:cubicBezTo>
                      <a:pt x="6421" y="1"/>
                      <a:pt x="2146" y="1951"/>
                      <a:pt x="837" y="2987"/>
                    </a:cubicBezTo>
                    <a:cubicBezTo>
                      <a:pt x="558" y="3210"/>
                      <a:pt x="279" y="3489"/>
                      <a:pt x="168" y="3823"/>
                    </a:cubicBezTo>
                    <a:cubicBezTo>
                      <a:pt x="1" y="4604"/>
                      <a:pt x="865" y="5106"/>
                      <a:pt x="1590" y="5357"/>
                    </a:cubicBezTo>
                    <a:cubicBezTo>
                      <a:pt x="2434" y="5618"/>
                      <a:pt x="4263" y="5872"/>
                      <a:pt x="6209" y="5872"/>
                    </a:cubicBezTo>
                    <a:cubicBezTo>
                      <a:pt x="9662" y="5872"/>
                      <a:pt x="13483" y="5072"/>
                      <a:pt x="12823" y="2095"/>
                    </a:cubicBezTo>
                    <a:cubicBezTo>
                      <a:pt x="12474" y="554"/>
                      <a:pt x="11162" y="1"/>
                      <a:pt x="95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31"/>
              <p:cNvSpPr/>
              <p:nvPr/>
            </p:nvSpPr>
            <p:spPr>
              <a:xfrm>
                <a:off x="2949675" y="3143200"/>
                <a:ext cx="299000" cy="57850"/>
              </a:xfrm>
              <a:custGeom>
                <a:avLst/>
                <a:gdLst/>
                <a:ahLst/>
                <a:cxnLst/>
                <a:rect l="l" t="t" r="r" b="b"/>
                <a:pathLst>
                  <a:path w="11960" h="2314" fill="none" extrusionOk="0">
                    <a:moveTo>
                      <a:pt x="1" y="2314"/>
                    </a:moveTo>
                    <a:cubicBezTo>
                      <a:pt x="3764" y="725"/>
                      <a:pt x="7890" y="0"/>
                      <a:pt x="11959" y="140"/>
                    </a:cubicBezTo>
                  </a:path>
                </a:pathLst>
              </a:custGeom>
              <a:noFill/>
              <a:ln w="167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31"/>
              <p:cNvSpPr/>
              <p:nvPr/>
            </p:nvSpPr>
            <p:spPr>
              <a:xfrm>
                <a:off x="3120375" y="2748325"/>
                <a:ext cx="229350" cy="3130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12523" extrusionOk="0">
                    <a:moveTo>
                      <a:pt x="1659" y="0"/>
                    </a:moveTo>
                    <a:cubicBezTo>
                      <a:pt x="1489" y="0"/>
                      <a:pt x="1324" y="47"/>
                      <a:pt x="1173" y="157"/>
                    </a:cubicBezTo>
                    <a:cubicBezTo>
                      <a:pt x="839" y="325"/>
                      <a:pt x="755" y="715"/>
                      <a:pt x="643" y="1049"/>
                    </a:cubicBezTo>
                    <a:cubicBezTo>
                      <a:pt x="0" y="3462"/>
                      <a:pt x="53" y="12523"/>
                      <a:pt x="3973" y="12523"/>
                    </a:cubicBezTo>
                    <a:cubicBezTo>
                      <a:pt x="4130" y="12523"/>
                      <a:pt x="4293" y="12508"/>
                      <a:pt x="4462" y="12478"/>
                    </a:cubicBezTo>
                    <a:cubicBezTo>
                      <a:pt x="9173" y="11642"/>
                      <a:pt x="4685" y="2722"/>
                      <a:pt x="3124" y="882"/>
                    </a:cubicBezTo>
                    <a:cubicBezTo>
                      <a:pt x="2746" y="441"/>
                      <a:pt x="2179" y="0"/>
                      <a:pt x="165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31"/>
              <p:cNvSpPr/>
              <p:nvPr/>
            </p:nvSpPr>
            <p:spPr>
              <a:xfrm>
                <a:off x="3178275" y="2812875"/>
                <a:ext cx="74575" cy="332425"/>
              </a:xfrm>
              <a:custGeom>
                <a:avLst/>
                <a:gdLst/>
                <a:ahLst/>
                <a:cxnLst/>
                <a:rect l="l" t="t" r="r" b="b"/>
                <a:pathLst>
                  <a:path w="2983" h="13297" fill="none" extrusionOk="0">
                    <a:moveTo>
                      <a:pt x="0" y="0"/>
                    </a:moveTo>
                    <a:cubicBezTo>
                      <a:pt x="28" y="4070"/>
                      <a:pt x="1282" y="9617"/>
                      <a:pt x="2983" y="13297"/>
                    </a:cubicBezTo>
                  </a:path>
                </a:pathLst>
              </a:custGeom>
              <a:noFill/>
              <a:ln w="167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31"/>
              <p:cNvSpPr/>
              <p:nvPr/>
            </p:nvSpPr>
            <p:spPr>
              <a:xfrm>
                <a:off x="3415025" y="2969925"/>
                <a:ext cx="213450" cy="258700"/>
              </a:xfrm>
              <a:custGeom>
                <a:avLst/>
                <a:gdLst/>
                <a:ahLst/>
                <a:cxnLst/>
                <a:rect l="l" t="t" r="r" b="b"/>
                <a:pathLst>
                  <a:path w="8538" h="10348" extrusionOk="0">
                    <a:moveTo>
                      <a:pt x="1189" y="1"/>
                    </a:moveTo>
                    <a:cubicBezTo>
                      <a:pt x="1001" y="1"/>
                      <a:pt x="824" y="55"/>
                      <a:pt x="677" y="186"/>
                    </a:cubicBezTo>
                    <a:cubicBezTo>
                      <a:pt x="426" y="381"/>
                      <a:pt x="342" y="687"/>
                      <a:pt x="314" y="1022"/>
                    </a:cubicBezTo>
                    <a:cubicBezTo>
                      <a:pt x="1" y="3061"/>
                      <a:pt x="864" y="10348"/>
                      <a:pt x="4008" y="10348"/>
                    </a:cubicBezTo>
                    <a:cubicBezTo>
                      <a:pt x="4216" y="10348"/>
                      <a:pt x="4434" y="10316"/>
                      <a:pt x="4663" y="10249"/>
                    </a:cubicBezTo>
                    <a:cubicBezTo>
                      <a:pt x="8537" y="9050"/>
                      <a:pt x="3910" y="1970"/>
                      <a:pt x="2405" y="576"/>
                    </a:cubicBezTo>
                    <a:cubicBezTo>
                      <a:pt x="2078" y="269"/>
                      <a:pt x="1606" y="1"/>
                      <a:pt x="1189" y="1"/>
                    </a:cubicBezTo>
                    <a:close/>
                  </a:path>
                </a:pathLst>
              </a:custGeom>
              <a:solidFill>
                <a:srgbClr val="9994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31"/>
              <p:cNvSpPr/>
              <p:nvPr/>
            </p:nvSpPr>
            <p:spPr>
              <a:xfrm>
                <a:off x="3461200" y="3023325"/>
                <a:ext cx="85750" cy="242550"/>
              </a:xfrm>
              <a:custGeom>
                <a:avLst/>
                <a:gdLst/>
                <a:ahLst/>
                <a:cxnLst/>
                <a:rect l="l" t="t" r="r" b="b"/>
                <a:pathLst>
                  <a:path w="3430" h="9702" fill="none" extrusionOk="0">
                    <a:moveTo>
                      <a:pt x="0" y="1"/>
                    </a:moveTo>
                    <a:cubicBezTo>
                      <a:pt x="419" y="3402"/>
                      <a:pt x="1561" y="6747"/>
                      <a:pt x="3429" y="9701"/>
                    </a:cubicBezTo>
                  </a:path>
                </a:pathLst>
              </a:custGeom>
              <a:noFill/>
              <a:ln w="14625" cap="rnd" cmpd="sng">
                <a:solidFill>
                  <a:srgbClr val="B69C6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31"/>
              <p:cNvSpPr/>
              <p:nvPr/>
            </p:nvSpPr>
            <p:spPr>
              <a:xfrm>
                <a:off x="3259800" y="3267275"/>
                <a:ext cx="295500" cy="169325"/>
              </a:xfrm>
              <a:custGeom>
                <a:avLst/>
                <a:gdLst/>
                <a:ahLst/>
                <a:cxnLst/>
                <a:rect l="l" t="t" r="r" b="b"/>
                <a:pathLst>
                  <a:path w="11820" h="6773" extrusionOk="0">
                    <a:moveTo>
                      <a:pt x="7819" y="0"/>
                    </a:moveTo>
                    <a:cubicBezTo>
                      <a:pt x="5162" y="0"/>
                      <a:pt x="1248" y="3644"/>
                      <a:pt x="335" y="5100"/>
                    </a:cubicBezTo>
                    <a:cubicBezTo>
                      <a:pt x="140" y="5351"/>
                      <a:pt x="0" y="5658"/>
                      <a:pt x="56" y="5937"/>
                    </a:cubicBezTo>
                    <a:cubicBezTo>
                      <a:pt x="112" y="6606"/>
                      <a:pt x="948" y="6773"/>
                      <a:pt x="1617" y="6773"/>
                    </a:cubicBezTo>
                    <a:cubicBezTo>
                      <a:pt x="3680" y="6717"/>
                      <a:pt x="11820" y="4459"/>
                      <a:pt x="9673" y="1003"/>
                    </a:cubicBezTo>
                    <a:cubicBezTo>
                      <a:pt x="9219" y="291"/>
                      <a:pt x="8569" y="0"/>
                      <a:pt x="7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31"/>
              <p:cNvSpPr/>
              <p:nvPr/>
            </p:nvSpPr>
            <p:spPr>
              <a:xfrm>
                <a:off x="3314850" y="3272125"/>
                <a:ext cx="223725" cy="127550"/>
              </a:xfrm>
              <a:custGeom>
                <a:avLst/>
                <a:gdLst/>
                <a:ahLst/>
                <a:cxnLst/>
                <a:rect l="l" t="t" r="r" b="b"/>
                <a:pathLst>
                  <a:path w="8949" h="5102" fill="none" extrusionOk="0">
                    <a:moveTo>
                      <a:pt x="1" y="5101"/>
                    </a:moveTo>
                    <a:cubicBezTo>
                      <a:pt x="2593" y="2788"/>
                      <a:pt x="5659" y="1060"/>
                      <a:pt x="8949" y="0"/>
                    </a:cubicBezTo>
                  </a:path>
                </a:pathLst>
              </a:custGeom>
              <a:noFill/>
              <a:ln w="146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31"/>
              <p:cNvSpPr/>
              <p:nvPr/>
            </p:nvSpPr>
            <p:spPr>
              <a:xfrm>
                <a:off x="2949000" y="2768525"/>
                <a:ext cx="100375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3934" extrusionOk="0">
                    <a:moveTo>
                      <a:pt x="2007" y="0"/>
                    </a:moveTo>
                    <a:cubicBezTo>
                      <a:pt x="1014" y="0"/>
                      <a:pt x="19" y="883"/>
                      <a:pt x="0" y="2025"/>
                    </a:cubicBezTo>
                    <a:cubicBezTo>
                      <a:pt x="0" y="2750"/>
                      <a:pt x="474" y="3447"/>
                      <a:pt x="1143" y="3782"/>
                    </a:cubicBezTo>
                    <a:cubicBezTo>
                      <a:pt x="1399" y="3884"/>
                      <a:pt x="1669" y="3933"/>
                      <a:pt x="1938" y="3933"/>
                    </a:cubicBezTo>
                    <a:cubicBezTo>
                      <a:pt x="2403" y="3933"/>
                      <a:pt x="2863" y="3785"/>
                      <a:pt x="3234" y="3503"/>
                    </a:cubicBezTo>
                    <a:cubicBezTo>
                      <a:pt x="3624" y="3196"/>
                      <a:pt x="3930" y="2750"/>
                      <a:pt x="3986" y="2276"/>
                    </a:cubicBezTo>
                    <a:cubicBezTo>
                      <a:pt x="4014" y="1635"/>
                      <a:pt x="3652" y="1078"/>
                      <a:pt x="3289" y="632"/>
                    </a:cubicBezTo>
                    <a:cubicBezTo>
                      <a:pt x="2927" y="190"/>
                      <a:pt x="2467" y="0"/>
                      <a:pt x="2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31"/>
              <p:cNvSpPr/>
              <p:nvPr/>
            </p:nvSpPr>
            <p:spPr>
              <a:xfrm>
                <a:off x="2998475" y="2890325"/>
                <a:ext cx="100375" cy="98500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3940" extrusionOk="0">
                    <a:moveTo>
                      <a:pt x="2003" y="1"/>
                    </a:moveTo>
                    <a:cubicBezTo>
                      <a:pt x="1008" y="1"/>
                      <a:pt x="0" y="874"/>
                      <a:pt x="0" y="2032"/>
                    </a:cubicBezTo>
                    <a:cubicBezTo>
                      <a:pt x="0" y="2756"/>
                      <a:pt x="502" y="3453"/>
                      <a:pt x="1171" y="3788"/>
                    </a:cubicBezTo>
                    <a:cubicBezTo>
                      <a:pt x="1427" y="3890"/>
                      <a:pt x="1693" y="3940"/>
                      <a:pt x="1959" y="3940"/>
                    </a:cubicBezTo>
                    <a:cubicBezTo>
                      <a:pt x="2418" y="3940"/>
                      <a:pt x="2873" y="3791"/>
                      <a:pt x="3262" y="3509"/>
                    </a:cubicBezTo>
                    <a:cubicBezTo>
                      <a:pt x="3624" y="3230"/>
                      <a:pt x="3958" y="2756"/>
                      <a:pt x="3986" y="2282"/>
                    </a:cubicBezTo>
                    <a:cubicBezTo>
                      <a:pt x="4014" y="1641"/>
                      <a:pt x="3680" y="1084"/>
                      <a:pt x="3289" y="638"/>
                    </a:cubicBezTo>
                    <a:cubicBezTo>
                      <a:pt x="2933" y="193"/>
                      <a:pt x="2470" y="1"/>
                      <a:pt x="20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31"/>
              <p:cNvSpPr/>
              <p:nvPr/>
            </p:nvSpPr>
            <p:spPr>
              <a:xfrm>
                <a:off x="3238900" y="3223300"/>
                <a:ext cx="100375" cy="97950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3918" extrusionOk="0">
                    <a:moveTo>
                      <a:pt x="2004" y="0"/>
                    </a:moveTo>
                    <a:cubicBezTo>
                      <a:pt x="1025" y="0"/>
                      <a:pt x="38" y="865"/>
                      <a:pt x="0" y="2037"/>
                    </a:cubicBezTo>
                    <a:cubicBezTo>
                      <a:pt x="0" y="2762"/>
                      <a:pt x="502" y="3459"/>
                      <a:pt x="1171" y="3765"/>
                    </a:cubicBezTo>
                    <a:cubicBezTo>
                      <a:pt x="1427" y="3867"/>
                      <a:pt x="1693" y="3917"/>
                      <a:pt x="1959" y="3917"/>
                    </a:cubicBezTo>
                    <a:cubicBezTo>
                      <a:pt x="2418" y="3917"/>
                      <a:pt x="2873" y="3769"/>
                      <a:pt x="3262" y="3486"/>
                    </a:cubicBezTo>
                    <a:cubicBezTo>
                      <a:pt x="3624" y="3208"/>
                      <a:pt x="3958" y="2762"/>
                      <a:pt x="3986" y="2260"/>
                    </a:cubicBezTo>
                    <a:cubicBezTo>
                      <a:pt x="4014" y="1647"/>
                      <a:pt x="3680" y="1089"/>
                      <a:pt x="3289" y="643"/>
                    </a:cubicBezTo>
                    <a:cubicBezTo>
                      <a:pt x="2931" y="195"/>
                      <a:pt x="2468" y="0"/>
                      <a:pt x="20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31"/>
              <p:cNvSpPr/>
              <p:nvPr/>
            </p:nvSpPr>
            <p:spPr>
              <a:xfrm>
                <a:off x="3391500" y="3149625"/>
                <a:ext cx="100375" cy="97750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3910" extrusionOk="0">
                    <a:moveTo>
                      <a:pt x="2022" y="1"/>
                    </a:moveTo>
                    <a:cubicBezTo>
                      <a:pt x="1029" y="1"/>
                      <a:pt x="20" y="858"/>
                      <a:pt x="1" y="2001"/>
                    </a:cubicBezTo>
                    <a:cubicBezTo>
                      <a:pt x="1" y="2754"/>
                      <a:pt x="503" y="3451"/>
                      <a:pt x="1144" y="3757"/>
                    </a:cubicBezTo>
                    <a:cubicBezTo>
                      <a:pt x="1399" y="3860"/>
                      <a:pt x="1670" y="3909"/>
                      <a:pt x="1939" y="3909"/>
                    </a:cubicBezTo>
                    <a:cubicBezTo>
                      <a:pt x="2404" y="3909"/>
                      <a:pt x="2864" y="3761"/>
                      <a:pt x="3234" y="3479"/>
                    </a:cubicBezTo>
                    <a:cubicBezTo>
                      <a:pt x="3625" y="3200"/>
                      <a:pt x="3931" y="2754"/>
                      <a:pt x="3987" y="2252"/>
                    </a:cubicBezTo>
                    <a:cubicBezTo>
                      <a:pt x="4015" y="1611"/>
                      <a:pt x="3653" y="1053"/>
                      <a:pt x="3290" y="607"/>
                    </a:cubicBezTo>
                    <a:cubicBezTo>
                      <a:pt x="2937" y="184"/>
                      <a:pt x="2482" y="1"/>
                      <a:pt x="2022" y="1"/>
                    </a:cubicBezTo>
                    <a:close/>
                  </a:path>
                </a:pathLst>
              </a:custGeom>
              <a:solidFill>
                <a:srgbClr val="EBE6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31"/>
              <p:cNvSpPr/>
              <p:nvPr/>
            </p:nvSpPr>
            <p:spPr>
              <a:xfrm>
                <a:off x="2668850" y="2658325"/>
                <a:ext cx="99675" cy="97750"/>
              </a:xfrm>
              <a:custGeom>
                <a:avLst/>
                <a:gdLst/>
                <a:ahLst/>
                <a:cxnLst/>
                <a:rect l="l" t="t" r="r" b="b"/>
                <a:pathLst>
                  <a:path w="3987" h="3910" extrusionOk="0">
                    <a:moveTo>
                      <a:pt x="2000" y="1"/>
                    </a:moveTo>
                    <a:cubicBezTo>
                      <a:pt x="1016" y="1"/>
                      <a:pt x="19" y="858"/>
                      <a:pt x="0" y="2001"/>
                    </a:cubicBezTo>
                    <a:cubicBezTo>
                      <a:pt x="0" y="2726"/>
                      <a:pt x="474" y="3423"/>
                      <a:pt x="1143" y="3757"/>
                    </a:cubicBezTo>
                    <a:cubicBezTo>
                      <a:pt x="1399" y="3860"/>
                      <a:pt x="1669" y="3909"/>
                      <a:pt x="1938" y="3909"/>
                    </a:cubicBezTo>
                    <a:cubicBezTo>
                      <a:pt x="2403" y="3909"/>
                      <a:pt x="2863" y="3761"/>
                      <a:pt x="3234" y="3479"/>
                    </a:cubicBezTo>
                    <a:cubicBezTo>
                      <a:pt x="3624" y="3200"/>
                      <a:pt x="3931" y="2726"/>
                      <a:pt x="3958" y="2252"/>
                    </a:cubicBezTo>
                    <a:cubicBezTo>
                      <a:pt x="3986" y="1611"/>
                      <a:pt x="3652" y="1053"/>
                      <a:pt x="3262" y="607"/>
                    </a:cubicBezTo>
                    <a:cubicBezTo>
                      <a:pt x="2909" y="184"/>
                      <a:pt x="2456" y="1"/>
                      <a:pt x="20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31"/>
              <p:cNvSpPr/>
              <p:nvPr/>
            </p:nvSpPr>
            <p:spPr>
              <a:xfrm>
                <a:off x="3311375" y="3105925"/>
                <a:ext cx="61350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2323" extrusionOk="0">
                    <a:moveTo>
                      <a:pt x="1205" y="1"/>
                    </a:moveTo>
                    <a:cubicBezTo>
                      <a:pt x="597" y="1"/>
                      <a:pt x="0" y="521"/>
                      <a:pt x="0" y="1213"/>
                    </a:cubicBezTo>
                    <a:cubicBezTo>
                      <a:pt x="0" y="1631"/>
                      <a:pt x="279" y="2049"/>
                      <a:pt x="697" y="2216"/>
                    </a:cubicBezTo>
                    <a:cubicBezTo>
                      <a:pt x="852" y="2288"/>
                      <a:pt x="1011" y="2322"/>
                      <a:pt x="1169" y="2322"/>
                    </a:cubicBezTo>
                    <a:cubicBezTo>
                      <a:pt x="1438" y="2322"/>
                      <a:pt x="1706" y="2224"/>
                      <a:pt x="1951" y="2049"/>
                    </a:cubicBezTo>
                    <a:cubicBezTo>
                      <a:pt x="2202" y="1882"/>
                      <a:pt x="2370" y="1631"/>
                      <a:pt x="2397" y="1324"/>
                    </a:cubicBezTo>
                    <a:cubicBezTo>
                      <a:pt x="2453" y="962"/>
                      <a:pt x="2230" y="627"/>
                      <a:pt x="1979" y="348"/>
                    </a:cubicBezTo>
                    <a:cubicBezTo>
                      <a:pt x="1754" y="106"/>
                      <a:pt x="1478" y="1"/>
                      <a:pt x="12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31"/>
              <p:cNvSpPr/>
              <p:nvPr/>
            </p:nvSpPr>
            <p:spPr>
              <a:xfrm>
                <a:off x="4812450" y="2386400"/>
                <a:ext cx="281575" cy="286400"/>
              </a:xfrm>
              <a:custGeom>
                <a:avLst/>
                <a:gdLst/>
                <a:ahLst/>
                <a:cxnLst/>
                <a:rect l="l" t="t" r="r" b="b"/>
                <a:pathLst>
                  <a:path w="11263" h="11456" extrusionOk="0">
                    <a:moveTo>
                      <a:pt x="10272" y="0"/>
                    </a:moveTo>
                    <a:cubicBezTo>
                      <a:pt x="9837" y="0"/>
                      <a:pt x="9344" y="199"/>
                      <a:pt x="8949" y="446"/>
                    </a:cubicBezTo>
                    <a:cubicBezTo>
                      <a:pt x="6886" y="1728"/>
                      <a:pt x="1" y="8948"/>
                      <a:pt x="4238" y="11150"/>
                    </a:cubicBezTo>
                    <a:cubicBezTo>
                      <a:pt x="4640" y="11360"/>
                      <a:pt x="5032" y="11456"/>
                      <a:pt x="5411" y="11456"/>
                    </a:cubicBezTo>
                    <a:cubicBezTo>
                      <a:pt x="8810" y="11456"/>
                      <a:pt x="11187" y="3751"/>
                      <a:pt x="11262" y="1394"/>
                    </a:cubicBezTo>
                    <a:cubicBezTo>
                      <a:pt x="11262" y="1031"/>
                      <a:pt x="11262" y="669"/>
                      <a:pt x="11039" y="334"/>
                    </a:cubicBezTo>
                    <a:cubicBezTo>
                      <a:pt x="10846" y="95"/>
                      <a:pt x="10573" y="0"/>
                      <a:pt x="102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31"/>
              <p:cNvSpPr/>
              <p:nvPr/>
            </p:nvSpPr>
            <p:spPr>
              <a:xfrm>
                <a:off x="3890475" y="2480450"/>
                <a:ext cx="1146400" cy="823050"/>
              </a:xfrm>
              <a:custGeom>
                <a:avLst/>
                <a:gdLst/>
                <a:ahLst/>
                <a:cxnLst/>
                <a:rect l="l" t="t" r="r" b="b"/>
                <a:pathLst>
                  <a:path w="45856" h="32922" fill="none" extrusionOk="0">
                    <a:moveTo>
                      <a:pt x="45856" y="1"/>
                    </a:moveTo>
                    <a:cubicBezTo>
                      <a:pt x="40197" y="9088"/>
                      <a:pt x="32224" y="17702"/>
                      <a:pt x="24921" y="23026"/>
                    </a:cubicBezTo>
                    <a:cubicBezTo>
                      <a:pt x="17590" y="28350"/>
                      <a:pt x="9032" y="32169"/>
                      <a:pt x="1" y="32922"/>
                    </a:cubicBezTo>
                  </a:path>
                </a:pathLst>
              </a:custGeom>
              <a:noFill/>
              <a:ln w="167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31"/>
              <p:cNvSpPr/>
              <p:nvPr/>
            </p:nvSpPr>
            <p:spPr>
              <a:xfrm>
                <a:off x="4571325" y="2538850"/>
                <a:ext cx="231275" cy="318125"/>
              </a:xfrm>
              <a:custGeom>
                <a:avLst/>
                <a:gdLst/>
                <a:ahLst/>
                <a:cxnLst/>
                <a:rect l="l" t="t" r="r" b="b"/>
                <a:pathLst>
                  <a:path w="9251" h="12725" extrusionOk="0">
                    <a:moveTo>
                      <a:pt x="6231" y="1"/>
                    </a:moveTo>
                    <a:cubicBezTo>
                      <a:pt x="5671" y="1"/>
                      <a:pt x="5103" y="538"/>
                      <a:pt x="4740" y="1038"/>
                    </a:cubicBezTo>
                    <a:cubicBezTo>
                      <a:pt x="3374" y="3073"/>
                      <a:pt x="1" y="12467"/>
                      <a:pt x="4795" y="12718"/>
                    </a:cubicBezTo>
                    <a:cubicBezTo>
                      <a:pt x="4866" y="12722"/>
                      <a:pt x="4935" y="12725"/>
                      <a:pt x="5002" y="12725"/>
                    </a:cubicBezTo>
                    <a:cubicBezTo>
                      <a:pt x="9250" y="12725"/>
                      <a:pt x="8209" y="3369"/>
                      <a:pt x="7248" y="982"/>
                    </a:cubicBezTo>
                    <a:cubicBezTo>
                      <a:pt x="7109" y="620"/>
                      <a:pt x="6914" y="285"/>
                      <a:pt x="6607" y="90"/>
                    </a:cubicBezTo>
                    <a:cubicBezTo>
                      <a:pt x="6484" y="28"/>
                      <a:pt x="6357" y="1"/>
                      <a:pt x="62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31"/>
              <p:cNvSpPr/>
              <p:nvPr/>
            </p:nvSpPr>
            <p:spPr>
              <a:xfrm>
                <a:off x="4684925" y="2605900"/>
                <a:ext cx="41825" cy="301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2043" fill="none" extrusionOk="0">
                    <a:moveTo>
                      <a:pt x="1227" y="1"/>
                    </a:moveTo>
                    <a:cubicBezTo>
                      <a:pt x="1673" y="4042"/>
                      <a:pt x="1255" y="8196"/>
                      <a:pt x="0" y="12043"/>
                    </a:cubicBezTo>
                  </a:path>
                </a:pathLst>
              </a:custGeom>
              <a:noFill/>
              <a:ln w="167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31"/>
              <p:cNvSpPr/>
              <p:nvPr/>
            </p:nvSpPr>
            <p:spPr>
              <a:xfrm>
                <a:off x="4736325" y="2820200"/>
                <a:ext cx="328425" cy="145275"/>
              </a:xfrm>
              <a:custGeom>
                <a:avLst/>
                <a:gdLst/>
                <a:ahLst/>
                <a:cxnLst/>
                <a:rect l="l" t="t" r="r" b="b"/>
                <a:pathLst>
                  <a:path w="13137" h="5811" extrusionOk="0">
                    <a:moveTo>
                      <a:pt x="6134" y="0"/>
                    </a:moveTo>
                    <a:cubicBezTo>
                      <a:pt x="3035" y="0"/>
                      <a:pt x="0" y="767"/>
                      <a:pt x="175" y="3331"/>
                    </a:cubicBezTo>
                    <a:cubicBezTo>
                      <a:pt x="282" y="5180"/>
                      <a:pt x="1744" y="5810"/>
                      <a:pt x="3616" y="5810"/>
                    </a:cubicBezTo>
                    <a:cubicBezTo>
                      <a:pt x="6599" y="5810"/>
                      <a:pt x="10621" y="4209"/>
                      <a:pt x="11854" y="3387"/>
                    </a:cubicBezTo>
                    <a:cubicBezTo>
                      <a:pt x="12495" y="2913"/>
                      <a:pt x="13137" y="2161"/>
                      <a:pt x="12802" y="1492"/>
                    </a:cubicBezTo>
                    <a:cubicBezTo>
                      <a:pt x="12635" y="1185"/>
                      <a:pt x="12272" y="1018"/>
                      <a:pt x="11938" y="878"/>
                    </a:cubicBezTo>
                    <a:cubicBezTo>
                      <a:pt x="10890" y="445"/>
                      <a:pt x="8493" y="0"/>
                      <a:pt x="61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31"/>
              <p:cNvSpPr/>
              <p:nvPr/>
            </p:nvSpPr>
            <p:spPr>
              <a:xfrm>
                <a:off x="4690500" y="2865850"/>
                <a:ext cx="3010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2043" h="1729" fill="none" extrusionOk="0">
                    <a:moveTo>
                      <a:pt x="12043" y="474"/>
                    </a:moveTo>
                    <a:cubicBezTo>
                      <a:pt x="8001" y="0"/>
                      <a:pt x="3875" y="446"/>
                      <a:pt x="0" y="1728"/>
                    </a:cubicBezTo>
                  </a:path>
                </a:pathLst>
              </a:custGeom>
              <a:noFill/>
              <a:ln w="167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31"/>
              <p:cNvSpPr/>
              <p:nvPr/>
            </p:nvSpPr>
            <p:spPr>
              <a:xfrm>
                <a:off x="4413375" y="3103375"/>
                <a:ext cx="337075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13483" h="5872" extrusionOk="0">
                    <a:moveTo>
                      <a:pt x="3969" y="1"/>
                    </a:moveTo>
                    <a:cubicBezTo>
                      <a:pt x="2321" y="1"/>
                      <a:pt x="1009" y="554"/>
                      <a:pt x="660" y="2095"/>
                    </a:cubicBezTo>
                    <a:cubicBezTo>
                      <a:pt x="1" y="5072"/>
                      <a:pt x="3822" y="5872"/>
                      <a:pt x="7274" y="5872"/>
                    </a:cubicBezTo>
                    <a:cubicBezTo>
                      <a:pt x="9221" y="5872"/>
                      <a:pt x="11050" y="5618"/>
                      <a:pt x="11894" y="5357"/>
                    </a:cubicBezTo>
                    <a:cubicBezTo>
                      <a:pt x="12619" y="5106"/>
                      <a:pt x="13483" y="4604"/>
                      <a:pt x="13316" y="3823"/>
                    </a:cubicBezTo>
                    <a:cubicBezTo>
                      <a:pt x="13204" y="3489"/>
                      <a:pt x="12925" y="3210"/>
                      <a:pt x="12647" y="2987"/>
                    </a:cubicBezTo>
                    <a:cubicBezTo>
                      <a:pt x="11337" y="1951"/>
                      <a:pt x="7062" y="1"/>
                      <a:pt x="39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31"/>
              <p:cNvSpPr/>
              <p:nvPr/>
            </p:nvSpPr>
            <p:spPr>
              <a:xfrm>
                <a:off x="4380375" y="3143200"/>
                <a:ext cx="299000" cy="57850"/>
              </a:xfrm>
              <a:custGeom>
                <a:avLst/>
                <a:gdLst/>
                <a:ahLst/>
                <a:cxnLst/>
                <a:rect l="l" t="t" r="r" b="b"/>
                <a:pathLst>
                  <a:path w="11960" h="2314" fill="none" extrusionOk="0">
                    <a:moveTo>
                      <a:pt x="11959" y="2314"/>
                    </a:moveTo>
                    <a:cubicBezTo>
                      <a:pt x="8196" y="725"/>
                      <a:pt x="4071" y="0"/>
                      <a:pt x="1" y="140"/>
                    </a:cubicBezTo>
                  </a:path>
                </a:pathLst>
              </a:custGeom>
              <a:noFill/>
              <a:ln w="167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31"/>
              <p:cNvSpPr/>
              <p:nvPr/>
            </p:nvSpPr>
            <p:spPr>
              <a:xfrm>
                <a:off x="4278650" y="2748325"/>
                <a:ext cx="230025" cy="313075"/>
              </a:xfrm>
              <a:custGeom>
                <a:avLst/>
                <a:gdLst/>
                <a:ahLst/>
                <a:cxnLst/>
                <a:rect l="l" t="t" r="r" b="b"/>
                <a:pathLst>
                  <a:path w="9201" h="12523" extrusionOk="0">
                    <a:moveTo>
                      <a:pt x="7514" y="0"/>
                    </a:moveTo>
                    <a:cubicBezTo>
                      <a:pt x="6995" y="0"/>
                      <a:pt x="6427" y="441"/>
                      <a:pt x="6049" y="882"/>
                    </a:cubicBezTo>
                    <a:cubicBezTo>
                      <a:pt x="4488" y="2722"/>
                      <a:pt x="0" y="11642"/>
                      <a:pt x="4683" y="12478"/>
                    </a:cubicBezTo>
                    <a:cubicBezTo>
                      <a:pt x="4855" y="12508"/>
                      <a:pt x="5020" y="12523"/>
                      <a:pt x="5179" y="12523"/>
                    </a:cubicBezTo>
                    <a:cubicBezTo>
                      <a:pt x="9149" y="12523"/>
                      <a:pt x="9200" y="3462"/>
                      <a:pt x="8530" y="1049"/>
                    </a:cubicBezTo>
                    <a:cubicBezTo>
                      <a:pt x="8419" y="715"/>
                      <a:pt x="8307" y="325"/>
                      <a:pt x="8000" y="157"/>
                    </a:cubicBezTo>
                    <a:cubicBezTo>
                      <a:pt x="7849" y="47"/>
                      <a:pt x="7684" y="0"/>
                      <a:pt x="75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31"/>
              <p:cNvSpPr/>
              <p:nvPr/>
            </p:nvSpPr>
            <p:spPr>
              <a:xfrm>
                <a:off x="4376200" y="2812875"/>
                <a:ext cx="74600" cy="332425"/>
              </a:xfrm>
              <a:custGeom>
                <a:avLst/>
                <a:gdLst/>
                <a:ahLst/>
                <a:cxnLst/>
                <a:rect l="l" t="t" r="r" b="b"/>
                <a:pathLst>
                  <a:path w="2984" h="13297" fill="none" extrusionOk="0">
                    <a:moveTo>
                      <a:pt x="2983" y="0"/>
                    </a:moveTo>
                    <a:cubicBezTo>
                      <a:pt x="2955" y="4070"/>
                      <a:pt x="1701" y="9617"/>
                      <a:pt x="1" y="13297"/>
                    </a:cubicBezTo>
                  </a:path>
                </a:pathLst>
              </a:custGeom>
              <a:noFill/>
              <a:ln w="167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31"/>
              <p:cNvSpPr/>
              <p:nvPr/>
            </p:nvSpPr>
            <p:spPr>
              <a:xfrm>
                <a:off x="4000575" y="2969925"/>
                <a:ext cx="212800" cy="258700"/>
              </a:xfrm>
              <a:custGeom>
                <a:avLst/>
                <a:gdLst/>
                <a:ahLst/>
                <a:cxnLst/>
                <a:rect l="l" t="t" r="r" b="b"/>
                <a:pathLst>
                  <a:path w="8512" h="10348" extrusionOk="0">
                    <a:moveTo>
                      <a:pt x="7349" y="1"/>
                    </a:moveTo>
                    <a:cubicBezTo>
                      <a:pt x="6932" y="1"/>
                      <a:pt x="6460" y="269"/>
                      <a:pt x="6133" y="576"/>
                    </a:cubicBezTo>
                    <a:cubicBezTo>
                      <a:pt x="4628" y="1970"/>
                      <a:pt x="1" y="9050"/>
                      <a:pt x="3876" y="10249"/>
                    </a:cubicBezTo>
                    <a:cubicBezTo>
                      <a:pt x="4104" y="10316"/>
                      <a:pt x="4322" y="10348"/>
                      <a:pt x="4530" y="10348"/>
                    </a:cubicBezTo>
                    <a:cubicBezTo>
                      <a:pt x="7671" y="10348"/>
                      <a:pt x="8512" y="3061"/>
                      <a:pt x="8224" y="1022"/>
                    </a:cubicBezTo>
                    <a:cubicBezTo>
                      <a:pt x="8196" y="687"/>
                      <a:pt x="8113" y="381"/>
                      <a:pt x="7862" y="186"/>
                    </a:cubicBezTo>
                    <a:cubicBezTo>
                      <a:pt x="7714" y="55"/>
                      <a:pt x="7537" y="1"/>
                      <a:pt x="7349" y="1"/>
                    </a:cubicBezTo>
                    <a:close/>
                  </a:path>
                </a:pathLst>
              </a:custGeom>
              <a:solidFill>
                <a:srgbClr val="9994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31"/>
              <p:cNvSpPr/>
              <p:nvPr/>
            </p:nvSpPr>
            <p:spPr>
              <a:xfrm>
                <a:off x="4082125" y="3023325"/>
                <a:ext cx="85725" cy="242550"/>
              </a:xfrm>
              <a:custGeom>
                <a:avLst/>
                <a:gdLst/>
                <a:ahLst/>
                <a:cxnLst/>
                <a:rect l="l" t="t" r="r" b="b"/>
                <a:pathLst>
                  <a:path w="3429" h="9702" fill="none" extrusionOk="0">
                    <a:moveTo>
                      <a:pt x="3429" y="1"/>
                    </a:moveTo>
                    <a:cubicBezTo>
                      <a:pt x="3011" y="3402"/>
                      <a:pt x="1868" y="6747"/>
                      <a:pt x="0" y="9701"/>
                    </a:cubicBezTo>
                  </a:path>
                </a:pathLst>
              </a:custGeom>
              <a:noFill/>
              <a:ln w="146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31"/>
              <p:cNvSpPr/>
              <p:nvPr/>
            </p:nvSpPr>
            <p:spPr>
              <a:xfrm>
                <a:off x="4073750" y="3267275"/>
                <a:ext cx="295500" cy="169325"/>
              </a:xfrm>
              <a:custGeom>
                <a:avLst/>
                <a:gdLst/>
                <a:ahLst/>
                <a:cxnLst/>
                <a:rect l="l" t="t" r="r" b="b"/>
                <a:pathLst>
                  <a:path w="11820" h="6773" extrusionOk="0">
                    <a:moveTo>
                      <a:pt x="4001" y="0"/>
                    </a:moveTo>
                    <a:cubicBezTo>
                      <a:pt x="3251" y="0"/>
                      <a:pt x="2601" y="291"/>
                      <a:pt x="2147" y="1003"/>
                    </a:cubicBezTo>
                    <a:cubicBezTo>
                      <a:pt x="1" y="4459"/>
                      <a:pt x="8140" y="6717"/>
                      <a:pt x="10203" y="6773"/>
                    </a:cubicBezTo>
                    <a:cubicBezTo>
                      <a:pt x="10872" y="6773"/>
                      <a:pt x="11708" y="6606"/>
                      <a:pt x="11764" y="5937"/>
                    </a:cubicBezTo>
                    <a:cubicBezTo>
                      <a:pt x="11820" y="5658"/>
                      <a:pt x="11681" y="5351"/>
                      <a:pt x="11485" y="5100"/>
                    </a:cubicBezTo>
                    <a:cubicBezTo>
                      <a:pt x="10572" y="3644"/>
                      <a:pt x="6659" y="0"/>
                      <a:pt x="40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31"/>
              <p:cNvSpPr/>
              <p:nvPr/>
            </p:nvSpPr>
            <p:spPr>
              <a:xfrm>
                <a:off x="4090475" y="3272125"/>
                <a:ext cx="223725" cy="127550"/>
              </a:xfrm>
              <a:custGeom>
                <a:avLst/>
                <a:gdLst/>
                <a:ahLst/>
                <a:cxnLst/>
                <a:rect l="l" t="t" r="r" b="b"/>
                <a:pathLst>
                  <a:path w="8949" h="5102" fill="none" extrusionOk="0">
                    <a:moveTo>
                      <a:pt x="8949" y="5101"/>
                    </a:moveTo>
                    <a:cubicBezTo>
                      <a:pt x="6356" y="2788"/>
                      <a:pt x="3290" y="1060"/>
                      <a:pt x="1" y="0"/>
                    </a:cubicBezTo>
                  </a:path>
                </a:pathLst>
              </a:custGeom>
              <a:noFill/>
              <a:ln w="146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31"/>
              <p:cNvSpPr/>
              <p:nvPr/>
            </p:nvSpPr>
            <p:spPr>
              <a:xfrm>
                <a:off x="4579700" y="2768525"/>
                <a:ext cx="100375" cy="98650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3946" extrusionOk="0">
                    <a:moveTo>
                      <a:pt x="1995" y="0"/>
                    </a:moveTo>
                    <a:cubicBezTo>
                      <a:pt x="1535" y="0"/>
                      <a:pt x="1078" y="190"/>
                      <a:pt x="725" y="632"/>
                    </a:cubicBezTo>
                    <a:cubicBezTo>
                      <a:pt x="335" y="1078"/>
                      <a:pt x="0" y="1635"/>
                      <a:pt x="28" y="2276"/>
                    </a:cubicBezTo>
                    <a:cubicBezTo>
                      <a:pt x="84" y="2750"/>
                      <a:pt x="391" y="3196"/>
                      <a:pt x="781" y="3503"/>
                    </a:cubicBezTo>
                    <a:cubicBezTo>
                      <a:pt x="1153" y="3786"/>
                      <a:pt x="1626" y="3946"/>
                      <a:pt x="2093" y="3946"/>
                    </a:cubicBezTo>
                    <a:cubicBezTo>
                      <a:pt x="2362" y="3946"/>
                      <a:pt x="2628" y="3893"/>
                      <a:pt x="2871" y="3782"/>
                    </a:cubicBezTo>
                    <a:cubicBezTo>
                      <a:pt x="3513" y="3447"/>
                      <a:pt x="4014" y="2750"/>
                      <a:pt x="4014" y="2025"/>
                    </a:cubicBezTo>
                    <a:cubicBezTo>
                      <a:pt x="3995" y="883"/>
                      <a:pt x="2987" y="0"/>
                      <a:pt x="19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31"/>
              <p:cNvSpPr/>
              <p:nvPr/>
            </p:nvSpPr>
            <p:spPr>
              <a:xfrm>
                <a:off x="4530225" y="2890325"/>
                <a:ext cx="100375" cy="98800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3952" extrusionOk="0">
                    <a:moveTo>
                      <a:pt x="2000" y="1"/>
                    </a:moveTo>
                    <a:cubicBezTo>
                      <a:pt x="1539" y="1"/>
                      <a:pt x="1081" y="193"/>
                      <a:pt x="725" y="638"/>
                    </a:cubicBezTo>
                    <a:cubicBezTo>
                      <a:pt x="335" y="1084"/>
                      <a:pt x="0" y="1641"/>
                      <a:pt x="28" y="2282"/>
                    </a:cubicBezTo>
                    <a:cubicBezTo>
                      <a:pt x="56" y="2756"/>
                      <a:pt x="363" y="3230"/>
                      <a:pt x="753" y="3509"/>
                    </a:cubicBezTo>
                    <a:cubicBezTo>
                      <a:pt x="1143" y="3792"/>
                      <a:pt x="1611" y="3952"/>
                      <a:pt x="2073" y="3952"/>
                    </a:cubicBezTo>
                    <a:cubicBezTo>
                      <a:pt x="2337" y="3952"/>
                      <a:pt x="2600" y="3899"/>
                      <a:pt x="2843" y="3788"/>
                    </a:cubicBezTo>
                    <a:cubicBezTo>
                      <a:pt x="3512" y="3453"/>
                      <a:pt x="4014" y="2756"/>
                      <a:pt x="4014" y="2032"/>
                    </a:cubicBezTo>
                    <a:cubicBezTo>
                      <a:pt x="3976" y="874"/>
                      <a:pt x="2982" y="1"/>
                      <a:pt x="20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31"/>
              <p:cNvSpPr/>
              <p:nvPr/>
            </p:nvSpPr>
            <p:spPr>
              <a:xfrm>
                <a:off x="4289800" y="3223300"/>
                <a:ext cx="100375" cy="97950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3918" extrusionOk="0">
                    <a:moveTo>
                      <a:pt x="2011" y="0"/>
                    </a:moveTo>
                    <a:cubicBezTo>
                      <a:pt x="1546" y="0"/>
                      <a:pt x="1084" y="195"/>
                      <a:pt x="725" y="643"/>
                    </a:cubicBezTo>
                    <a:cubicBezTo>
                      <a:pt x="335" y="1089"/>
                      <a:pt x="0" y="1647"/>
                      <a:pt x="28" y="2260"/>
                    </a:cubicBezTo>
                    <a:cubicBezTo>
                      <a:pt x="56" y="2762"/>
                      <a:pt x="390" y="3208"/>
                      <a:pt x="753" y="3486"/>
                    </a:cubicBezTo>
                    <a:cubicBezTo>
                      <a:pt x="1141" y="3769"/>
                      <a:pt x="1597" y="3917"/>
                      <a:pt x="2055" y="3917"/>
                    </a:cubicBezTo>
                    <a:cubicBezTo>
                      <a:pt x="2321" y="3917"/>
                      <a:pt x="2588" y="3867"/>
                      <a:pt x="2843" y="3765"/>
                    </a:cubicBezTo>
                    <a:cubicBezTo>
                      <a:pt x="3512" y="3459"/>
                      <a:pt x="4014" y="2762"/>
                      <a:pt x="4014" y="2037"/>
                    </a:cubicBezTo>
                    <a:cubicBezTo>
                      <a:pt x="3976" y="865"/>
                      <a:pt x="2990" y="0"/>
                      <a:pt x="20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31"/>
              <p:cNvSpPr/>
              <p:nvPr/>
            </p:nvSpPr>
            <p:spPr>
              <a:xfrm>
                <a:off x="4137175" y="3149625"/>
                <a:ext cx="100375" cy="97750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3910" extrusionOk="0">
                    <a:moveTo>
                      <a:pt x="1993" y="1"/>
                    </a:moveTo>
                    <a:cubicBezTo>
                      <a:pt x="1534" y="1"/>
                      <a:pt x="1078" y="184"/>
                      <a:pt x="725" y="607"/>
                    </a:cubicBezTo>
                    <a:cubicBezTo>
                      <a:pt x="363" y="1053"/>
                      <a:pt x="0" y="1611"/>
                      <a:pt x="28" y="2252"/>
                    </a:cubicBezTo>
                    <a:cubicBezTo>
                      <a:pt x="84" y="2754"/>
                      <a:pt x="391" y="3200"/>
                      <a:pt x="781" y="3479"/>
                    </a:cubicBezTo>
                    <a:cubicBezTo>
                      <a:pt x="1152" y="3761"/>
                      <a:pt x="1612" y="3909"/>
                      <a:pt x="2076" y="3909"/>
                    </a:cubicBezTo>
                    <a:cubicBezTo>
                      <a:pt x="2345" y="3909"/>
                      <a:pt x="2616" y="3860"/>
                      <a:pt x="2872" y="3757"/>
                    </a:cubicBezTo>
                    <a:cubicBezTo>
                      <a:pt x="3513" y="3451"/>
                      <a:pt x="4015" y="2754"/>
                      <a:pt x="4015" y="2001"/>
                    </a:cubicBezTo>
                    <a:cubicBezTo>
                      <a:pt x="3995" y="858"/>
                      <a:pt x="2986" y="1"/>
                      <a:pt x="1993" y="1"/>
                    </a:cubicBezTo>
                    <a:close/>
                  </a:path>
                </a:pathLst>
              </a:custGeom>
              <a:solidFill>
                <a:srgbClr val="EBE6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31"/>
              <p:cNvSpPr/>
              <p:nvPr/>
            </p:nvSpPr>
            <p:spPr>
              <a:xfrm>
                <a:off x="4860550" y="2658325"/>
                <a:ext cx="99675" cy="97750"/>
              </a:xfrm>
              <a:custGeom>
                <a:avLst/>
                <a:gdLst/>
                <a:ahLst/>
                <a:cxnLst/>
                <a:rect l="l" t="t" r="r" b="b"/>
                <a:pathLst>
                  <a:path w="3987" h="3910" extrusionOk="0">
                    <a:moveTo>
                      <a:pt x="1961" y="1"/>
                    </a:moveTo>
                    <a:cubicBezTo>
                      <a:pt x="1506" y="1"/>
                      <a:pt x="1060" y="184"/>
                      <a:pt x="725" y="607"/>
                    </a:cubicBezTo>
                    <a:cubicBezTo>
                      <a:pt x="335" y="1053"/>
                      <a:pt x="0" y="1611"/>
                      <a:pt x="28" y="2252"/>
                    </a:cubicBezTo>
                    <a:cubicBezTo>
                      <a:pt x="56" y="2726"/>
                      <a:pt x="362" y="3200"/>
                      <a:pt x="753" y="3479"/>
                    </a:cubicBezTo>
                    <a:cubicBezTo>
                      <a:pt x="1123" y="3761"/>
                      <a:pt x="1584" y="3909"/>
                      <a:pt x="2048" y="3909"/>
                    </a:cubicBezTo>
                    <a:cubicBezTo>
                      <a:pt x="2317" y="3909"/>
                      <a:pt x="2588" y="3860"/>
                      <a:pt x="2843" y="3757"/>
                    </a:cubicBezTo>
                    <a:cubicBezTo>
                      <a:pt x="3512" y="3423"/>
                      <a:pt x="3986" y="2726"/>
                      <a:pt x="3986" y="2001"/>
                    </a:cubicBezTo>
                    <a:cubicBezTo>
                      <a:pt x="3967" y="858"/>
                      <a:pt x="2945" y="1"/>
                      <a:pt x="19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31"/>
              <p:cNvSpPr/>
              <p:nvPr/>
            </p:nvSpPr>
            <p:spPr>
              <a:xfrm>
                <a:off x="4256350" y="3105925"/>
                <a:ext cx="61350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2323" extrusionOk="0">
                    <a:moveTo>
                      <a:pt x="1236" y="1"/>
                    </a:moveTo>
                    <a:cubicBezTo>
                      <a:pt x="963" y="1"/>
                      <a:pt x="690" y="106"/>
                      <a:pt x="474" y="348"/>
                    </a:cubicBezTo>
                    <a:cubicBezTo>
                      <a:pt x="223" y="627"/>
                      <a:pt x="0" y="962"/>
                      <a:pt x="56" y="1324"/>
                    </a:cubicBezTo>
                    <a:cubicBezTo>
                      <a:pt x="84" y="1631"/>
                      <a:pt x="251" y="1882"/>
                      <a:pt x="502" y="2049"/>
                    </a:cubicBezTo>
                    <a:cubicBezTo>
                      <a:pt x="748" y="2224"/>
                      <a:pt x="1015" y="2322"/>
                      <a:pt x="1284" y="2322"/>
                    </a:cubicBezTo>
                    <a:cubicBezTo>
                      <a:pt x="1443" y="2322"/>
                      <a:pt x="1601" y="2288"/>
                      <a:pt x="1756" y="2216"/>
                    </a:cubicBezTo>
                    <a:cubicBezTo>
                      <a:pt x="2174" y="2049"/>
                      <a:pt x="2453" y="1631"/>
                      <a:pt x="2453" y="1213"/>
                    </a:cubicBezTo>
                    <a:cubicBezTo>
                      <a:pt x="2453" y="521"/>
                      <a:pt x="1843" y="1"/>
                      <a:pt x="1236" y="1"/>
                    </a:cubicBezTo>
                    <a:close/>
                  </a:path>
                </a:pathLst>
              </a:custGeom>
              <a:solidFill>
                <a:srgbClr val="EBE6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31"/>
              <p:cNvSpPr/>
              <p:nvPr/>
            </p:nvSpPr>
            <p:spPr>
              <a:xfrm>
                <a:off x="3167800" y="2265125"/>
                <a:ext cx="129650" cy="135225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5409" fill="none" extrusionOk="0">
                    <a:moveTo>
                      <a:pt x="1367" y="1"/>
                    </a:moveTo>
                    <a:cubicBezTo>
                      <a:pt x="2816" y="1645"/>
                      <a:pt x="4099" y="3457"/>
                      <a:pt x="5186" y="5408"/>
                    </a:cubicBezTo>
                    <a:cubicBezTo>
                      <a:pt x="3485" y="5102"/>
                      <a:pt x="1729" y="4907"/>
                      <a:pt x="1" y="4879"/>
                    </a:cubicBezTo>
                  </a:path>
                </a:pathLst>
              </a:custGeom>
              <a:noFill/>
              <a:ln w="230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31"/>
              <p:cNvSpPr/>
              <p:nvPr/>
            </p:nvSpPr>
            <p:spPr>
              <a:xfrm>
                <a:off x="3215900" y="2289525"/>
                <a:ext cx="138000" cy="177025"/>
              </a:xfrm>
              <a:custGeom>
                <a:avLst/>
                <a:gdLst/>
                <a:ahLst/>
                <a:cxnLst/>
                <a:rect l="l" t="t" r="r" b="b"/>
                <a:pathLst>
                  <a:path w="5520" h="7081" fill="none" extrusionOk="0">
                    <a:moveTo>
                      <a:pt x="3485" y="0"/>
                    </a:moveTo>
                    <a:cubicBezTo>
                      <a:pt x="4265" y="1924"/>
                      <a:pt x="4795" y="3652"/>
                      <a:pt x="5520" y="5603"/>
                    </a:cubicBezTo>
                    <a:cubicBezTo>
                      <a:pt x="3568" y="5882"/>
                      <a:pt x="1896" y="6523"/>
                      <a:pt x="0" y="7080"/>
                    </a:cubicBezTo>
                  </a:path>
                </a:pathLst>
              </a:custGeom>
              <a:noFill/>
              <a:ln w="230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1"/>
              <p:cNvSpPr/>
              <p:nvPr/>
            </p:nvSpPr>
            <p:spPr>
              <a:xfrm>
                <a:off x="3367125" y="2321575"/>
                <a:ext cx="34175" cy="132425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5297" fill="none" extrusionOk="0">
                    <a:moveTo>
                      <a:pt x="28" y="0"/>
                    </a:moveTo>
                    <a:cubicBezTo>
                      <a:pt x="0" y="1729"/>
                      <a:pt x="809" y="3708"/>
                      <a:pt x="1366" y="5297"/>
                    </a:cubicBezTo>
                  </a:path>
                </a:pathLst>
              </a:custGeom>
              <a:noFill/>
              <a:ln w="230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1"/>
              <p:cNvSpPr/>
              <p:nvPr/>
            </p:nvSpPr>
            <p:spPr>
              <a:xfrm>
                <a:off x="3415900" y="2306250"/>
                <a:ext cx="35575" cy="178425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7137" fill="none" extrusionOk="0">
                    <a:moveTo>
                      <a:pt x="1" y="0"/>
                    </a:moveTo>
                    <a:cubicBezTo>
                      <a:pt x="224" y="1924"/>
                      <a:pt x="865" y="5296"/>
                      <a:pt x="1422" y="7136"/>
                    </a:cubicBezTo>
                  </a:path>
                </a:pathLst>
              </a:custGeom>
              <a:noFill/>
              <a:ln w="230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1"/>
              <p:cNvSpPr/>
              <p:nvPr/>
            </p:nvSpPr>
            <p:spPr>
              <a:xfrm>
                <a:off x="3474450" y="2355725"/>
                <a:ext cx="35550" cy="162400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6496" fill="none" extrusionOk="0">
                    <a:moveTo>
                      <a:pt x="0" y="0"/>
                    </a:moveTo>
                    <a:cubicBezTo>
                      <a:pt x="251" y="586"/>
                      <a:pt x="753" y="4349"/>
                      <a:pt x="1422" y="6495"/>
                    </a:cubicBezTo>
                  </a:path>
                </a:pathLst>
              </a:custGeom>
              <a:noFill/>
              <a:ln w="230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1"/>
              <p:cNvSpPr/>
              <p:nvPr/>
            </p:nvSpPr>
            <p:spPr>
              <a:xfrm>
                <a:off x="3537850" y="2341075"/>
                <a:ext cx="34875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1395" h="8364" fill="none" extrusionOk="0">
                    <a:moveTo>
                      <a:pt x="1" y="1"/>
                    </a:moveTo>
                    <a:cubicBezTo>
                      <a:pt x="1" y="1"/>
                      <a:pt x="1004" y="5855"/>
                      <a:pt x="1394" y="8364"/>
                    </a:cubicBezTo>
                  </a:path>
                </a:pathLst>
              </a:custGeom>
              <a:noFill/>
              <a:ln w="230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1"/>
              <p:cNvSpPr/>
              <p:nvPr/>
            </p:nvSpPr>
            <p:spPr>
              <a:xfrm>
                <a:off x="3597775" y="2424700"/>
                <a:ext cx="26525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5939" fill="none" extrusionOk="0">
                    <a:moveTo>
                      <a:pt x="1" y="1"/>
                    </a:moveTo>
                    <a:cubicBezTo>
                      <a:pt x="140" y="2008"/>
                      <a:pt x="503" y="4015"/>
                      <a:pt x="1060" y="5938"/>
                    </a:cubicBezTo>
                  </a:path>
                </a:pathLst>
              </a:custGeom>
              <a:noFill/>
              <a:ln w="23000" cap="rnd" cmpd="sng">
                <a:solidFill>
                  <a:srgbClr val="3D533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31"/>
              <p:cNvSpPr/>
              <p:nvPr/>
            </p:nvSpPr>
            <p:spPr>
              <a:xfrm>
                <a:off x="3655625" y="2401725"/>
                <a:ext cx="49500" cy="215350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8614" fill="none" extrusionOk="0">
                    <a:moveTo>
                      <a:pt x="1" y="0"/>
                    </a:moveTo>
                    <a:cubicBezTo>
                      <a:pt x="586" y="2899"/>
                      <a:pt x="1255" y="5770"/>
                      <a:pt x="1980" y="8614"/>
                    </a:cubicBezTo>
                  </a:path>
                </a:pathLst>
              </a:custGeom>
              <a:noFill/>
              <a:ln w="23000" cap="rnd" cmpd="sng">
                <a:solidFill>
                  <a:srgbClr val="3D533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31"/>
              <p:cNvSpPr/>
              <p:nvPr/>
            </p:nvSpPr>
            <p:spPr>
              <a:xfrm>
                <a:off x="3722525" y="2460250"/>
                <a:ext cx="34875" cy="184700"/>
              </a:xfrm>
              <a:custGeom>
                <a:avLst/>
                <a:gdLst/>
                <a:ahLst/>
                <a:cxnLst/>
                <a:rect l="l" t="t" r="r" b="b"/>
                <a:pathLst>
                  <a:path w="1395" h="7388" fill="none" extrusionOk="0">
                    <a:moveTo>
                      <a:pt x="1" y="1"/>
                    </a:moveTo>
                    <a:cubicBezTo>
                      <a:pt x="447" y="2482"/>
                      <a:pt x="948" y="4907"/>
                      <a:pt x="1394" y="7388"/>
                    </a:cubicBezTo>
                  </a:path>
                </a:pathLst>
              </a:custGeom>
              <a:noFill/>
              <a:ln w="23000" cap="rnd" cmpd="sng">
                <a:solidFill>
                  <a:srgbClr val="3D533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1"/>
              <p:cNvSpPr/>
              <p:nvPr/>
            </p:nvSpPr>
            <p:spPr>
              <a:xfrm>
                <a:off x="3781075" y="2479775"/>
                <a:ext cx="25800" cy="185375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7415" fill="none" extrusionOk="0">
                    <a:moveTo>
                      <a:pt x="0" y="0"/>
                    </a:moveTo>
                    <a:lnTo>
                      <a:pt x="1032" y="7415"/>
                    </a:lnTo>
                  </a:path>
                </a:pathLst>
              </a:custGeom>
              <a:noFill/>
              <a:ln w="23000" cap="rnd" cmpd="sng">
                <a:solidFill>
                  <a:srgbClr val="3D533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1"/>
              <p:cNvSpPr/>
              <p:nvPr/>
            </p:nvSpPr>
            <p:spPr>
              <a:xfrm>
                <a:off x="3839600" y="2529250"/>
                <a:ext cx="36275" cy="17492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6997" fill="none" extrusionOk="0">
                    <a:moveTo>
                      <a:pt x="1" y="0"/>
                    </a:moveTo>
                    <a:cubicBezTo>
                      <a:pt x="1144" y="2258"/>
                      <a:pt x="1283" y="5018"/>
                      <a:pt x="1450" y="6997"/>
                    </a:cubicBezTo>
                  </a:path>
                </a:pathLst>
              </a:custGeom>
              <a:noFill/>
              <a:ln w="23000" cap="rnd" cmpd="sng">
                <a:solidFill>
                  <a:srgbClr val="3D533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1"/>
              <p:cNvSpPr/>
              <p:nvPr/>
            </p:nvSpPr>
            <p:spPr>
              <a:xfrm>
                <a:off x="3916950" y="2571750"/>
                <a:ext cx="42550" cy="157525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6301" fill="none" extrusionOk="0">
                    <a:moveTo>
                      <a:pt x="1" y="1"/>
                    </a:moveTo>
                    <a:cubicBezTo>
                      <a:pt x="809" y="2036"/>
                      <a:pt x="1395" y="4154"/>
                      <a:pt x="1701" y="6300"/>
                    </a:cubicBezTo>
                  </a:path>
                </a:pathLst>
              </a:custGeom>
              <a:noFill/>
              <a:ln w="23000" cap="rnd" cmpd="sng">
                <a:solidFill>
                  <a:srgbClr val="3D533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1"/>
              <p:cNvSpPr/>
              <p:nvPr/>
            </p:nvSpPr>
            <p:spPr>
              <a:xfrm>
                <a:off x="3982475" y="2554325"/>
                <a:ext cx="32075" cy="216750"/>
              </a:xfrm>
              <a:custGeom>
                <a:avLst/>
                <a:gdLst/>
                <a:ahLst/>
                <a:cxnLst/>
                <a:rect l="l" t="t" r="r" b="b"/>
                <a:pathLst>
                  <a:path w="1283" h="8670" fill="none" extrusionOk="0">
                    <a:moveTo>
                      <a:pt x="0" y="1"/>
                    </a:moveTo>
                    <a:cubicBezTo>
                      <a:pt x="836" y="2370"/>
                      <a:pt x="1199" y="6161"/>
                      <a:pt x="1282" y="8670"/>
                    </a:cubicBezTo>
                  </a:path>
                </a:pathLst>
              </a:custGeom>
              <a:noFill/>
              <a:ln w="23000" cap="rnd" cmpd="sng">
                <a:solidFill>
                  <a:srgbClr val="3D533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1"/>
              <p:cNvSpPr/>
              <p:nvPr/>
            </p:nvSpPr>
            <p:spPr>
              <a:xfrm>
                <a:off x="4052150" y="2596850"/>
                <a:ext cx="23025" cy="200025"/>
              </a:xfrm>
              <a:custGeom>
                <a:avLst/>
                <a:gdLst/>
                <a:ahLst/>
                <a:cxnLst/>
                <a:rect l="l" t="t" r="r" b="b"/>
                <a:pathLst>
                  <a:path w="921" h="8001" fill="none" extrusionOk="0">
                    <a:moveTo>
                      <a:pt x="1" y="0"/>
                    </a:moveTo>
                    <a:cubicBezTo>
                      <a:pt x="837" y="2342"/>
                      <a:pt x="921" y="7331"/>
                      <a:pt x="837" y="8000"/>
                    </a:cubicBezTo>
                  </a:path>
                </a:pathLst>
              </a:custGeom>
              <a:noFill/>
              <a:ln w="23000" cap="rnd" cmpd="sng">
                <a:solidFill>
                  <a:srgbClr val="3D533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1"/>
              <p:cNvSpPr/>
              <p:nvPr/>
            </p:nvSpPr>
            <p:spPr>
              <a:xfrm>
                <a:off x="4120450" y="2642150"/>
                <a:ext cx="9775" cy="157500"/>
              </a:xfrm>
              <a:custGeom>
                <a:avLst/>
                <a:gdLst/>
                <a:ahLst/>
                <a:cxnLst/>
                <a:rect l="l" t="t" r="r" b="b"/>
                <a:pathLst>
                  <a:path w="391" h="6300" fill="none" extrusionOk="0">
                    <a:moveTo>
                      <a:pt x="223" y="0"/>
                    </a:moveTo>
                    <a:cubicBezTo>
                      <a:pt x="391" y="2091"/>
                      <a:pt x="335" y="4209"/>
                      <a:pt x="0" y="6300"/>
                    </a:cubicBezTo>
                  </a:path>
                </a:pathLst>
              </a:custGeom>
              <a:noFill/>
              <a:ln w="23000" cap="rnd" cmpd="sng">
                <a:solidFill>
                  <a:srgbClr val="3D533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31"/>
              <p:cNvSpPr/>
              <p:nvPr/>
            </p:nvSpPr>
            <p:spPr>
              <a:xfrm>
                <a:off x="4176200" y="2651900"/>
                <a:ext cx="10475" cy="188175"/>
              </a:xfrm>
              <a:custGeom>
                <a:avLst/>
                <a:gdLst/>
                <a:ahLst/>
                <a:cxnLst/>
                <a:rect l="l" t="t" r="r" b="b"/>
                <a:pathLst>
                  <a:path w="419" h="7527" fill="none" extrusionOk="0">
                    <a:moveTo>
                      <a:pt x="0" y="0"/>
                    </a:moveTo>
                    <a:cubicBezTo>
                      <a:pt x="419" y="1589"/>
                      <a:pt x="391" y="7527"/>
                      <a:pt x="391" y="7527"/>
                    </a:cubicBezTo>
                  </a:path>
                </a:pathLst>
              </a:custGeom>
              <a:noFill/>
              <a:ln w="23000" cap="rnd" cmpd="sng">
                <a:solidFill>
                  <a:srgbClr val="3D533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31"/>
              <p:cNvSpPr/>
              <p:nvPr/>
            </p:nvSpPr>
            <p:spPr>
              <a:xfrm>
                <a:off x="4234050" y="2668625"/>
                <a:ext cx="8375" cy="1721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6886" fill="none" extrusionOk="0">
                    <a:moveTo>
                      <a:pt x="0" y="0"/>
                    </a:moveTo>
                    <a:cubicBezTo>
                      <a:pt x="335" y="2258"/>
                      <a:pt x="335" y="4600"/>
                      <a:pt x="0" y="6885"/>
                    </a:cubicBezTo>
                  </a:path>
                </a:pathLst>
              </a:custGeom>
              <a:noFill/>
              <a:ln w="23000" cap="rnd" cmpd="sng">
                <a:solidFill>
                  <a:srgbClr val="3D533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31"/>
              <p:cNvSpPr/>
              <p:nvPr/>
            </p:nvSpPr>
            <p:spPr>
              <a:xfrm>
                <a:off x="4284225" y="2723675"/>
                <a:ext cx="20225" cy="165875"/>
              </a:xfrm>
              <a:custGeom>
                <a:avLst/>
                <a:gdLst/>
                <a:ahLst/>
                <a:cxnLst/>
                <a:rect l="l" t="t" r="r" b="b"/>
                <a:pathLst>
                  <a:path w="809" h="6635" fill="none" extrusionOk="0">
                    <a:moveTo>
                      <a:pt x="0" y="0"/>
                    </a:moveTo>
                    <a:cubicBezTo>
                      <a:pt x="697" y="2119"/>
                      <a:pt x="809" y="6635"/>
                      <a:pt x="809" y="6635"/>
                    </a:cubicBezTo>
                  </a:path>
                </a:pathLst>
              </a:custGeom>
              <a:noFill/>
              <a:ln w="23000" cap="rnd" cmpd="sng">
                <a:solidFill>
                  <a:srgbClr val="3D533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31"/>
              <p:cNvSpPr/>
              <p:nvPr/>
            </p:nvSpPr>
            <p:spPr>
              <a:xfrm>
                <a:off x="3230525" y="2473500"/>
                <a:ext cx="187500" cy="49500"/>
              </a:xfrm>
              <a:custGeom>
                <a:avLst/>
                <a:gdLst/>
                <a:ahLst/>
                <a:cxnLst/>
                <a:rect l="l" t="t" r="r" b="b"/>
                <a:pathLst>
                  <a:path w="7500" h="1980" fill="none" extrusionOk="0">
                    <a:moveTo>
                      <a:pt x="7499" y="0"/>
                    </a:moveTo>
                    <a:cubicBezTo>
                      <a:pt x="5408" y="558"/>
                      <a:pt x="2119" y="1422"/>
                      <a:pt x="1" y="1979"/>
                    </a:cubicBezTo>
                  </a:path>
                </a:pathLst>
              </a:custGeom>
              <a:noFill/>
              <a:ln w="230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31"/>
              <p:cNvSpPr/>
              <p:nvPr/>
            </p:nvSpPr>
            <p:spPr>
              <a:xfrm>
                <a:off x="3309975" y="2512525"/>
                <a:ext cx="1575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6301" h="1785" fill="none" extrusionOk="0">
                    <a:moveTo>
                      <a:pt x="6300" y="0"/>
                    </a:moveTo>
                    <a:cubicBezTo>
                      <a:pt x="4544" y="558"/>
                      <a:pt x="1757" y="1338"/>
                      <a:pt x="0" y="1784"/>
                    </a:cubicBezTo>
                  </a:path>
                </a:pathLst>
              </a:custGeom>
              <a:noFill/>
              <a:ln w="230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31"/>
              <p:cNvSpPr/>
              <p:nvPr/>
            </p:nvSpPr>
            <p:spPr>
              <a:xfrm>
                <a:off x="3312075" y="2537600"/>
                <a:ext cx="207000" cy="62050"/>
              </a:xfrm>
              <a:custGeom>
                <a:avLst/>
                <a:gdLst/>
                <a:ahLst/>
                <a:cxnLst/>
                <a:rect l="l" t="t" r="r" b="b"/>
                <a:pathLst>
                  <a:path w="8280" h="2482" fill="none" extrusionOk="0">
                    <a:moveTo>
                      <a:pt x="8279" y="1"/>
                    </a:moveTo>
                    <a:cubicBezTo>
                      <a:pt x="5993" y="1116"/>
                      <a:pt x="2565" y="2175"/>
                      <a:pt x="0" y="2482"/>
                    </a:cubicBezTo>
                  </a:path>
                </a:pathLst>
              </a:custGeom>
              <a:noFill/>
              <a:ln w="230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31"/>
              <p:cNvSpPr/>
              <p:nvPr/>
            </p:nvSpPr>
            <p:spPr>
              <a:xfrm>
                <a:off x="3363625" y="2571050"/>
                <a:ext cx="236275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9451" h="3764" fill="none" extrusionOk="0">
                    <a:moveTo>
                      <a:pt x="9451" y="1"/>
                    </a:moveTo>
                    <a:cubicBezTo>
                      <a:pt x="6775" y="1395"/>
                      <a:pt x="2956" y="3095"/>
                      <a:pt x="1" y="3764"/>
                    </a:cubicBezTo>
                  </a:path>
                </a:pathLst>
              </a:custGeom>
              <a:noFill/>
              <a:ln w="230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31"/>
              <p:cNvSpPr/>
              <p:nvPr/>
            </p:nvSpPr>
            <p:spPr>
              <a:xfrm>
                <a:off x="3478625" y="2605900"/>
                <a:ext cx="159600" cy="80175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3207" fill="none" extrusionOk="0">
                    <a:moveTo>
                      <a:pt x="6384" y="1"/>
                    </a:moveTo>
                    <a:cubicBezTo>
                      <a:pt x="4488" y="1450"/>
                      <a:pt x="2314" y="2537"/>
                      <a:pt x="0" y="3206"/>
                    </a:cubicBezTo>
                  </a:path>
                </a:pathLst>
              </a:custGeom>
              <a:noFill/>
              <a:ln w="230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31"/>
              <p:cNvSpPr/>
              <p:nvPr/>
            </p:nvSpPr>
            <p:spPr>
              <a:xfrm>
                <a:off x="3513475" y="2633075"/>
                <a:ext cx="195850" cy="92725"/>
              </a:xfrm>
              <a:custGeom>
                <a:avLst/>
                <a:gdLst/>
                <a:ahLst/>
                <a:cxnLst/>
                <a:rect l="l" t="t" r="r" b="b"/>
                <a:pathLst>
                  <a:path w="7834" h="3709" fill="none" extrusionOk="0">
                    <a:moveTo>
                      <a:pt x="7833" y="1"/>
                    </a:moveTo>
                    <a:cubicBezTo>
                      <a:pt x="5603" y="1199"/>
                      <a:pt x="2397" y="2844"/>
                      <a:pt x="0" y="3708"/>
                    </a:cubicBezTo>
                  </a:path>
                </a:pathLst>
              </a:custGeom>
              <a:noFill/>
              <a:ln w="230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31"/>
              <p:cNvSpPr/>
              <p:nvPr/>
            </p:nvSpPr>
            <p:spPr>
              <a:xfrm>
                <a:off x="3603350" y="2667925"/>
                <a:ext cx="153350" cy="82250"/>
              </a:xfrm>
              <a:custGeom>
                <a:avLst/>
                <a:gdLst/>
                <a:ahLst/>
                <a:cxnLst/>
                <a:rect l="l" t="t" r="r" b="b"/>
                <a:pathLst>
                  <a:path w="6134" h="3290" fill="none" extrusionOk="0">
                    <a:moveTo>
                      <a:pt x="6134" y="0"/>
                    </a:moveTo>
                    <a:cubicBezTo>
                      <a:pt x="4210" y="1283"/>
                      <a:pt x="2147" y="2398"/>
                      <a:pt x="1" y="3290"/>
                    </a:cubicBezTo>
                  </a:path>
                </a:pathLst>
              </a:custGeom>
              <a:noFill/>
              <a:ln w="23000" cap="rnd" cmpd="sng">
                <a:solidFill>
                  <a:srgbClr val="3D533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31"/>
              <p:cNvSpPr/>
              <p:nvPr/>
            </p:nvSpPr>
            <p:spPr>
              <a:xfrm>
                <a:off x="3728800" y="2731350"/>
                <a:ext cx="161000" cy="78075"/>
              </a:xfrm>
              <a:custGeom>
                <a:avLst/>
                <a:gdLst/>
                <a:ahLst/>
                <a:cxnLst/>
                <a:rect l="l" t="t" r="r" b="b"/>
                <a:pathLst>
                  <a:path w="6440" h="3123" fill="none" extrusionOk="0">
                    <a:moveTo>
                      <a:pt x="6440" y="0"/>
                    </a:moveTo>
                    <a:cubicBezTo>
                      <a:pt x="4990" y="976"/>
                      <a:pt x="1673" y="2620"/>
                      <a:pt x="1" y="3122"/>
                    </a:cubicBezTo>
                  </a:path>
                </a:pathLst>
              </a:custGeom>
              <a:noFill/>
              <a:ln w="23000" cap="rnd" cmpd="sng">
                <a:solidFill>
                  <a:srgbClr val="3D533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31"/>
              <p:cNvSpPr/>
              <p:nvPr/>
            </p:nvSpPr>
            <p:spPr>
              <a:xfrm>
                <a:off x="3785950" y="2757125"/>
                <a:ext cx="162400" cy="82950"/>
              </a:xfrm>
              <a:custGeom>
                <a:avLst/>
                <a:gdLst/>
                <a:ahLst/>
                <a:cxnLst/>
                <a:rect l="l" t="t" r="r" b="b"/>
                <a:pathLst>
                  <a:path w="6496" h="3318" fill="none" extrusionOk="0">
                    <a:moveTo>
                      <a:pt x="6495" y="0"/>
                    </a:moveTo>
                    <a:cubicBezTo>
                      <a:pt x="4460" y="1366"/>
                      <a:pt x="2258" y="2481"/>
                      <a:pt x="0" y="3318"/>
                    </a:cubicBezTo>
                  </a:path>
                </a:pathLst>
              </a:custGeom>
              <a:noFill/>
              <a:ln w="23000" cap="rnd" cmpd="sng">
                <a:solidFill>
                  <a:srgbClr val="3D533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31"/>
              <p:cNvSpPr/>
              <p:nvPr/>
            </p:nvSpPr>
            <p:spPr>
              <a:xfrm>
                <a:off x="3822175" y="2784300"/>
                <a:ext cx="179125" cy="118500"/>
              </a:xfrm>
              <a:custGeom>
                <a:avLst/>
                <a:gdLst/>
                <a:ahLst/>
                <a:cxnLst/>
                <a:rect l="l" t="t" r="r" b="b"/>
                <a:pathLst>
                  <a:path w="7165" h="4740" fill="none" extrusionOk="0">
                    <a:moveTo>
                      <a:pt x="7165" y="1"/>
                    </a:moveTo>
                    <a:cubicBezTo>
                      <a:pt x="4935" y="1812"/>
                      <a:pt x="2537" y="3429"/>
                      <a:pt x="1" y="4739"/>
                    </a:cubicBezTo>
                  </a:path>
                </a:pathLst>
              </a:custGeom>
              <a:noFill/>
              <a:ln w="23000" cap="rnd" cmpd="sng">
                <a:solidFill>
                  <a:srgbClr val="3D533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31"/>
              <p:cNvSpPr/>
              <p:nvPr/>
            </p:nvSpPr>
            <p:spPr>
              <a:xfrm>
                <a:off x="3955975" y="2796850"/>
                <a:ext cx="117100" cy="81550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3262" fill="none" extrusionOk="0">
                    <a:moveTo>
                      <a:pt x="4684" y="0"/>
                    </a:moveTo>
                    <a:cubicBezTo>
                      <a:pt x="3179" y="1283"/>
                      <a:pt x="1" y="3262"/>
                      <a:pt x="1" y="3262"/>
                    </a:cubicBezTo>
                  </a:path>
                </a:pathLst>
              </a:custGeom>
              <a:noFill/>
              <a:ln w="23000" cap="rnd" cmpd="sng">
                <a:solidFill>
                  <a:srgbClr val="3D533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31"/>
              <p:cNvSpPr/>
              <p:nvPr/>
            </p:nvSpPr>
            <p:spPr>
              <a:xfrm>
                <a:off x="3951800" y="2830300"/>
                <a:ext cx="166575" cy="110825"/>
              </a:xfrm>
              <a:custGeom>
                <a:avLst/>
                <a:gdLst/>
                <a:ahLst/>
                <a:cxnLst/>
                <a:rect l="l" t="t" r="r" b="b"/>
                <a:pathLst>
                  <a:path w="6663" h="4433" fill="none" extrusionOk="0">
                    <a:moveTo>
                      <a:pt x="6663" y="0"/>
                    </a:moveTo>
                    <a:cubicBezTo>
                      <a:pt x="4990" y="1561"/>
                      <a:pt x="2537" y="3178"/>
                      <a:pt x="1" y="4433"/>
                    </a:cubicBezTo>
                  </a:path>
                </a:pathLst>
              </a:custGeom>
              <a:noFill/>
              <a:ln w="23000" cap="rnd" cmpd="sng">
                <a:solidFill>
                  <a:srgbClr val="3D533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31"/>
              <p:cNvSpPr/>
              <p:nvPr/>
            </p:nvSpPr>
            <p:spPr>
              <a:xfrm>
                <a:off x="3992925" y="2847025"/>
                <a:ext cx="183300" cy="131025"/>
              </a:xfrm>
              <a:custGeom>
                <a:avLst/>
                <a:gdLst/>
                <a:ahLst/>
                <a:cxnLst/>
                <a:rect l="l" t="t" r="r" b="b"/>
                <a:pathLst>
                  <a:path w="7332" h="5241" fill="none" extrusionOk="0">
                    <a:moveTo>
                      <a:pt x="7331" y="0"/>
                    </a:moveTo>
                    <a:cubicBezTo>
                      <a:pt x="5297" y="2091"/>
                      <a:pt x="2453" y="3652"/>
                      <a:pt x="0" y="5241"/>
                    </a:cubicBezTo>
                  </a:path>
                </a:pathLst>
              </a:custGeom>
              <a:noFill/>
              <a:ln w="23000" cap="rnd" cmpd="sng">
                <a:solidFill>
                  <a:srgbClr val="3D533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31"/>
              <p:cNvSpPr/>
              <p:nvPr/>
            </p:nvSpPr>
            <p:spPr>
              <a:xfrm>
                <a:off x="4070275" y="2867225"/>
                <a:ext cx="164500" cy="118500"/>
              </a:xfrm>
              <a:custGeom>
                <a:avLst/>
                <a:gdLst/>
                <a:ahLst/>
                <a:cxnLst/>
                <a:rect l="l" t="t" r="r" b="b"/>
                <a:pathLst>
                  <a:path w="6580" h="4740" fill="none" extrusionOk="0">
                    <a:moveTo>
                      <a:pt x="6579" y="1"/>
                    </a:moveTo>
                    <a:cubicBezTo>
                      <a:pt x="4711" y="1868"/>
                      <a:pt x="2286" y="3374"/>
                      <a:pt x="0" y="4740"/>
                    </a:cubicBezTo>
                  </a:path>
                </a:pathLst>
              </a:custGeom>
              <a:noFill/>
              <a:ln w="23000" cap="rnd" cmpd="sng">
                <a:solidFill>
                  <a:srgbClr val="3D533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31"/>
              <p:cNvSpPr/>
              <p:nvPr/>
            </p:nvSpPr>
            <p:spPr>
              <a:xfrm>
                <a:off x="4161575" y="2897900"/>
                <a:ext cx="1247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4990" h="3903" fill="none" extrusionOk="0">
                    <a:moveTo>
                      <a:pt x="4990" y="0"/>
                    </a:moveTo>
                    <a:cubicBezTo>
                      <a:pt x="3457" y="1533"/>
                      <a:pt x="0" y="3903"/>
                      <a:pt x="0" y="3903"/>
                    </a:cubicBezTo>
                  </a:path>
                </a:pathLst>
              </a:custGeom>
              <a:noFill/>
              <a:ln w="23000" cap="rnd" cmpd="sng">
                <a:solidFill>
                  <a:srgbClr val="3D533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1"/>
              <p:cNvSpPr/>
              <p:nvPr/>
            </p:nvSpPr>
            <p:spPr>
              <a:xfrm>
                <a:off x="3132975" y="2291600"/>
                <a:ext cx="1262775" cy="629325"/>
              </a:xfrm>
              <a:custGeom>
                <a:avLst/>
                <a:gdLst/>
                <a:ahLst/>
                <a:cxnLst/>
                <a:rect l="l" t="t" r="r" b="b"/>
                <a:pathLst>
                  <a:path w="50511" h="25173" fill="none" extrusionOk="0">
                    <a:moveTo>
                      <a:pt x="0" y="1"/>
                    </a:moveTo>
                    <a:cubicBezTo>
                      <a:pt x="15722" y="10398"/>
                      <a:pt x="32726" y="18900"/>
                      <a:pt x="50510" y="25172"/>
                    </a:cubicBezTo>
                  </a:path>
                </a:pathLst>
              </a:custGeom>
              <a:solidFill>
                <a:schemeClr val="lt2"/>
              </a:solidFill>
              <a:ln w="313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31"/>
              <p:cNvSpPr/>
              <p:nvPr/>
            </p:nvSpPr>
            <p:spPr>
              <a:xfrm>
                <a:off x="3133650" y="2552250"/>
                <a:ext cx="647375" cy="464150"/>
              </a:xfrm>
              <a:custGeom>
                <a:avLst/>
                <a:gdLst/>
                <a:ahLst/>
                <a:cxnLst/>
                <a:rect l="l" t="t" r="r" b="b"/>
                <a:pathLst>
                  <a:path w="25895" h="18566" extrusionOk="0">
                    <a:moveTo>
                      <a:pt x="11235" y="0"/>
                    </a:moveTo>
                    <a:lnTo>
                      <a:pt x="11235" y="0"/>
                    </a:lnTo>
                    <a:cubicBezTo>
                      <a:pt x="10541" y="1841"/>
                      <a:pt x="6258" y="3273"/>
                      <a:pt x="2062" y="3273"/>
                    </a:cubicBezTo>
                    <a:cubicBezTo>
                      <a:pt x="1367" y="3273"/>
                      <a:pt x="675" y="3233"/>
                      <a:pt x="1" y="3150"/>
                    </a:cubicBezTo>
                    <a:lnTo>
                      <a:pt x="1" y="3150"/>
                    </a:lnTo>
                    <a:cubicBezTo>
                      <a:pt x="3653" y="4739"/>
                      <a:pt x="6301" y="10147"/>
                      <a:pt x="5604" y="14077"/>
                    </a:cubicBezTo>
                    <a:cubicBezTo>
                      <a:pt x="6461" y="13528"/>
                      <a:pt x="7477" y="13231"/>
                      <a:pt x="8489" y="13231"/>
                    </a:cubicBezTo>
                    <a:cubicBezTo>
                      <a:pt x="9222" y="13231"/>
                      <a:pt x="9954" y="13387"/>
                      <a:pt x="10622" y="13715"/>
                    </a:cubicBezTo>
                    <a:cubicBezTo>
                      <a:pt x="12210" y="14440"/>
                      <a:pt x="13214" y="16809"/>
                      <a:pt x="13381" y="18565"/>
                    </a:cubicBezTo>
                    <a:cubicBezTo>
                      <a:pt x="14636" y="17785"/>
                      <a:pt x="16559" y="16558"/>
                      <a:pt x="17981" y="16335"/>
                    </a:cubicBezTo>
                    <a:cubicBezTo>
                      <a:pt x="18377" y="16265"/>
                      <a:pt x="18784" y="16233"/>
                      <a:pt x="19196" y="16233"/>
                    </a:cubicBezTo>
                    <a:cubicBezTo>
                      <a:pt x="21072" y="16233"/>
                      <a:pt x="23063" y="16884"/>
                      <a:pt x="24754" y="17478"/>
                    </a:cubicBezTo>
                    <a:cubicBezTo>
                      <a:pt x="24838" y="17534"/>
                      <a:pt x="24977" y="17589"/>
                      <a:pt x="25117" y="17617"/>
                    </a:cubicBezTo>
                    <a:cubicBezTo>
                      <a:pt x="25156" y="17626"/>
                      <a:pt x="25194" y="17630"/>
                      <a:pt x="25231" y="17630"/>
                    </a:cubicBezTo>
                    <a:cubicBezTo>
                      <a:pt x="25662" y="17630"/>
                      <a:pt x="25894" y="17061"/>
                      <a:pt x="25535" y="16753"/>
                    </a:cubicBezTo>
                    <a:cubicBezTo>
                      <a:pt x="21827" y="13492"/>
                      <a:pt x="20211" y="9255"/>
                      <a:pt x="19514" y="4377"/>
                    </a:cubicBezTo>
                    <a:cubicBezTo>
                      <a:pt x="18786" y="5167"/>
                      <a:pt x="17538" y="5492"/>
                      <a:pt x="16380" y="5492"/>
                    </a:cubicBezTo>
                    <a:cubicBezTo>
                      <a:pt x="15498" y="5492"/>
                      <a:pt x="14668" y="5303"/>
                      <a:pt x="14162" y="4990"/>
                    </a:cubicBezTo>
                    <a:cubicBezTo>
                      <a:pt x="12517" y="4014"/>
                      <a:pt x="10872" y="1868"/>
                      <a:pt x="11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31"/>
              <p:cNvSpPr/>
              <p:nvPr/>
            </p:nvSpPr>
            <p:spPr>
              <a:xfrm>
                <a:off x="3307175" y="2700675"/>
                <a:ext cx="504575" cy="300375"/>
              </a:xfrm>
              <a:custGeom>
                <a:avLst/>
                <a:gdLst/>
                <a:ahLst/>
                <a:cxnLst/>
                <a:rect l="l" t="t" r="r" b="b"/>
                <a:pathLst>
                  <a:path w="20183" h="12015" fill="none" extrusionOk="0">
                    <a:moveTo>
                      <a:pt x="1" y="1"/>
                    </a:moveTo>
                    <a:cubicBezTo>
                      <a:pt x="2621" y="1840"/>
                      <a:pt x="15472" y="9841"/>
                      <a:pt x="20183" y="12015"/>
                    </a:cubicBezTo>
                  </a:path>
                </a:pathLst>
              </a:custGeom>
              <a:noFill/>
              <a:ln w="13950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31"/>
              <p:cNvSpPr/>
              <p:nvPr/>
            </p:nvSpPr>
            <p:spPr>
              <a:xfrm>
                <a:off x="3355275" y="2708350"/>
                <a:ext cx="80850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764" fill="none" extrusionOk="0">
                    <a:moveTo>
                      <a:pt x="0" y="3763"/>
                    </a:moveTo>
                    <a:lnTo>
                      <a:pt x="3234" y="3150"/>
                    </a:lnTo>
                    <a:cubicBezTo>
                      <a:pt x="2732" y="2091"/>
                      <a:pt x="2286" y="1059"/>
                      <a:pt x="1812" y="0"/>
                    </a:cubicBezTo>
                  </a:path>
                </a:pathLst>
              </a:custGeom>
              <a:noFill/>
              <a:ln w="10450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31"/>
              <p:cNvSpPr/>
              <p:nvPr/>
            </p:nvSpPr>
            <p:spPr>
              <a:xfrm>
                <a:off x="3569900" y="2833775"/>
                <a:ext cx="81575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3764" fill="none" extrusionOk="0">
                    <a:moveTo>
                      <a:pt x="1" y="3764"/>
                    </a:moveTo>
                    <a:lnTo>
                      <a:pt x="3262" y="3151"/>
                    </a:lnTo>
                    <a:cubicBezTo>
                      <a:pt x="2761" y="2091"/>
                      <a:pt x="2315" y="1060"/>
                      <a:pt x="1813" y="1"/>
                    </a:cubicBezTo>
                  </a:path>
                </a:pathLst>
              </a:custGeom>
              <a:noFill/>
              <a:ln w="10450" cap="rnd" cmpd="sng">
                <a:solidFill>
                  <a:srgbClr val="B69C6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31"/>
              <p:cNvSpPr/>
              <p:nvPr/>
            </p:nvSpPr>
            <p:spPr>
              <a:xfrm>
                <a:off x="3440300" y="2734825"/>
                <a:ext cx="104550" cy="1401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5604" fill="none" extrusionOk="0">
                    <a:moveTo>
                      <a:pt x="0" y="5603"/>
                    </a:moveTo>
                    <a:cubicBezTo>
                      <a:pt x="1394" y="5185"/>
                      <a:pt x="2788" y="4795"/>
                      <a:pt x="4181" y="4377"/>
                    </a:cubicBezTo>
                    <a:cubicBezTo>
                      <a:pt x="3624" y="2927"/>
                      <a:pt x="3066" y="1450"/>
                      <a:pt x="2481" y="0"/>
                    </a:cubicBezTo>
                  </a:path>
                </a:pathLst>
              </a:custGeom>
              <a:noFill/>
              <a:ln w="13950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31"/>
              <p:cNvSpPr/>
              <p:nvPr/>
            </p:nvSpPr>
            <p:spPr>
              <a:xfrm>
                <a:off x="3972925" y="2724375"/>
                <a:ext cx="599125" cy="356125"/>
              </a:xfrm>
              <a:custGeom>
                <a:avLst/>
                <a:gdLst/>
                <a:ahLst/>
                <a:cxnLst/>
                <a:rect l="l" t="t" r="r" b="b"/>
                <a:pathLst>
                  <a:path w="23965" h="14245" extrusionOk="0">
                    <a:moveTo>
                      <a:pt x="13930" y="0"/>
                    </a:moveTo>
                    <a:cubicBezTo>
                      <a:pt x="13679" y="1450"/>
                      <a:pt x="12647" y="2732"/>
                      <a:pt x="11254" y="3290"/>
                    </a:cubicBezTo>
                    <a:cubicBezTo>
                      <a:pt x="10913" y="3433"/>
                      <a:pt x="10535" y="3496"/>
                      <a:pt x="10140" y="3496"/>
                    </a:cubicBezTo>
                    <a:cubicBezTo>
                      <a:pt x="8917" y="3496"/>
                      <a:pt x="7539" y="2891"/>
                      <a:pt x="6654" y="2175"/>
                    </a:cubicBezTo>
                    <a:cubicBezTo>
                      <a:pt x="6375" y="3401"/>
                      <a:pt x="5985" y="5297"/>
                      <a:pt x="5316" y="6328"/>
                    </a:cubicBezTo>
                    <a:cubicBezTo>
                      <a:pt x="4313" y="7917"/>
                      <a:pt x="2361" y="8976"/>
                      <a:pt x="661" y="9812"/>
                    </a:cubicBezTo>
                    <a:cubicBezTo>
                      <a:pt x="549" y="9868"/>
                      <a:pt x="438" y="9924"/>
                      <a:pt x="326" y="10008"/>
                    </a:cubicBezTo>
                    <a:cubicBezTo>
                      <a:pt x="0" y="10225"/>
                      <a:pt x="178" y="10761"/>
                      <a:pt x="627" y="10761"/>
                    </a:cubicBezTo>
                    <a:cubicBezTo>
                      <a:pt x="638" y="10761"/>
                      <a:pt x="649" y="10761"/>
                      <a:pt x="661" y="10760"/>
                    </a:cubicBezTo>
                    <a:cubicBezTo>
                      <a:pt x="1129" y="10713"/>
                      <a:pt x="1590" y="10691"/>
                      <a:pt x="2043" y="10691"/>
                    </a:cubicBezTo>
                    <a:cubicBezTo>
                      <a:pt x="5634" y="10691"/>
                      <a:pt x="8767" y="12116"/>
                      <a:pt x="11811" y="14245"/>
                    </a:cubicBezTo>
                    <a:cubicBezTo>
                      <a:pt x="11700" y="12656"/>
                      <a:pt x="13400" y="10872"/>
                      <a:pt x="14543" y="10565"/>
                    </a:cubicBezTo>
                    <a:cubicBezTo>
                      <a:pt x="15001" y="10432"/>
                      <a:pt x="15528" y="10361"/>
                      <a:pt x="16068" y="10361"/>
                    </a:cubicBezTo>
                    <a:cubicBezTo>
                      <a:pt x="17336" y="10361"/>
                      <a:pt x="18673" y="10753"/>
                      <a:pt x="19337" y="11652"/>
                    </a:cubicBezTo>
                    <a:cubicBezTo>
                      <a:pt x="18529" y="9924"/>
                      <a:pt x="20815" y="5492"/>
                      <a:pt x="23965" y="2927"/>
                    </a:cubicBezTo>
                    <a:lnTo>
                      <a:pt x="23965" y="2927"/>
                    </a:lnTo>
                    <a:cubicBezTo>
                      <a:pt x="23182" y="3253"/>
                      <a:pt x="22292" y="3403"/>
                      <a:pt x="21366" y="3403"/>
                    </a:cubicBezTo>
                    <a:cubicBezTo>
                      <a:pt x="18567" y="3403"/>
                      <a:pt x="15438" y="2032"/>
                      <a:pt x="13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31"/>
              <p:cNvSpPr/>
              <p:nvPr/>
            </p:nvSpPr>
            <p:spPr>
              <a:xfrm>
                <a:off x="3946925" y="2863750"/>
                <a:ext cx="480175" cy="135925"/>
              </a:xfrm>
              <a:custGeom>
                <a:avLst/>
                <a:gdLst/>
                <a:ahLst/>
                <a:cxnLst/>
                <a:rect l="l" t="t" r="r" b="b"/>
                <a:pathLst>
                  <a:path w="19207" h="5437" fill="none" extrusionOk="0">
                    <a:moveTo>
                      <a:pt x="19207" y="0"/>
                    </a:moveTo>
                    <a:cubicBezTo>
                      <a:pt x="16531" y="530"/>
                      <a:pt x="4126" y="3791"/>
                      <a:pt x="1" y="5436"/>
                    </a:cubicBezTo>
                  </a:path>
                </a:pathLst>
              </a:custGeom>
              <a:noFill/>
              <a:ln w="11850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31"/>
              <p:cNvSpPr/>
              <p:nvPr/>
            </p:nvSpPr>
            <p:spPr>
              <a:xfrm>
                <a:off x="4298150" y="2833775"/>
                <a:ext cx="69025" cy="82950"/>
              </a:xfrm>
              <a:custGeom>
                <a:avLst/>
                <a:gdLst/>
                <a:ahLst/>
                <a:cxnLst/>
                <a:rect l="l" t="t" r="r" b="b"/>
                <a:pathLst>
                  <a:path w="2761" h="3318" fill="none" extrusionOk="0">
                    <a:moveTo>
                      <a:pt x="1534" y="1"/>
                    </a:moveTo>
                    <a:cubicBezTo>
                      <a:pt x="1032" y="809"/>
                      <a:pt x="530" y="1590"/>
                      <a:pt x="1" y="2370"/>
                    </a:cubicBezTo>
                    <a:cubicBezTo>
                      <a:pt x="921" y="2705"/>
                      <a:pt x="1868" y="3011"/>
                      <a:pt x="2760" y="3318"/>
                    </a:cubicBezTo>
                  </a:path>
                </a:pathLst>
              </a:custGeom>
              <a:noFill/>
              <a:ln w="837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31"/>
              <p:cNvSpPr/>
              <p:nvPr/>
            </p:nvSpPr>
            <p:spPr>
              <a:xfrm>
                <a:off x="4095350" y="2893025"/>
                <a:ext cx="69025" cy="82950"/>
              </a:xfrm>
              <a:custGeom>
                <a:avLst/>
                <a:gdLst/>
                <a:ahLst/>
                <a:cxnLst/>
                <a:rect l="l" t="t" r="r" b="b"/>
                <a:pathLst>
                  <a:path w="2761" h="3318" fill="none" extrusionOk="0">
                    <a:moveTo>
                      <a:pt x="1534" y="0"/>
                    </a:moveTo>
                    <a:cubicBezTo>
                      <a:pt x="1004" y="809"/>
                      <a:pt x="531" y="1589"/>
                      <a:pt x="1" y="2370"/>
                    </a:cubicBezTo>
                    <a:cubicBezTo>
                      <a:pt x="921" y="2704"/>
                      <a:pt x="1841" y="3011"/>
                      <a:pt x="2761" y="3317"/>
                    </a:cubicBezTo>
                  </a:path>
                </a:pathLst>
              </a:custGeom>
              <a:noFill/>
              <a:ln w="8375" cap="rnd" cmpd="sng">
                <a:solidFill>
                  <a:srgbClr val="B69C6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31"/>
              <p:cNvSpPr/>
              <p:nvPr/>
            </p:nvSpPr>
            <p:spPr>
              <a:xfrm>
                <a:off x="4199900" y="2844225"/>
                <a:ext cx="92700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3708" h="4796" fill="none" extrusionOk="0">
                    <a:moveTo>
                      <a:pt x="1701" y="1"/>
                    </a:moveTo>
                    <a:cubicBezTo>
                      <a:pt x="1143" y="1088"/>
                      <a:pt x="558" y="2203"/>
                      <a:pt x="0" y="3290"/>
                    </a:cubicBezTo>
                    <a:cubicBezTo>
                      <a:pt x="1227" y="3820"/>
                      <a:pt x="2453" y="4294"/>
                      <a:pt x="3708" y="4795"/>
                    </a:cubicBezTo>
                  </a:path>
                </a:pathLst>
              </a:custGeom>
              <a:noFill/>
              <a:ln w="11850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31"/>
              <p:cNvSpPr/>
              <p:nvPr/>
            </p:nvSpPr>
            <p:spPr>
              <a:xfrm>
                <a:off x="4279350" y="2223325"/>
                <a:ext cx="237650" cy="247400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9896" extrusionOk="0">
                    <a:moveTo>
                      <a:pt x="7861" y="0"/>
                    </a:moveTo>
                    <a:cubicBezTo>
                      <a:pt x="6969" y="112"/>
                      <a:pt x="6105" y="502"/>
                      <a:pt x="5296" y="948"/>
                    </a:cubicBezTo>
                    <a:cubicBezTo>
                      <a:pt x="4042" y="1617"/>
                      <a:pt x="2843" y="2397"/>
                      <a:pt x="1951" y="3484"/>
                    </a:cubicBezTo>
                    <a:cubicBezTo>
                      <a:pt x="1254" y="4293"/>
                      <a:pt x="0" y="6216"/>
                      <a:pt x="418" y="7359"/>
                    </a:cubicBezTo>
                    <a:cubicBezTo>
                      <a:pt x="808" y="8502"/>
                      <a:pt x="2760" y="9896"/>
                      <a:pt x="3875" y="9896"/>
                    </a:cubicBezTo>
                    <a:cubicBezTo>
                      <a:pt x="7276" y="9896"/>
                      <a:pt x="9506" y="3234"/>
                      <a:pt x="8474" y="418"/>
                    </a:cubicBezTo>
                    <a:cubicBezTo>
                      <a:pt x="8418" y="279"/>
                      <a:pt x="8363" y="112"/>
                      <a:pt x="8223" y="28"/>
                    </a:cubicBezTo>
                    <a:cubicBezTo>
                      <a:pt x="8112" y="0"/>
                      <a:pt x="7972" y="0"/>
                      <a:pt x="7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31"/>
              <p:cNvSpPr/>
              <p:nvPr/>
            </p:nvSpPr>
            <p:spPr>
              <a:xfrm>
                <a:off x="4291175" y="2219825"/>
                <a:ext cx="205625" cy="235575"/>
              </a:xfrm>
              <a:custGeom>
                <a:avLst/>
                <a:gdLst/>
                <a:ahLst/>
                <a:cxnLst/>
                <a:rect l="l" t="t" r="r" b="b"/>
                <a:pathLst>
                  <a:path w="8225" h="9423" extrusionOk="0">
                    <a:moveTo>
                      <a:pt x="7499" y="1"/>
                    </a:moveTo>
                    <a:cubicBezTo>
                      <a:pt x="7081" y="419"/>
                      <a:pt x="6663" y="837"/>
                      <a:pt x="6273" y="1255"/>
                    </a:cubicBezTo>
                    <a:cubicBezTo>
                      <a:pt x="6273" y="1088"/>
                      <a:pt x="6273" y="893"/>
                      <a:pt x="6301" y="725"/>
                    </a:cubicBezTo>
                    <a:cubicBezTo>
                      <a:pt x="6301" y="558"/>
                      <a:pt x="6356" y="391"/>
                      <a:pt x="6356" y="196"/>
                    </a:cubicBezTo>
                    <a:cubicBezTo>
                      <a:pt x="6301" y="196"/>
                      <a:pt x="6245" y="252"/>
                      <a:pt x="6217" y="252"/>
                    </a:cubicBezTo>
                    <a:cubicBezTo>
                      <a:pt x="6217" y="391"/>
                      <a:pt x="6217" y="558"/>
                      <a:pt x="6161" y="698"/>
                    </a:cubicBezTo>
                    <a:cubicBezTo>
                      <a:pt x="6161" y="948"/>
                      <a:pt x="6133" y="1171"/>
                      <a:pt x="6133" y="1367"/>
                    </a:cubicBezTo>
                    <a:cubicBezTo>
                      <a:pt x="5827" y="1701"/>
                      <a:pt x="5548" y="2008"/>
                      <a:pt x="5269" y="2398"/>
                    </a:cubicBezTo>
                    <a:lnTo>
                      <a:pt x="5269" y="614"/>
                    </a:lnTo>
                    <a:cubicBezTo>
                      <a:pt x="5241" y="670"/>
                      <a:pt x="5158" y="670"/>
                      <a:pt x="5130" y="698"/>
                    </a:cubicBezTo>
                    <a:lnTo>
                      <a:pt x="5130" y="2565"/>
                    </a:lnTo>
                    <a:cubicBezTo>
                      <a:pt x="4879" y="2928"/>
                      <a:pt x="4600" y="3234"/>
                      <a:pt x="4349" y="3597"/>
                    </a:cubicBezTo>
                    <a:cubicBezTo>
                      <a:pt x="4238" y="3067"/>
                      <a:pt x="4182" y="2370"/>
                      <a:pt x="4182" y="1729"/>
                    </a:cubicBezTo>
                    <a:cubicBezTo>
                      <a:pt x="4182" y="1562"/>
                      <a:pt x="4182" y="1394"/>
                      <a:pt x="4154" y="1227"/>
                    </a:cubicBezTo>
                    <a:cubicBezTo>
                      <a:pt x="4126" y="1255"/>
                      <a:pt x="4071" y="1255"/>
                      <a:pt x="4015" y="1283"/>
                    </a:cubicBezTo>
                    <a:cubicBezTo>
                      <a:pt x="4015" y="1422"/>
                      <a:pt x="4015" y="1562"/>
                      <a:pt x="4043" y="1729"/>
                    </a:cubicBezTo>
                    <a:cubicBezTo>
                      <a:pt x="4099" y="2398"/>
                      <a:pt x="4099" y="3123"/>
                      <a:pt x="4266" y="3680"/>
                    </a:cubicBezTo>
                    <a:cubicBezTo>
                      <a:pt x="4266" y="3680"/>
                      <a:pt x="4266" y="3736"/>
                      <a:pt x="4294" y="3736"/>
                    </a:cubicBezTo>
                    <a:cubicBezTo>
                      <a:pt x="4099" y="4043"/>
                      <a:pt x="3876" y="4377"/>
                      <a:pt x="3680" y="4712"/>
                    </a:cubicBezTo>
                    <a:cubicBezTo>
                      <a:pt x="3457" y="3903"/>
                      <a:pt x="3346" y="2844"/>
                      <a:pt x="3346" y="1785"/>
                    </a:cubicBezTo>
                    <a:cubicBezTo>
                      <a:pt x="3318" y="1813"/>
                      <a:pt x="3262" y="1840"/>
                      <a:pt x="3207" y="1868"/>
                    </a:cubicBezTo>
                    <a:cubicBezTo>
                      <a:pt x="3207" y="2983"/>
                      <a:pt x="3346" y="4070"/>
                      <a:pt x="3569" y="4879"/>
                    </a:cubicBezTo>
                    <a:cubicBezTo>
                      <a:pt x="3346" y="5213"/>
                      <a:pt x="3151" y="5604"/>
                      <a:pt x="2928" y="5994"/>
                    </a:cubicBezTo>
                    <a:cubicBezTo>
                      <a:pt x="2872" y="4795"/>
                      <a:pt x="2705" y="3624"/>
                      <a:pt x="2482" y="2426"/>
                    </a:cubicBezTo>
                    <a:lnTo>
                      <a:pt x="2370" y="2537"/>
                    </a:lnTo>
                    <a:cubicBezTo>
                      <a:pt x="2593" y="3764"/>
                      <a:pt x="2761" y="4990"/>
                      <a:pt x="2844" y="6245"/>
                    </a:cubicBezTo>
                    <a:cubicBezTo>
                      <a:pt x="2649" y="6551"/>
                      <a:pt x="2510" y="6830"/>
                      <a:pt x="2370" y="7137"/>
                    </a:cubicBezTo>
                    <a:cubicBezTo>
                      <a:pt x="2287" y="6523"/>
                      <a:pt x="2175" y="5854"/>
                      <a:pt x="2036" y="5158"/>
                    </a:cubicBezTo>
                    <a:cubicBezTo>
                      <a:pt x="1924" y="4461"/>
                      <a:pt x="1785" y="3792"/>
                      <a:pt x="1673" y="3178"/>
                    </a:cubicBezTo>
                    <a:cubicBezTo>
                      <a:pt x="1646" y="3206"/>
                      <a:pt x="1618" y="3234"/>
                      <a:pt x="1590" y="3318"/>
                    </a:cubicBezTo>
                    <a:cubicBezTo>
                      <a:pt x="1673" y="3903"/>
                      <a:pt x="1785" y="4516"/>
                      <a:pt x="1896" y="5185"/>
                    </a:cubicBezTo>
                    <a:cubicBezTo>
                      <a:pt x="2036" y="5966"/>
                      <a:pt x="2147" y="6691"/>
                      <a:pt x="2231" y="7360"/>
                    </a:cubicBezTo>
                    <a:cubicBezTo>
                      <a:pt x="2147" y="7583"/>
                      <a:pt x="2008" y="7861"/>
                      <a:pt x="1896" y="8112"/>
                    </a:cubicBezTo>
                    <a:cubicBezTo>
                      <a:pt x="1255" y="6969"/>
                      <a:pt x="837" y="5631"/>
                      <a:pt x="754" y="4321"/>
                    </a:cubicBezTo>
                    <a:cubicBezTo>
                      <a:pt x="698" y="4377"/>
                      <a:pt x="670" y="4433"/>
                      <a:pt x="642" y="4489"/>
                    </a:cubicBezTo>
                    <a:cubicBezTo>
                      <a:pt x="781" y="5827"/>
                      <a:pt x="1200" y="7109"/>
                      <a:pt x="1813" y="8252"/>
                    </a:cubicBezTo>
                    <a:lnTo>
                      <a:pt x="1506" y="9088"/>
                    </a:lnTo>
                    <a:cubicBezTo>
                      <a:pt x="1395" y="9032"/>
                      <a:pt x="1339" y="8921"/>
                      <a:pt x="1255" y="8781"/>
                    </a:cubicBezTo>
                    <a:cubicBezTo>
                      <a:pt x="1227" y="8753"/>
                      <a:pt x="1227" y="8670"/>
                      <a:pt x="1200" y="8642"/>
                    </a:cubicBezTo>
                    <a:cubicBezTo>
                      <a:pt x="809" y="7945"/>
                      <a:pt x="140" y="6328"/>
                      <a:pt x="112" y="5408"/>
                    </a:cubicBezTo>
                    <a:cubicBezTo>
                      <a:pt x="85" y="5464"/>
                      <a:pt x="57" y="5576"/>
                      <a:pt x="1" y="5631"/>
                    </a:cubicBezTo>
                    <a:cubicBezTo>
                      <a:pt x="140" y="6579"/>
                      <a:pt x="754" y="8057"/>
                      <a:pt x="1088" y="8670"/>
                    </a:cubicBezTo>
                    <a:cubicBezTo>
                      <a:pt x="1116" y="8698"/>
                      <a:pt x="1116" y="8753"/>
                      <a:pt x="1172" y="8809"/>
                    </a:cubicBezTo>
                    <a:cubicBezTo>
                      <a:pt x="1200" y="8837"/>
                      <a:pt x="1200" y="8921"/>
                      <a:pt x="1227" y="8949"/>
                    </a:cubicBezTo>
                    <a:cubicBezTo>
                      <a:pt x="1367" y="9060"/>
                      <a:pt x="1506" y="9172"/>
                      <a:pt x="1646" y="9227"/>
                    </a:cubicBezTo>
                    <a:lnTo>
                      <a:pt x="1757" y="9227"/>
                    </a:lnTo>
                    <a:cubicBezTo>
                      <a:pt x="1869" y="9422"/>
                      <a:pt x="1896" y="9422"/>
                      <a:pt x="1924" y="9422"/>
                    </a:cubicBezTo>
                    <a:cubicBezTo>
                      <a:pt x="3011" y="9367"/>
                      <a:pt x="4461" y="9172"/>
                      <a:pt x="5715" y="8921"/>
                    </a:cubicBezTo>
                    <a:lnTo>
                      <a:pt x="5910" y="8753"/>
                    </a:lnTo>
                    <a:lnTo>
                      <a:pt x="5910" y="8753"/>
                    </a:lnTo>
                    <a:cubicBezTo>
                      <a:pt x="4656" y="9032"/>
                      <a:pt x="3067" y="9227"/>
                      <a:pt x="1952" y="9255"/>
                    </a:cubicBezTo>
                    <a:lnTo>
                      <a:pt x="1785" y="9255"/>
                    </a:lnTo>
                    <a:lnTo>
                      <a:pt x="2092" y="8419"/>
                    </a:lnTo>
                    <a:cubicBezTo>
                      <a:pt x="3764" y="8335"/>
                      <a:pt x="5464" y="7973"/>
                      <a:pt x="6830" y="7443"/>
                    </a:cubicBezTo>
                    <a:cubicBezTo>
                      <a:pt x="6886" y="7388"/>
                      <a:pt x="6914" y="7360"/>
                      <a:pt x="6942" y="7276"/>
                    </a:cubicBezTo>
                    <a:lnTo>
                      <a:pt x="6942" y="7276"/>
                    </a:lnTo>
                    <a:cubicBezTo>
                      <a:pt x="5576" y="7834"/>
                      <a:pt x="3848" y="8224"/>
                      <a:pt x="2147" y="8307"/>
                    </a:cubicBezTo>
                    <a:cubicBezTo>
                      <a:pt x="2231" y="8057"/>
                      <a:pt x="2342" y="7806"/>
                      <a:pt x="2454" y="7527"/>
                    </a:cubicBezTo>
                    <a:cubicBezTo>
                      <a:pt x="4154" y="7248"/>
                      <a:pt x="5827" y="6942"/>
                      <a:pt x="7388" y="6300"/>
                    </a:cubicBezTo>
                    <a:cubicBezTo>
                      <a:pt x="7444" y="6245"/>
                      <a:pt x="7444" y="6217"/>
                      <a:pt x="7472" y="6133"/>
                    </a:cubicBezTo>
                    <a:lnTo>
                      <a:pt x="7472" y="6133"/>
                    </a:lnTo>
                    <a:cubicBezTo>
                      <a:pt x="5883" y="6802"/>
                      <a:pt x="4210" y="7109"/>
                      <a:pt x="2510" y="7388"/>
                    </a:cubicBezTo>
                    <a:cubicBezTo>
                      <a:pt x="2649" y="7081"/>
                      <a:pt x="2816" y="6746"/>
                      <a:pt x="3011" y="6412"/>
                    </a:cubicBezTo>
                    <a:cubicBezTo>
                      <a:pt x="4349" y="6217"/>
                      <a:pt x="6217" y="5854"/>
                      <a:pt x="7750" y="5353"/>
                    </a:cubicBezTo>
                    <a:cubicBezTo>
                      <a:pt x="7750" y="5325"/>
                      <a:pt x="7778" y="5269"/>
                      <a:pt x="7778" y="5213"/>
                    </a:cubicBezTo>
                    <a:lnTo>
                      <a:pt x="7778" y="5213"/>
                    </a:lnTo>
                    <a:cubicBezTo>
                      <a:pt x="6273" y="5715"/>
                      <a:pt x="4433" y="6050"/>
                      <a:pt x="3039" y="6273"/>
                    </a:cubicBezTo>
                    <a:lnTo>
                      <a:pt x="3653" y="5130"/>
                    </a:lnTo>
                    <a:lnTo>
                      <a:pt x="3708" y="5158"/>
                    </a:lnTo>
                    <a:cubicBezTo>
                      <a:pt x="5158" y="4851"/>
                      <a:pt x="6691" y="4461"/>
                      <a:pt x="8029" y="4098"/>
                    </a:cubicBezTo>
                    <a:cubicBezTo>
                      <a:pt x="8029" y="4070"/>
                      <a:pt x="8057" y="4015"/>
                      <a:pt x="8057" y="3959"/>
                    </a:cubicBezTo>
                    <a:lnTo>
                      <a:pt x="8057" y="3959"/>
                    </a:lnTo>
                    <a:cubicBezTo>
                      <a:pt x="6775" y="4321"/>
                      <a:pt x="5241" y="4712"/>
                      <a:pt x="3736" y="5018"/>
                    </a:cubicBezTo>
                    <a:lnTo>
                      <a:pt x="3736" y="4990"/>
                    </a:lnTo>
                    <a:cubicBezTo>
                      <a:pt x="3987" y="4600"/>
                      <a:pt x="4238" y="4182"/>
                      <a:pt x="4517" y="3792"/>
                    </a:cubicBezTo>
                    <a:cubicBezTo>
                      <a:pt x="5269" y="3597"/>
                      <a:pt x="6106" y="3374"/>
                      <a:pt x="6914" y="3206"/>
                    </a:cubicBezTo>
                    <a:cubicBezTo>
                      <a:pt x="7360" y="3095"/>
                      <a:pt x="7778" y="2983"/>
                      <a:pt x="8196" y="2900"/>
                    </a:cubicBezTo>
                    <a:lnTo>
                      <a:pt x="8196" y="2760"/>
                    </a:lnTo>
                    <a:cubicBezTo>
                      <a:pt x="7778" y="2844"/>
                      <a:pt x="7332" y="2955"/>
                      <a:pt x="6858" y="3067"/>
                    </a:cubicBezTo>
                    <a:cubicBezTo>
                      <a:pt x="6106" y="3234"/>
                      <a:pt x="5353" y="3457"/>
                      <a:pt x="4600" y="3624"/>
                    </a:cubicBezTo>
                    <a:cubicBezTo>
                      <a:pt x="4823" y="3318"/>
                      <a:pt x="5018" y="3039"/>
                      <a:pt x="5269" y="2705"/>
                    </a:cubicBezTo>
                    <a:cubicBezTo>
                      <a:pt x="6245" y="2482"/>
                      <a:pt x="7249" y="2203"/>
                      <a:pt x="8224" y="1868"/>
                    </a:cubicBezTo>
                    <a:lnTo>
                      <a:pt x="8224" y="1729"/>
                    </a:lnTo>
                    <a:cubicBezTo>
                      <a:pt x="7332" y="2063"/>
                      <a:pt x="6356" y="2342"/>
                      <a:pt x="5409" y="2537"/>
                    </a:cubicBezTo>
                    <a:cubicBezTo>
                      <a:pt x="5687" y="2231"/>
                      <a:pt x="5938" y="1868"/>
                      <a:pt x="6217" y="1562"/>
                    </a:cubicBezTo>
                    <a:lnTo>
                      <a:pt x="8085" y="1088"/>
                    </a:lnTo>
                    <a:cubicBezTo>
                      <a:pt x="8085" y="1032"/>
                      <a:pt x="8085" y="1004"/>
                      <a:pt x="8057" y="948"/>
                    </a:cubicBezTo>
                    <a:lnTo>
                      <a:pt x="8029" y="948"/>
                    </a:lnTo>
                    <a:lnTo>
                      <a:pt x="6301" y="1394"/>
                    </a:lnTo>
                    <a:cubicBezTo>
                      <a:pt x="6719" y="948"/>
                      <a:pt x="7193" y="475"/>
                      <a:pt x="7639" y="29"/>
                    </a:cubicBezTo>
                    <a:cubicBezTo>
                      <a:pt x="7611" y="1"/>
                      <a:pt x="7527" y="1"/>
                      <a:pt x="74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31"/>
              <p:cNvSpPr/>
              <p:nvPr/>
            </p:nvSpPr>
            <p:spPr>
              <a:xfrm>
                <a:off x="4055650" y="2228900"/>
                <a:ext cx="233475" cy="248800"/>
              </a:xfrm>
              <a:custGeom>
                <a:avLst/>
                <a:gdLst/>
                <a:ahLst/>
                <a:cxnLst/>
                <a:rect l="l" t="t" r="r" b="b"/>
                <a:pathLst>
                  <a:path w="9339" h="9952" extrusionOk="0">
                    <a:moveTo>
                      <a:pt x="864" y="0"/>
                    </a:moveTo>
                    <a:cubicBezTo>
                      <a:pt x="697" y="0"/>
                      <a:pt x="502" y="0"/>
                      <a:pt x="418" y="84"/>
                    </a:cubicBezTo>
                    <a:cubicBezTo>
                      <a:pt x="307" y="167"/>
                      <a:pt x="279" y="307"/>
                      <a:pt x="223" y="418"/>
                    </a:cubicBezTo>
                    <a:cubicBezTo>
                      <a:pt x="0" y="1310"/>
                      <a:pt x="56" y="2258"/>
                      <a:pt x="195" y="3150"/>
                    </a:cubicBezTo>
                    <a:cubicBezTo>
                      <a:pt x="418" y="4544"/>
                      <a:pt x="725" y="5937"/>
                      <a:pt x="1422" y="7164"/>
                    </a:cubicBezTo>
                    <a:cubicBezTo>
                      <a:pt x="1951" y="8140"/>
                      <a:pt x="3289" y="9951"/>
                      <a:pt x="4544" y="9951"/>
                    </a:cubicBezTo>
                    <a:cubicBezTo>
                      <a:pt x="4557" y="9952"/>
                      <a:pt x="4570" y="9952"/>
                      <a:pt x="4583" y="9952"/>
                    </a:cubicBezTo>
                    <a:cubicBezTo>
                      <a:pt x="5812" y="9952"/>
                      <a:pt x="7753" y="8658"/>
                      <a:pt x="8140" y="7610"/>
                    </a:cubicBezTo>
                    <a:cubicBezTo>
                      <a:pt x="9338" y="4404"/>
                      <a:pt x="3903" y="0"/>
                      <a:pt x="8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31"/>
              <p:cNvSpPr/>
              <p:nvPr/>
            </p:nvSpPr>
            <p:spPr>
              <a:xfrm>
                <a:off x="4055650" y="2229575"/>
                <a:ext cx="197225" cy="232875"/>
              </a:xfrm>
              <a:custGeom>
                <a:avLst/>
                <a:gdLst/>
                <a:ahLst/>
                <a:cxnLst/>
                <a:rect l="l" t="t" r="r" b="b"/>
                <a:pathLst>
                  <a:path w="7889" h="9315" extrusionOk="0">
                    <a:moveTo>
                      <a:pt x="1310" y="1"/>
                    </a:moveTo>
                    <a:lnTo>
                      <a:pt x="1310" y="29"/>
                    </a:lnTo>
                    <a:lnTo>
                      <a:pt x="1143" y="1813"/>
                    </a:lnTo>
                    <a:cubicBezTo>
                      <a:pt x="864" y="1255"/>
                      <a:pt x="585" y="698"/>
                      <a:pt x="335" y="112"/>
                    </a:cubicBezTo>
                    <a:cubicBezTo>
                      <a:pt x="307" y="140"/>
                      <a:pt x="279" y="168"/>
                      <a:pt x="223" y="252"/>
                    </a:cubicBezTo>
                    <a:cubicBezTo>
                      <a:pt x="474" y="809"/>
                      <a:pt x="725" y="1311"/>
                      <a:pt x="976" y="1841"/>
                    </a:cubicBezTo>
                    <a:cubicBezTo>
                      <a:pt x="836" y="1785"/>
                      <a:pt x="641" y="1701"/>
                      <a:pt x="474" y="1646"/>
                    </a:cubicBezTo>
                    <a:cubicBezTo>
                      <a:pt x="307" y="1562"/>
                      <a:pt x="139" y="1506"/>
                      <a:pt x="0" y="1423"/>
                    </a:cubicBezTo>
                    <a:lnTo>
                      <a:pt x="0" y="1562"/>
                    </a:lnTo>
                    <a:cubicBezTo>
                      <a:pt x="139" y="1646"/>
                      <a:pt x="279" y="1701"/>
                      <a:pt x="418" y="1729"/>
                    </a:cubicBezTo>
                    <a:cubicBezTo>
                      <a:pt x="613" y="1841"/>
                      <a:pt x="864" y="1952"/>
                      <a:pt x="1031" y="2008"/>
                    </a:cubicBezTo>
                    <a:cubicBezTo>
                      <a:pt x="1254" y="2398"/>
                      <a:pt x="1450" y="2816"/>
                      <a:pt x="1700" y="3207"/>
                    </a:cubicBezTo>
                    <a:lnTo>
                      <a:pt x="28" y="2565"/>
                    </a:lnTo>
                    <a:lnTo>
                      <a:pt x="28" y="2705"/>
                    </a:lnTo>
                    <a:lnTo>
                      <a:pt x="1812" y="3374"/>
                    </a:lnTo>
                    <a:cubicBezTo>
                      <a:pt x="2007" y="3736"/>
                      <a:pt x="2258" y="4099"/>
                      <a:pt x="2509" y="4461"/>
                    </a:cubicBezTo>
                    <a:cubicBezTo>
                      <a:pt x="1951" y="4433"/>
                      <a:pt x="1282" y="4182"/>
                      <a:pt x="697" y="4015"/>
                    </a:cubicBezTo>
                    <a:cubicBezTo>
                      <a:pt x="502" y="3931"/>
                      <a:pt x="362" y="3903"/>
                      <a:pt x="195" y="3820"/>
                    </a:cubicBezTo>
                    <a:lnTo>
                      <a:pt x="195" y="3820"/>
                    </a:lnTo>
                    <a:cubicBezTo>
                      <a:pt x="195" y="3876"/>
                      <a:pt x="223" y="3931"/>
                      <a:pt x="223" y="3959"/>
                    </a:cubicBezTo>
                    <a:cubicBezTo>
                      <a:pt x="362" y="4015"/>
                      <a:pt x="502" y="4071"/>
                      <a:pt x="641" y="4099"/>
                    </a:cubicBezTo>
                    <a:cubicBezTo>
                      <a:pt x="1282" y="4322"/>
                      <a:pt x="1979" y="4572"/>
                      <a:pt x="2537" y="4600"/>
                    </a:cubicBezTo>
                    <a:lnTo>
                      <a:pt x="2565" y="4600"/>
                    </a:lnTo>
                    <a:cubicBezTo>
                      <a:pt x="2788" y="4907"/>
                      <a:pt x="3011" y="5214"/>
                      <a:pt x="3261" y="5548"/>
                    </a:cubicBezTo>
                    <a:cubicBezTo>
                      <a:pt x="2425" y="5464"/>
                      <a:pt x="1422" y="5186"/>
                      <a:pt x="418" y="4795"/>
                    </a:cubicBezTo>
                    <a:lnTo>
                      <a:pt x="418" y="4795"/>
                    </a:lnTo>
                    <a:cubicBezTo>
                      <a:pt x="418" y="4879"/>
                      <a:pt x="446" y="4907"/>
                      <a:pt x="446" y="4935"/>
                    </a:cubicBezTo>
                    <a:cubicBezTo>
                      <a:pt x="1477" y="5325"/>
                      <a:pt x="2537" y="5576"/>
                      <a:pt x="3373" y="5632"/>
                    </a:cubicBezTo>
                    <a:cubicBezTo>
                      <a:pt x="3652" y="5994"/>
                      <a:pt x="3903" y="6301"/>
                      <a:pt x="4181" y="6607"/>
                    </a:cubicBezTo>
                    <a:cubicBezTo>
                      <a:pt x="3011" y="6273"/>
                      <a:pt x="1868" y="5994"/>
                      <a:pt x="697" y="5771"/>
                    </a:cubicBezTo>
                    <a:lnTo>
                      <a:pt x="697" y="5771"/>
                    </a:lnTo>
                    <a:cubicBezTo>
                      <a:pt x="697" y="5827"/>
                      <a:pt x="725" y="5883"/>
                      <a:pt x="753" y="5910"/>
                    </a:cubicBezTo>
                    <a:cubicBezTo>
                      <a:pt x="1979" y="6133"/>
                      <a:pt x="3206" y="6440"/>
                      <a:pt x="4349" y="6802"/>
                    </a:cubicBezTo>
                    <a:cubicBezTo>
                      <a:pt x="4599" y="7025"/>
                      <a:pt x="4795" y="7276"/>
                      <a:pt x="5045" y="7527"/>
                    </a:cubicBezTo>
                    <a:cubicBezTo>
                      <a:pt x="4404" y="7416"/>
                      <a:pt x="3763" y="7276"/>
                      <a:pt x="3094" y="7137"/>
                    </a:cubicBezTo>
                    <a:cubicBezTo>
                      <a:pt x="2397" y="6998"/>
                      <a:pt x="1728" y="6886"/>
                      <a:pt x="1115" y="6747"/>
                    </a:cubicBezTo>
                    <a:lnTo>
                      <a:pt x="1115" y="6747"/>
                    </a:lnTo>
                    <a:cubicBezTo>
                      <a:pt x="1143" y="6802"/>
                      <a:pt x="1143" y="6858"/>
                      <a:pt x="1171" y="6886"/>
                    </a:cubicBezTo>
                    <a:cubicBezTo>
                      <a:pt x="1756" y="6998"/>
                      <a:pt x="2397" y="7137"/>
                      <a:pt x="3066" y="7248"/>
                    </a:cubicBezTo>
                    <a:cubicBezTo>
                      <a:pt x="3791" y="7388"/>
                      <a:pt x="4544" y="7527"/>
                      <a:pt x="5213" y="7667"/>
                    </a:cubicBezTo>
                    <a:cubicBezTo>
                      <a:pt x="5436" y="7862"/>
                      <a:pt x="5631" y="8057"/>
                      <a:pt x="5854" y="8252"/>
                    </a:cubicBezTo>
                    <a:cubicBezTo>
                      <a:pt x="5388" y="8330"/>
                      <a:pt x="4918" y="8367"/>
                      <a:pt x="4451" y="8367"/>
                    </a:cubicBezTo>
                    <a:cubicBezTo>
                      <a:pt x="3577" y="8367"/>
                      <a:pt x="2713" y="8237"/>
                      <a:pt x="1896" y="8001"/>
                    </a:cubicBezTo>
                    <a:lnTo>
                      <a:pt x="1896" y="8001"/>
                    </a:lnTo>
                    <a:cubicBezTo>
                      <a:pt x="1951" y="8085"/>
                      <a:pt x="1979" y="8113"/>
                      <a:pt x="2035" y="8196"/>
                    </a:cubicBezTo>
                    <a:cubicBezTo>
                      <a:pt x="2852" y="8405"/>
                      <a:pt x="3679" y="8516"/>
                      <a:pt x="4504" y="8516"/>
                    </a:cubicBezTo>
                    <a:cubicBezTo>
                      <a:pt x="5003" y="8516"/>
                      <a:pt x="5500" y="8475"/>
                      <a:pt x="5993" y="8391"/>
                    </a:cubicBezTo>
                    <a:cubicBezTo>
                      <a:pt x="6188" y="8614"/>
                      <a:pt x="6439" y="8782"/>
                      <a:pt x="6634" y="8977"/>
                    </a:cubicBezTo>
                    <a:cubicBezTo>
                      <a:pt x="6551" y="9060"/>
                      <a:pt x="6411" y="9088"/>
                      <a:pt x="6272" y="9088"/>
                    </a:cubicBezTo>
                    <a:lnTo>
                      <a:pt x="6133" y="9088"/>
                    </a:lnTo>
                    <a:cubicBezTo>
                      <a:pt x="5789" y="9137"/>
                      <a:pt x="5251" y="9170"/>
                      <a:pt x="4684" y="9170"/>
                    </a:cubicBezTo>
                    <a:cubicBezTo>
                      <a:pt x="3965" y="9170"/>
                      <a:pt x="3200" y="9117"/>
                      <a:pt x="2732" y="8977"/>
                    </a:cubicBezTo>
                    <a:lnTo>
                      <a:pt x="2732" y="8977"/>
                    </a:lnTo>
                    <a:cubicBezTo>
                      <a:pt x="2815" y="9060"/>
                      <a:pt x="2871" y="9116"/>
                      <a:pt x="2955" y="9172"/>
                    </a:cubicBezTo>
                    <a:cubicBezTo>
                      <a:pt x="3450" y="9274"/>
                      <a:pt x="4114" y="9315"/>
                      <a:pt x="4734" y="9315"/>
                    </a:cubicBezTo>
                    <a:cubicBezTo>
                      <a:pt x="5299" y="9315"/>
                      <a:pt x="5828" y="9281"/>
                      <a:pt x="6161" y="9228"/>
                    </a:cubicBezTo>
                    <a:lnTo>
                      <a:pt x="6300" y="9228"/>
                    </a:lnTo>
                    <a:cubicBezTo>
                      <a:pt x="6356" y="9228"/>
                      <a:pt x="6411" y="9228"/>
                      <a:pt x="6467" y="9200"/>
                    </a:cubicBezTo>
                    <a:cubicBezTo>
                      <a:pt x="6607" y="9088"/>
                      <a:pt x="6746" y="9032"/>
                      <a:pt x="6885" y="8921"/>
                    </a:cubicBezTo>
                    <a:cubicBezTo>
                      <a:pt x="6885" y="8893"/>
                      <a:pt x="6913" y="8837"/>
                      <a:pt x="6913" y="8809"/>
                    </a:cubicBezTo>
                    <a:cubicBezTo>
                      <a:pt x="6997" y="8809"/>
                      <a:pt x="6997" y="8782"/>
                      <a:pt x="7025" y="8782"/>
                    </a:cubicBezTo>
                    <a:cubicBezTo>
                      <a:pt x="7387" y="7778"/>
                      <a:pt x="7694" y="6301"/>
                      <a:pt x="7889" y="5046"/>
                    </a:cubicBezTo>
                    <a:lnTo>
                      <a:pt x="7805" y="4851"/>
                    </a:lnTo>
                    <a:cubicBezTo>
                      <a:pt x="7610" y="6133"/>
                      <a:pt x="7220" y="7667"/>
                      <a:pt x="6885" y="8698"/>
                    </a:cubicBezTo>
                    <a:cubicBezTo>
                      <a:pt x="6857" y="8782"/>
                      <a:pt x="6857" y="8809"/>
                      <a:pt x="6802" y="8893"/>
                    </a:cubicBezTo>
                    <a:cubicBezTo>
                      <a:pt x="6607" y="8698"/>
                      <a:pt x="6356" y="8503"/>
                      <a:pt x="6161" y="8280"/>
                    </a:cubicBezTo>
                    <a:cubicBezTo>
                      <a:pt x="6634" y="6691"/>
                      <a:pt x="6913" y="4991"/>
                      <a:pt x="6885" y="3485"/>
                    </a:cubicBezTo>
                    <a:cubicBezTo>
                      <a:pt x="6857" y="3402"/>
                      <a:pt x="6774" y="3374"/>
                      <a:pt x="6746" y="3318"/>
                    </a:cubicBezTo>
                    <a:lnTo>
                      <a:pt x="6746" y="3318"/>
                    </a:lnTo>
                    <a:cubicBezTo>
                      <a:pt x="6774" y="4795"/>
                      <a:pt x="6551" y="6524"/>
                      <a:pt x="6021" y="8140"/>
                    </a:cubicBezTo>
                    <a:cubicBezTo>
                      <a:pt x="5798" y="7973"/>
                      <a:pt x="5631" y="7778"/>
                      <a:pt x="5436" y="7583"/>
                    </a:cubicBezTo>
                    <a:cubicBezTo>
                      <a:pt x="5770" y="5883"/>
                      <a:pt x="6049" y="4210"/>
                      <a:pt x="6021" y="2538"/>
                    </a:cubicBezTo>
                    <a:cubicBezTo>
                      <a:pt x="5993" y="2510"/>
                      <a:pt x="5910" y="2482"/>
                      <a:pt x="5882" y="2398"/>
                    </a:cubicBezTo>
                    <a:lnTo>
                      <a:pt x="5882" y="2398"/>
                    </a:lnTo>
                    <a:cubicBezTo>
                      <a:pt x="5938" y="4099"/>
                      <a:pt x="5659" y="5771"/>
                      <a:pt x="5324" y="7499"/>
                    </a:cubicBezTo>
                    <a:cubicBezTo>
                      <a:pt x="5073" y="7248"/>
                      <a:pt x="4822" y="6970"/>
                      <a:pt x="4599" y="6719"/>
                    </a:cubicBezTo>
                    <a:cubicBezTo>
                      <a:pt x="4878" y="5353"/>
                      <a:pt x="5185" y="3513"/>
                      <a:pt x="5296" y="1924"/>
                    </a:cubicBezTo>
                    <a:cubicBezTo>
                      <a:pt x="5241" y="1869"/>
                      <a:pt x="5213" y="1841"/>
                      <a:pt x="5157" y="1813"/>
                    </a:cubicBezTo>
                    <a:cubicBezTo>
                      <a:pt x="5073" y="3374"/>
                      <a:pt x="4767" y="5269"/>
                      <a:pt x="4488" y="6607"/>
                    </a:cubicBezTo>
                    <a:cubicBezTo>
                      <a:pt x="4209" y="6301"/>
                      <a:pt x="3930" y="5966"/>
                      <a:pt x="3652" y="5604"/>
                    </a:cubicBezTo>
                    <a:cubicBezTo>
                      <a:pt x="3680" y="5604"/>
                      <a:pt x="3680" y="5576"/>
                      <a:pt x="3680" y="5576"/>
                    </a:cubicBezTo>
                    <a:cubicBezTo>
                      <a:pt x="3903" y="4099"/>
                      <a:pt x="4098" y="2510"/>
                      <a:pt x="4237" y="1172"/>
                    </a:cubicBezTo>
                    <a:cubicBezTo>
                      <a:pt x="4209" y="1144"/>
                      <a:pt x="4181" y="1144"/>
                      <a:pt x="4098" y="1116"/>
                    </a:cubicBezTo>
                    <a:cubicBezTo>
                      <a:pt x="3958" y="2426"/>
                      <a:pt x="3791" y="4043"/>
                      <a:pt x="3568" y="5492"/>
                    </a:cubicBezTo>
                    <a:lnTo>
                      <a:pt x="3540" y="5492"/>
                    </a:lnTo>
                    <a:cubicBezTo>
                      <a:pt x="3261" y="5130"/>
                      <a:pt x="2983" y="4768"/>
                      <a:pt x="2704" y="4377"/>
                    </a:cubicBezTo>
                    <a:cubicBezTo>
                      <a:pt x="2788" y="3597"/>
                      <a:pt x="2871" y="2761"/>
                      <a:pt x="2983" y="1924"/>
                    </a:cubicBezTo>
                    <a:cubicBezTo>
                      <a:pt x="3066" y="1450"/>
                      <a:pt x="3094" y="1004"/>
                      <a:pt x="3150" y="586"/>
                    </a:cubicBezTo>
                    <a:cubicBezTo>
                      <a:pt x="3122" y="558"/>
                      <a:pt x="3094" y="558"/>
                      <a:pt x="3011" y="531"/>
                    </a:cubicBezTo>
                    <a:cubicBezTo>
                      <a:pt x="2983" y="977"/>
                      <a:pt x="2927" y="1423"/>
                      <a:pt x="2843" y="1869"/>
                    </a:cubicBezTo>
                    <a:cubicBezTo>
                      <a:pt x="2732" y="2649"/>
                      <a:pt x="2676" y="3457"/>
                      <a:pt x="2565" y="4210"/>
                    </a:cubicBezTo>
                    <a:cubicBezTo>
                      <a:pt x="2369" y="3903"/>
                      <a:pt x="2146" y="3597"/>
                      <a:pt x="1979" y="3262"/>
                    </a:cubicBezTo>
                    <a:cubicBezTo>
                      <a:pt x="2091" y="2259"/>
                      <a:pt x="2174" y="1227"/>
                      <a:pt x="2230" y="196"/>
                    </a:cubicBezTo>
                    <a:cubicBezTo>
                      <a:pt x="2174" y="196"/>
                      <a:pt x="2146" y="168"/>
                      <a:pt x="2091" y="168"/>
                    </a:cubicBezTo>
                    <a:cubicBezTo>
                      <a:pt x="2035" y="1144"/>
                      <a:pt x="1979" y="2119"/>
                      <a:pt x="1868" y="3095"/>
                    </a:cubicBezTo>
                    <a:cubicBezTo>
                      <a:pt x="1673" y="2761"/>
                      <a:pt x="1450" y="2370"/>
                      <a:pt x="1254" y="1980"/>
                    </a:cubicBezTo>
                    <a:lnTo>
                      <a:pt x="1450" y="29"/>
                    </a:lnTo>
                    <a:cubicBezTo>
                      <a:pt x="1422" y="29"/>
                      <a:pt x="1394" y="29"/>
                      <a:pt x="13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31"/>
              <p:cNvSpPr/>
              <p:nvPr/>
            </p:nvSpPr>
            <p:spPr>
              <a:xfrm>
                <a:off x="4158075" y="2550200"/>
                <a:ext cx="204225" cy="276075"/>
              </a:xfrm>
              <a:custGeom>
                <a:avLst/>
                <a:gdLst/>
                <a:ahLst/>
                <a:cxnLst/>
                <a:rect l="l" t="t" r="r" b="b"/>
                <a:pathLst>
                  <a:path w="8169" h="11043" extrusionOk="0">
                    <a:moveTo>
                      <a:pt x="4747" y="1"/>
                    </a:moveTo>
                    <a:cubicBezTo>
                      <a:pt x="3952" y="1"/>
                      <a:pt x="3184" y="155"/>
                      <a:pt x="2760" y="472"/>
                    </a:cubicBezTo>
                    <a:cubicBezTo>
                      <a:pt x="1" y="2507"/>
                      <a:pt x="2036" y="9197"/>
                      <a:pt x="4544" y="10898"/>
                    </a:cubicBezTo>
                    <a:cubicBezTo>
                      <a:pt x="4665" y="10970"/>
                      <a:pt x="4786" y="11043"/>
                      <a:pt x="4907" y="11043"/>
                    </a:cubicBezTo>
                    <a:cubicBezTo>
                      <a:pt x="4925" y="11043"/>
                      <a:pt x="4944" y="11041"/>
                      <a:pt x="4963" y="11037"/>
                    </a:cubicBezTo>
                    <a:cubicBezTo>
                      <a:pt x="5046" y="11037"/>
                      <a:pt x="5158" y="10926"/>
                      <a:pt x="5269" y="10870"/>
                    </a:cubicBezTo>
                    <a:cubicBezTo>
                      <a:pt x="5966" y="10229"/>
                      <a:pt x="6440" y="9448"/>
                      <a:pt x="6830" y="8584"/>
                    </a:cubicBezTo>
                    <a:cubicBezTo>
                      <a:pt x="7416" y="7358"/>
                      <a:pt x="7917" y="5992"/>
                      <a:pt x="8057" y="4598"/>
                    </a:cubicBezTo>
                    <a:cubicBezTo>
                      <a:pt x="8168" y="3511"/>
                      <a:pt x="8057" y="1253"/>
                      <a:pt x="7053" y="556"/>
                    </a:cubicBezTo>
                    <a:cubicBezTo>
                      <a:pt x="6541" y="190"/>
                      <a:pt x="5628" y="1"/>
                      <a:pt x="47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31"/>
              <p:cNvSpPr/>
              <p:nvPr/>
            </p:nvSpPr>
            <p:spPr>
              <a:xfrm>
                <a:off x="4194325" y="2550850"/>
                <a:ext cx="168675" cy="273900"/>
              </a:xfrm>
              <a:custGeom>
                <a:avLst/>
                <a:gdLst/>
                <a:ahLst/>
                <a:cxnLst/>
                <a:rect l="l" t="t" r="r" b="b"/>
                <a:pathLst>
                  <a:path w="6747" h="10956" extrusionOk="0">
                    <a:moveTo>
                      <a:pt x="3178" y="0"/>
                    </a:moveTo>
                    <a:cubicBezTo>
                      <a:pt x="3150" y="0"/>
                      <a:pt x="3122" y="28"/>
                      <a:pt x="3122" y="84"/>
                    </a:cubicBezTo>
                    <a:cubicBezTo>
                      <a:pt x="2955" y="84"/>
                      <a:pt x="2899" y="84"/>
                      <a:pt x="2871" y="112"/>
                    </a:cubicBezTo>
                    <a:cubicBezTo>
                      <a:pt x="2035" y="781"/>
                      <a:pt x="920" y="1784"/>
                      <a:pt x="84" y="2676"/>
                    </a:cubicBezTo>
                    <a:cubicBezTo>
                      <a:pt x="84" y="2760"/>
                      <a:pt x="56" y="2816"/>
                      <a:pt x="56" y="2927"/>
                    </a:cubicBezTo>
                    <a:cubicBezTo>
                      <a:pt x="920" y="1980"/>
                      <a:pt x="2063" y="920"/>
                      <a:pt x="2983" y="223"/>
                    </a:cubicBezTo>
                    <a:cubicBezTo>
                      <a:pt x="3011" y="168"/>
                      <a:pt x="3067" y="140"/>
                      <a:pt x="3122" y="112"/>
                    </a:cubicBezTo>
                    <a:cubicBezTo>
                      <a:pt x="3178" y="391"/>
                      <a:pt x="3262" y="669"/>
                      <a:pt x="3317" y="976"/>
                    </a:cubicBezTo>
                    <a:cubicBezTo>
                      <a:pt x="2007" y="2035"/>
                      <a:pt x="809" y="3318"/>
                      <a:pt x="0" y="4544"/>
                    </a:cubicBezTo>
                    <a:cubicBezTo>
                      <a:pt x="0" y="4600"/>
                      <a:pt x="0" y="4683"/>
                      <a:pt x="56" y="4739"/>
                    </a:cubicBezTo>
                    <a:cubicBezTo>
                      <a:pt x="864" y="3485"/>
                      <a:pt x="2035" y="2203"/>
                      <a:pt x="3345" y="1115"/>
                    </a:cubicBezTo>
                    <a:cubicBezTo>
                      <a:pt x="3429" y="1394"/>
                      <a:pt x="3457" y="1645"/>
                      <a:pt x="3540" y="1924"/>
                    </a:cubicBezTo>
                    <a:cubicBezTo>
                      <a:pt x="2314" y="3122"/>
                      <a:pt x="1143" y="4349"/>
                      <a:pt x="223" y="5771"/>
                    </a:cubicBezTo>
                    <a:cubicBezTo>
                      <a:pt x="223" y="5854"/>
                      <a:pt x="251" y="5882"/>
                      <a:pt x="251" y="5966"/>
                    </a:cubicBezTo>
                    <a:cubicBezTo>
                      <a:pt x="1171" y="4544"/>
                      <a:pt x="2314" y="3290"/>
                      <a:pt x="3568" y="2063"/>
                    </a:cubicBezTo>
                    <a:cubicBezTo>
                      <a:pt x="3652" y="2398"/>
                      <a:pt x="3708" y="2760"/>
                      <a:pt x="3736" y="3095"/>
                    </a:cubicBezTo>
                    <a:cubicBezTo>
                      <a:pt x="2760" y="4042"/>
                      <a:pt x="1450" y="5436"/>
                      <a:pt x="474" y="6718"/>
                    </a:cubicBezTo>
                    <a:cubicBezTo>
                      <a:pt x="474" y="6774"/>
                      <a:pt x="502" y="6830"/>
                      <a:pt x="502" y="6858"/>
                    </a:cubicBezTo>
                    <a:cubicBezTo>
                      <a:pt x="1450" y="5603"/>
                      <a:pt x="2732" y="4210"/>
                      <a:pt x="3736" y="3290"/>
                    </a:cubicBezTo>
                    <a:cubicBezTo>
                      <a:pt x="3819" y="3680"/>
                      <a:pt x="3847" y="4154"/>
                      <a:pt x="3875" y="4572"/>
                    </a:cubicBezTo>
                    <a:lnTo>
                      <a:pt x="3819" y="4572"/>
                    </a:lnTo>
                    <a:cubicBezTo>
                      <a:pt x="2816" y="5687"/>
                      <a:pt x="1756" y="6858"/>
                      <a:pt x="920" y="7917"/>
                    </a:cubicBezTo>
                    <a:cubicBezTo>
                      <a:pt x="948" y="7945"/>
                      <a:pt x="948" y="8028"/>
                      <a:pt x="1004" y="8056"/>
                    </a:cubicBezTo>
                    <a:cubicBezTo>
                      <a:pt x="1840" y="6997"/>
                      <a:pt x="2871" y="5826"/>
                      <a:pt x="3875" y="4711"/>
                    </a:cubicBezTo>
                    <a:lnTo>
                      <a:pt x="3931" y="4739"/>
                    </a:lnTo>
                    <a:cubicBezTo>
                      <a:pt x="3959" y="5185"/>
                      <a:pt x="3986" y="5687"/>
                      <a:pt x="3986" y="6133"/>
                    </a:cubicBezTo>
                    <a:cubicBezTo>
                      <a:pt x="3513" y="6774"/>
                      <a:pt x="2899" y="7387"/>
                      <a:pt x="2398" y="8028"/>
                    </a:cubicBezTo>
                    <a:cubicBezTo>
                      <a:pt x="2063" y="8363"/>
                      <a:pt x="1784" y="8670"/>
                      <a:pt x="1506" y="9032"/>
                    </a:cubicBezTo>
                    <a:cubicBezTo>
                      <a:pt x="1561" y="9060"/>
                      <a:pt x="1561" y="9088"/>
                      <a:pt x="1589" y="9143"/>
                    </a:cubicBezTo>
                    <a:cubicBezTo>
                      <a:pt x="1868" y="8781"/>
                      <a:pt x="2175" y="8447"/>
                      <a:pt x="2481" y="8084"/>
                    </a:cubicBezTo>
                    <a:cubicBezTo>
                      <a:pt x="3011" y="7499"/>
                      <a:pt x="3540" y="6913"/>
                      <a:pt x="4014" y="6300"/>
                    </a:cubicBezTo>
                    <a:lnTo>
                      <a:pt x="4014" y="6300"/>
                    </a:lnTo>
                    <a:cubicBezTo>
                      <a:pt x="4014" y="6690"/>
                      <a:pt x="4014" y="7053"/>
                      <a:pt x="3986" y="7415"/>
                    </a:cubicBezTo>
                    <a:cubicBezTo>
                      <a:pt x="3317" y="8196"/>
                      <a:pt x="2704" y="9004"/>
                      <a:pt x="2063" y="9840"/>
                    </a:cubicBezTo>
                    <a:cubicBezTo>
                      <a:pt x="2119" y="9868"/>
                      <a:pt x="2147" y="9896"/>
                      <a:pt x="2147" y="9924"/>
                    </a:cubicBezTo>
                    <a:cubicBezTo>
                      <a:pt x="2704" y="9143"/>
                      <a:pt x="3317" y="8363"/>
                      <a:pt x="3959" y="7638"/>
                    </a:cubicBezTo>
                    <a:lnTo>
                      <a:pt x="3959" y="7638"/>
                    </a:lnTo>
                    <a:lnTo>
                      <a:pt x="3847" y="8893"/>
                    </a:lnTo>
                    <a:lnTo>
                      <a:pt x="2593" y="10398"/>
                    </a:lnTo>
                    <a:cubicBezTo>
                      <a:pt x="2621" y="10426"/>
                      <a:pt x="2648" y="10454"/>
                      <a:pt x="2704" y="10454"/>
                    </a:cubicBezTo>
                    <a:lnTo>
                      <a:pt x="3847" y="9088"/>
                    </a:lnTo>
                    <a:lnTo>
                      <a:pt x="3847" y="9088"/>
                    </a:lnTo>
                    <a:cubicBezTo>
                      <a:pt x="3763" y="9729"/>
                      <a:pt x="3680" y="10342"/>
                      <a:pt x="3568" y="10955"/>
                    </a:cubicBezTo>
                    <a:cubicBezTo>
                      <a:pt x="3596" y="10955"/>
                      <a:pt x="3680" y="10900"/>
                      <a:pt x="3708" y="10872"/>
                    </a:cubicBezTo>
                    <a:cubicBezTo>
                      <a:pt x="3819" y="10286"/>
                      <a:pt x="3903" y="9729"/>
                      <a:pt x="3986" y="9143"/>
                    </a:cubicBezTo>
                    <a:cubicBezTo>
                      <a:pt x="4042" y="9283"/>
                      <a:pt x="4154" y="9422"/>
                      <a:pt x="4265" y="9589"/>
                    </a:cubicBezTo>
                    <a:cubicBezTo>
                      <a:pt x="4377" y="9729"/>
                      <a:pt x="4460" y="9896"/>
                      <a:pt x="4544" y="10035"/>
                    </a:cubicBezTo>
                    <a:cubicBezTo>
                      <a:pt x="4572" y="10008"/>
                      <a:pt x="4600" y="9980"/>
                      <a:pt x="4600" y="9924"/>
                    </a:cubicBezTo>
                    <a:cubicBezTo>
                      <a:pt x="4544" y="9785"/>
                      <a:pt x="4432" y="9701"/>
                      <a:pt x="4377" y="9562"/>
                    </a:cubicBezTo>
                    <a:cubicBezTo>
                      <a:pt x="4237" y="9339"/>
                      <a:pt x="4098" y="9143"/>
                      <a:pt x="4014" y="9004"/>
                    </a:cubicBezTo>
                    <a:lnTo>
                      <a:pt x="4126" y="7638"/>
                    </a:lnTo>
                    <a:lnTo>
                      <a:pt x="5157" y="9088"/>
                    </a:lnTo>
                    <a:cubicBezTo>
                      <a:pt x="5213" y="9060"/>
                      <a:pt x="5213" y="9032"/>
                      <a:pt x="5241" y="8948"/>
                    </a:cubicBezTo>
                    <a:lnTo>
                      <a:pt x="4154" y="7415"/>
                    </a:lnTo>
                    <a:cubicBezTo>
                      <a:pt x="4182" y="6997"/>
                      <a:pt x="4182" y="6579"/>
                      <a:pt x="4182" y="6161"/>
                    </a:cubicBezTo>
                    <a:cubicBezTo>
                      <a:pt x="4600" y="6523"/>
                      <a:pt x="5018" y="7081"/>
                      <a:pt x="5408" y="7555"/>
                    </a:cubicBezTo>
                    <a:lnTo>
                      <a:pt x="5715" y="7973"/>
                    </a:lnTo>
                    <a:cubicBezTo>
                      <a:pt x="5770" y="7945"/>
                      <a:pt x="5770" y="7889"/>
                      <a:pt x="5798" y="7833"/>
                    </a:cubicBezTo>
                    <a:cubicBezTo>
                      <a:pt x="5715" y="7750"/>
                      <a:pt x="5631" y="7638"/>
                      <a:pt x="5520" y="7499"/>
                    </a:cubicBezTo>
                    <a:cubicBezTo>
                      <a:pt x="5129" y="6969"/>
                      <a:pt x="4683" y="6384"/>
                      <a:pt x="4237" y="6021"/>
                    </a:cubicBezTo>
                    <a:lnTo>
                      <a:pt x="4182" y="6021"/>
                    </a:lnTo>
                    <a:cubicBezTo>
                      <a:pt x="4182" y="5659"/>
                      <a:pt x="4154" y="5269"/>
                      <a:pt x="4154" y="4879"/>
                    </a:cubicBezTo>
                    <a:lnTo>
                      <a:pt x="4154" y="4879"/>
                    </a:lnTo>
                    <a:cubicBezTo>
                      <a:pt x="4795" y="5408"/>
                      <a:pt x="5520" y="6217"/>
                      <a:pt x="6105" y="7081"/>
                    </a:cubicBezTo>
                    <a:cubicBezTo>
                      <a:pt x="6133" y="7053"/>
                      <a:pt x="6133" y="6969"/>
                      <a:pt x="6189" y="6941"/>
                    </a:cubicBezTo>
                    <a:cubicBezTo>
                      <a:pt x="5520" y="6021"/>
                      <a:pt x="4795" y="5241"/>
                      <a:pt x="4154" y="4711"/>
                    </a:cubicBezTo>
                    <a:cubicBezTo>
                      <a:pt x="4126" y="4293"/>
                      <a:pt x="4098" y="3875"/>
                      <a:pt x="4014" y="3457"/>
                    </a:cubicBezTo>
                    <a:lnTo>
                      <a:pt x="4014" y="3457"/>
                    </a:lnTo>
                    <a:cubicBezTo>
                      <a:pt x="4795" y="4349"/>
                      <a:pt x="5575" y="5269"/>
                      <a:pt x="6467" y="6105"/>
                    </a:cubicBezTo>
                    <a:cubicBezTo>
                      <a:pt x="6467" y="6077"/>
                      <a:pt x="6495" y="5994"/>
                      <a:pt x="6495" y="5966"/>
                    </a:cubicBezTo>
                    <a:cubicBezTo>
                      <a:pt x="5631" y="5102"/>
                      <a:pt x="4739" y="4182"/>
                      <a:pt x="3986" y="3234"/>
                    </a:cubicBezTo>
                    <a:cubicBezTo>
                      <a:pt x="3959" y="2899"/>
                      <a:pt x="3875" y="2593"/>
                      <a:pt x="3819" y="2230"/>
                    </a:cubicBezTo>
                    <a:lnTo>
                      <a:pt x="3819" y="2230"/>
                    </a:lnTo>
                    <a:cubicBezTo>
                      <a:pt x="4265" y="2676"/>
                      <a:pt x="4739" y="3178"/>
                      <a:pt x="5241" y="3624"/>
                    </a:cubicBezTo>
                    <a:lnTo>
                      <a:pt x="6662" y="5046"/>
                    </a:lnTo>
                    <a:cubicBezTo>
                      <a:pt x="6662" y="4990"/>
                      <a:pt x="6662" y="4934"/>
                      <a:pt x="6718" y="4879"/>
                    </a:cubicBezTo>
                    <a:lnTo>
                      <a:pt x="5352" y="3513"/>
                    </a:lnTo>
                    <a:cubicBezTo>
                      <a:pt x="4823" y="2983"/>
                      <a:pt x="4265" y="2453"/>
                      <a:pt x="3791" y="1980"/>
                    </a:cubicBezTo>
                    <a:cubicBezTo>
                      <a:pt x="3708" y="1701"/>
                      <a:pt x="3680" y="1422"/>
                      <a:pt x="3596" y="1143"/>
                    </a:cubicBezTo>
                    <a:lnTo>
                      <a:pt x="3596" y="1143"/>
                    </a:lnTo>
                    <a:cubicBezTo>
                      <a:pt x="4795" y="1701"/>
                      <a:pt x="5882" y="2537"/>
                      <a:pt x="6746" y="3541"/>
                    </a:cubicBezTo>
                    <a:lnTo>
                      <a:pt x="6746" y="3345"/>
                    </a:lnTo>
                    <a:cubicBezTo>
                      <a:pt x="5882" y="2342"/>
                      <a:pt x="4795" y="1534"/>
                      <a:pt x="3568" y="976"/>
                    </a:cubicBezTo>
                    <a:cubicBezTo>
                      <a:pt x="3513" y="697"/>
                      <a:pt x="3429" y="419"/>
                      <a:pt x="3345" y="112"/>
                    </a:cubicBezTo>
                    <a:cubicBezTo>
                      <a:pt x="3371" y="107"/>
                      <a:pt x="3396" y="104"/>
                      <a:pt x="3420" y="104"/>
                    </a:cubicBezTo>
                    <a:cubicBezTo>
                      <a:pt x="3527" y="104"/>
                      <a:pt x="3622" y="150"/>
                      <a:pt x="3736" y="196"/>
                    </a:cubicBezTo>
                    <a:cubicBezTo>
                      <a:pt x="3791" y="251"/>
                      <a:pt x="3819" y="251"/>
                      <a:pt x="3875" y="279"/>
                    </a:cubicBezTo>
                    <a:cubicBezTo>
                      <a:pt x="4572" y="642"/>
                      <a:pt x="6077" y="1561"/>
                      <a:pt x="6635" y="2258"/>
                    </a:cubicBezTo>
                    <a:cubicBezTo>
                      <a:pt x="6607" y="2175"/>
                      <a:pt x="6607" y="2091"/>
                      <a:pt x="6551" y="1980"/>
                    </a:cubicBezTo>
                    <a:cubicBezTo>
                      <a:pt x="5910" y="1283"/>
                      <a:pt x="4572" y="446"/>
                      <a:pt x="3959" y="140"/>
                    </a:cubicBezTo>
                    <a:cubicBezTo>
                      <a:pt x="3903" y="112"/>
                      <a:pt x="3875" y="112"/>
                      <a:pt x="3819" y="84"/>
                    </a:cubicBezTo>
                    <a:cubicBezTo>
                      <a:pt x="3763" y="28"/>
                      <a:pt x="3708" y="0"/>
                      <a:pt x="36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31"/>
              <p:cNvSpPr/>
              <p:nvPr/>
            </p:nvSpPr>
            <p:spPr>
              <a:xfrm>
                <a:off x="4332300" y="2462925"/>
                <a:ext cx="279475" cy="175350"/>
              </a:xfrm>
              <a:custGeom>
                <a:avLst/>
                <a:gdLst/>
                <a:ahLst/>
                <a:cxnLst/>
                <a:rect l="l" t="t" r="r" b="b"/>
                <a:pathLst>
                  <a:path w="11179" h="7014" extrusionOk="0">
                    <a:moveTo>
                      <a:pt x="3090" y="0"/>
                    </a:moveTo>
                    <a:cubicBezTo>
                      <a:pt x="2489" y="0"/>
                      <a:pt x="1935" y="114"/>
                      <a:pt x="1562" y="423"/>
                    </a:cubicBezTo>
                    <a:cubicBezTo>
                      <a:pt x="670" y="1176"/>
                      <a:pt x="1" y="3490"/>
                      <a:pt x="391" y="4521"/>
                    </a:cubicBezTo>
                    <a:cubicBezTo>
                      <a:pt x="1029" y="6269"/>
                      <a:pt x="3408" y="7014"/>
                      <a:pt x="5809" y="7014"/>
                    </a:cubicBezTo>
                    <a:cubicBezTo>
                      <a:pt x="7813" y="7014"/>
                      <a:pt x="9832" y="6495"/>
                      <a:pt x="10872" y="5608"/>
                    </a:cubicBezTo>
                    <a:cubicBezTo>
                      <a:pt x="11011" y="5497"/>
                      <a:pt x="11123" y="5357"/>
                      <a:pt x="11151" y="5218"/>
                    </a:cubicBezTo>
                    <a:cubicBezTo>
                      <a:pt x="11179" y="5134"/>
                      <a:pt x="11151" y="4995"/>
                      <a:pt x="11095" y="4883"/>
                    </a:cubicBezTo>
                    <a:cubicBezTo>
                      <a:pt x="10705" y="4075"/>
                      <a:pt x="10036" y="3378"/>
                      <a:pt x="9339" y="2793"/>
                    </a:cubicBezTo>
                    <a:cubicBezTo>
                      <a:pt x="8252" y="1845"/>
                      <a:pt x="7109" y="1009"/>
                      <a:pt x="5799" y="535"/>
                    </a:cubicBezTo>
                    <a:cubicBezTo>
                      <a:pt x="5145" y="294"/>
                      <a:pt x="4057" y="0"/>
                      <a:pt x="30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31"/>
              <p:cNvSpPr/>
              <p:nvPr/>
            </p:nvSpPr>
            <p:spPr>
              <a:xfrm>
                <a:off x="4339975" y="2463050"/>
                <a:ext cx="270400" cy="174925"/>
              </a:xfrm>
              <a:custGeom>
                <a:avLst/>
                <a:gdLst/>
                <a:ahLst/>
                <a:cxnLst/>
                <a:rect l="l" t="t" r="r" b="b"/>
                <a:pathLst>
                  <a:path w="10816" h="6997" extrusionOk="0">
                    <a:moveTo>
                      <a:pt x="2843" y="0"/>
                    </a:moveTo>
                    <a:cubicBezTo>
                      <a:pt x="2007" y="446"/>
                      <a:pt x="836" y="1505"/>
                      <a:pt x="363" y="2063"/>
                    </a:cubicBezTo>
                    <a:lnTo>
                      <a:pt x="251" y="2147"/>
                    </a:lnTo>
                    <a:cubicBezTo>
                      <a:pt x="223" y="2202"/>
                      <a:pt x="195" y="2230"/>
                      <a:pt x="140" y="2286"/>
                    </a:cubicBezTo>
                    <a:cubicBezTo>
                      <a:pt x="112" y="2481"/>
                      <a:pt x="56" y="2620"/>
                      <a:pt x="0" y="2788"/>
                    </a:cubicBezTo>
                    <a:cubicBezTo>
                      <a:pt x="0" y="2816"/>
                      <a:pt x="56" y="2843"/>
                      <a:pt x="56" y="2899"/>
                    </a:cubicBezTo>
                    <a:cubicBezTo>
                      <a:pt x="82" y="2882"/>
                      <a:pt x="100" y="2875"/>
                      <a:pt x="112" y="2875"/>
                    </a:cubicBezTo>
                    <a:cubicBezTo>
                      <a:pt x="140" y="2875"/>
                      <a:pt x="140" y="2908"/>
                      <a:pt x="140" y="2927"/>
                    </a:cubicBezTo>
                    <a:cubicBezTo>
                      <a:pt x="558" y="3903"/>
                      <a:pt x="1227" y="5213"/>
                      <a:pt x="1896" y="6300"/>
                    </a:cubicBezTo>
                    <a:lnTo>
                      <a:pt x="2091" y="6411"/>
                    </a:lnTo>
                    <a:cubicBezTo>
                      <a:pt x="1394" y="5324"/>
                      <a:pt x="669" y="3903"/>
                      <a:pt x="251" y="2899"/>
                    </a:cubicBezTo>
                    <a:cubicBezTo>
                      <a:pt x="223" y="2816"/>
                      <a:pt x="223" y="2788"/>
                      <a:pt x="195" y="2704"/>
                    </a:cubicBezTo>
                    <a:lnTo>
                      <a:pt x="1059" y="2704"/>
                    </a:lnTo>
                    <a:cubicBezTo>
                      <a:pt x="1728" y="4237"/>
                      <a:pt x="2620" y="5742"/>
                      <a:pt x="3596" y="6857"/>
                    </a:cubicBezTo>
                    <a:cubicBezTo>
                      <a:pt x="3680" y="6857"/>
                      <a:pt x="3735" y="6885"/>
                      <a:pt x="3819" y="6885"/>
                    </a:cubicBezTo>
                    <a:cubicBezTo>
                      <a:pt x="2788" y="5770"/>
                      <a:pt x="1896" y="4321"/>
                      <a:pt x="1199" y="2760"/>
                    </a:cubicBezTo>
                    <a:cubicBezTo>
                      <a:pt x="1478" y="2760"/>
                      <a:pt x="1756" y="2788"/>
                      <a:pt x="2035" y="2788"/>
                    </a:cubicBezTo>
                    <a:cubicBezTo>
                      <a:pt x="2871" y="4293"/>
                      <a:pt x="3735" y="5742"/>
                      <a:pt x="4851" y="6997"/>
                    </a:cubicBezTo>
                    <a:lnTo>
                      <a:pt x="5018" y="6997"/>
                    </a:lnTo>
                    <a:cubicBezTo>
                      <a:pt x="3875" y="5742"/>
                      <a:pt x="3011" y="4293"/>
                      <a:pt x="2174" y="2788"/>
                    </a:cubicBezTo>
                    <a:lnTo>
                      <a:pt x="2174" y="2788"/>
                    </a:lnTo>
                    <a:lnTo>
                      <a:pt x="3206" y="2899"/>
                    </a:lnTo>
                    <a:cubicBezTo>
                      <a:pt x="3875" y="4098"/>
                      <a:pt x="4851" y="5715"/>
                      <a:pt x="5826" y="6997"/>
                    </a:cubicBezTo>
                    <a:lnTo>
                      <a:pt x="5993" y="6997"/>
                    </a:lnTo>
                    <a:cubicBezTo>
                      <a:pt x="5018" y="5742"/>
                      <a:pt x="4042" y="4154"/>
                      <a:pt x="3401" y="2927"/>
                    </a:cubicBezTo>
                    <a:lnTo>
                      <a:pt x="3401" y="2927"/>
                    </a:lnTo>
                    <a:cubicBezTo>
                      <a:pt x="3819" y="2983"/>
                      <a:pt x="4265" y="3066"/>
                      <a:pt x="4683" y="3122"/>
                    </a:cubicBezTo>
                    <a:lnTo>
                      <a:pt x="4683" y="3206"/>
                    </a:lnTo>
                    <a:cubicBezTo>
                      <a:pt x="5492" y="4460"/>
                      <a:pt x="6356" y="5770"/>
                      <a:pt x="7108" y="6885"/>
                    </a:cubicBezTo>
                    <a:cubicBezTo>
                      <a:pt x="7164" y="6885"/>
                      <a:pt x="7220" y="6885"/>
                      <a:pt x="7248" y="6857"/>
                    </a:cubicBezTo>
                    <a:cubicBezTo>
                      <a:pt x="6495" y="5770"/>
                      <a:pt x="5631" y="4404"/>
                      <a:pt x="4823" y="3178"/>
                    </a:cubicBezTo>
                    <a:lnTo>
                      <a:pt x="4851" y="3122"/>
                    </a:lnTo>
                    <a:lnTo>
                      <a:pt x="6216" y="3457"/>
                    </a:lnTo>
                    <a:cubicBezTo>
                      <a:pt x="6662" y="4098"/>
                      <a:pt x="7164" y="4795"/>
                      <a:pt x="7610" y="5492"/>
                    </a:cubicBezTo>
                    <a:cubicBezTo>
                      <a:pt x="7861" y="5882"/>
                      <a:pt x="8084" y="6244"/>
                      <a:pt x="8335" y="6607"/>
                    </a:cubicBezTo>
                    <a:cubicBezTo>
                      <a:pt x="8363" y="6607"/>
                      <a:pt x="8446" y="6579"/>
                      <a:pt x="8474" y="6579"/>
                    </a:cubicBezTo>
                    <a:cubicBezTo>
                      <a:pt x="8223" y="6244"/>
                      <a:pt x="8000" y="5826"/>
                      <a:pt x="7722" y="5436"/>
                    </a:cubicBezTo>
                    <a:cubicBezTo>
                      <a:pt x="7304" y="4767"/>
                      <a:pt x="6830" y="4098"/>
                      <a:pt x="6412" y="3485"/>
                    </a:cubicBezTo>
                    <a:lnTo>
                      <a:pt x="6412" y="3485"/>
                    </a:lnTo>
                    <a:cubicBezTo>
                      <a:pt x="6774" y="3596"/>
                      <a:pt x="7108" y="3680"/>
                      <a:pt x="7499" y="3791"/>
                    </a:cubicBezTo>
                    <a:cubicBezTo>
                      <a:pt x="8056" y="4627"/>
                      <a:pt x="8697" y="5464"/>
                      <a:pt x="9311" y="6272"/>
                    </a:cubicBezTo>
                    <a:cubicBezTo>
                      <a:pt x="9338" y="6272"/>
                      <a:pt x="9394" y="6244"/>
                      <a:pt x="9450" y="6188"/>
                    </a:cubicBezTo>
                    <a:cubicBezTo>
                      <a:pt x="8865" y="5436"/>
                      <a:pt x="8279" y="4627"/>
                      <a:pt x="7722" y="3819"/>
                    </a:cubicBezTo>
                    <a:lnTo>
                      <a:pt x="7722" y="3819"/>
                    </a:lnTo>
                    <a:cubicBezTo>
                      <a:pt x="8140" y="3958"/>
                      <a:pt x="8502" y="4098"/>
                      <a:pt x="8892" y="4237"/>
                    </a:cubicBezTo>
                    <a:lnTo>
                      <a:pt x="10007" y="5854"/>
                    </a:lnTo>
                    <a:cubicBezTo>
                      <a:pt x="10035" y="5826"/>
                      <a:pt x="10091" y="5826"/>
                      <a:pt x="10119" y="5770"/>
                    </a:cubicBezTo>
                    <a:lnTo>
                      <a:pt x="10119" y="5742"/>
                    </a:lnTo>
                    <a:lnTo>
                      <a:pt x="9115" y="4293"/>
                    </a:lnTo>
                    <a:lnTo>
                      <a:pt x="9115" y="4293"/>
                    </a:lnTo>
                    <a:cubicBezTo>
                      <a:pt x="9701" y="4516"/>
                      <a:pt x="10258" y="4767"/>
                      <a:pt x="10816" y="5046"/>
                    </a:cubicBezTo>
                    <a:lnTo>
                      <a:pt x="10816" y="4906"/>
                    </a:lnTo>
                    <a:cubicBezTo>
                      <a:pt x="10286" y="4627"/>
                      <a:pt x="9729" y="4377"/>
                      <a:pt x="9199" y="4181"/>
                    </a:cubicBezTo>
                    <a:cubicBezTo>
                      <a:pt x="9338" y="4154"/>
                      <a:pt x="9534" y="4070"/>
                      <a:pt x="9701" y="4042"/>
                    </a:cubicBezTo>
                    <a:cubicBezTo>
                      <a:pt x="9868" y="3958"/>
                      <a:pt x="10035" y="3931"/>
                      <a:pt x="10175" y="3903"/>
                    </a:cubicBezTo>
                    <a:lnTo>
                      <a:pt x="10063" y="3791"/>
                    </a:lnTo>
                    <a:cubicBezTo>
                      <a:pt x="9952" y="3819"/>
                      <a:pt x="9784" y="3903"/>
                      <a:pt x="9617" y="3931"/>
                    </a:cubicBezTo>
                    <a:cubicBezTo>
                      <a:pt x="9366" y="4014"/>
                      <a:pt x="9171" y="4070"/>
                      <a:pt x="8976" y="4154"/>
                    </a:cubicBezTo>
                    <a:cubicBezTo>
                      <a:pt x="8558" y="3958"/>
                      <a:pt x="8140" y="3819"/>
                      <a:pt x="7694" y="3680"/>
                    </a:cubicBezTo>
                    <a:lnTo>
                      <a:pt x="9366" y="3094"/>
                    </a:lnTo>
                    <a:lnTo>
                      <a:pt x="9283" y="2983"/>
                    </a:lnTo>
                    <a:lnTo>
                      <a:pt x="7499" y="3624"/>
                    </a:lnTo>
                    <a:cubicBezTo>
                      <a:pt x="7081" y="3485"/>
                      <a:pt x="6690" y="3373"/>
                      <a:pt x="6272" y="3262"/>
                    </a:cubicBezTo>
                    <a:cubicBezTo>
                      <a:pt x="6718" y="2955"/>
                      <a:pt x="7359" y="2676"/>
                      <a:pt x="7945" y="2481"/>
                    </a:cubicBezTo>
                    <a:cubicBezTo>
                      <a:pt x="8112" y="2397"/>
                      <a:pt x="8251" y="2342"/>
                      <a:pt x="8446" y="2258"/>
                    </a:cubicBezTo>
                    <a:lnTo>
                      <a:pt x="8335" y="2147"/>
                    </a:lnTo>
                    <a:cubicBezTo>
                      <a:pt x="8196" y="2230"/>
                      <a:pt x="8056" y="2258"/>
                      <a:pt x="7917" y="2342"/>
                    </a:cubicBezTo>
                    <a:cubicBezTo>
                      <a:pt x="7331" y="2565"/>
                      <a:pt x="6635" y="2843"/>
                      <a:pt x="6161" y="3206"/>
                    </a:cubicBezTo>
                    <a:lnTo>
                      <a:pt x="6133" y="3234"/>
                    </a:lnTo>
                    <a:cubicBezTo>
                      <a:pt x="5743" y="3122"/>
                      <a:pt x="5380" y="3066"/>
                      <a:pt x="4990" y="2955"/>
                    </a:cubicBezTo>
                    <a:cubicBezTo>
                      <a:pt x="5687" y="2481"/>
                      <a:pt x="6635" y="2007"/>
                      <a:pt x="7638" y="1673"/>
                    </a:cubicBezTo>
                    <a:cubicBezTo>
                      <a:pt x="7610" y="1645"/>
                      <a:pt x="7527" y="1589"/>
                      <a:pt x="7499" y="1561"/>
                    </a:cubicBezTo>
                    <a:cubicBezTo>
                      <a:pt x="6439" y="1951"/>
                      <a:pt x="5464" y="2425"/>
                      <a:pt x="4823" y="2927"/>
                    </a:cubicBezTo>
                    <a:lnTo>
                      <a:pt x="3568" y="2704"/>
                    </a:lnTo>
                    <a:cubicBezTo>
                      <a:pt x="4628" y="2230"/>
                      <a:pt x="5715" y="1673"/>
                      <a:pt x="6718" y="1087"/>
                    </a:cubicBezTo>
                    <a:cubicBezTo>
                      <a:pt x="6690" y="1031"/>
                      <a:pt x="6635" y="1031"/>
                      <a:pt x="6579" y="1004"/>
                    </a:cubicBezTo>
                    <a:cubicBezTo>
                      <a:pt x="5520" y="1645"/>
                      <a:pt x="4432" y="2202"/>
                      <a:pt x="3289" y="2676"/>
                    </a:cubicBezTo>
                    <a:cubicBezTo>
                      <a:pt x="2927" y="2648"/>
                      <a:pt x="2620" y="2620"/>
                      <a:pt x="2286" y="2565"/>
                    </a:cubicBezTo>
                    <a:cubicBezTo>
                      <a:pt x="2843" y="2258"/>
                      <a:pt x="3429" y="1924"/>
                      <a:pt x="4014" y="1589"/>
                    </a:cubicBezTo>
                    <a:cubicBezTo>
                      <a:pt x="4600" y="1254"/>
                      <a:pt x="5241" y="892"/>
                      <a:pt x="5770" y="613"/>
                    </a:cubicBezTo>
                    <a:cubicBezTo>
                      <a:pt x="5715" y="585"/>
                      <a:pt x="5659" y="585"/>
                      <a:pt x="5631" y="558"/>
                    </a:cubicBezTo>
                    <a:cubicBezTo>
                      <a:pt x="5101" y="836"/>
                      <a:pt x="4544" y="1171"/>
                      <a:pt x="3958" y="1505"/>
                    </a:cubicBezTo>
                    <a:cubicBezTo>
                      <a:pt x="3289" y="1868"/>
                      <a:pt x="2620" y="2258"/>
                      <a:pt x="2035" y="2565"/>
                    </a:cubicBezTo>
                    <a:cubicBezTo>
                      <a:pt x="1756" y="2537"/>
                      <a:pt x="1478" y="2537"/>
                      <a:pt x="1199" y="2537"/>
                    </a:cubicBezTo>
                    <a:cubicBezTo>
                      <a:pt x="2063" y="1533"/>
                      <a:pt x="3150" y="725"/>
                      <a:pt x="4377" y="167"/>
                    </a:cubicBezTo>
                    <a:cubicBezTo>
                      <a:pt x="4293" y="167"/>
                      <a:pt x="4237" y="139"/>
                      <a:pt x="4154" y="139"/>
                    </a:cubicBezTo>
                    <a:cubicBezTo>
                      <a:pt x="2983" y="725"/>
                      <a:pt x="1896" y="1533"/>
                      <a:pt x="1032" y="2537"/>
                    </a:cubicBezTo>
                    <a:lnTo>
                      <a:pt x="140" y="2537"/>
                    </a:lnTo>
                    <a:cubicBezTo>
                      <a:pt x="140" y="2397"/>
                      <a:pt x="251" y="2342"/>
                      <a:pt x="363" y="2230"/>
                    </a:cubicBezTo>
                    <a:lnTo>
                      <a:pt x="474" y="2119"/>
                    </a:lnTo>
                    <a:cubicBezTo>
                      <a:pt x="976" y="1533"/>
                      <a:pt x="2286" y="390"/>
                      <a:pt x="31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31"/>
              <p:cNvSpPr/>
              <p:nvPr/>
            </p:nvSpPr>
            <p:spPr>
              <a:xfrm>
                <a:off x="3969225" y="2452525"/>
                <a:ext cx="260650" cy="195225"/>
              </a:xfrm>
              <a:custGeom>
                <a:avLst/>
                <a:gdLst/>
                <a:ahLst/>
                <a:cxnLst/>
                <a:rect l="l" t="t" r="r" b="b"/>
                <a:pathLst>
                  <a:path w="10426" h="7809" extrusionOk="0">
                    <a:moveTo>
                      <a:pt x="7043" y="0"/>
                    </a:moveTo>
                    <a:cubicBezTo>
                      <a:pt x="4030" y="0"/>
                      <a:pt x="249" y="4264"/>
                      <a:pt x="28" y="6888"/>
                    </a:cubicBezTo>
                    <a:cubicBezTo>
                      <a:pt x="28" y="7083"/>
                      <a:pt x="1" y="7223"/>
                      <a:pt x="112" y="7362"/>
                    </a:cubicBezTo>
                    <a:cubicBezTo>
                      <a:pt x="168" y="7418"/>
                      <a:pt x="307" y="7501"/>
                      <a:pt x="419" y="7529"/>
                    </a:cubicBezTo>
                    <a:cubicBezTo>
                      <a:pt x="1005" y="7744"/>
                      <a:pt x="1660" y="7809"/>
                      <a:pt x="2306" y="7809"/>
                    </a:cubicBezTo>
                    <a:cubicBezTo>
                      <a:pt x="2582" y="7809"/>
                      <a:pt x="2856" y="7797"/>
                      <a:pt x="3123" y="7780"/>
                    </a:cubicBezTo>
                    <a:cubicBezTo>
                      <a:pt x="4572" y="7669"/>
                      <a:pt x="5966" y="7446"/>
                      <a:pt x="7248" y="6860"/>
                    </a:cubicBezTo>
                    <a:cubicBezTo>
                      <a:pt x="8224" y="6414"/>
                      <a:pt x="10147" y="5216"/>
                      <a:pt x="10287" y="4017"/>
                    </a:cubicBezTo>
                    <a:cubicBezTo>
                      <a:pt x="10426" y="2818"/>
                      <a:pt x="9227" y="700"/>
                      <a:pt x="8224" y="254"/>
                    </a:cubicBezTo>
                    <a:cubicBezTo>
                      <a:pt x="7852" y="80"/>
                      <a:pt x="7455" y="0"/>
                      <a:pt x="7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31"/>
              <p:cNvSpPr/>
              <p:nvPr/>
            </p:nvSpPr>
            <p:spPr>
              <a:xfrm>
                <a:off x="3976200" y="2458850"/>
                <a:ext cx="239050" cy="188200"/>
              </a:xfrm>
              <a:custGeom>
                <a:avLst/>
                <a:gdLst/>
                <a:ahLst/>
                <a:cxnLst/>
                <a:rect l="l" t="t" r="r" b="b"/>
                <a:pathLst>
                  <a:path w="9562" h="7528" extrusionOk="0">
                    <a:moveTo>
                      <a:pt x="5408" y="1"/>
                    </a:moveTo>
                    <a:cubicBezTo>
                      <a:pt x="5324" y="29"/>
                      <a:pt x="5269" y="57"/>
                      <a:pt x="5185" y="57"/>
                    </a:cubicBezTo>
                    <a:cubicBezTo>
                      <a:pt x="6439" y="335"/>
                      <a:pt x="7945" y="837"/>
                      <a:pt x="8976" y="1255"/>
                    </a:cubicBezTo>
                    <a:cubicBezTo>
                      <a:pt x="9032" y="1283"/>
                      <a:pt x="9088" y="1283"/>
                      <a:pt x="9171" y="1311"/>
                    </a:cubicBezTo>
                    <a:lnTo>
                      <a:pt x="8530" y="1952"/>
                    </a:lnTo>
                    <a:cubicBezTo>
                      <a:pt x="6969" y="1311"/>
                      <a:pt x="5297" y="893"/>
                      <a:pt x="3819" y="837"/>
                    </a:cubicBezTo>
                    <a:cubicBezTo>
                      <a:pt x="3763" y="865"/>
                      <a:pt x="3708" y="893"/>
                      <a:pt x="3652" y="921"/>
                    </a:cubicBezTo>
                    <a:cubicBezTo>
                      <a:pt x="5101" y="1004"/>
                      <a:pt x="6858" y="1395"/>
                      <a:pt x="8419" y="2036"/>
                    </a:cubicBezTo>
                    <a:cubicBezTo>
                      <a:pt x="8223" y="2231"/>
                      <a:pt x="8000" y="2426"/>
                      <a:pt x="7805" y="2593"/>
                    </a:cubicBezTo>
                    <a:cubicBezTo>
                      <a:pt x="6133" y="2147"/>
                      <a:pt x="4488" y="1701"/>
                      <a:pt x="2816" y="1618"/>
                    </a:cubicBezTo>
                    <a:cubicBezTo>
                      <a:pt x="2788" y="1673"/>
                      <a:pt x="2704" y="1701"/>
                      <a:pt x="2676" y="1757"/>
                    </a:cubicBezTo>
                    <a:cubicBezTo>
                      <a:pt x="4377" y="1841"/>
                      <a:pt x="6021" y="2259"/>
                      <a:pt x="7694" y="2733"/>
                    </a:cubicBezTo>
                    <a:cubicBezTo>
                      <a:pt x="7415" y="2984"/>
                      <a:pt x="7136" y="3207"/>
                      <a:pt x="6858" y="3402"/>
                    </a:cubicBezTo>
                    <a:cubicBezTo>
                      <a:pt x="5520" y="3011"/>
                      <a:pt x="3680" y="2565"/>
                      <a:pt x="2119" y="2370"/>
                    </a:cubicBezTo>
                    <a:lnTo>
                      <a:pt x="2007" y="2454"/>
                    </a:lnTo>
                    <a:cubicBezTo>
                      <a:pt x="3568" y="2677"/>
                      <a:pt x="5380" y="3123"/>
                      <a:pt x="6746" y="3513"/>
                    </a:cubicBezTo>
                    <a:cubicBezTo>
                      <a:pt x="6412" y="3792"/>
                      <a:pt x="6049" y="4043"/>
                      <a:pt x="5715" y="4266"/>
                    </a:cubicBezTo>
                    <a:cubicBezTo>
                      <a:pt x="5715" y="4238"/>
                      <a:pt x="5715" y="4238"/>
                      <a:pt x="5659" y="4238"/>
                    </a:cubicBezTo>
                    <a:cubicBezTo>
                      <a:pt x="4209" y="3903"/>
                      <a:pt x="2648" y="3569"/>
                      <a:pt x="1310" y="3374"/>
                    </a:cubicBezTo>
                    <a:cubicBezTo>
                      <a:pt x="1283" y="3402"/>
                      <a:pt x="1255" y="3430"/>
                      <a:pt x="1255" y="3485"/>
                    </a:cubicBezTo>
                    <a:cubicBezTo>
                      <a:pt x="2565" y="3708"/>
                      <a:pt x="4126" y="4043"/>
                      <a:pt x="5575" y="4349"/>
                    </a:cubicBezTo>
                    <a:lnTo>
                      <a:pt x="5575" y="4377"/>
                    </a:lnTo>
                    <a:cubicBezTo>
                      <a:pt x="5185" y="4628"/>
                      <a:pt x="4795" y="4879"/>
                      <a:pt x="4377" y="5102"/>
                    </a:cubicBezTo>
                    <a:cubicBezTo>
                      <a:pt x="3624" y="4963"/>
                      <a:pt x="2732" y="4795"/>
                      <a:pt x="1952" y="4628"/>
                    </a:cubicBezTo>
                    <a:cubicBezTo>
                      <a:pt x="1478" y="4517"/>
                      <a:pt x="1060" y="4461"/>
                      <a:pt x="641" y="4377"/>
                    </a:cubicBezTo>
                    <a:cubicBezTo>
                      <a:pt x="614" y="4405"/>
                      <a:pt x="614" y="4461"/>
                      <a:pt x="586" y="4489"/>
                    </a:cubicBezTo>
                    <a:cubicBezTo>
                      <a:pt x="1004" y="4545"/>
                      <a:pt x="1450" y="4656"/>
                      <a:pt x="1952" y="4768"/>
                    </a:cubicBezTo>
                    <a:cubicBezTo>
                      <a:pt x="2704" y="4907"/>
                      <a:pt x="3513" y="5074"/>
                      <a:pt x="4237" y="5214"/>
                    </a:cubicBezTo>
                    <a:cubicBezTo>
                      <a:pt x="3931" y="5381"/>
                      <a:pt x="3596" y="5548"/>
                      <a:pt x="3262" y="5743"/>
                    </a:cubicBezTo>
                    <a:cubicBezTo>
                      <a:pt x="2258" y="5520"/>
                      <a:pt x="1255" y="5381"/>
                      <a:pt x="223" y="5241"/>
                    </a:cubicBezTo>
                    <a:cubicBezTo>
                      <a:pt x="195" y="5269"/>
                      <a:pt x="195" y="5325"/>
                      <a:pt x="195" y="5381"/>
                    </a:cubicBezTo>
                    <a:cubicBezTo>
                      <a:pt x="1171" y="5492"/>
                      <a:pt x="2147" y="5660"/>
                      <a:pt x="3094" y="5827"/>
                    </a:cubicBezTo>
                    <a:cubicBezTo>
                      <a:pt x="2704" y="6022"/>
                      <a:pt x="2314" y="6217"/>
                      <a:pt x="1952" y="6356"/>
                    </a:cubicBezTo>
                    <a:lnTo>
                      <a:pt x="28" y="6022"/>
                    </a:lnTo>
                    <a:cubicBezTo>
                      <a:pt x="28" y="6050"/>
                      <a:pt x="0" y="6078"/>
                      <a:pt x="0" y="6133"/>
                    </a:cubicBezTo>
                    <a:lnTo>
                      <a:pt x="28" y="6133"/>
                    </a:lnTo>
                    <a:lnTo>
                      <a:pt x="1756" y="6440"/>
                    </a:lnTo>
                    <a:cubicBezTo>
                      <a:pt x="1171" y="6663"/>
                      <a:pt x="614" y="6886"/>
                      <a:pt x="0" y="7109"/>
                    </a:cubicBezTo>
                    <a:lnTo>
                      <a:pt x="84" y="7193"/>
                    </a:lnTo>
                    <a:cubicBezTo>
                      <a:pt x="641" y="7025"/>
                      <a:pt x="1199" y="6830"/>
                      <a:pt x="1729" y="6579"/>
                    </a:cubicBezTo>
                    <a:lnTo>
                      <a:pt x="1729" y="6579"/>
                    </a:lnTo>
                    <a:cubicBezTo>
                      <a:pt x="1673" y="6719"/>
                      <a:pt x="1561" y="6886"/>
                      <a:pt x="1478" y="7025"/>
                    </a:cubicBezTo>
                    <a:cubicBezTo>
                      <a:pt x="1422" y="7193"/>
                      <a:pt x="1310" y="7332"/>
                      <a:pt x="1255" y="7471"/>
                    </a:cubicBezTo>
                    <a:lnTo>
                      <a:pt x="1394" y="7471"/>
                    </a:lnTo>
                    <a:lnTo>
                      <a:pt x="1589" y="7053"/>
                    </a:lnTo>
                    <a:cubicBezTo>
                      <a:pt x="1701" y="6858"/>
                      <a:pt x="1840" y="6635"/>
                      <a:pt x="1896" y="6468"/>
                    </a:cubicBezTo>
                    <a:cubicBezTo>
                      <a:pt x="2314" y="6301"/>
                      <a:pt x="2732" y="6078"/>
                      <a:pt x="3122" y="5910"/>
                    </a:cubicBezTo>
                    <a:lnTo>
                      <a:pt x="3122" y="5910"/>
                    </a:lnTo>
                    <a:lnTo>
                      <a:pt x="2370" y="7527"/>
                    </a:lnTo>
                    <a:lnTo>
                      <a:pt x="2509" y="7527"/>
                    </a:lnTo>
                    <a:lnTo>
                      <a:pt x="3290" y="5799"/>
                    </a:lnTo>
                    <a:cubicBezTo>
                      <a:pt x="3680" y="5604"/>
                      <a:pt x="4070" y="5437"/>
                      <a:pt x="4405" y="5214"/>
                    </a:cubicBezTo>
                    <a:lnTo>
                      <a:pt x="4405" y="5214"/>
                    </a:lnTo>
                    <a:cubicBezTo>
                      <a:pt x="4321" y="5743"/>
                      <a:pt x="4042" y="6412"/>
                      <a:pt x="3791" y="6970"/>
                    </a:cubicBezTo>
                    <a:cubicBezTo>
                      <a:pt x="3708" y="7137"/>
                      <a:pt x="3652" y="7276"/>
                      <a:pt x="3568" y="7444"/>
                    </a:cubicBezTo>
                    <a:lnTo>
                      <a:pt x="3708" y="7444"/>
                    </a:lnTo>
                    <a:cubicBezTo>
                      <a:pt x="3791" y="7304"/>
                      <a:pt x="3819" y="7165"/>
                      <a:pt x="3903" y="7025"/>
                    </a:cubicBezTo>
                    <a:cubicBezTo>
                      <a:pt x="4126" y="6440"/>
                      <a:pt x="4460" y="5743"/>
                      <a:pt x="4516" y="5186"/>
                    </a:cubicBezTo>
                    <a:lnTo>
                      <a:pt x="4516" y="5158"/>
                    </a:lnTo>
                    <a:cubicBezTo>
                      <a:pt x="4878" y="4935"/>
                      <a:pt x="5185" y="4740"/>
                      <a:pt x="5492" y="4517"/>
                    </a:cubicBezTo>
                    <a:lnTo>
                      <a:pt x="5492" y="4517"/>
                    </a:lnTo>
                    <a:cubicBezTo>
                      <a:pt x="5352" y="5325"/>
                      <a:pt x="5018" y="6329"/>
                      <a:pt x="4544" y="7304"/>
                    </a:cubicBezTo>
                    <a:cubicBezTo>
                      <a:pt x="4628" y="7304"/>
                      <a:pt x="4655" y="7276"/>
                      <a:pt x="4739" y="7276"/>
                    </a:cubicBezTo>
                    <a:cubicBezTo>
                      <a:pt x="5185" y="6273"/>
                      <a:pt x="5520" y="5214"/>
                      <a:pt x="5659" y="4405"/>
                    </a:cubicBezTo>
                    <a:lnTo>
                      <a:pt x="6718" y="3680"/>
                    </a:lnTo>
                    <a:lnTo>
                      <a:pt x="6718" y="3680"/>
                    </a:lnTo>
                    <a:cubicBezTo>
                      <a:pt x="6300" y="4795"/>
                      <a:pt x="5910" y="5938"/>
                      <a:pt x="5631" y="7109"/>
                    </a:cubicBezTo>
                    <a:cubicBezTo>
                      <a:pt x="5659" y="7109"/>
                      <a:pt x="5743" y="7053"/>
                      <a:pt x="5770" y="7053"/>
                    </a:cubicBezTo>
                    <a:cubicBezTo>
                      <a:pt x="6077" y="5883"/>
                      <a:pt x="6467" y="4684"/>
                      <a:pt x="6913" y="3541"/>
                    </a:cubicBezTo>
                    <a:cubicBezTo>
                      <a:pt x="7192" y="3346"/>
                      <a:pt x="7443" y="3123"/>
                      <a:pt x="7722" y="2928"/>
                    </a:cubicBezTo>
                    <a:lnTo>
                      <a:pt x="7722" y="2928"/>
                    </a:lnTo>
                    <a:cubicBezTo>
                      <a:pt x="7554" y="3513"/>
                      <a:pt x="7387" y="4182"/>
                      <a:pt x="7192" y="4823"/>
                    </a:cubicBezTo>
                    <a:cubicBezTo>
                      <a:pt x="7025" y="5492"/>
                      <a:pt x="6830" y="6161"/>
                      <a:pt x="6690" y="6775"/>
                    </a:cubicBezTo>
                    <a:cubicBezTo>
                      <a:pt x="6718" y="6747"/>
                      <a:pt x="6774" y="6747"/>
                      <a:pt x="6830" y="6719"/>
                    </a:cubicBezTo>
                    <a:cubicBezTo>
                      <a:pt x="6997" y="6161"/>
                      <a:pt x="7164" y="5492"/>
                      <a:pt x="7331" y="4879"/>
                    </a:cubicBezTo>
                    <a:cubicBezTo>
                      <a:pt x="7554" y="4126"/>
                      <a:pt x="7750" y="3402"/>
                      <a:pt x="7945" y="2733"/>
                    </a:cubicBezTo>
                    <a:cubicBezTo>
                      <a:pt x="8140" y="2565"/>
                      <a:pt x="8363" y="2370"/>
                      <a:pt x="8558" y="2175"/>
                    </a:cubicBezTo>
                    <a:lnTo>
                      <a:pt x="8558" y="2175"/>
                    </a:lnTo>
                    <a:cubicBezTo>
                      <a:pt x="8670" y="3513"/>
                      <a:pt x="8446" y="4879"/>
                      <a:pt x="8000" y="6078"/>
                    </a:cubicBezTo>
                    <a:cubicBezTo>
                      <a:pt x="8084" y="6050"/>
                      <a:pt x="8112" y="6022"/>
                      <a:pt x="8168" y="5994"/>
                    </a:cubicBezTo>
                    <a:cubicBezTo>
                      <a:pt x="8586" y="4740"/>
                      <a:pt x="8809" y="3374"/>
                      <a:pt x="8697" y="2092"/>
                    </a:cubicBezTo>
                    <a:lnTo>
                      <a:pt x="9339" y="1450"/>
                    </a:lnTo>
                    <a:cubicBezTo>
                      <a:pt x="9394" y="1562"/>
                      <a:pt x="9394" y="1701"/>
                      <a:pt x="9394" y="1841"/>
                    </a:cubicBezTo>
                    <a:lnTo>
                      <a:pt x="9394" y="1980"/>
                    </a:lnTo>
                    <a:cubicBezTo>
                      <a:pt x="9422" y="2733"/>
                      <a:pt x="9366" y="4517"/>
                      <a:pt x="9004" y="5353"/>
                    </a:cubicBezTo>
                    <a:cubicBezTo>
                      <a:pt x="9088" y="5297"/>
                      <a:pt x="9143" y="5214"/>
                      <a:pt x="9227" y="5186"/>
                    </a:cubicBezTo>
                    <a:cubicBezTo>
                      <a:pt x="9506" y="4266"/>
                      <a:pt x="9562" y="2705"/>
                      <a:pt x="9534" y="1980"/>
                    </a:cubicBezTo>
                    <a:lnTo>
                      <a:pt x="9534" y="1841"/>
                    </a:lnTo>
                    <a:lnTo>
                      <a:pt x="9534" y="1673"/>
                    </a:lnTo>
                    <a:cubicBezTo>
                      <a:pt x="9478" y="1534"/>
                      <a:pt x="9366" y="1395"/>
                      <a:pt x="9283" y="1255"/>
                    </a:cubicBezTo>
                    <a:cubicBezTo>
                      <a:pt x="9255" y="1199"/>
                      <a:pt x="9227" y="1199"/>
                      <a:pt x="9199" y="1199"/>
                    </a:cubicBezTo>
                    <a:cubicBezTo>
                      <a:pt x="9060" y="1172"/>
                      <a:pt x="9060" y="1172"/>
                      <a:pt x="9032" y="1144"/>
                    </a:cubicBezTo>
                    <a:cubicBezTo>
                      <a:pt x="8056" y="726"/>
                      <a:pt x="6607" y="280"/>
                      <a:pt x="54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31"/>
              <p:cNvSpPr/>
              <p:nvPr/>
            </p:nvSpPr>
            <p:spPr>
              <a:xfrm>
                <a:off x="4184550" y="2198225"/>
                <a:ext cx="202825" cy="275775"/>
              </a:xfrm>
              <a:custGeom>
                <a:avLst/>
                <a:gdLst/>
                <a:ahLst/>
                <a:cxnLst/>
                <a:rect l="l" t="t" r="r" b="b"/>
                <a:pathLst>
                  <a:path w="8113" h="11031" extrusionOk="0">
                    <a:moveTo>
                      <a:pt x="3235" y="1"/>
                    </a:moveTo>
                    <a:cubicBezTo>
                      <a:pt x="3123" y="1"/>
                      <a:pt x="3012" y="84"/>
                      <a:pt x="2928" y="168"/>
                    </a:cubicBezTo>
                    <a:cubicBezTo>
                      <a:pt x="2231" y="753"/>
                      <a:pt x="1757" y="1562"/>
                      <a:pt x="1339" y="2398"/>
                    </a:cubicBezTo>
                    <a:cubicBezTo>
                      <a:pt x="726" y="3652"/>
                      <a:pt x="224" y="5018"/>
                      <a:pt x="85" y="6412"/>
                    </a:cubicBezTo>
                    <a:cubicBezTo>
                      <a:pt x="1" y="7499"/>
                      <a:pt x="57" y="9757"/>
                      <a:pt x="1032" y="10482"/>
                    </a:cubicBezTo>
                    <a:cubicBezTo>
                      <a:pt x="1546" y="10849"/>
                      <a:pt x="2454" y="11030"/>
                      <a:pt x="3333" y="11030"/>
                    </a:cubicBezTo>
                    <a:cubicBezTo>
                      <a:pt x="4123" y="11030"/>
                      <a:pt x="4890" y="10883"/>
                      <a:pt x="5325" y="10593"/>
                    </a:cubicBezTo>
                    <a:cubicBezTo>
                      <a:pt x="8113" y="8614"/>
                      <a:pt x="6134" y="1924"/>
                      <a:pt x="3653" y="168"/>
                    </a:cubicBezTo>
                    <a:cubicBezTo>
                      <a:pt x="3513" y="56"/>
                      <a:pt x="3374" y="1"/>
                      <a:pt x="32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31"/>
              <p:cNvSpPr/>
              <p:nvPr/>
            </p:nvSpPr>
            <p:spPr>
              <a:xfrm>
                <a:off x="4231950" y="2306950"/>
                <a:ext cx="20925" cy="132425"/>
              </a:xfrm>
              <a:custGeom>
                <a:avLst/>
                <a:gdLst/>
                <a:ahLst/>
                <a:cxnLst/>
                <a:rect l="l" t="t" r="r" b="b"/>
                <a:pathLst>
                  <a:path w="837" h="5297" fill="none" extrusionOk="0">
                    <a:moveTo>
                      <a:pt x="84" y="0"/>
                    </a:moveTo>
                    <a:cubicBezTo>
                      <a:pt x="1" y="808"/>
                      <a:pt x="1" y="1589"/>
                      <a:pt x="56" y="2397"/>
                    </a:cubicBezTo>
                    <a:cubicBezTo>
                      <a:pt x="84" y="3429"/>
                      <a:pt x="224" y="4488"/>
                      <a:pt x="837" y="5296"/>
                    </a:cubicBezTo>
                  </a:path>
                </a:pathLst>
              </a:custGeom>
              <a:solidFill>
                <a:schemeClr val="dk1"/>
              </a:solidFill>
              <a:ln w="62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31"/>
              <p:cNvSpPr/>
              <p:nvPr/>
            </p:nvSpPr>
            <p:spPr>
              <a:xfrm>
                <a:off x="4296750" y="2352925"/>
                <a:ext cx="6300" cy="8645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458" fill="none" extrusionOk="0">
                    <a:moveTo>
                      <a:pt x="140" y="1"/>
                    </a:moveTo>
                    <a:cubicBezTo>
                      <a:pt x="252" y="1172"/>
                      <a:pt x="196" y="2314"/>
                      <a:pt x="1" y="3457"/>
                    </a:cubicBezTo>
                  </a:path>
                </a:pathLst>
              </a:custGeom>
              <a:solidFill>
                <a:schemeClr val="dk1"/>
              </a:solidFill>
              <a:ln w="62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31"/>
              <p:cNvSpPr/>
              <p:nvPr/>
            </p:nvSpPr>
            <p:spPr>
              <a:xfrm>
                <a:off x="4273775" y="2246300"/>
                <a:ext cx="26500" cy="108050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4322" fill="none" extrusionOk="0">
                    <a:moveTo>
                      <a:pt x="0" y="1"/>
                    </a:moveTo>
                    <a:cubicBezTo>
                      <a:pt x="613" y="1339"/>
                      <a:pt x="948" y="2816"/>
                      <a:pt x="1059" y="4322"/>
                    </a:cubicBezTo>
                  </a:path>
                </a:pathLst>
              </a:custGeom>
              <a:solidFill>
                <a:schemeClr val="dk1"/>
              </a:solidFill>
              <a:ln w="62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31"/>
              <p:cNvSpPr/>
              <p:nvPr/>
            </p:nvSpPr>
            <p:spPr>
              <a:xfrm>
                <a:off x="4293275" y="2366675"/>
                <a:ext cx="262750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510" h="7676" extrusionOk="0">
                    <a:moveTo>
                      <a:pt x="7872" y="0"/>
                    </a:moveTo>
                    <a:cubicBezTo>
                      <a:pt x="7708" y="0"/>
                      <a:pt x="7547" y="3"/>
                      <a:pt x="7388" y="8"/>
                    </a:cubicBezTo>
                    <a:cubicBezTo>
                      <a:pt x="5994" y="64"/>
                      <a:pt x="4572" y="231"/>
                      <a:pt x="3262" y="789"/>
                    </a:cubicBezTo>
                    <a:cubicBezTo>
                      <a:pt x="2286" y="1207"/>
                      <a:pt x="335" y="2322"/>
                      <a:pt x="140" y="3604"/>
                    </a:cubicBezTo>
                    <a:cubicBezTo>
                      <a:pt x="1" y="4775"/>
                      <a:pt x="1116" y="6921"/>
                      <a:pt x="2091" y="7395"/>
                    </a:cubicBezTo>
                    <a:cubicBezTo>
                      <a:pt x="2484" y="7588"/>
                      <a:pt x="2908" y="7676"/>
                      <a:pt x="3349" y="7676"/>
                    </a:cubicBezTo>
                    <a:cubicBezTo>
                      <a:pt x="6359" y="7676"/>
                      <a:pt x="10190" y="3609"/>
                      <a:pt x="10482" y="984"/>
                    </a:cubicBezTo>
                    <a:cubicBezTo>
                      <a:pt x="10482" y="817"/>
                      <a:pt x="10510" y="677"/>
                      <a:pt x="10426" y="538"/>
                    </a:cubicBezTo>
                    <a:cubicBezTo>
                      <a:pt x="10342" y="426"/>
                      <a:pt x="10203" y="371"/>
                      <a:pt x="10091" y="343"/>
                    </a:cubicBezTo>
                    <a:cubicBezTo>
                      <a:pt x="9404" y="68"/>
                      <a:pt x="8623" y="0"/>
                      <a:pt x="78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31"/>
              <p:cNvSpPr/>
              <p:nvPr/>
            </p:nvSpPr>
            <p:spPr>
              <a:xfrm>
                <a:off x="4335775" y="2403100"/>
                <a:ext cx="107350" cy="78775"/>
              </a:xfrm>
              <a:custGeom>
                <a:avLst/>
                <a:gdLst/>
                <a:ahLst/>
                <a:cxnLst/>
                <a:rect l="l" t="t" r="r" b="b"/>
                <a:pathLst>
                  <a:path w="4294" h="3151" fill="none" extrusionOk="0">
                    <a:moveTo>
                      <a:pt x="4294" y="1"/>
                    </a:moveTo>
                    <a:cubicBezTo>
                      <a:pt x="3569" y="307"/>
                      <a:pt x="2816" y="698"/>
                      <a:pt x="2175" y="1116"/>
                    </a:cubicBezTo>
                    <a:cubicBezTo>
                      <a:pt x="1283" y="1618"/>
                      <a:pt x="391" y="2259"/>
                      <a:pt x="1" y="3151"/>
                    </a:cubicBezTo>
                  </a:path>
                </a:pathLst>
              </a:custGeom>
              <a:solidFill>
                <a:schemeClr val="dk1"/>
              </a:solidFill>
              <a:ln w="62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31"/>
              <p:cNvSpPr/>
              <p:nvPr/>
            </p:nvSpPr>
            <p:spPr>
              <a:xfrm>
                <a:off x="4356000" y="2483250"/>
                <a:ext cx="773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1478" fill="none" extrusionOk="0">
                    <a:moveTo>
                      <a:pt x="3094" y="0"/>
                    </a:moveTo>
                    <a:cubicBezTo>
                      <a:pt x="2119" y="614"/>
                      <a:pt x="1115" y="1143"/>
                      <a:pt x="0" y="1478"/>
                    </a:cubicBezTo>
                  </a:path>
                </a:pathLst>
              </a:custGeom>
              <a:solidFill>
                <a:schemeClr val="dk1"/>
              </a:solidFill>
              <a:ln w="62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31"/>
              <p:cNvSpPr/>
              <p:nvPr/>
            </p:nvSpPr>
            <p:spPr>
              <a:xfrm>
                <a:off x="4434050" y="2408675"/>
                <a:ext cx="82250" cy="74600"/>
              </a:xfrm>
              <a:custGeom>
                <a:avLst/>
                <a:gdLst/>
                <a:ahLst/>
                <a:cxnLst/>
                <a:rect l="l" t="t" r="r" b="b"/>
                <a:pathLst>
                  <a:path w="3290" h="2984" fill="none" extrusionOk="0">
                    <a:moveTo>
                      <a:pt x="3290" y="1"/>
                    </a:moveTo>
                    <a:cubicBezTo>
                      <a:pt x="2342" y="1172"/>
                      <a:pt x="1227" y="2175"/>
                      <a:pt x="0" y="2983"/>
                    </a:cubicBezTo>
                  </a:path>
                </a:pathLst>
              </a:custGeom>
              <a:solidFill>
                <a:schemeClr val="dk1"/>
              </a:solidFill>
              <a:ln w="62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31"/>
              <p:cNvSpPr/>
              <p:nvPr/>
            </p:nvSpPr>
            <p:spPr>
              <a:xfrm>
                <a:off x="4248775" y="2505250"/>
                <a:ext cx="239650" cy="237100"/>
              </a:xfrm>
              <a:custGeom>
                <a:avLst/>
                <a:gdLst/>
                <a:ahLst/>
                <a:cxnLst/>
                <a:rect l="l" t="t" r="r" b="b"/>
                <a:pathLst>
                  <a:path w="9586" h="9484" extrusionOk="0">
                    <a:moveTo>
                      <a:pt x="4164" y="1"/>
                    </a:moveTo>
                    <a:cubicBezTo>
                      <a:pt x="4103" y="1"/>
                      <a:pt x="4043" y="5"/>
                      <a:pt x="3983" y="13"/>
                    </a:cubicBezTo>
                    <a:cubicBezTo>
                      <a:pt x="2784" y="124"/>
                      <a:pt x="972" y="1685"/>
                      <a:pt x="721" y="2772"/>
                    </a:cubicBezTo>
                    <a:cubicBezTo>
                      <a:pt x="1" y="5975"/>
                      <a:pt x="5386" y="9483"/>
                      <a:pt x="8488" y="9483"/>
                    </a:cubicBezTo>
                    <a:cubicBezTo>
                      <a:pt x="8627" y="9483"/>
                      <a:pt x="8760" y="9476"/>
                      <a:pt x="8889" y="9462"/>
                    </a:cubicBezTo>
                    <a:cubicBezTo>
                      <a:pt x="9028" y="9434"/>
                      <a:pt x="9195" y="9379"/>
                      <a:pt x="9307" y="9295"/>
                    </a:cubicBezTo>
                    <a:cubicBezTo>
                      <a:pt x="9391" y="9183"/>
                      <a:pt x="9446" y="9044"/>
                      <a:pt x="9446" y="8933"/>
                    </a:cubicBezTo>
                    <a:cubicBezTo>
                      <a:pt x="9586" y="8013"/>
                      <a:pt x="9363" y="7121"/>
                      <a:pt x="9140" y="6201"/>
                    </a:cubicBezTo>
                    <a:cubicBezTo>
                      <a:pt x="8777" y="4863"/>
                      <a:pt x="8248" y="3525"/>
                      <a:pt x="7411" y="2382"/>
                    </a:cubicBezTo>
                    <a:cubicBezTo>
                      <a:pt x="6827" y="1532"/>
                      <a:pt x="5384" y="1"/>
                      <a:pt x="41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31"/>
              <p:cNvSpPr/>
              <p:nvPr/>
            </p:nvSpPr>
            <p:spPr>
              <a:xfrm>
                <a:off x="4332300" y="2547375"/>
                <a:ext cx="101775" cy="86425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3457" fill="none" extrusionOk="0">
                    <a:moveTo>
                      <a:pt x="4070" y="3457"/>
                    </a:moveTo>
                    <a:cubicBezTo>
                      <a:pt x="3596" y="2815"/>
                      <a:pt x="3067" y="2202"/>
                      <a:pt x="2509" y="1645"/>
                    </a:cubicBezTo>
                    <a:cubicBezTo>
                      <a:pt x="1812" y="920"/>
                      <a:pt x="1004" y="167"/>
                      <a:pt x="1" y="0"/>
                    </a:cubicBezTo>
                  </a:path>
                </a:pathLst>
              </a:custGeom>
              <a:solidFill>
                <a:schemeClr val="dk1"/>
              </a:solidFill>
              <a:ln w="62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31"/>
              <p:cNvSpPr/>
              <p:nvPr/>
            </p:nvSpPr>
            <p:spPr>
              <a:xfrm>
                <a:off x="4298150" y="2577325"/>
                <a:ext cx="55075" cy="65525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2621" fill="none" extrusionOk="0">
                    <a:moveTo>
                      <a:pt x="2203" y="2621"/>
                    </a:moveTo>
                    <a:cubicBezTo>
                      <a:pt x="1367" y="1840"/>
                      <a:pt x="642" y="976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 w="62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31"/>
              <p:cNvSpPr/>
              <p:nvPr/>
            </p:nvSpPr>
            <p:spPr>
              <a:xfrm>
                <a:off x="4353200" y="2644225"/>
                <a:ext cx="91325" cy="62750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2510" fill="none" extrusionOk="0">
                    <a:moveTo>
                      <a:pt x="3652" y="2509"/>
                    </a:moveTo>
                    <a:cubicBezTo>
                      <a:pt x="2314" y="1868"/>
                      <a:pt x="1088" y="1004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 w="62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31"/>
              <p:cNvSpPr/>
              <p:nvPr/>
            </p:nvSpPr>
            <p:spPr>
              <a:xfrm>
                <a:off x="4066950" y="2511100"/>
                <a:ext cx="240300" cy="244650"/>
              </a:xfrm>
              <a:custGeom>
                <a:avLst/>
                <a:gdLst/>
                <a:ahLst/>
                <a:cxnLst/>
                <a:rect l="l" t="t" r="r" b="b"/>
                <a:pathLst>
                  <a:path w="9612" h="9786" extrusionOk="0">
                    <a:moveTo>
                      <a:pt x="5811" y="1"/>
                    </a:moveTo>
                    <a:cubicBezTo>
                      <a:pt x="2444" y="1"/>
                      <a:pt x="0" y="6487"/>
                      <a:pt x="942" y="9340"/>
                    </a:cubicBezTo>
                    <a:cubicBezTo>
                      <a:pt x="970" y="9479"/>
                      <a:pt x="1025" y="9646"/>
                      <a:pt x="1165" y="9702"/>
                    </a:cubicBezTo>
                    <a:cubicBezTo>
                      <a:pt x="1276" y="9786"/>
                      <a:pt x="1416" y="9786"/>
                      <a:pt x="1527" y="9786"/>
                    </a:cubicBezTo>
                    <a:cubicBezTo>
                      <a:pt x="2419" y="9758"/>
                      <a:pt x="3311" y="9368"/>
                      <a:pt x="4147" y="8949"/>
                    </a:cubicBezTo>
                    <a:cubicBezTo>
                      <a:pt x="5402" y="8308"/>
                      <a:pt x="6601" y="7556"/>
                      <a:pt x="7548" y="6496"/>
                    </a:cubicBezTo>
                    <a:cubicBezTo>
                      <a:pt x="8273" y="5716"/>
                      <a:pt x="9611" y="3848"/>
                      <a:pt x="9221" y="2650"/>
                    </a:cubicBezTo>
                    <a:cubicBezTo>
                      <a:pt x="8886" y="1479"/>
                      <a:pt x="6991" y="29"/>
                      <a:pt x="5876" y="2"/>
                    </a:cubicBezTo>
                    <a:cubicBezTo>
                      <a:pt x="5854" y="1"/>
                      <a:pt x="5833" y="1"/>
                      <a:pt x="581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31"/>
              <p:cNvSpPr/>
              <p:nvPr/>
            </p:nvSpPr>
            <p:spPr>
              <a:xfrm>
                <a:off x="4188050" y="2569675"/>
                <a:ext cx="64825" cy="117100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4684" fill="none" extrusionOk="0">
                    <a:moveTo>
                      <a:pt x="0" y="4683"/>
                    </a:moveTo>
                    <a:cubicBezTo>
                      <a:pt x="502" y="4098"/>
                      <a:pt x="1004" y="3429"/>
                      <a:pt x="1478" y="2788"/>
                    </a:cubicBezTo>
                    <a:cubicBezTo>
                      <a:pt x="2091" y="1951"/>
                      <a:pt x="2593" y="1031"/>
                      <a:pt x="2565" y="0"/>
                    </a:cubicBezTo>
                  </a:path>
                </a:pathLst>
              </a:custGeom>
              <a:solidFill>
                <a:schemeClr val="dk1"/>
              </a:solidFill>
              <a:ln w="62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31"/>
              <p:cNvSpPr/>
              <p:nvPr/>
            </p:nvSpPr>
            <p:spPr>
              <a:xfrm>
                <a:off x="4162250" y="2543175"/>
                <a:ext cx="54400" cy="66225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2649" fill="none" extrusionOk="0">
                    <a:moveTo>
                      <a:pt x="1" y="2649"/>
                    </a:moveTo>
                    <a:cubicBezTo>
                      <a:pt x="642" y="1673"/>
                      <a:pt x="1367" y="753"/>
                      <a:pt x="2175" y="1"/>
                    </a:cubicBezTo>
                  </a:path>
                </a:pathLst>
              </a:custGeom>
              <a:solidFill>
                <a:schemeClr val="dk1"/>
              </a:solidFill>
              <a:ln w="62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31"/>
              <p:cNvSpPr/>
              <p:nvPr/>
            </p:nvSpPr>
            <p:spPr>
              <a:xfrm>
                <a:off x="4118350" y="2609375"/>
                <a:ext cx="43250" cy="10177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4071" fill="none" extrusionOk="0">
                    <a:moveTo>
                      <a:pt x="1" y="4071"/>
                    </a:moveTo>
                    <a:cubicBezTo>
                      <a:pt x="335" y="2649"/>
                      <a:pt x="921" y="1255"/>
                      <a:pt x="1729" y="1"/>
                    </a:cubicBezTo>
                  </a:path>
                </a:pathLst>
              </a:custGeom>
              <a:noFill/>
              <a:ln w="6275" cap="rnd" cmpd="sng">
                <a:solidFill>
                  <a:srgbClr val="EBE6D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31"/>
              <p:cNvSpPr/>
              <p:nvPr/>
            </p:nvSpPr>
            <p:spPr>
              <a:xfrm>
                <a:off x="3983175" y="2383000"/>
                <a:ext cx="279475" cy="173550"/>
              </a:xfrm>
              <a:custGeom>
                <a:avLst/>
                <a:gdLst/>
                <a:ahLst/>
                <a:cxnLst/>
                <a:rect l="l" t="t" r="r" b="b"/>
                <a:pathLst>
                  <a:path w="11179" h="6942" extrusionOk="0">
                    <a:moveTo>
                      <a:pt x="5622" y="1"/>
                    </a:moveTo>
                    <a:cubicBezTo>
                      <a:pt x="3513" y="1"/>
                      <a:pt x="1337" y="592"/>
                      <a:pt x="251" y="1557"/>
                    </a:cubicBezTo>
                    <a:cubicBezTo>
                      <a:pt x="139" y="1669"/>
                      <a:pt x="28" y="1808"/>
                      <a:pt x="0" y="1948"/>
                    </a:cubicBezTo>
                    <a:cubicBezTo>
                      <a:pt x="0" y="2031"/>
                      <a:pt x="28" y="2199"/>
                      <a:pt x="112" y="2282"/>
                    </a:cubicBezTo>
                    <a:cubicBezTo>
                      <a:pt x="530" y="3118"/>
                      <a:pt x="1227" y="3760"/>
                      <a:pt x="1923" y="4345"/>
                    </a:cubicBezTo>
                    <a:cubicBezTo>
                      <a:pt x="2983" y="5265"/>
                      <a:pt x="4181" y="6045"/>
                      <a:pt x="5491" y="6519"/>
                    </a:cubicBezTo>
                    <a:cubicBezTo>
                      <a:pt x="6086" y="6712"/>
                      <a:pt x="7079" y="6942"/>
                      <a:pt x="7989" y="6942"/>
                    </a:cubicBezTo>
                    <a:cubicBezTo>
                      <a:pt x="8658" y="6942"/>
                      <a:pt x="9283" y="6818"/>
                      <a:pt x="9673" y="6464"/>
                    </a:cubicBezTo>
                    <a:cubicBezTo>
                      <a:pt x="10593" y="5683"/>
                      <a:pt x="11178" y="3341"/>
                      <a:pt x="10760" y="2338"/>
                    </a:cubicBezTo>
                    <a:cubicBezTo>
                      <a:pt x="10094" y="689"/>
                      <a:pt x="7898" y="1"/>
                      <a:pt x="56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31"/>
              <p:cNvSpPr/>
              <p:nvPr/>
            </p:nvSpPr>
            <p:spPr>
              <a:xfrm>
                <a:off x="4080725" y="2488125"/>
                <a:ext cx="133125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5325" h="921" fill="none" extrusionOk="0">
                    <a:moveTo>
                      <a:pt x="1" y="1"/>
                    </a:moveTo>
                    <a:cubicBezTo>
                      <a:pt x="753" y="251"/>
                      <a:pt x="1534" y="447"/>
                      <a:pt x="2342" y="586"/>
                    </a:cubicBezTo>
                    <a:cubicBezTo>
                      <a:pt x="3346" y="809"/>
                      <a:pt x="4433" y="921"/>
                      <a:pt x="5325" y="502"/>
                    </a:cubicBezTo>
                  </a:path>
                </a:pathLst>
              </a:custGeom>
              <a:solidFill>
                <a:schemeClr val="dk1"/>
              </a:solidFill>
              <a:ln w="62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31"/>
              <p:cNvSpPr/>
              <p:nvPr/>
            </p:nvSpPr>
            <p:spPr>
              <a:xfrm>
                <a:off x="4141350" y="2434475"/>
                <a:ext cx="82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3318" h="893" fill="none" extrusionOk="0">
                    <a:moveTo>
                      <a:pt x="1" y="0"/>
                    </a:moveTo>
                    <a:cubicBezTo>
                      <a:pt x="1171" y="167"/>
                      <a:pt x="2287" y="474"/>
                      <a:pt x="3318" y="892"/>
                    </a:cubicBezTo>
                  </a:path>
                </a:pathLst>
              </a:custGeom>
              <a:solidFill>
                <a:schemeClr val="dk1"/>
              </a:solidFill>
              <a:ln w="62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31"/>
              <p:cNvSpPr/>
              <p:nvPr/>
            </p:nvSpPr>
            <p:spPr>
              <a:xfrm>
                <a:off x="4031250" y="2428900"/>
                <a:ext cx="1101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405" h="252" fill="none" extrusionOk="0">
                    <a:moveTo>
                      <a:pt x="0" y="251"/>
                    </a:moveTo>
                    <a:cubicBezTo>
                      <a:pt x="1450" y="0"/>
                      <a:pt x="2955" y="0"/>
                      <a:pt x="4405" y="223"/>
                    </a:cubicBezTo>
                  </a:path>
                </a:pathLst>
              </a:custGeom>
              <a:solidFill>
                <a:schemeClr val="dk1"/>
              </a:solidFill>
              <a:ln w="62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31"/>
              <p:cNvSpPr/>
              <p:nvPr/>
            </p:nvSpPr>
            <p:spPr>
              <a:xfrm>
                <a:off x="4200775" y="2428450"/>
                <a:ext cx="144425" cy="130450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5218" extrusionOk="0">
                    <a:moveTo>
                      <a:pt x="1874" y="0"/>
                    </a:moveTo>
                    <a:cubicBezTo>
                      <a:pt x="1417" y="0"/>
                      <a:pt x="1000" y="280"/>
                      <a:pt x="1108" y="1077"/>
                    </a:cubicBezTo>
                    <a:cubicBezTo>
                      <a:pt x="1032" y="976"/>
                      <a:pt x="816" y="851"/>
                      <a:pt x="652" y="851"/>
                    </a:cubicBezTo>
                    <a:cubicBezTo>
                      <a:pt x="636" y="851"/>
                      <a:pt x="621" y="852"/>
                      <a:pt x="606" y="854"/>
                    </a:cubicBezTo>
                    <a:cubicBezTo>
                      <a:pt x="356" y="938"/>
                      <a:pt x="244" y="1217"/>
                      <a:pt x="272" y="1440"/>
                    </a:cubicBezTo>
                    <a:cubicBezTo>
                      <a:pt x="328" y="1691"/>
                      <a:pt x="467" y="1914"/>
                      <a:pt x="634" y="2081"/>
                    </a:cubicBezTo>
                    <a:cubicBezTo>
                      <a:pt x="595" y="2063"/>
                      <a:pt x="555" y="2055"/>
                      <a:pt x="516" y="2055"/>
                    </a:cubicBezTo>
                    <a:cubicBezTo>
                      <a:pt x="248" y="2055"/>
                      <a:pt x="0" y="2434"/>
                      <a:pt x="49" y="2750"/>
                    </a:cubicBezTo>
                    <a:cubicBezTo>
                      <a:pt x="49" y="3109"/>
                      <a:pt x="295" y="3694"/>
                      <a:pt x="911" y="3694"/>
                    </a:cubicBezTo>
                    <a:cubicBezTo>
                      <a:pt x="1013" y="3694"/>
                      <a:pt x="1125" y="3678"/>
                      <a:pt x="1248" y="3642"/>
                    </a:cubicBezTo>
                    <a:lnTo>
                      <a:pt x="1248" y="3642"/>
                    </a:lnTo>
                    <a:cubicBezTo>
                      <a:pt x="829" y="4088"/>
                      <a:pt x="746" y="4757"/>
                      <a:pt x="1331" y="5008"/>
                    </a:cubicBezTo>
                    <a:cubicBezTo>
                      <a:pt x="1533" y="5094"/>
                      <a:pt x="1729" y="5141"/>
                      <a:pt x="1906" y="5141"/>
                    </a:cubicBezTo>
                    <a:cubicBezTo>
                      <a:pt x="2242" y="5141"/>
                      <a:pt x="2514" y="4973"/>
                      <a:pt x="2641" y="4590"/>
                    </a:cubicBezTo>
                    <a:cubicBezTo>
                      <a:pt x="2715" y="4958"/>
                      <a:pt x="3069" y="5218"/>
                      <a:pt x="3438" y="5218"/>
                    </a:cubicBezTo>
                    <a:cubicBezTo>
                      <a:pt x="3488" y="5218"/>
                      <a:pt x="3539" y="5213"/>
                      <a:pt x="3589" y="5203"/>
                    </a:cubicBezTo>
                    <a:cubicBezTo>
                      <a:pt x="4007" y="5119"/>
                      <a:pt x="4314" y="4701"/>
                      <a:pt x="4258" y="4283"/>
                    </a:cubicBezTo>
                    <a:lnTo>
                      <a:pt x="4258" y="4283"/>
                    </a:lnTo>
                    <a:cubicBezTo>
                      <a:pt x="4350" y="4329"/>
                      <a:pt x="4449" y="4350"/>
                      <a:pt x="4548" y="4350"/>
                    </a:cubicBezTo>
                    <a:cubicBezTo>
                      <a:pt x="4868" y="4350"/>
                      <a:pt x="5196" y="4129"/>
                      <a:pt x="5345" y="3809"/>
                    </a:cubicBezTo>
                    <a:cubicBezTo>
                      <a:pt x="5512" y="3391"/>
                      <a:pt x="5373" y="2917"/>
                      <a:pt x="5066" y="2611"/>
                    </a:cubicBezTo>
                    <a:lnTo>
                      <a:pt x="5066" y="2611"/>
                    </a:lnTo>
                    <a:cubicBezTo>
                      <a:pt x="5108" y="2629"/>
                      <a:pt x="5151" y="2638"/>
                      <a:pt x="5195" y="2638"/>
                    </a:cubicBezTo>
                    <a:cubicBezTo>
                      <a:pt x="5476" y="2638"/>
                      <a:pt x="5776" y="2283"/>
                      <a:pt x="5680" y="1969"/>
                    </a:cubicBezTo>
                    <a:cubicBezTo>
                      <a:pt x="5576" y="1607"/>
                      <a:pt x="5208" y="1437"/>
                      <a:pt x="4866" y="1437"/>
                    </a:cubicBezTo>
                    <a:cubicBezTo>
                      <a:pt x="4839" y="1437"/>
                      <a:pt x="4813" y="1438"/>
                      <a:pt x="4788" y="1440"/>
                    </a:cubicBezTo>
                    <a:cubicBezTo>
                      <a:pt x="5011" y="1384"/>
                      <a:pt x="5206" y="1077"/>
                      <a:pt x="5094" y="827"/>
                    </a:cubicBezTo>
                    <a:cubicBezTo>
                      <a:pt x="4992" y="597"/>
                      <a:pt x="4727" y="461"/>
                      <a:pt x="4490" y="461"/>
                    </a:cubicBezTo>
                    <a:cubicBezTo>
                      <a:pt x="4468" y="461"/>
                      <a:pt x="4447" y="462"/>
                      <a:pt x="4425" y="464"/>
                    </a:cubicBezTo>
                    <a:cubicBezTo>
                      <a:pt x="4183" y="518"/>
                      <a:pt x="3992" y="676"/>
                      <a:pt x="3854" y="913"/>
                    </a:cubicBezTo>
                    <a:lnTo>
                      <a:pt x="3854" y="913"/>
                    </a:lnTo>
                    <a:cubicBezTo>
                      <a:pt x="3969" y="691"/>
                      <a:pt x="3830" y="378"/>
                      <a:pt x="3561" y="297"/>
                    </a:cubicBezTo>
                    <a:cubicBezTo>
                      <a:pt x="3521" y="289"/>
                      <a:pt x="3480" y="285"/>
                      <a:pt x="3441" y="285"/>
                    </a:cubicBezTo>
                    <a:cubicBezTo>
                      <a:pt x="3212" y="285"/>
                      <a:pt x="3011" y="421"/>
                      <a:pt x="2892" y="659"/>
                    </a:cubicBezTo>
                    <a:cubicBezTo>
                      <a:pt x="2892" y="315"/>
                      <a:pt x="2360" y="0"/>
                      <a:pt x="1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31"/>
              <p:cNvSpPr/>
              <p:nvPr/>
            </p:nvSpPr>
            <p:spPr>
              <a:xfrm>
                <a:off x="4252850" y="2462350"/>
                <a:ext cx="1257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75" extrusionOk="0">
                    <a:moveTo>
                      <a:pt x="252" y="0"/>
                    </a:moveTo>
                    <a:cubicBezTo>
                      <a:pt x="112" y="0"/>
                      <a:pt x="1" y="84"/>
                      <a:pt x="1" y="223"/>
                    </a:cubicBezTo>
                    <a:cubicBezTo>
                      <a:pt x="1" y="363"/>
                      <a:pt x="112" y="474"/>
                      <a:pt x="252" y="474"/>
                    </a:cubicBezTo>
                    <a:cubicBezTo>
                      <a:pt x="391" y="474"/>
                      <a:pt x="503" y="363"/>
                      <a:pt x="503" y="223"/>
                    </a:cubicBezTo>
                    <a:cubicBezTo>
                      <a:pt x="503" y="84"/>
                      <a:pt x="363" y="0"/>
                      <a:pt x="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31"/>
              <p:cNvSpPr/>
              <p:nvPr/>
            </p:nvSpPr>
            <p:spPr>
              <a:xfrm>
                <a:off x="4284225" y="2442125"/>
                <a:ext cx="10475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419" h="419" extrusionOk="0">
                    <a:moveTo>
                      <a:pt x="223" y="1"/>
                    </a:moveTo>
                    <a:cubicBezTo>
                      <a:pt x="112" y="1"/>
                      <a:pt x="0" y="112"/>
                      <a:pt x="0" y="196"/>
                    </a:cubicBezTo>
                    <a:cubicBezTo>
                      <a:pt x="0" y="307"/>
                      <a:pt x="112" y="419"/>
                      <a:pt x="223" y="419"/>
                    </a:cubicBezTo>
                    <a:cubicBezTo>
                      <a:pt x="335" y="419"/>
                      <a:pt x="418" y="307"/>
                      <a:pt x="418" y="196"/>
                    </a:cubicBezTo>
                    <a:cubicBezTo>
                      <a:pt x="418" y="112"/>
                      <a:pt x="335" y="1"/>
                      <a:pt x="2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31"/>
              <p:cNvSpPr/>
              <p:nvPr/>
            </p:nvSpPr>
            <p:spPr>
              <a:xfrm>
                <a:off x="4254950" y="2408675"/>
                <a:ext cx="10475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419" h="419" extrusionOk="0">
                    <a:moveTo>
                      <a:pt x="196" y="1"/>
                    </a:moveTo>
                    <a:cubicBezTo>
                      <a:pt x="84" y="1"/>
                      <a:pt x="0" y="112"/>
                      <a:pt x="0" y="224"/>
                    </a:cubicBezTo>
                    <a:cubicBezTo>
                      <a:pt x="0" y="335"/>
                      <a:pt x="84" y="419"/>
                      <a:pt x="196" y="419"/>
                    </a:cubicBezTo>
                    <a:cubicBezTo>
                      <a:pt x="307" y="419"/>
                      <a:pt x="419" y="335"/>
                      <a:pt x="419" y="224"/>
                    </a:cubicBezTo>
                    <a:cubicBezTo>
                      <a:pt x="419" y="112"/>
                      <a:pt x="307" y="1"/>
                      <a:pt x="1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31"/>
              <p:cNvSpPr/>
              <p:nvPr/>
            </p:nvSpPr>
            <p:spPr>
              <a:xfrm>
                <a:off x="4294675" y="2488825"/>
                <a:ext cx="23025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921" h="921" extrusionOk="0">
                    <a:moveTo>
                      <a:pt x="474" y="0"/>
                    </a:moveTo>
                    <a:cubicBezTo>
                      <a:pt x="223" y="0"/>
                      <a:pt x="0" y="223"/>
                      <a:pt x="0" y="474"/>
                    </a:cubicBezTo>
                    <a:cubicBezTo>
                      <a:pt x="0" y="697"/>
                      <a:pt x="223" y="920"/>
                      <a:pt x="474" y="920"/>
                    </a:cubicBezTo>
                    <a:cubicBezTo>
                      <a:pt x="697" y="920"/>
                      <a:pt x="920" y="697"/>
                      <a:pt x="920" y="474"/>
                    </a:cubicBezTo>
                    <a:cubicBezTo>
                      <a:pt x="920" y="223"/>
                      <a:pt x="697" y="0"/>
                      <a:pt x="4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31"/>
              <p:cNvSpPr/>
              <p:nvPr/>
            </p:nvSpPr>
            <p:spPr>
              <a:xfrm>
                <a:off x="4325325" y="2460250"/>
                <a:ext cx="13975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559" h="559" extrusionOk="0">
                    <a:moveTo>
                      <a:pt x="280" y="1"/>
                    </a:moveTo>
                    <a:cubicBezTo>
                      <a:pt x="140" y="1"/>
                      <a:pt x="1" y="140"/>
                      <a:pt x="1" y="279"/>
                    </a:cubicBezTo>
                    <a:cubicBezTo>
                      <a:pt x="1" y="419"/>
                      <a:pt x="140" y="558"/>
                      <a:pt x="280" y="558"/>
                    </a:cubicBezTo>
                    <a:cubicBezTo>
                      <a:pt x="419" y="558"/>
                      <a:pt x="558" y="419"/>
                      <a:pt x="558" y="279"/>
                    </a:cubicBezTo>
                    <a:cubicBezTo>
                      <a:pt x="558" y="112"/>
                      <a:pt x="419" y="1"/>
                      <a:pt x="2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31"/>
              <p:cNvSpPr/>
              <p:nvPr/>
            </p:nvSpPr>
            <p:spPr>
              <a:xfrm>
                <a:off x="4326025" y="2433075"/>
                <a:ext cx="5600" cy="5600"/>
              </a:xfrm>
              <a:custGeom>
                <a:avLst/>
                <a:gdLst/>
                <a:ahLst/>
                <a:cxnLst/>
                <a:rect l="l" t="t" r="r" b="b"/>
                <a:pathLst>
                  <a:path w="224" h="224" extrusionOk="0">
                    <a:moveTo>
                      <a:pt x="112" y="0"/>
                    </a:moveTo>
                    <a:cubicBezTo>
                      <a:pt x="56" y="0"/>
                      <a:pt x="1" y="56"/>
                      <a:pt x="1" y="112"/>
                    </a:cubicBezTo>
                    <a:cubicBezTo>
                      <a:pt x="1" y="196"/>
                      <a:pt x="56" y="223"/>
                      <a:pt x="112" y="223"/>
                    </a:cubicBezTo>
                    <a:cubicBezTo>
                      <a:pt x="168" y="223"/>
                      <a:pt x="224" y="196"/>
                      <a:pt x="224" y="112"/>
                    </a:cubicBezTo>
                    <a:cubicBezTo>
                      <a:pt x="224" y="56"/>
                      <a:pt x="140" y="0"/>
                      <a:pt x="1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31"/>
              <p:cNvSpPr/>
              <p:nvPr/>
            </p:nvSpPr>
            <p:spPr>
              <a:xfrm>
                <a:off x="4290500" y="2467925"/>
                <a:ext cx="6975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79" extrusionOk="0">
                    <a:moveTo>
                      <a:pt x="139" y="0"/>
                    </a:moveTo>
                    <a:cubicBezTo>
                      <a:pt x="84" y="0"/>
                      <a:pt x="0" y="84"/>
                      <a:pt x="0" y="140"/>
                    </a:cubicBezTo>
                    <a:cubicBezTo>
                      <a:pt x="0" y="223"/>
                      <a:pt x="84" y="279"/>
                      <a:pt x="139" y="279"/>
                    </a:cubicBezTo>
                    <a:cubicBezTo>
                      <a:pt x="223" y="279"/>
                      <a:pt x="279" y="223"/>
                      <a:pt x="279" y="140"/>
                    </a:cubicBezTo>
                    <a:cubicBezTo>
                      <a:pt x="279" y="84"/>
                      <a:pt x="223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31"/>
              <p:cNvSpPr/>
              <p:nvPr/>
            </p:nvSpPr>
            <p:spPr>
              <a:xfrm>
                <a:off x="4254950" y="2499275"/>
                <a:ext cx="11875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503" extrusionOk="0">
                    <a:moveTo>
                      <a:pt x="251" y="1"/>
                    </a:moveTo>
                    <a:cubicBezTo>
                      <a:pt x="112" y="1"/>
                      <a:pt x="0" y="112"/>
                      <a:pt x="0" y="252"/>
                    </a:cubicBezTo>
                    <a:cubicBezTo>
                      <a:pt x="0" y="391"/>
                      <a:pt x="112" y="502"/>
                      <a:pt x="251" y="502"/>
                    </a:cubicBezTo>
                    <a:cubicBezTo>
                      <a:pt x="391" y="502"/>
                      <a:pt x="474" y="391"/>
                      <a:pt x="474" y="252"/>
                    </a:cubicBezTo>
                    <a:cubicBezTo>
                      <a:pt x="474" y="140"/>
                      <a:pt x="391" y="56"/>
                      <a:pt x="2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31"/>
              <p:cNvSpPr/>
              <p:nvPr/>
            </p:nvSpPr>
            <p:spPr>
              <a:xfrm>
                <a:off x="4231250" y="2479075"/>
                <a:ext cx="1397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559" h="558" extrusionOk="0">
                    <a:moveTo>
                      <a:pt x="279" y="0"/>
                    </a:moveTo>
                    <a:cubicBezTo>
                      <a:pt x="112" y="0"/>
                      <a:pt x="1" y="140"/>
                      <a:pt x="1" y="279"/>
                    </a:cubicBezTo>
                    <a:cubicBezTo>
                      <a:pt x="1" y="446"/>
                      <a:pt x="112" y="558"/>
                      <a:pt x="279" y="558"/>
                    </a:cubicBezTo>
                    <a:cubicBezTo>
                      <a:pt x="447" y="558"/>
                      <a:pt x="558" y="446"/>
                      <a:pt x="558" y="279"/>
                    </a:cubicBezTo>
                    <a:cubicBezTo>
                      <a:pt x="558" y="140"/>
                      <a:pt x="447" y="0"/>
                      <a:pt x="2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31"/>
              <p:cNvSpPr/>
              <p:nvPr/>
            </p:nvSpPr>
            <p:spPr>
              <a:xfrm>
                <a:off x="4231950" y="2452575"/>
                <a:ext cx="560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97" extrusionOk="0">
                    <a:moveTo>
                      <a:pt x="112" y="1"/>
                    </a:moveTo>
                    <a:cubicBezTo>
                      <a:pt x="56" y="1"/>
                      <a:pt x="1" y="29"/>
                      <a:pt x="1" y="112"/>
                    </a:cubicBezTo>
                    <a:cubicBezTo>
                      <a:pt x="1" y="168"/>
                      <a:pt x="56" y="196"/>
                      <a:pt x="112" y="196"/>
                    </a:cubicBezTo>
                    <a:cubicBezTo>
                      <a:pt x="196" y="196"/>
                      <a:pt x="224" y="168"/>
                      <a:pt x="224" y="112"/>
                    </a:cubicBezTo>
                    <a:cubicBezTo>
                      <a:pt x="224" y="29"/>
                      <a:pt x="196" y="1"/>
                      <a:pt x="1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31"/>
              <p:cNvSpPr/>
              <p:nvPr/>
            </p:nvSpPr>
            <p:spPr>
              <a:xfrm>
                <a:off x="4214525" y="2519500"/>
                <a:ext cx="19550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782" h="753" extrusionOk="0">
                    <a:moveTo>
                      <a:pt x="391" y="0"/>
                    </a:moveTo>
                    <a:cubicBezTo>
                      <a:pt x="168" y="0"/>
                      <a:pt x="1" y="167"/>
                      <a:pt x="1" y="390"/>
                    </a:cubicBezTo>
                    <a:cubicBezTo>
                      <a:pt x="1" y="585"/>
                      <a:pt x="168" y="753"/>
                      <a:pt x="391" y="753"/>
                    </a:cubicBezTo>
                    <a:cubicBezTo>
                      <a:pt x="614" y="753"/>
                      <a:pt x="781" y="585"/>
                      <a:pt x="781" y="390"/>
                    </a:cubicBezTo>
                    <a:cubicBezTo>
                      <a:pt x="781" y="167"/>
                      <a:pt x="614" y="0"/>
                      <a:pt x="3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1"/>
              <p:cNvSpPr/>
              <p:nvPr/>
            </p:nvSpPr>
            <p:spPr>
              <a:xfrm>
                <a:off x="4254950" y="2573850"/>
                <a:ext cx="4900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6" extrusionOk="0">
                    <a:moveTo>
                      <a:pt x="112" y="0"/>
                    </a:moveTo>
                    <a:cubicBezTo>
                      <a:pt x="28" y="0"/>
                      <a:pt x="0" y="28"/>
                      <a:pt x="0" y="84"/>
                    </a:cubicBezTo>
                    <a:cubicBezTo>
                      <a:pt x="0" y="168"/>
                      <a:pt x="28" y="195"/>
                      <a:pt x="112" y="195"/>
                    </a:cubicBezTo>
                    <a:cubicBezTo>
                      <a:pt x="168" y="195"/>
                      <a:pt x="196" y="168"/>
                      <a:pt x="196" y="84"/>
                    </a:cubicBezTo>
                    <a:cubicBezTo>
                      <a:pt x="196" y="28"/>
                      <a:pt x="168" y="0"/>
                      <a:pt x="1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1"/>
              <p:cNvSpPr/>
              <p:nvPr/>
            </p:nvSpPr>
            <p:spPr>
              <a:xfrm>
                <a:off x="4277250" y="2589175"/>
                <a:ext cx="90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363" h="363" extrusionOk="0">
                    <a:moveTo>
                      <a:pt x="196" y="1"/>
                    </a:moveTo>
                    <a:cubicBezTo>
                      <a:pt x="84" y="1"/>
                      <a:pt x="0" y="84"/>
                      <a:pt x="0" y="168"/>
                    </a:cubicBezTo>
                    <a:cubicBezTo>
                      <a:pt x="0" y="279"/>
                      <a:pt x="84" y="363"/>
                      <a:pt x="196" y="363"/>
                    </a:cubicBezTo>
                    <a:cubicBezTo>
                      <a:pt x="279" y="363"/>
                      <a:pt x="363" y="279"/>
                      <a:pt x="363" y="168"/>
                    </a:cubicBezTo>
                    <a:cubicBezTo>
                      <a:pt x="363" y="84"/>
                      <a:pt x="279" y="1"/>
                      <a:pt x="1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1"/>
              <p:cNvSpPr/>
              <p:nvPr/>
            </p:nvSpPr>
            <p:spPr>
              <a:xfrm>
                <a:off x="4284225" y="2516000"/>
                <a:ext cx="12550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3" extrusionOk="0">
                    <a:moveTo>
                      <a:pt x="251" y="1"/>
                    </a:moveTo>
                    <a:cubicBezTo>
                      <a:pt x="112" y="1"/>
                      <a:pt x="0" y="112"/>
                      <a:pt x="0" y="252"/>
                    </a:cubicBezTo>
                    <a:cubicBezTo>
                      <a:pt x="0" y="391"/>
                      <a:pt x="112" y="502"/>
                      <a:pt x="251" y="502"/>
                    </a:cubicBezTo>
                    <a:cubicBezTo>
                      <a:pt x="390" y="502"/>
                      <a:pt x="502" y="391"/>
                      <a:pt x="502" y="252"/>
                    </a:cubicBezTo>
                    <a:cubicBezTo>
                      <a:pt x="502" y="112"/>
                      <a:pt x="390" y="1"/>
                      <a:pt x="2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1"/>
              <p:cNvSpPr/>
              <p:nvPr/>
            </p:nvSpPr>
            <p:spPr>
              <a:xfrm>
                <a:off x="4328125" y="2552950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8" y="0"/>
                    </a:moveTo>
                    <a:cubicBezTo>
                      <a:pt x="56" y="0"/>
                      <a:pt x="0" y="56"/>
                      <a:pt x="0" y="167"/>
                    </a:cubicBezTo>
                    <a:cubicBezTo>
                      <a:pt x="0" y="279"/>
                      <a:pt x="56" y="335"/>
                      <a:pt x="168" y="335"/>
                    </a:cubicBezTo>
                    <a:cubicBezTo>
                      <a:pt x="279" y="335"/>
                      <a:pt x="335" y="279"/>
                      <a:pt x="335" y="167"/>
                    </a:cubicBezTo>
                    <a:cubicBezTo>
                      <a:pt x="335" y="84"/>
                      <a:pt x="279" y="0"/>
                      <a:pt x="1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31"/>
              <p:cNvSpPr/>
              <p:nvPr/>
            </p:nvSpPr>
            <p:spPr>
              <a:xfrm>
                <a:off x="3551100" y="2927175"/>
                <a:ext cx="194450" cy="202800"/>
              </a:xfrm>
              <a:custGeom>
                <a:avLst/>
                <a:gdLst/>
                <a:ahLst/>
                <a:cxnLst/>
                <a:rect l="l" t="t" r="r" b="b"/>
                <a:pathLst>
                  <a:path w="7778" h="8112" extrusionOk="0">
                    <a:moveTo>
                      <a:pt x="6440" y="0"/>
                    </a:moveTo>
                    <a:cubicBezTo>
                      <a:pt x="5687" y="84"/>
                      <a:pt x="4990" y="418"/>
                      <a:pt x="4321" y="781"/>
                    </a:cubicBezTo>
                    <a:cubicBezTo>
                      <a:pt x="3290" y="1338"/>
                      <a:pt x="2342" y="1979"/>
                      <a:pt x="1589" y="2871"/>
                    </a:cubicBezTo>
                    <a:cubicBezTo>
                      <a:pt x="1004" y="3512"/>
                      <a:pt x="0" y="5101"/>
                      <a:pt x="335" y="6077"/>
                    </a:cubicBezTo>
                    <a:cubicBezTo>
                      <a:pt x="669" y="6969"/>
                      <a:pt x="2258" y="8112"/>
                      <a:pt x="3178" y="8112"/>
                    </a:cubicBezTo>
                    <a:cubicBezTo>
                      <a:pt x="5966" y="8084"/>
                      <a:pt x="7778" y="2676"/>
                      <a:pt x="6941" y="362"/>
                    </a:cubicBezTo>
                    <a:cubicBezTo>
                      <a:pt x="6886" y="223"/>
                      <a:pt x="6830" y="112"/>
                      <a:pt x="6718" y="28"/>
                    </a:cubicBezTo>
                    <a:cubicBezTo>
                      <a:pt x="6663" y="0"/>
                      <a:pt x="6551" y="0"/>
                      <a:pt x="6440" y="0"/>
                    </a:cubicBezTo>
                    <a:close/>
                  </a:path>
                </a:pathLst>
              </a:custGeom>
              <a:solidFill>
                <a:srgbClr val="AB29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31"/>
              <p:cNvSpPr/>
              <p:nvPr/>
            </p:nvSpPr>
            <p:spPr>
              <a:xfrm>
                <a:off x="3559450" y="2926475"/>
                <a:ext cx="170775" cy="191650"/>
              </a:xfrm>
              <a:custGeom>
                <a:avLst/>
                <a:gdLst/>
                <a:ahLst/>
                <a:cxnLst/>
                <a:rect l="l" t="t" r="r" b="b"/>
                <a:pathLst>
                  <a:path w="6831" h="7666" extrusionOk="0">
                    <a:moveTo>
                      <a:pt x="6245" y="0"/>
                    </a:moveTo>
                    <a:cubicBezTo>
                      <a:pt x="5883" y="307"/>
                      <a:pt x="5548" y="641"/>
                      <a:pt x="5241" y="1032"/>
                    </a:cubicBezTo>
                    <a:cubicBezTo>
                      <a:pt x="5241" y="892"/>
                      <a:pt x="5241" y="753"/>
                      <a:pt x="5269" y="613"/>
                    </a:cubicBezTo>
                    <a:cubicBezTo>
                      <a:pt x="5269" y="474"/>
                      <a:pt x="5269" y="307"/>
                      <a:pt x="5297" y="195"/>
                    </a:cubicBezTo>
                    <a:cubicBezTo>
                      <a:pt x="5269" y="195"/>
                      <a:pt x="5241" y="223"/>
                      <a:pt x="5186" y="223"/>
                    </a:cubicBezTo>
                    <a:cubicBezTo>
                      <a:pt x="5186" y="335"/>
                      <a:pt x="5186" y="474"/>
                      <a:pt x="5158" y="613"/>
                    </a:cubicBezTo>
                    <a:cubicBezTo>
                      <a:pt x="5158" y="836"/>
                      <a:pt x="5130" y="1032"/>
                      <a:pt x="5130" y="1171"/>
                    </a:cubicBezTo>
                    <a:cubicBezTo>
                      <a:pt x="4879" y="1450"/>
                      <a:pt x="4628" y="1728"/>
                      <a:pt x="4433" y="2007"/>
                    </a:cubicBezTo>
                    <a:lnTo>
                      <a:pt x="4433" y="558"/>
                    </a:lnTo>
                    <a:cubicBezTo>
                      <a:pt x="4405" y="586"/>
                      <a:pt x="4349" y="586"/>
                      <a:pt x="4322" y="613"/>
                    </a:cubicBezTo>
                    <a:lnTo>
                      <a:pt x="4322" y="2147"/>
                    </a:lnTo>
                    <a:lnTo>
                      <a:pt x="3708" y="2983"/>
                    </a:lnTo>
                    <a:cubicBezTo>
                      <a:pt x="3597" y="2565"/>
                      <a:pt x="3569" y="1979"/>
                      <a:pt x="3569" y="1478"/>
                    </a:cubicBezTo>
                    <a:cubicBezTo>
                      <a:pt x="3569" y="1338"/>
                      <a:pt x="3569" y="1199"/>
                      <a:pt x="3513" y="1087"/>
                    </a:cubicBezTo>
                    <a:cubicBezTo>
                      <a:pt x="3485" y="1115"/>
                      <a:pt x="3457" y="1115"/>
                      <a:pt x="3429" y="1143"/>
                    </a:cubicBezTo>
                    <a:lnTo>
                      <a:pt x="3429" y="1478"/>
                    </a:lnTo>
                    <a:cubicBezTo>
                      <a:pt x="3457" y="2007"/>
                      <a:pt x="3457" y="2648"/>
                      <a:pt x="3597" y="3094"/>
                    </a:cubicBezTo>
                    <a:cubicBezTo>
                      <a:pt x="3597" y="3094"/>
                      <a:pt x="3597" y="3122"/>
                      <a:pt x="3625" y="3122"/>
                    </a:cubicBezTo>
                    <a:cubicBezTo>
                      <a:pt x="3457" y="3401"/>
                      <a:pt x="3290" y="3652"/>
                      <a:pt x="3095" y="3931"/>
                    </a:cubicBezTo>
                    <a:cubicBezTo>
                      <a:pt x="2928" y="3262"/>
                      <a:pt x="2816" y="2397"/>
                      <a:pt x="2816" y="1533"/>
                    </a:cubicBezTo>
                    <a:cubicBezTo>
                      <a:pt x="2788" y="1561"/>
                      <a:pt x="2760" y="1561"/>
                      <a:pt x="2733" y="1589"/>
                    </a:cubicBezTo>
                    <a:cubicBezTo>
                      <a:pt x="2733" y="2509"/>
                      <a:pt x="2816" y="3373"/>
                      <a:pt x="3011" y="4042"/>
                    </a:cubicBezTo>
                    <a:cubicBezTo>
                      <a:pt x="2816" y="4349"/>
                      <a:pt x="2649" y="4627"/>
                      <a:pt x="2482" y="4934"/>
                    </a:cubicBezTo>
                    <a:cubicBezTo>
                      <a:pt x="2398" y="3958"/>
                      <a:pt x="2314" y="2983"/>
                      <a:pt x="2091" y="2035"/>
                    </a:cubicBezTo>
                    <a:cubicBezTo>
                      <a:pt x="2064" y="2091"/>
                      <a:pt x="2036" y="2119"/>
                      <a:pt x="1980" y="2119"/>
                    </a:cubicBezTo>
                    <a:cubicBezTo>
                      <a:pt x="2175" y="3094"/>
                      <a:pt x="2314" y="4098"/>
                      <a:pt x="2342" y="5101"/>
                    </a:cubicBezTo>
                    <a:cubicBezTo>
                      <a:pt x="2203" y="5352"/>
                      <a:pt x="2091" y="5603"/>
                      <a:pt x="1952" y="5882"/>
                    </a:cubicBezTo>
                    <a:cubicBezTo>
                      <a:pt x="1896" y="5380"/>
                      <a:pt x="1785" y="4823"/>
                      <a:pt x="1673" y="4265"/>
                    </a:cubicBezTo>
                    <a:cubicBezTo>
                      <a:pt x="1562" y="3708"/>
                      <a:pt x="1506" y="3150"/>
                      <a:pt x="1395" y="2676"/>
                    </a:cubicBezTo>
                    <a:lnTo>
                      <a:pt x="1283" y="2788"/>
                    </a:lnTo>
                    <a:cubicBezTo>
                      <a:pt x="1367" y="3262"/>
                      <a:pt x="1478" y="3791"/>
                      <a:pt x="1534" y="4321"/>
                    </a:cubicBezTo>
                    <a:cubicBezTo>
                      <a:pt x="1645" y="4934"/>
                      <a:pt x="1757" y="5519"/>
                      <a:pt x="1841" y="6077"/>
                    </a:cubicBezTo>
                    <a:cubicBezTo>
                      <a:pt x="1757" y="6300"/>
                      <a:pt x="1673" y="6495"/>
                      <a:pt x="1562" y="6718"/>
                    </a:cubicBezTo>
                    <a:cubicBezTo>
                      <a:pt x="1060" y="5770"/>
                      <a:pt x="726" y="4683"/>
                      <a:pt x="642" y="3624"/>
                    </a:cubicBezTo>
                    <a:cubicBezTo>
                      <a:pt x="586" y="3652"/>
                      <a:pt x="558" y="3708"/>
                      <a:pt x="530" y="3763"/>
                    </a:cubicBezTo>
                    <a:cubicBezTo>
                      <a:pt x="642" y="4823"/>
                      <a:pt x="976" y="5882"/>
                      <a:pt x="1506" y="6830"/>
                    </a:cubicBezTo>
                    <a:cubicBezTo>
                      <a:pt x="1395" y="7025"/>
                      <a:pt x="1339" y="7276"/>
                      <a:pt x="1255" y="7471"/>
                    </a:cubicBezTo>
                    <a:cubicBezTo>
                      <a:pt x="1144" y="7443"/>
                      <a:pt x="1116" y="7331"/>
                      <a:pt x="1060" y="7248"/>
                    </a:cubicBezTo>
                    <a:cubicBezTo>
                      <a:pt x="1060" y="7192"/>
                      <a:pt x="1004" y="7164"/>
                      <a:pt x="976" y="7136"/>
                    </a:cubicBezTo>
                    <a:cubicBezTo>
                      <a:pt x="670" y="6579"/>
                      <a:pt x="140" y="5241"/>
                      <a:pt x="112" y="4488"/>
                    </a:cubicBezTo>
                    <a:lnTo>
                      <a:pt x="1" y="4683"/>
                    </a:lnTo>
                    <a:cubicBezTo>
                      <a:pt x="112" y="5464"/>
                      <a:pt x="586" y="6634"/>
                      <a:pt x="865" y="7164"/>
                    </a:cubicBezTo>
                    <a:cubicBezTo>
                      <a:pt x="921" y="7192"/>
                      <a:pt x="921" y="7248"/>
                      <a:pt x="921" y="7276"/>
                    </a:cubicBezTo>
                    <a:cubicBezTo>
                      <a:pt x="949" y="7303"/>
                      <a:pt x="949" y="7331"/>
                      <a:pt x="976" y="7415"/>
                    </a:cubicBezTo>
                    <a:cubicBezTo>
                      <a:pt x="1088" y="7471"/>
                      <a:pt x="1199" y="7582"/>
                      <a:pt x="1283" y="7666"/>
                    </a:cubicBezTo>
                    <a:lnTo>
                      <a:pt x="1367" y="7666"/>
                    </a:lnTo>
                    <a:cubicBezTo>
                      <a:pt x="1590" y="7638"/>
                      <a:pt x="1590" y="7638"/>
                      <a:pt x="1618" y="7638"/>
                    </a:cubicBezTo>
                    <a:cubicBezTo>
                      <a:pt x="2482" y="7582"/>
                      <a:pt x="3708" y="7443"/>
                      <a:pt x="4712" y="7248"/>
                    </a:cubicBezTo>
                    <a:lnTo>
                      <a:pt x="4851" y="7108"/>
                    </a:lnTo>
                    <a:lnTo>
                      <a:pt x="4851" y="7108"/>
                    </a:lnTo>
                    <a:cubicBezTo>
                      <a:pt x="3792" y="7303"/>
                      <a:pt x="2537" y="7499"/>
                      <a:pt x="1618" y="7526"/>
                    </a:cubicBezTo>
                    <a:lnTo>
                      <a:pt x="1478" y="7526"/>
                    </a:lnTo>
                    <a:cubicBezTo>
                      <a:pt x="1534" y="7276"/>
                      <a:pt x="1645" y="7053"/>
                      <a:pt x="1701" y="6857"/>
                    </a:cubicBezTo>
                    <a:cubicBezTo>
                      <a:pt x="3067" y="6802"/>
                      <a:pt x="4461" y="6495"/>
                      <a:pt x="5604" y="6049"/>
                    </a:cubicBezTo>
                    <a:cubicBezTo>
                      <a:pt x="5660" y="6021"/>
                      <a:pt x="5687" y="5938"/>
                      <a:pt x="5687" y="5910"/>
                    </a:cubicBezTo>
                    <a:lnTo>
                      <a:pt x="5687" y="5910"/>
                    </a:lnTo>
                    <a:cubicBezTo>
                      <a:pt x="4572" y="6356"/>
                      <a:pt x="3151" y="6690"/>
                      <a:pt x="1757" y="6746"/>
                    </a:cubicBezTo>
                    <a:cubicBezTo>
                      <a:pt x="1813" y="6551"/>
                      <a:pt x="1924" y="6328"/>
                      <a:pt x="2036" y="6133"/>
                    </a:cubicBezTo>
                    <a:cubicBezTo>
                      <a:pt x="3429" y="5882"/>
                      <a:pt x="4768" y="5631"/>
                      <a:pt x="6078" y="5101"/>
                    </a:cubicBezTo>
                    <a:cubicBezTo>
                      <a:pt x="6106" y="5073"/>
                      <a:pt x="6106" y="5018"/>
                      <a:pt x="6133" y="4962"/>
                    </a:cubicBezTo>
                    <a:lnTo>
                      <a:pt x="6133" y="4962"/>
                    </a:lnTo>
                    <a:cubicBezTo>
                      <a:pt x="4851" y="5492"/>
                      <a:pt x="3485" y="5770"/>
                      <a:pt x="2091" y="5993"/>
                    </a:cubicBezTo>
                    <a:cubicBezTo>
                      <a:pt x="2203" y="5715"/>
                      <a:pt x="2342" y="5464"/>
                      <a:pt x="2482" y="5185"/>
                    </a:cubicBezTo>
                    <a:cubicBezTo>
                      <a:pt x="3597" y="5018"/>
                      <a:pt x="5102" y="4739"/>
                      <a:pt x="6384" y="4321"/>
                    </a:cubicBezTo>
                    <a:cubicBezTo>
                      <a:pt x="6384" y="4265"/>
                      <a:pt x="6412" y="4237"/>
                      <a:pt x="6412" y="4181"/>
                    </a:cubicBezTo>
                    <a:lnTo>
                      <a:pt x="6412" y="4181"/>
                    </a:lnTo>
                    <a:cubicBezTo>
                      <a:pt x="5186" y="4544"/>
                      <a:pt x="3652" y="4878"/>
                      <a:pt x="2537" y="5046"/>
                    </a:cubicBezTo>
                    <a:lnTo>
                      <a:pt x="3067" y="4098"/>
                    </a:lnTo>
                    <a:lnTo>
                      <a:pt x="3095" y="4126"/>
                    </a:lnTo>
                    <a:cubicBezTo>
                      <a:pt x="4294" y="3903"/>
                      <a:pt x="5576" y="3568"/>
                      <a:pt x="6635" y="3289"/>
                    </a:cubicBezTo>
                    <a:cubicBezTo>
                      <a:pt x="6635" y="3262"/>
                      <a:pt x="6635" y="3234"/>
                      <a:pt x="6663" y="3206"/>
                    </a:cubicBezTo>
                    <a:lnTo>
                      <a:pt x="6663" y="3206"/>
                    </a:lnTo>
                    <a:cubicBezTo>
                      <a:pt x="5632" y="3485"/>
                      <a:pt x="4322" y="3791"/>
                      <a:pt x="3151" y="4042"/>
                    </a:cubicBezTo>
                    <a:lnTo>
                      <a:pt x="3151" y="3986"/>
                    </a:lnTo>
                    <a:cubicBezTo>
                      <a:pt x="3346" y="3680"/>
                      <a:pt x="3569" y="3345"/>
                      <a:pt x="3764" y="3066"/>
                    </a:cubicBezTo>
                    <a:cubicBezTo>
                      <a:pt x="4405" y="2871"/>
                      <a:pt x="5102" y="2704"/>
                      <a:pt x="5743" y="2565"/>
                    </a:cubicBezTo>
                    <a:cubicBezTo>
                      <a:pt x="6106" y="2509"/>
                      <a:pt x="6440" y="2397"/>
                      <a:pt x="6802" y="2314"/>
                    </a:cubicBezTo>
                    <a:lnTo>
                      <a:pt x="6802" y="2230"/>
                    </a:lnTo>
                    <a:cubicBezTo>
                      <a:pt x="6440" y="2286"/>
                      <a:pt x="6078" y="2397"/>
                      <a:pt x="5715" y="2509"/>
                    </a:cubicBezTo>
                    <a:cubicBezTo>
                      <a:pt x="5102" y="2648"/>
                      <a:pt x="4461" y="2816"/>
                      <a:pt x="3875" y="2955"/>
                    </a:cubicBezTo>
                    <a:cubicBezTo>
                      <a:pt x="4043" y="2704"/>
                      <a:pt x="4210" y="2453"/>
                      <a:pt x="4433" y="2230"/>
                    </a:cubicBezTo>
                    <a:cubicBezTo>
                      <a:pt x="5241" y="2007"/>
                      <a:pt x="6078" y="1812"/>
                      <a:pt x="6830" y="1533"/>
                    </a:cubicBezTo>
                    <a:lnTo>
                      <a:pt x="6830" y="1422"/>
                    </a:lnTo>
                    <a:cubicBezTo>
                      <a:pt x="6078" y="1673"/>
                      <a:pt x="5297" y="1896"/>
                      <a:pt x="4545" y="2091"/>
                    </a:cubicBezTo>
                    <a:cubicBezTo>
                      <a:pt x="4740" y="1812"/>
                      <a:pt x="4991" y="1561"/>
                      <a:pt x="5186" y="1282"/>
                    </a:cubicBezTo>
                    <a:lnTo>
                      <a:pt x="6719" y="864"/>
                    </a:lnTo>
                    <a:cubicBezTo>
                      <a:pt x="6719" y="836"/>
                      <a:pt x="6719" y="781"/>
                      <a:pt x="6691" y="753"/>
                    </a:cubicBezTo>
                    <a:lnTo>
                      <a:pt x="5297" y="1143"/>
                    </a:lnTo>
                    <a:cubicBezTo>
                      <a:pt x="5660" y="753"/>
                      <a:pt x="5994" y="418"/>
                      <a:pt x="6384" y="28"/>
                    </a:cubicBezTo>
                    <a:cubicBezTo>
                      <a:pt x="6356" y="0"/>
                      <a:pt x="6301" y="0"/>
                      <a:pt x="62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31"/>
              <p:cNvSpPr/>
              <p:nvPr/>
            </p:nvSpPr>
            <p:spPr>
              <a:xfrm>
                <a:off x="3367125" y="2931350"/>
                <a:ext cx="190275" cy="204225"/>
              </a:xfrm>
              <a:custGeom>
                <a:avLst/>
                <a:gdLst/>
                <a:ahLst/>
                <a:cxnLst/>
                <a:rect l="l" t="t" r="r" b="b"/>
                <a:pathLst>
                  <a:path w="7611" h="8169" extrusionOk="0">
                    <a:moveTo>
                      <a:pt x="697" y="0"/>
                    </a:moveTo>
                    <a:cubicBezTo>
                      <a:pt x="586" y="0"/>
                      <a:pt x="446" y="28"/>
                      <a:pt x="363" y="112"/>
                    </a:cubicBezTo>
                    <a:cubicBezTo>
                      <a:pt x="279" y="195"/>
                      <a:pt x="251" y="279"/>
                      <a:pt x="223" y="391"/>
                    </a:cubicBezTo>
                    <a:cubicBezTo>
                      <a:pt x="0" y="1087"/>
                      <a:pt x="84" y="1896"/>
                      <a:pt x="167" y="2621"/>
                    </a:cubicBezTo>
                    <a:cubicBezTo>
                      <a:pt x="363" y="3736"/>
                      <a:pt x="641" y="4878"/>
                      <a:pt x="1199" y="5910"/>
                    </a:cubicBezTo>
                    <a:cubicBezTo>
                      <a:pt x="1645" y="6662"/>
                      <a:pt x="2732" y="8168"/>
                      <a:pt x="3736" y="8168"/>
                    </a:cubicBezTo>
                    <a:cubicBezTo>
                      <a:pt x="3748" y="8168"/>
                      <a:pt x="3760" y="8168"/>
                      <a:pt x="3772" y="8168"/>
                    </a:cubicBezTo>
                    <a:cubicBezTo>
                      <a:pt x="4751" y="8168"/>
                      <a:pt x="6360" y="7070"/>
                      <a:pt x="6662" y="6244"/>
                    </a:cubicBezTo>
                    <a:cubicBezTo>
                      <a:pt x="7610" y="3624"/>
                      <a:pt x="3178" y="0"/>
                      <a:pt x="6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31"/>
              <p:cNvSpPr/>
              <p:nvPr/>
            </p:nvSpPr>
            <p:spPr>
              <a:xfrm>
                <a:off x="3371300" y="2934825"/>
                <a:ext cx="158225" cy="189050"/>
              </a:xfrm>
              <a:custGeom>
                <a:avLst/>
                <a:gdLst/>
                <a:ahLst/>
                <a:cxnLst/>
                <a:rect l="l" t="t" r="r" b="b"/>
                <a:pathLst>
                  <a:path w="6329" h="7562" extrusionOk="0">
                    <a:moveTo>
                      <a:pt x="1032" y="1"/>
                    </a:moveTo>
                    <a:lnTo>
                      <a:pt x="892" y="1478"/>
                    </a:lnTo>
                    <a:cubicBezTo>
                      <a:pt x="642" y="1032"/>
                      <a:pt x="419" y="558"/>
                      <a:pt x="223" y="84"/>
                    </a:cubicBezTo>
                    <a:cubicBezTo>
                      <a:pt x="196" y="112"/>
                      <a:pt x="140" y="140"/>
                      <a:pt x="140" y="196"/>
                    </a:cubicBezTo>
                    <a:cubicBezTo>
                      <a:pt x="335" y="642"/>
                      <a:pt x="530" y="1060"/>
                      <a:pt x="781" y="1506"/>
                    </a:cubicBezTo>
                    <a:cubicBezTo>
                      <a:pt x="669" y="1478"/>
                      <a:pt x="530" y="1394"/>
                      <a:pt x="391" y="1339"/>
                    </a:cubicBezTo>
                    <a:cubicBezTo>
                      <a:pt x="251" y="1255"/>
                      <a:pt x="112" y="1227"/>
                      <a:pt x="0" y="1171"/>
                    </a:cubicBezTo>
                    <a:lnTo>
                      <a:pt x="0" y="1255"/>
                    </a:lnTo>
                    <a:cubicBezTo>
                      <a:pt x="112" y="1311"/>
                      <a:pt x="251" y="1367"/>
                      <a:pt x="363" y="1394"/>
                    </a:cubicBezTo>
                    <a:cubicBezTo>
                      <a:pt x="530" y="1478"/>
                      <a:pt x="753" y="1590"/>
                      <a:pt x="892" y="1617"/>
                    </a:cubicBezTo>
                    <a:cubicBezTo>
                      <a:pt x="1060" y="1924"/>
                      <a:pt x="1227" y="2286"/>
                      <a:pt x="1450" y="2593"/>
                    </a:cubicBezTo>
                    <a:lnTo>
                      <a:pt x="84" y="2063"/>
                    </a:lnTo>
                    <a:lnTo>
                      <a:pt x="84" y="2175"/>
                    </a:lnTo>
                    <a:lnTo>
                      <a:pt x="1506" y="2705"/>
                    </a:lnTo>
                    <a:cubicBezTo>
                      <a:pt x="1673" y="2983"/>
                      <a:pt x="1896" y="3290"/>
                      <a:pt x="2063" y="3569"/>
                    </a:cubicBezTo>
                    <a:cubicBezTo>
                      <a:pt x="1617" y="3541"/>
                      <a:pt x="1088" y="3346"/>
                      <a:pt x="614" y="3178"/>
                    </a:cubicBezTo>
                    <a:cubicBezTo>
                      <a:pt x="474" y="3151"/>
                      <a:pt x="335" y="3067"/>
                      <a:pt x="223" y="3039"/>
                    </a:cubicBezTo>
                    <a:lnTo>
                      <a:pt x="223" y="3039"/>
                    </a:lnTo>
                    <a:cubicBezTo>
                      <a:pt x="223" y="3067"/>
                      <a:pt x="223" y="3123"/>
                      <a:pt x="251" y="3151"/>
                    </a:cubicBezTo>
                    <a:cubicBezTo>
                      <a:pt x="363" y="3178"/>
                      <a:pt x="474" y="3206"/>
                      <a:pt x="614" y="3262"/>
                    </a:cubicBezTo>
                    <a:cubicBezTo>
                      <a:pt x="1108" y="3427"/>
                      <a:pt x="1655" y="3591"/>
                      <a:pt x="2151" y="3623"/>
                    </a:cubicBezTo>
                    <a:lnTo>
                      <a:pt x="2151" y="3623"/>
                    </a:lnTo>
                    <a:cubicBezTo>
                      <a:pt x="2131" y="3596"/>
                      <a:pt x="2111" y="3568"/>
                      <a:pt x="2091" y="3541"/>
                    </a:cubicBezTo>
                    <a:cubicBezTo>
                      <a:pt x="2175" y="2872"/>
                      <a:pt x="2231" y="2175"/>
                      <a:pt x="2342" y="1506"/>
                    </a:cubicBezTo>
                    <a:cubicBezTo>
                      <a:pt x="2370" y="1116"/>
                      <a:pt x="2454" y="781"/>
                      <a:pt x="2481" y="419"/>
                    </a:cubicBezTo>
                    <a:cubicBezTo>
                      <a:pt x="2454" y="419"/>
                      <a:pt x="2426" y="391"/>
                      <a:pt x="2370" y="391"/>
                    </a:cubicBezTo>
                    <a:cubicBezTo>
                      <a:pt x="2342" y="753"/>
                      <a:pt x="2314" y="1116"/>
                      <a:pt x="2231" y="1506"/>
                    </a:cubicBezTo>
                    <a:cubicBezTo>
                      <a:pt x="2175" y="2147"/>
                      <a:pt x="2091" y="2788"/>
                      <a:pt x="2035" y="3374"/>
                    </a:cubicBezTo>
                    <a:cubicBezTo>
                      <a:pt x="1840" y="3151"/>
                      <a:pt x="1673" y="2900"/>
                      <a:pt x="1534" y="2621"/>
                    </a:cubicBezTo>
                    <a:cubicBezTo>
                      <a:pt x="1645" y="1785"/>
                      <a:pt x="1729" y="948"/>
                      <a:pt x="1757" y="112"/>
                    </a:cubicBezTo>
                    <a:cubicBezTo>
                      <a:pt x="1729" y="112"/>
                      <a:pt x="1673" y="84"/>
                      <a:pt x="1645" y="84"/>
                    </a:cubicBezTo>
                    <a:cubicBezTo>
                      <a:pt x="1617" y="893"/>
                      <a:pt x="1534" y="1673"/>
                      <a:pt x="1478" y="2482"/>
                    </a:cubicBezTo>
                    <a:cubicBezTo>
                      <a:pt x="1311" y="2175"/>
                      <a:pt x="1116" y="1896"/>
                      <a:pt x="948" y="1590"/>
                    </a:cubicBezTo>
                    <a:lnTo>
                      <a:pt x="1116" y="1"/>
                    </a:lnTo>
                    <a:close/>
                    <a:moveTo>
                      <a:pt x="3262" y="837"/>
                    </a:moveTo>
                    <a:cubicBezTo>
                      <a:pt x="3150" y="1924"/>
                      <a:pt x="2983" y="3206"/>
                      <a:pt x="2788" y="4433"/>
                    </a:cubicBezTo>
                    <a:lnTo>
                      <a:pt x="2760" y="4433"/>
                    </a:lnTo>
                    <a:cubicBezTo>
                      <a:pt x="2752" y="4422"/>
                      <a:pt x="2743" y="4412"/>
                      <a:pt x="2735" y="4402"/>
                    </a:cubicBezTo>
                    <a:lnTo>
                      <a:pt x="2735" y="4402"/>
                    </a:lnTo>
                    <a:cubicBezTo>
                      <a:pt x="2743" y="4403"/>
                      <a:pt x="2752" y="4404"/>
                      <a:pt x="2760" y="4405"/>
                    </a:cubicBezTo>
                    <a:cubicBezTo>
                      <a:pt x="2593" y="4154"/>
                      <a:pt x="2370" y="3875"/>
                      <a:pt x="2203" y="3624"/>
                    </a:cubicBezTo>
                    <a:lnTo>
                      <a:pt x="2175" y="3624"/>
                    </a:lnTo>
                    <a:cubicBezTo>
                      <a:pt x="2167" y="3624"/>
                      <a:pt x="2159" y="3624"/>
                      <a:pt x="2151" y="3623"/>
                    </a:cubicBezTo>
                    <a:lnTo>
                      <a:pt x="2151" y="3623"/>
                    </a:lnTo>
                    <a:cubicBezTo>
                      <a:pt x="2342" y="3888"/>
                      <a:pt x="2518" y="4135"/>
                      <a:pt x="2735" y="4402"/>
                    </a:cubicBezTo>
                    <a:lnTo>
                      <a:pt x="2735" y="4402"/>
                    </a:lnTo>
                    <a:cubicBezTo>
                      <a:pt x="2069" y="4316"/>
                      <a:pt x="1217" y="4122"/>
                      <a:pt x="419" y="3820"/>
                    </a:cubicBezTo>
                    <a:lnTo>
                      <a:pt x="419" y="3820"/>
                    </a:lnTo>
                    <a:cubicBezTo>
                      <a:pt x="419" y="3847"/>
                      <a:pt x="474" y="3875"/>
                      <a:pt x="474" y="3959"/>
                    </a:cubicBezTo>
                    <a:cubicBezTo>
                      <a:pt x="1311" y="4266"/>
                      <a:pt x="2175" y="4461"/>
                      <a:pt x="2872" y="4544"/>
                    </a:cubicBezTo>
                    <a:cubicBezTo>
                      <a:pt x="2872" y="4544"/>
                      <a:pt x="2900" y="4544"/>
                      <a:pt x="2900" y="4489"/>
                    </a:cubicBezTo>
                    <a:cubicBezTo>
                      <a:pt x="3067" y="3290"/>
                      <a:pt x="3262" y="1980"/>
                      <a:pt x="3346" y="921"/>
                    </a:cubicBezTo>
                    <a:cubicBezTo>
                      <a:pt x="3318" y="865"/>
                      <a:pt x="3290" y="865"/>
                      <a:pt x="3262" y="837"/>
                    </a:cubicBezTo>
                    <a:close/>
                    <a:moveTo>
                      <a:pt x="4126" y="1394"/>
                    </a:moveTo>
                    <a:cubicBezTo>
                      <a:pt x="4042" y="2677"/>
                      <a:pt x="3819" y="4210"/>
                      <a:pt x="3569" y="5325"/>
                    </a:cubicBezTo>
                    <a:cubicBezTo>
                      <a:pt x="3318" y="5046"/>
                      <a:pt x="3123" y="4823"/>
                      <a:pt x="2872" y="4544"/>
                    </a:cubicBezTo>
                    <a:lnTo>
                      <a:pt x="2872" y="4544"/>
                    </a:lnTo>
                    <a:cubicBezTo>
                      <a:pt x="3067" y="4823"/>
                      <a:pt x="3318" y="5102"/>
                      <a:pt x="3541" y="5353"/>
                    </a:cubicBezTo>
                    <a:cubicBezTo>
                      <a:pt x="2593" y="5074"/>
                      <a:pt x="1645" y="4851"/>
                      <a:pt x="669" y="4684"/>
                    </a:cubicBezTo>
                    <a:lnTo>
                      <a:pt x="669" y="4684"/>
                    </a:lnTo>
                    <a:cubicBezTo>
                      <a:pt x="669" y="4712"/>
                      <a:pt x="697" y="4739"/>
                      <a:pt x="697" y="4795"/>
                    </a:cubicBezTo>
                    <a:cubicBezTo>
                      <a:pt x="1673" y="4962"/>
                      <a:pt x="2704" y="5213"/>
                      <a:pt x="3680" y="5492"/>
                    </a:cubicBezTo>
                    <a:cubicBezTo>
                      <a:pt x="3847" y="5687"/>
                      <a:pt x="4042" y="5910"/>
                      <a:pt x="4238" y="6105"/>
                    </a:cubicBezTo>
                    <a:cubicBezTo>
                      <a:pt x="3736" y="5994"/>
                      <a:pt x="3178" y="5910"/>
                      <a:pt x="2621" y="5799"/>
                    </a:cubicBezTo>
                    <a:cubicBezTo>
                      <a:pt x="2063" y="5687"/>
                      <a:pt x="1506" y="5576"/>
                      <a:pt x="1032" y="5492"/>
                    </a:cubicBezTo>
                    <a:lnTo>
                      <a:pt x="1032" y="5492"/>
                    </a:lnTo>
                    <a:cubicBezTo>
                      <a:pt x="1060" y="5520"/>
                      <a:pt x="1060" y="5548"/>
                      <a:pt x="1088" y="5576"/>
                    </a:cubicBezTo>
                    <a:cubicBezTo>
                      <a:pt x="1589" y="5687"/>
                      <a:pt x="2091" y="5799"/>
                      <a:pt x="2621" y="5854"/>
                    </a:cubicBezTo>
                    <a:cubicBezTo>
                      <a:pt x="3262" y="5966"/>
                      <a:pt x="3847" y="6105"/>
                      <a:pt x="4405" y="6217"/>
                    </a:cubicBezTo>
                    <a:lnTo>
                      <a:pt x="4879" y="6691"/>
                    </a:lnTo>
                    <a:cubicBezTo>
                      <a:pt x="5297" y="5381"/>
                      <a:pt x="5520" y="3987"/>
                      <a:pt x="5520" y="2760"/>
                    </a:cubicBezTo>
                    <a:cubicBezTo>
                      <a:pt x="5492" y="2732"/>
                      <a:pt x="5436" y="2649"/>
                      <a:pt x="5408" y="2621"/>
                    </a:cubicBezTo>
                    <a:lnTo>
                      <a:pt x="5408" y="2621"/>
                    </a:lnTo>
                    <a:cubicBezTo>
                      <a:pt x="5436" y="3847"/>
                      <a:pt x="5241" y="5269"/>
                      <a:pt x="4823" y="6607"/>
                    </a:cubicBezTo>
                    <a:cubicBezTo>
                      <a:pt x="4656" y="6468"/>
                      <a:pt x="4516" y="6273"/>
                      <a:pt x="4321" y="6133"/>
                    </a:cubicBezTo>
                    <a:cubicBezTo>
                      <a:pt x="4600" y="4739"/>
                      <a:pt x="4851" y="3374"/>
                      <a:pt x="4823" y="1980"/>
                    </a:cubicBezTo>
                    <a:lnTo>
                      <a:pt x="4711" y="1896"/>
                    </a:lnTo>
                    <a:lnTo>
                      <a:pt x="4711" y="1896"/>
                    </a:lnTo>
                    <a:cubicBezTo>
                      <a:pt x="4739" y="3290"/>
                      <a:pt x="4544" y="4628"/>
                      <a:pt x="4265" y="6022"/>
                    </a:cubicBezTo>
                    <a:cubicBezTo>
                      <a:pt x="4042" y="5827"/>
                      <a:pt x="3847" y="5631"/>
                      <a:pt x="3680" y="5408"/>
                    </a:cubicBezTo>
                    <a:cubicBezTo>
                      <a:pt x="3903" y="4293"/>
                      <a:pt x="4154" y="2788"/>
                      <a:pt x="4238" y="1478"/>
                    </a:cubicBezTo>
                    <a:cubicBezTo>
                      <a:pt x="4182" y="1422"/>
                      <a:pt x="4154" y="1394"/>
                      <a:pt x="4126" y="1394"/>
                    </a:cubicBezTo>
                    <a:close/>
                    <a:moveTo>
                      <a:pt x="6245" y="3875"/>
                    </a:moveTo>
                    <a:cubicBezTo>
                      <a:pt x="6105" y="4935"/>
                      <a:pt x="5799" y="6189"/>
                      <a:pt x="5520" y="7053"/>
                    </a:cubicBezTo>
                    <a:cubicBezTo>
                      <a:pt x="5520" y="7081"/>
                      <a:pt x="5492" y="7165"/>
                      <a:pt x="5436" y="7192"/>
                    </a:cubicBezTo>
                    <a:cubicBezTo>
                      <a:pt x="5269" y="7053"/>
                      <a:pt x="5102" y="6886"/>
                      <a:pt x="4879" y="6691"/>
                    </a:cubicBezTo>
                    <a:cubicBezTo>
                      <a:pt x="4513" y="6758"/>
                      <a:pt x="4141" y="6789"/>
                      <a:pt x="3766" y="6789"/>
                    </a:cubicBezTo>
                    <a:cubicBezTo>
                      <a:pt x="3056" y="6789"/>
                      <a:pt x="2339" y="6678"/>
                      <a:pt x="1645" y="6496"/>
                    </a:cubicBezTo>
                    <a:lnTo>
                      <a:pt x="1645" y="6496"/>
                    </a:lnTo>
                    <a:cubicBezTo>
                      <a:pt x="1673" y="6523"/>
                      <a:pt x="1729" y="6607"/>
                      <a:pt x="1757" y="6635"/>
                    </a:cubicBezTo>
                    <a:cubicBezTo>
                      <a:pt x="2401" y="6809"/>
                      <a:pt x="3079" y="6896"/>
                      <a:pt x="3761" y="6896"/>
                    </a:cubicBezTo>
                    <a:cubicBezTo>
                      <a:pt x="4171" y="6896"/>
                      <a:pt x="4582" y="6865"/>
                      <a:pt x="4990" y="6802"/>
                    </a:cubicBezTo>
                    <a:cubicBezTo>
                      <a:pt x="5157" y="6969"/>
                      <a:pt x="5353" y="7109"/>
                      <a:pt x="5548" y="7304"/>
                    </a:cubicBezTo>
                    <a:cubicBezTo>
                      <a:pt x="5492" y="7360"/>
                      <a:pt x="5380" y="7360"/>
                      <a:pt x="5241" y="7388"/>
                    </a:cubicBezTo>
                    <a:lnTo>
                      <a:pt x="5130" y="7388"/>
                    </a:lnTo>
                    <a:cubicBezTo>
                      <a:pt x="4849" y="7439"/>
                      <a:pt x="4394" y="7472"/>
                      <a:pt x="3912" y="7472"/>
                    </a:cubicBezTo>
                    <a:cubicBezTo>
                      <a:pt x="3342" y="7472"/>
                      <a:pt x="2735" y="7425"/>
                      <a:pt x="2342" y="7304"/>
                    </a:cubicBezTo>
                    <a:lnTo>
                      <a:pt x="2342" y="7304"/>
                    </a:lnTo>
                    <a:cubicBezTo>
                      <a:pt x="2426" y="7360"/>
                      <a:pt x="2454" y="7388"/>
                      <a:pt x="2509" y="7443"/>
                    </a:cubicBezTo>
                    <a:cubicBezTo>
                      <a:pt x="2900" y="7527"/>
                      <a:pt x="3415" y="7562"/>
                      <a:pt x="3903" y="7562"/>
                    </a:cubicBezTo>
                    <a:cubicBezTo>
                      <a:pt x="4391" y="7562"/>
                      <a:pt x="4851" y="7527"/>
                      <a:pt x="5130" y="7471"/>
                    </a:cubicBezTo>
                    <a:lnTo>
                      <a:pt x="5380" y="7471"/>
                    </a:lnTo>
                    <a:cubicBezTo>
                      <a:pt x="5492" y="7388"/>
                      <a:pt x="5576" y="7332"/>
                      <a:pt x="5687" y="7220"/>
                    </a:cubicBezTo>
                    <a:cubicBezTo>
                      <a:pt x="5687" y="7192"/>
                      <a:pt x="5715" y="7192"/>
                      <a:pt x="5715" y="7165"/>
                    </a:cubicBezTo>
                    <a:cubicBezTo>
                      <a:pt x="5576" y="7109"/>
                      <a:pt x="5576" y="7109"/>
                      <a:pt x="5631" y="7081"/>
                    </a:cubicBezTo>
                    <a:cubicBezTo>
                      <a:pt x="5910" y="6245"/>
                      <a:pt x="6189" y="5074"/>
                      <a:pt x="6328" y="4043"/>
                    </a:cubicBezTo>
                    <a:cubicBezTo>
                      <a:pt x="6272" y="3987"/>
                      <a:pt x="6245" y="3959"/>
                      <a:pt x="6245" y="387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1"/>
              <p:cNvSpPr/>
              <p:nvPr/>
            </p:nvSpPr>
            <p:spPr>
              <a:xfrm>
                <a:off x="3451450" y="3194675"/>
                <a:ext cx="166575" cy="225900"/>
              </a:xfrm>
              <a:custGeom>
                <a:avLst/>
                <a:gdLst/>
                <a:ahLst/>
                <a:cxnLst/>
                <a:rect l="l" t="t" r="r" b="b"/>
                <a:pathLst>
                  <a:path w="6663" h="9036" extrusionOk="0">
                    <a:moveTo>
                      <a:pt x="3981" y="1"/>
                    </a:moveTo>
                    <a:cubicBezTo>
                      <a:pt x="3307" y="1"/>
                      <a:pt x="2644" y="133"/>
                      <a:pt x="2286" y="394"/>
                    </a:cubicBezTo>
                    <a:cubicBezTo>
                      <a:pt x="0" y="2011"/>
                      <a:pt x="1645" y="7503"/>
                      <a:pt x="3708" y="8896"/>
                    </a:cubicBezTo>
                    <a:cubicBezTo>
                      <a:pt x="3819" y="8952"/>
                      <a:pt x="3903" y="9036"/>
                      <a:pt x="4042" y="9036"/>
                    </a:cubicBezTo>
                    <a:cubicBezTo>
                      <a:pt x="4126" y="9036"/>
                      <a:pt x="4237" y="8952"/>
                      <a:pt x="4293" y="8896"/>
                    </a:cubicBezTo>
                    <a:cubicBezTo>
                      <a:pt x="4878" y="8395"/>
                      <a:pt x="5269" y="7726"/>
                      <a:pt x="5575" y="7029"/>
                    </a:cubicBezTo>
                    <a:cubicBezTo>
                      <a:pt x="6105" y="5997"/>
                      <a:pt x="6495" y="4910"/>
                      <a:pt x="6607" y="3767"/>
                    </a:cubicBezTo>
                    <a:cubicBezTo>
                      <a:pt x="6662" y="2903"/>
                      <a:pt x="6607" y="1036"/>
                      <a:pt x="5770" y="422"/>
                    </a:cubicBezTo>
                    <a:cubicBezTo>
                      <a:pt x="5375" y="140"/>
                      <a:pt x="4672" y="1"/>
                      <a:pt x="3981" y="1"/>
                    </a:cubicBezTo>
                    <a:close/>
                  </a:path>
                </a:pathLst>
              </a:custGeom>
              <a:solidFill>
                <a:srgbClr val="AB29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31"/>
              <p:cNvSpPr/>
              <p:nvPr/>
            </p:nvSpPr>
            <p:spPr>
              <a:xfrm>
                <a:off x="3481400" y="3195475"/>
                <a:ext cx="133825" cy="223700"/>
              </a:xfrm>
              <a:custGeom>
                <a:avLst/>
                <a:gdLst/>
                <a:ahLst/>
                <a:cxnLst/>
                <a:rect l="l" t="t" r="r" b="b"/>
                <a:pathLst>
                  <a:path w="5353" h="8948" extrusionOk="0">
                    <a:moveTo>
                      <a:pt x="2510" y="0"/>
                    </a:moveTo>
                    <a:cubicBezTo>
                      <a:pt x="2482" y="0"/>
                      <a:pt x="2482" y="28"/>
                      <a:pt x="2426" y="28"/>
                    </a:cubicBezTo>
                    <a:cubicBezTo>
                      <a:pt x="2398" y="28"/>
                      <a:pt x="2370" y="84"/>
                      <a:pt x="2370" y="84"/>
                    </a:cubicBezTo>
                    <a:cubicBezTo>
                      <a:pt x="1673" y="585"/>
                      <a:pt x="753" y="1422"/>
                      <a:pt x="57" y="2202"/>
                    </a:cubicBezTo>
                    <a:cubicBezTo>
                      <a:pt x="57" y="2258"/>
                      <a:pt x="29" y="2342"/>
                      <a:pt x="29" y="2369"/>
                    </a:cubicBezTo>
                    <a:cubicBezTo>
                      <a:pt x="726" y="1617"/>
                      <a:pt x="1701" y="697"/>
                      <a:pt x="2398" y="139"/>
                    </a:cubicBezTo>
                    <a:cubicBezTo>
                      <a:pt x="2426" y="112"/>
                      <a:pt x="2482" y="84"/>
                      <a:pt x="2537" y="84"/>
                    </a:cubicBezTo>
                    <a:cubicBezTo>
                      <a:pt x="2593" y="307"/>
                      <a:pt x="2677" y="530"/>
                      <a:pt x="2705" y="781"/>
                    </a:cubicBezTo>
                    <a:cubicBezTo>
                      <a:pt x="1618" y="1645"/>
                      <a:pt x="670" y="2648"/>
                      <a:pt x="1" y="3652"/>
                    </a:cubicBezTo>
                    <a:cubicBezTo>
                      <a:pt x="1" y="3735"/>
                      <a:pt x="1" y="3763"/>
                      <a:pt x="29" y="3847"/>
                    </a:cubicBezTo>
                    <a:cubicBezTo>
                      <a:pt x="698" y="2815"/>
                      <a:pt x="1645" y="1756"/>
                      <a:pt x="2760" y="864"/>
                    </a:cubicBezTo>
                    <a:cubicBezTo>
                      <a:pt x="2788" y="1087"/>
                      <a:pt x="2844" y="1338"/>
                      <a:pt x="2900" y="1533"/>
                    </a:cubicBezTo>
                    <a:cubicBezTo>
                      <a:pt x="1868" y="2537"/>
                      <a:pt x="921" y="3512"/>
                      <a:pt x="168" y="4711"/>
                    </a:cubicBezTo>
                    <a:cubicBezTo>
                      <a:pt x="168" y="4739"/>
                      <a:pt x="196" y="4822"/>
                      <a:pt x="196" y="4850"/>
                    </a:cubicBezTo>
                    <a:cubicBezTo>
                      <a:pt x="949" y="3652"/>
                      <a:pt x="1896" y="2648"/>
                      <a:pt x="2900" y="1673"/>
                    </a:cubicBezTo>
                    <a:cubicBezTo>
                      <a:pt x="2956" y="1951"/>
                      <a:pt x="2983" y="2230"/>
                      <a:pt x="3011" y="2537"/>
                    </a:cubicBezTo>
                    <a:cubicBezTo>
                      <a:pt x="2231" y="3317"/>
                      <a:pt x="1144" y="4460"/>
                      <a:pt x="335" y="5519"/>
                    </a:cubicBezTo>
                    <a:cubicBezTo>
                      <a:pt x="335" y="5547"/>
                      <a:pt x="391" y="5575"/>
                      <a:pt x="391" y="5659"/>
                    </a:cubicBezTo>
                    <a:cubicBezTo>
                      <a:pt x="1144" y="4599"/>
                      <a:pt x="2203" y="3484"/>
                      <a:pt x="3039" y="2676"/>
                    </a:cubicBezTo>
                    <a:lnTo>
                      <a:pt x="3123" y="3735"/>
                    </a:lnTo>
                    <a:lnTo>
                      <a:pt x="3095" y="3735"/>
                    </a:lnTo>
                    <a:cubicBezTo>
                      <a:pt x="2259" y="4627"/>
                      <a:pt x="1422" y="5603"/>
                      <a:pt x="726" y="6439"/>
                    </a:cubicBezTo>
                    <a:cubicBezTo>
                      <a:pt x="726" y="6495"/>
                      <a:pt x="753" y="6523"/>
                      <a:pt x="753" y="6551"/>
                    </a:cubicBezTo>
                    <a:cubicBezTo>
                      <a:pt x="1450" y="5714"/>
                      <a:pt x="2287" y="4739"/>
                      <a:pt x="3123" y="3847"/>
                    </a:cubicBezTo>
                    <a:lnTo>
                      <a:pt x="3179" y="3847"/>
                    </a:lnTo>
                    <a:cubicBezTo>
                      <a:pt x="3206" y="4209"/>
                      <a:pt x="3206" y="4599"/>
                      <a:pt x="3206" y="4990"/>
                    </a:cubicBezTo>
                    <a:cubicBezTo>
                      <a:pt x="2788" y="5464"/>
                      <a:pt x="2342" y="6021"/>
                      <a:pt x="1868" y="6523"/>
                    </a:cubicBezTo>
                    <a:cubicBezTo>
                      <a:pt x="1645" y="6802"/>
                      <a:pt x="1395" y="7080"/>
                      <a:pt x="1172" y="7359"/>
                    </a:cubicBezTo>
                    <a:cubicBezTo>
                      <a:pt x="1227" y="7387"/>
                      <a:pt x="1227" y="7415"/>
                      <a:pt x="1255" y="7471"/>
                    </a:cubicBezTo>
                    <a:lnTo>
                      <a:pt x="1980" y="6634"/>
                    </a:lnTo>
                    <a:lnTo>
                      <a:pt x="3234" y="5157"/>
                    </a:lnTo>
                    <a:lnTo>
                      <a:pt x="3234" y="5157"/>
                    </a:lnTo>
                    <a:cubicBezTo>
                      <a:pt x="3234" y="5464"/>
                      <a:pt x="3234" y="5742"/>
                      <a:pt x="3206" y="6077"/>
                    </a:cubicBezTo>
                    <a:cubicBezTo>
                      <a:pt x="2649" y="6690"/>
                      <a:pt x="2119" y="7359"/>
                      <a:pt x="1645" y="8028"/>
                    </a:cubicBezTo>
                    <a:cubicBezTo>
                      <a:pt x="1673" y="8056"/>
                      <a:pt x="1673" y="8084"/>
                      <a:pt x="1701" y="8084"/>
                    </a:cubicBezTo>
                    <a:cubicBezTo>
                      <a:pt x="2147" y="7471"/>
                      <a:pt x="2677" y="6802"/>
                      <a:pt x="3206" y="6216"/>
                    </a:cubicBezTo>
                    <a:lnTo>
                      <a:pt x="3206" y="6216"/>
                    </a:lnTo>
                    <a:cubicBezTo>
                      <a:pt x="3179" y="6551"/>
                      <a:pt x="3179" y="6913"/>
                      <a:pt x="3123" y="7248"/>
                    </a:cubicBezTo>
                    <a:lnTo>
                      <a:pt x="2119" y="8474"/>
                    </a:lnTo>
                    <a:lnTo>
                      <a:pt x="2203" y="8530"/>
                    </a:lnTo>
                    <a:lnTo>
                      <a:pt x="3123" y="7415"/>
                    </a:lnTo>
                    <a:lnTo>
                      <a:pt x="3123" y="7415"/>
                    </a:lnTo>
                    <a:cubicBezTo>
                      <a:pt x="3067" y="7944"/>
                      <a:pt x="2983" y="8446"/>
                      <a:pt x="2900" y="8948"/>
                    </a:cubicBezTo>
                    <a:cubicBezTo>
                      <a:pt x="2928" y="8948"/>
                      <a:pt x="2956" y="8920"/>
                      <a:pt x="2983" y="8920"/>
                    </a:cubicBezTo>
                    <a:cubicBezTo>
                      <a:pt x="3095" y="8446"/>
                      <a:pt x="3179" y="7972"/>
                      <a:pt x="3206" y="7498"/>
                    </a:cubicBezTo>
                    <a:cubicBezTo>
                      <a:pt x="3262" y="7610"/>
                      <a:pt x="3346" y="7749"/>
                      <a:pt x="3457" y="7833"/>
                    </a:cubicBezTo>
                    <a:cubicBezTo>
                      <a:pt x="3513" y="7972"/>
                      <a:pt x="3625" y="8084"/>
                      <a:pt x="3680" y="8195"/>
                    </a:cubicBezTo>
                    <a:cubicBezTo>
                      <a:pt x="3736" y="8167"/>
                      <a:pt x="3736" y="8112"/>
                      <a:pt x="3764" y="8084"/>
                    </a:cubicBezTo>
                    <a:lnTo>
                      <a:pt x="3541" y="7777"/>
                    </a:lnTo>
                    <a:cubicBezTo>
                      <a:pt x="3457" y="7610"/>
                      <a:pt x="3346" y="7415"/>
                      <a:pt x="3234" y="7331"/>
                    </a:cubicBezTo>
                    <a:cubicBezTo>
                      <a:pt x="3262" y="6969"/>
                      <a:pt x="3318" y="6579"/>
                      <a:pt x="3346" y="6216"/>
                    </a:cubicBezTo>
                    <a:lnTo>
                      <a:pt x="4182" y="7387"/>
                    </a:lnTo>
                    <a:cubicBezTo>
                      <a:pt x="4210" y="7359"/>
                      <a:pt x="4210" y="7331"/>
                      <a:pt x="4238" y="7275"/>
                    </a:cubicBezTo>
                    <a:lnTo>
                      <a:pt x="3346" y="6021"/>
                    </a:lnTo>
                    <a:cubicBezTo>
                      <a:pt x="3346" y="5687"/>
                      <a:pt x="3374" y="5324"/>
                      <a:pt x="3374" y="4990"/>
                    </a:cubicBezTo>
                    <a:cubicBezTo>
                      <a:pt x="3736" y="5268"/>
                      <a:pt x="4071" y="5714"/>
                      <a:pt x="4377" y="6133"/>
                    </a:cubicBezTo>
                    <a:cubicBezTo>
                      <a:pt x="4489" y="6244"/>
                      <a:pt x="4572" y="6356"/>
                      <a:pt x="4628" y="6439"/>
                    </a:cubicBezTo>
                    <a:cubicBezTo>
                      <a:pt x="4628" y="6411"/>
                      <a:pt x="4656" y="6383"/>
                      <a:pt x="4656" y="6356"/>
                    </a:cubicBezTo>
                    <a:cubicBezTo>
                      <a:pt x="4600" y="6244"/>
                      <a:pt x="4517" y="6160"/>
                      <a:pt x="4461" y="6077"/>
                    </a:cubicBezTo>
                    <a:cubicBezTo>
                      <a:pt x="4154" y="5659"/>
                      <a:pt x="3764" y="5157"/>
                      <a:pt x="3374" y="4878"/>
                    </a:cubicBezTo>
                    <a:lnTo>
                      <a:pt x="3346" y="4878"/>
                    </a:lnTo>
                    <a:cubicBezTo>
                      <a:pt x="3346" y="4572"/>
                      <a:pt x="3290" y="4265"/>
                      <a:pt x="3290" y="3930"/>
                    </a:cubicBezTo>
                    <a:lnTo>
                      <a:pt x="3290" y="3930"/>
                    </a:lnTo>
                    <a:cubicBezTo>
                      <a:pt x="3820" y="4404"/>
                      <a:pt x="4405" y="5018"/>
                      <a:pt x="4907" y="5742"/>
                    </a:cubicBezTo>
                    <a:cubicBezTo>
                      <a:pt x="4907" y="5714"/>
                      <a:pt x="4935" y="5687"/>
                      <a:pt x="4935" y="5603"/>
                    </a:cubicBezTo>
                    <a:cubicBezTo>
                      <a:pt x="4433" y="4878"/>
                      <a:pt x="3820" y="4209"/>
                      <a:pt x="3262" y="3791"/>
                    </a:cubicBezTo>
                    <a:lnTo>
                      <a:pt x="3179" y="2760"/>
                    </a:lnTo>
                    <a:lnTo>
                      <a:pt x="3179" y="2760"/>
                    </a:lnTo>
                    <a:cubicBezTo>
                      <a:pt x="3792" y="3512"/>
                      <a:pt x="4461" y="4209"/>
                      <a:pt x="5158" y="4906"/>
                    </a:cubicBezTo>
                    <a:cubicBezTo>
                      <a:pt x="5158" y="4878"/>
                      <a:pt x="5186" y="4850"/>
                      <a:pt x="5186" y="4822"/>
                    </a:cubicBezTo>
                    <a:cubicBezTo>
                      <a:pt x="4461" y="4126"/>
                      <a:pt x="3792" y="3345"/>
                      <a:pt x="3123" y="2592"/>
                    </a:cubicBezTo>
                    <a:cubicBezTo>
                      <a:pt x="3095" y="2314"/>
                      <a:pt x="3067" y="2035"/>
                      <a:pt x="2983" y="1756"/>
                    </a:cubicBezTo>
                    <a:lnTo>
                      <a:pt x="2983" y="1756"/>
                    </a:lnTo>
                    <a:lnTo>
                      <a:pt x="4154" y="2899"/>
                    </a:lnTo>
                    <a:cubicBezTo>
                      <a:pt x="4572" y="3289"/>
                      <a:pt x="4935" y="3707"/>
                      <a:pt x="5297" y="4042"/>
                    </a:cubicBezTo>
                    <a:lnTo>
                      <a:pt x="5297" y="3903"/>
                    </a:lnTo>
                    <a:lnTo>
                      <a:pt x="4182" y="2788"/>
                    </a:lnTo>
                    <a:lnTo>
                      <a:pt x="2928" y="1533"/>
                    </a:lnTo>
                    <a:cubicBezTo>
                      <a:pt x="2900" y="1282"/>
                      <a:pt x="2816" y="1087"/>
                      <a:pt x="2788" y="864"/>
                    </a:cubicBezTo>
                    <a:lnTo>
                      <a:pt x="2788" y="864"/>
                    </a:lnTo>
                    <a:cubicBezTo>
                      <a:pt x="3764" y="1338"/>
                      <a:pt x="4628" y="2035"/>
                      <a:pt x="5353" y="2871"/>
                    </a:cubicBezTo>
                    <a:lnTo>
                      <a:pt x="5353" y="2676"/>
                    </a:lnTo>
                    <a:cubicBezTo>
                      <a:pt x="4628" y="1896"/>
                      <a:pt x="3764" y="1199"/>
                      <a:pt x="2788" y="725"/>
                    </a:cubicBezTo>
                    <a:cubicBezTo>
                      <a:pt x="2705" y="502"/>
                      <a:pt x="2677" y="279"/>
                      <a:pt x="2621" y="28"/>
                    </a:cubicBezTo>
                    <a:cubicBezTo>
                      <a:pt x="2705" y="28"/>
                      <a:pt x="2816" y="84"/>
                      <a:pt x="2928" y="139"/>
                    </a:cubicBezTo>
                    <a:cubicBezTo>
                      <a:pt x="2956" y="167"/>
                      <a:pt x="2983" y="167"/>
                      <a:pt x="3039" y="223"/>
                    </a:cubicBezTo>
                    <a:cubicBezTo>
                      <a:pt x="3625" y="502"/>
                      <a:pt x="4795" y="1254"/>
                      <a:pt x="5297" y="1840"/>
                    </a:cubicBezTo>
                    <a:cubicBezTo>
                      <a:pt x="5297" y="1784"/>
                      <a:pt x="5269" y="1700"/>
                      <a:pt x="5269" y="1645"/>
                    </a:cubicBezTo>
                    <a:cubicBezTo>
                      <a:pt x="4712" y="1087"/>
                      <a:pt x="3652" y="390"/>
                      <a:pt x="3095" y="139"/>
                    </a:cubicBezTo>
                    <a:cubicBezTo>
                      <a:pt x="3067" y="139"/>
                      <a:pt x="3039" y="112"/>
                      <a:pt x="2983" y="84"/>
                    </a:cubicBezTo>
                    <a:cubicBezTo>
                      <a:pt x="2956" y="28"/>
                      <a:pt x="2928" y="28"/>
                      <a:pt x="29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31"/>
              <p:cNvSpPr/>
              <p:nvPr/>
            </p:nvSpPr>
            <p:spPr>
              <a:xfrm>
                <a:off x="3594300" y="3122950"/>
                <a:ext cx="227900" cy="143500"/>
              </a:xfrm>
              <a:custGeom>
                <a:avLst/>
                <a:gdLst/>
                <a:ahLst/>
                <a:cxnLst/>
                <a:rect l="l" t="t" r="r" b="b"/>
                <a:pathLst>
                  <a:path w="9116" h="5740" extrusionOk="0">
                    <a:moveTo>
                      <a:pt x="2544" y="0"/>
                    </a:moveTo>
                    <a:cubicBezTo>
                      <a:pt x="2059" y="0"/>
                      <a:pt x="1611" y="90"/>
                      <a:pt x="1311" y="336"/>
                    </a:cubicBezTo>
                    <a:cubicBezTo>
                      <a:pt x="530" y="922"/>
                      <a:pt x="1" y="2845"/>
                      <a:pt x="335" y="3682"/>
                    </a:cubicBezTo>
                    <a:cubicBezTo>
                      <a:pt x="867" y="5124"/>
                      <a:pt x="2804" y="5739"/>
                      <a:pt x="4760" y="5739"/>
                    </a:cubicBezTo>
                    <a:cubicBezTo>
                      <a:pt x="6395" y="5739"/>
                      <a:pt x="8043" y="5310"/>
                      <a:pt x="8893" y="4574"/>
                    </a:cubicBezTo>
                    <a:cubicBezTo>
                      <a:pt x="9004" y="4462"/>
                      <a:pt x="9060" y="4406"/>
                      <a:pt x="9116" y="4267"/>
                    </a:cubicBezTo>
                    <a:cubicBezTo>
                      <a:pt x="9116" y="4155"/>
                      <a:pt x="9060" y="4100"/>
                      <a:pt x="9032" y="3988"/>
                    </a:cubicBezTo>
                    <a:cubicBezTo>
                      <a:pt x="8726" y="3319"/>
                      <a:pt x="8168" y="2762"/>
                      <a:pt x="7611" y="2288"/>
                    </a:cubicBezTo>
                    <a:cubicBezTo>
                      <a:pt x="6746" y="1507"/>
                      <a:pt x="5799" y="838"/>
                      <a:pt x="4712" y="420"/>
                    </a:cubicBezTo>
                    <a:cubicBezTo>
                      <a:pt x="4197" y="231"/>
                      <a:pt x="3322" y="0"/>
                      <a:pt x="2544" y="0"/>
                    </a:cubicBezTo>
                    <a:close/>
                  </a:path>
                </a:pathLst>
              </a:custGeom>
              <a:solidFill>
                <a:srgbClr val="AB29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31"/>
              <p:cNvSpPr/>
              <p:nvPr/>
            </p:nvSpPr>
            <p:spPr>
              <a:xfrm>
                <a:off x="3600575" y="3121600"/>
                <a:ext cx="222325" cy="144275"/>
              </a:xfrm>
              <a:custGeom>
                <a:avLst/>
                <a:gdLst/>
                <a:ahLst/>
                <a:cxnLst/>
                <a:rect l="l" t="t" r="r" b="b"/>
                <a:pathLst>
                  <a:path w="8893" h="5771" extrusionOk="0">
                    <a:moveTo>
                      <a:pt x="2286" y="0"/>
                    </a:moveTo>
                    <a:cubicBezTo>
                      <a:pt x="1589" y="363"/>
                      <a:pt x="669" y="1199"/>
                      <a:pt x="279" y="1673"/>
                    </a:cubicBezTo>
                    <a:cubicBezTo>
                      <a:pt x="251" y="1701"/>
                      <a:pt x="251" y="1728"/>
                      <a:pt x="196" y="1728"/>
                    </a:cubicBezTo>
                    <a:lnTo>
                      <a:pt x="112" y="1840"/>
                    </a:lnTo>
                    <a:cubicBezTo>
                      <a:pt x="56" y="1979"/>
                      <a:pt x="28" y="2091"/>
                      <a:pt x="0" y="2230"/>
                    </a:cubicBezTo>
                    <a:cubicBezTo>
                      <a:pt x="0" y="2258"/>
                      <a:pt x="0" y="2286"/>
                      <a:pt x="28" y="2286"/>
                    </a:cubicBezTo>
                    <a:cubicBezTo>
                      <a:pt x="112" y="2397"/>
                      <a:pt x="112" y="2425"/>
                      <a:pt x="140" y="2481"/>
                    </a:cubicBezTo>
                    <a:cubicBezTo>
                      <a:pt x="446" y="3262"/>
                      <a:pt x="1004" y="4349"/>
                      <a:pt x="1561" y="5269"/>
                    </a:cubicBezTo>
                    <a:cubicBezTo>
                      <a:pt x="1645" y="5297"/>
                      <a:pt x="1673" y="5297"/>
                      <a:pt x="1757" y="5324"/>
                    </a:cubicBezTo>
                    <a:cubicBezTo>
                      <a:pt x="1199" y="4432"/>
                      <a:pt x="586" y="3262"/>
                      <a:pt x="251" y="2425"/>
                    </a:cubicBezTo>
                    <a:cubicBezTo>
                      <a:pt x="223" y="2397"/>
                      <a:pt x="223" y="2314"/>
                      <a:pt x="223" y="2286"/>
                    </a:cubicBezTo>
                    <a:lnTo>
                      <a:pt x="948" y="2286"/>
                    </a:lnTo>
                    <a:cubicBezTo>
                      <a:pt x="1478" y="3540"/>
                      <a:pt x="2230" y="4767"/>
                      <a:pt x="3039" y="5659"/>
                    </a:cubicBezTo>
                    <a:cubicBezTo>
                      <a:pt x="3095" y="5659"/>
                      <a:pt x="3150" y="5715"/>
                      <a:pt x="3206" y="5715"/>
                    </a:cubicBezTo>
                    <a:cubicBezTo>
                      <a:pt x="2398" y="4795"/>
                      <a:pt x="1645" y="3568"/>
                      <a:pt x="1088" y="2286"/>
                    </a:cubicBezTo>
                    <a:cubicBezTo>
                      <a:pt x="1283" y="2286"/>
                      <a:pt x="1534" y="2314"/>
                      <a:pt x="1729" y="2314"/>
                    </a:cubicBezTo>
                    <a:cubicBezTo>
                      <a:pt x="2426" y="3540"/>
                      <a:pt x="3123" y="4767"/>
                      <a:pt x="4070" y="5770"/>
                    </a:cubicBezTo>
                    <a:lnTo>
                      <a:pt x="4210" y="5770"/>
                    </a:lnTo>
                    <a:cubicBezTo>
                      <a:pt x="3262" y="4767"/>
                      <a:pt x="2565" y="3540"/>
                      <a:pt x="1868" y="2314"/>
                    </a:cubicBezTo>
                    <a:lnTo>
                      <a:pt x="1868" y="2314"/>
                    </a:lnTo>
                    <a:cubicBezTo>
                      <a:pt x="2147" y="2370"/>
                      <a:pt x="2481" y="2397"/>
                      <a:pt x="2760" y="2425"/>
                    </a:cubicBezTo>
                    <a:cubicBezTo>
                      <a:pt x="3262" y="3401"/>
                      <a:pt x="4070" y="4739"/>
                      <a:pt x="4879" y="5770"/>
                    </a:cubicBezTo>
                    <a:lnTo>
                      <a:pt x="5018" y="5770"/>
                    </a:lnTo>
                    <a:cubicBezTo>
                      <a:pt x="4210" y="4739"/>
                      <a:pt x="3401" y="3429"/>
                      <a:pt x="2900" y="2425"/>
                    </a:cubicBezTo>
                    <a:lnTo>
                      <a:pt x="2900" y="2425"/>
                    </a:lnTo>
                    <a:cubicBezTo>
                      <a:pt x="3234" y="2453"/>
                      <a:pt x="3596" y="2537"/>
                      <a:pt x="3931" y="2593"/>
                    </a:cubicBezTo>
                    <a:lnTo>
                      <a:pt x="3931" y="2648"/>
                    </a:lnTo>
                    <a:cubicBezTo>
                      <a:pt x="4600" y="3680"/>
                      <a:pt x="5297" y="4767"/>
                      <a:pt x="5910" y="5659"/>
                    </a:cubicBezTo>
                    <a:cubicBezTo>
                      <a:pt x="5966" y="5659"/>
                      <a:pt x="5994" y="5659"/>
                      <a:pt x="6022" y="5631"/>
                    </a:cubicBezTo>
                    <a:cubicBezTo>
                      <a:pt x="5408" y="4739"/>
                      <a:pt x="4656" y="3652"/>
                      <a:pt x="4042" y="2593"/>
                    </a:cubicBezTo>
                    <a:lnTo>
                      <a:pt x="4070" y="2593"/>
                    </a:lnTo>
                    <a:cubicBezTo>
                      <a:pt x="4461" y="2676"/>
                      <a:pt x="4795" y="2788"/>
                      <a:pt x="5185" y="2844"/>
                    </a:cubicBezTo>
                    <a:cubicBezTo>
                      <a:pt x="5576" y="3373"/>
                      <a:pt x="5966" y="3959"/>
                      <a:pt x="6328" y="4516"/>
                    </a:cubicBezTo>
                    <a:cubicBezTo>
                      <a:pt x="6551" y="4823"/>
                      <a:pt x="6746" y="5157"/>
                      <a:pt x="6941" y="5436"/>
                    </a:cubicBezTo>
                    <a:cubicBezTo>
                      <a:pt x="6969" y="5436"/>
                      <a:pt x="6997" y="5380"/>
                      <a:pt x="7025" y="5380"/>
                    </a:cubicBezTo>
                    <a:lnTo>
                      <a:pt x="6412" y="4460"/>
                    </a:lnTo>
                    <a:cubicBezTo>
                      <a:pt x="6049" y="3931"/>
                      <a:pt x="5687" y="3373"/>
                      <a:pt x="5325" y="2871"/>
                    </a:cubicBezTo>
                    <a:lnTo>
                      <a:pt x="5325" y="2871"/>
                    </a:lnTo>
                    <a:cubicBezTo>
                      <a:pt x="5603" y="2955"/>
                      <a:pt x="5910" y="3067"/>
                      <a:pt x="6189" y="3122"/>
                    </a:cubicBezTo>
                    <a:cubicBezTo>
                      <a:pt x="6663" y="3819"/>
                      <a:pt x="7164" y="4488"/>
                      <a:pt x="7666" y="5157"/>
                    </a:cubicBezTo>
                    <a:cubicBezTo>
                      <a:pt x="7694" y="5157"/>
                      <a:pt x="7722" y="5101"/>
                      <a:pt x="7778" y="5101"/>
                    </a:cubicBezTo>
                    <a:cubicBezTo>
                      <a:pt x="7276" y="4488"/>
                      <a:pt x="6802" y="3819"/>
                      <a:pt x="6328" y="3206"/>
                    </a:cubicBezTo>
                    <a:lnTo>
                      <a:pt x="6328" y="3206"/>
                    </a:lnTo>
                    <a:cubicBezTo>
                      <a:pt x="6663" y="3290"/>
                      <a:pt x="6997" y="3429"/>
                      <a:pt x="7304" y="3540"/>
                    </a:cubicBezTo>
                    <a:lnTo>
                      <a:pt x="8224" y="4878"/>
                    </a:lnTo>
                    <a:cubicBezTo>
                      <a:pt x="8252" y="4823"/>
                      <a:pt x="8279" y="4823"/>
                      <a:pt x="8335" y="4795"/>
                    </a:cubicBezTo>
                    <a:lnTo>
                      <a:pt x="7499" y="3624"/>
                    </a:lnTo>
                    <a:lnTo>
                      <a:pt x="7499" y="3624"/>
                    </a:lnTo>
                    <a:cubicBezTo>
                      <a:pt x="7973" y="3819"/>
                      <a:pt x="8419" y="4042"/>
                      <a:pt x="8893" y="4237"/>
                    </a:cubicBezTo>
                    <a:lnTo>
                      <a:pt x="8893" y="4098"/>
                    </a:lnTo>
                    <a:cubicBezTo>
                      <a:pt x="8475" y="3903"/>
                      <a:pt x="8001" y="3680"/>
                      <a:pt x="7555" y="3513"/>
                    </a:cubicBezTo>
                    <a:cubicBezTo>
                      <a:pt x="7694" y="3485"/>
                      <a:pt x="7833" y="3457"/>
                      <a:pt x="7973" y="3373"/>
                    </a:cubicBezTo>
                    <a:cubicBezTo>
                      <a:pt x="8112" y="3345"/>
                      <a:pt x="8252" y="3317"/>
                      <a:pt x="8391" y="3234"/>
                    </a:cubicBezTo>
                    <a:cubicBezTo>
                      <a:pt x="8363" y="3206"/>
                      <a:pt x="8363" y="3178"/>
                      <a:pt x="8335" y="3122"/>
                    </a:cubicBezTo>
                    <a:cubicBezTo>
                      <a:pt x="8224" y="3150"/>
                      <a:pt x="8084" y="3206"/>
                      <a:pt x="7945" y="3234"/>
                    </a:cubicBezTo>
                    <a:cubicBezTo>
                      <a:pt x="7722" y="3290"/>
                      <a:pt x="7555" y="3345"/>
                      <a:pt x="7415" y="3401"/>
                    </a:cubicBezTo>
                    <a:cubicBezTo>
                      <a:pt x="7081" y="3262"/>
                      <a:pt x="6718" y="3122"/>
                      <a:pt x="6384" y="3039"/>
                    </a:cubicBezTo>
                    <a:lnTo>
                      <a:pt x="7722" y="2537"/>
                    </a:lnTo>
                    <a:cubicBezTo>
                      <a:pt x="7694" y="2509"/>
                      <a:pt x="7666" y="2481"/>
                      <a:pt x="7638" y="2481"/>
                    </a:cubicBezTo>
                    <a:lnTo>
                      <a:pt x="6189" y="2983"/>
                    </a:lnTo>
                    <a:cubicBezTo>
                      <a:pt x="5882" y="2871"/>
                      <a:pt x="5548" y="2788"/>
                      <a:pt x="5185" y="2704"/>
                    </a:cubicBezTo>
                    <a:cubicBezTo>
                      <a:pt x="5548" y="2481"/>
                      <a:pt x="6105" y="2230"/>
                      <a:pt x="6551" y="2035"/>
                    </a:cubicBezTo>
                    <a:cubicBezTo>
                      <a:pt x="6691" y="1979"/>
                      <a:pt x="6830" y="1951"/>
                      <a:pt x="6941" y="1868"/>
                    </a:cubicBezTo>
                    <a:cubicBezTo>
                      <a:pt x="6886" y="1840"/>
                      <a:pt x="6858" y="1840"/>
                      <a:pt x="6830" y="1812"/>
                    </a:cubicBezTo>
                    <a:cubicBezTo>
                      <a:pt x="6718" y="1840"/>
                      <a:pt x="6607" y="1924"/>
                      <a:pt x="6523" y="1951"/>
                    </a:cubicBezTo>
                    <a:cubicBezTo>
                      <a:pt x="6022" y="2147"/>
                      <a:pt x="5464" y="2370"/>
                      <a:pt x="5074" y="2648"/>
                    </a:cubicBezTo>
                    <a:lnTo>
                      <a:pt x="5046" y="2676"/>
                    </a:lnTo>
                    <a:lnTo>
                      <a:pt x="4098" y="2481"/>
                    </a:lnTo>
                    <a:cubicBezTo>
                      <a:pt x="4656" y="2091"/>
                      <a:pt x="5436" y="1701"/>
                      <a:pt x="6272" y="1394"/>
                    </a:cubicBezTo>
                    <a:cubicBezTo>
                      <a:pt x="6245" y="1366"/>
                      <a:pt x="6189" y="1366"/>
                      <a:pt x="6161" y="1310"/>
                    </a:cubicBezTo>
                    <a:cubicBezTo>
                      <a:pt x="5325" y="1645"/>
                      <a:pt x="4516" y="2063"/>
                      <a:pt x="3959" y="2425"/>
                    </a:cubicBezTo>
                    <a:cubicBezTo>
                      <a:pt x="3624" y="2370"/>
                      <a:pt x="3262" y="2286"/>
                      <a:pt x="2927" y="2258"/>
                    </a:cubicBezTo>
                    <a:cubicBezTo>
                      <a:pt x="3819" y="1868"/>
                      <a:pt x="4711" y="1422"/>
                      <a:pt x="5548" y="948"/>
                    </a:cubicBezTo>
                    <a:cubicBezTo>
                      <a:pt x="5492" y="892"/>
                      <a:pt x="5464" y="892"/>
                      <a:pt x="5436" y="864"/>
                    </a:cubicBezTo>
                    <a:cubicBezTo>
                      <a:pt x="4572" y="1394"/>
                      <a:pt x="3652" y="1840"/>
                      <a:pt x="2704" y="2230"/>
                    </a:cubicBezTo>
                    <a:lnTo>
                      <a:pt x="1868" y="2119"/>
                    </a:lnTo>
                    <a:cubicBezTo>
                      <a:pt x="2342" y="1868"/>
                      <a:pt x="2816" y="1589"/>
                      <a:pt x="3318" y="1310"/>
                    </a:cubicBezTo>
                    <a:cubicBezTo>
                      <a:pt x="3792" y="1032"/>
                      <a:pt x="4293" y="753"/>
                      <a:pt x="4739" y="502"/>
                    </a:cubicBezTo>
                    <a:cubicBezTo>
                      <a:pt x="4711" y="474"/>
                      <a:pt x="4656" y="474"/>
                      <a:pt x="4600" y="474"/>
                    </a:cubicBezTo>
                    <a:cubicBezTo>
                      <a:pt x="4182" y="725"/>
                      <a:pt x="3680" y="976"/>
                      <a:pt x="3234" y="1255"/>
                    </a:cubicBezTo>
                    <a:cubicBezTo>
                      <a:pt x="2677" y="1561"/>
                      <a:pt x="2147" y="1868"/>
                      <a:pt x="1673" y="2119"/>
                    </a:cubicBezTo>
                    <a:cubicBezTo>
                      <a:pt x="1422" y="2091"/>
                      <a:pt x="1227" y="2091"/>
                      <a:pt x="976" y="2091"/>
                    </a:cubicBezTo>
                    <a:cubicBezTo>
                      <a:pt x="1673" y="1282"/>
                      <a:pt x="2565" y="586"/>
                      <a:pt x="3541" y="140"/>
                    </a:cubicBezTo>
                    <a:cubicBezTo>
                      <a:pt x="3485" y="140"/>
                      <a:pt x="3457" y="84"/>
                      <a:pt x="3373" y="84"/>
                    </a:cubicBezTo>
                    <a:cubicBezTo>
                      <a:pt x="2398" y="586"/>
                      <a:pt x="1534" y="1255"/>
                      <a:pt x="837" y="2091"/>
                    </a:cubicBezTo>
                    <a:lnTo>
                      <a:pt x="112" y="2091"/>
                    </a:lnTo>
                    <a:cubicBezTo>
                      <a:pt x="112" y="1979"/>
                      <a:pt x="196" y="1896"/>
                      <a:pt x="279" y="1812"/>
                    </a:cubicBezTo>
                    <a:lnTo>
                      <a:pt x="335" y="1728"/>
                    </a:lnTo>
                    <a:cubicBezTo>
                      <a:pt x="753" y="1255"/>
                      <a:pt x="1840" y="307"/>
                      <a:pt x="2509" y="0"/>
                    </a:cubicBezTo>
                    <a:close/>
                  </a:path>
                </a:pathLst>
              </a:custGeom>
              <a:solidFill>
                <a:srgbClr val="B69C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31"/>
              <p:cNvSpPr/>
              <p:nvPr/>
            </p:nvSpPr>
            <p:spPr>
              <a:xfrm>
                <a:off x="3298125" y="3114400"/>
                <a:ext cx="211875" cy="159200"/>
              </a:xfrm>
              <a:custGeom>
                <a:avLst/>
                <a:gdLst/>
                <a:ahLst/>
                <a:cxnLst/>
                <a:rect l="l" t="t" r="r" b="b"/>
                <a:pathLst>
                  <a:path w="8475" h="6368" extrusionOk="0">
                    <a:moveTo>
                      <a:pt x="5732" y="1"/>
                    </a:moveTo>
                    <a:cubicBezTo>
                      <a:pt x="3269" y="1"/>
                      <a:pt x="197" y="3480"/>
                      <a:pt x="1" y="5640"/>
                    </a:cubicBezTo>
                    <a:cubicBezTo>
                      <a:pt x="1" y="5752"/>
                      <a:pt x="1" y="5891"/>
                      <a:pt x="84" y="6003"/>
                    </a:cubicBezTo>
                    <a:cubicBezTo>
                      <a:pt x="140" y="6058"/>
                      <a:pt x="224" y="6114"/>
                      <a:pt x="335" y="6142"/>
                    </a:cubicBezTo>
                    <a:cubicBezTo>
                      <a:pt x="809" y="6313"/>
                      <a:pt x="1308" y="6367"/>
                      <a:pt x="1824" y="6367"/>
                    </a:cubicBezTo>
                    <a:cubicBezTo>
                      <a:pt x="2068" y="6367"/>
                      <a:pt x="2315" y="6355"/>
                      <a:pt x="2565" y="6337"/>
                    </a:cubicBezTo>
                    <a:cubicBezTo>
                      <a:pt x="3708" y="6281"/>
                      <a:pt x="4851" y="6114"/>
                      <a:pt x="5910" y="5612"/>
                    </a:cubicBezTo>
                    <a:cubicBezTo>
                      <a:pt x="6691" y="5278"/>
                      <a:pt x="8280" y="4302"/>
                      <a:pt x="8363" y="3271"/>
                    </a:cubicBezTo>
                    <a:cubicBezTo>
                      <a:pt x="8475" y="2295"/>
                      <a:pt x="7499" y="595"/>
                      <a:pt x="6691" y="205"/>
                    </a:cubicBezTo>
                    <a:cubicBezTo>
                      <a:pt x="6388" y="65"/>
                      <a:pt x="6065" y="1"/>
                      <a:pt x="5732" y="1"/>
                    </a:cubicBezTo>
                    <a:close/>
                  </a:path>
                </a:pathLst>
              </a:custGeom>
              <a:solidFill>
                <a:srgbClr val="AB29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1"/>
              <p:cNvSpPr/>
              <p:nvPr/>
            </p:nvSpPr>
            <p:spPr>
              <a:xfrm>
                <a:off x="3300925" y="3119500"/>
                <a:ext cx="195850" cy="156125"/>
              </a:xfrm>
              <a:custGeom>
                <a:avLst/>
                <a:gdLst/>
                <a:ahLst/>
                <a:cxnLst/>
                <a:rect l="l" t="t" r="r" b="b"/>
                <a:pathLst>
                  <a:path w="7834" h="6245" extrusionOk="0">
                    <a:moveTo>
                      <a:pt x="4488" y="1"/>
                    </a:moveTo>
                    <a:cubicBezTo>
                      <a:pt x="4432" y="56"/>
                      <a:pt x="4404" y="56"/>
                      <a:pt x="4321" y="84"/>
                    </a:cubicBezTo>
                    <a:cubicBezTo>
                      <a:pt x="5380" y="335"/>
                      <a:pt x="6579" y="697"/>
                      <a:pt x="7415" y="1060"/>
                    </a:cubicBezTo>
                    <a:cubicBezTo>
                      <a:pt x="7471" y="1088"/>
                      <a:pt x="7526" y="1088"/>
                      <a:pt x="7554" y="1116"/>
                    </a:cubicBezTo>
                    <a:cubicBezTo>
                      <a:pt x="7387" y="1311"/>
                      <a:pt x="7220" y="1478"/>
                      <a:pt x="7025" y="1617"/>
                    </a:cubicBezTo>
                    <a:cubicBezTo>
                      <a:pt x="5742" y="1088"/>
                      <a:pt x="4377" y="781"/>
                      <a:pt x="3178" y="697"/>
                    </a:cubicBezTo>
                    <a:cubicBezTo>
                      <a:pt x="3122" y="753"/>
                      <a:pt x="3066" y="781"/>
                      <a:pt x="3038" y="809"/>
                    </a:cubicBezTo>
                    <a:cubicBezTo>
                      <a:pt x="4237" y="893"/>
                      <a:pt x="5631" y="1199"/>
                      <a:pt x="6941" y="1729"/>
                    </a:cubicBezTo>
                    <a:cubicBezTo>
                      <a:pt x="6746" y="1868"/>
                      <a:pt x="6579" y="2035"/>
                      <a:pt x="6439" y="2175"/>
                    </a:cubicBezTo>
                    <a:cubicBezTo>
                      <a:pt x="5101" y="1785"/>
                      <a:pt x="3735" y="1450"/>
                      <a:pt x="2369" y="1366"/>
                    </a:cubicBezTo>
                    <a:lnTo>
                      <a:pt x="2258" y="1478"/>
                    </a:lnTo>
                    <a:cubicBezTo>
                      <a:pt x="3652" y="1534"/>
                      <a:pt x="4990" y="1896"/>
                      <a:pt x="6384" y="2286"/>
                    </a:cubicBezTo>
                    <a:cubicBezTo>
                      <a:pt x="6161" y="2454"/>
                      <a:pt x="5938" y="2649"/>
                      <a:pt x="5687" y="2844"/>
                    </a:cubicBezTo>
                    <a:cubicBezTo>
                      <a:pt x="4600" y="2509"/>
                      <a:pt x="3094" y="2147"/>
                      <a:pt x="1812" y="1952"/>
                    </a:cubicBezTo>
                    <a:lnTo>
                      <a:pt x="1700" y="2063"/>
                    </a:lnTo>
                    <a:cubicBezTo>
                      <a:pt x="2983" y="2231"/>
                      <a:pt x="4488" y="2593"/>
                      <a:pt x="5575" y="2900"/>
                    </a:cubicBezTo>
                    <a:cubicBezTo>
                      <a:pt x="5296" y="3123"/>
                      <a:pt x="5018" y="3318"/>
                      <a:pt x="4711" y="3541"/>
                    </a:cubicBezTo>
                    <a:cubicBezTo>
                      <a:pt x="4711" y="3541"/>
                      <a:pt x="4711" y="3485"/>
                      <a:pt x="4655" y="3485"/>
                    </a:cubicBezTo>
                    <a:cubicBezTo>
                      <a:pt x="3484" y="3206"/>
                      <a:pt x="2202" y="2983"/>
                      <a:pt x="1115" y="2760"/>
                    </a:cubicBezTo>
                    <a:cubicBezTo>
                      <a:pt x="1087" y="2788"/>
                      <a:pt x="1087" y="2844"/>
                      <a:pt x="1059" y="2872"/>
                    </a:cubicBezTo>
                    <a:cubicBezTo>
                      <a:pt x="2119" y="3039"/>
                      <a:pt x="3373" y="3318"/>
                      <a:pt x="4600" y="3597"/>
                    </a:cubicBezTo>
                    <a:lnTo>
                      <a:pt x="4600" y="3624"/>
                    </a:lnTo>
                    <a:cubicBezTo>
                      <a:pt x="4293" y="3847"/>
                      <a:pt x="3958" y="4043"/>
                      <a:pt x="3624" y="4238"/>
                    </a:cubicBezTo>
                    <a:cubicBezTo>
                      <a:pt x="2983" y="4126"/>
                      <a:pt x="2286" y="3987"/>
                      <a:pt x="1645" y="3847"/>
                    </a:cubicBezTo>
                    <a:cubicBezTo>
                      <a:pt x="1282" y="3764"/>
                      <a:pt x="892" y="3708"/>
                      <a:pt x="558" y="3624"/>
                    </a:cubicBezTo>
                    <a:cubicBezTo>
                      <a:pt x="530" y="3680"/>
                      <a:pt x="530" y="3708"/>
                      <a:pt x="474" y="3736"/>
                    </a:cubicBezTo>
                    <a:cubicBezTo>
                      <a:pt x="836" y="3820"/>
                      <a:pt x="1227" y="3875"/>
                      <a:pt x="1589" y="3959"/>
                    </a:cubicBezTo>
                    <a:cubicBezTo>
                      <a:pt x="2230" y="4098"/>
                      <a:pt x="2843" y="4182"/>
                      <a:pt x="3484" y="4321"/>
                    </a:cubicBezTo>
                    <a:cubicBezTo>
                      <a:pt x="3206" y="4461"/>
                      <a:pt x="2955" y="4600"/>
                      <a:pt x="2676" y="4739"/>
                    </a:cubicBezTo>
                    <a:cubicBezTo>
                      <a:pt x="1868" y="4572"/>
                      <a:pt x="1031" y="4461"/>
                      <a:pt x="195" y="4377"/>
                    </a:cubicBezTo>
                    <a:cubicBezTo>
                      <a:pt x="195" y="4405"/>
                      <a:pt x="167" y="4433"/>
                      <a:pt x="167" y="4461"/>
                    </a:cubicBezTo>
                    <a:cubicBezTo>
                      <a:pt x="976" y="4572"/>
                      <a:pt x="1728" y="4684"/>
                      <a:pt x="2537" y="4851"/>
                    </a:cubicBezTo>
                    <a:cubicBezTo>
                      <a:pt x="2230" y="4990"/>
                      <a:pt x="1923" y="5158"/>
                      <a:pt x="1589" y="5297"/>
                    </a:cubicBezTo>
                    <a:lnTo>
                      <a:pt x="28" y="5018"/>
                    </a:lnTo>
                    <a:cubicBezTo>
                      <a:pt x="28" y="5074"/>
                      <a:pt x="28" y="5102"/>
                      <a:pt x="0" y="5130"/>
                    </a:cubicBezTo>
                    <a:lnTo>
                      <a:pt x="1422" y="5381"/>
                    </a:lnTo>
                    <a:cubicBezTo>
                      <a:pt x="948" y="5576"/>
                      <a:pt x="474" y="5771"/>
                      <a:pt x="0" y="5910"/>
                    </a:cubicBezTo>
                    <a:cubicBezTo>
                      <a:pt x="28" y="5938"/>
                      <a:pt x="56" y="5966"/>
                      <a:pt x="112" y="5966"/>
                    </a:cubicBezTo>
                    <a:cubicBezTo>
                      <a:pt x="558" y="5827"/>
                      <a:pt x="1004" y="5659"/>
                      <a:pt x="1450" y="5436"/>
                    </a:cubicBezTo>
                    <a:lnTo>
                      <a:pt x="1450" y="5436"/>
                    </a:lnTo>
                    <a:cubicBezTo>
                      <a:pt x="1394" y="5548"/>
                      <a:pt x="1310" y="5687"/>
                      <a:pt x="1254" y="5827"/>
                    </a:cubicBezTo>
                    <a:cubicBezTo>
                      <a:pt x="1171" y="5966"/>
                      <a:pt x="1115" y="6105"/>
                      <a:pt x="1031" y="6217"/>
                    </a:cubicBezTo>
                    <a:lnTo>
                      <a:pt x="1143" y="6217"/>
                    </a:lnTo>
                    <a:cubicBezTo>
                      <a:pt x="1227" y="6105"/>
                      <a:pt x="1254" y="5994"/>
                      <a:pt x="1310" y="5854"/>
                    </a:cubicBezTo>
                    <a:cubicBezTo>
                      <a:pt x="1422" y="5687"/>
                      <a:pt x="1505" y="5520"/>
                      <a:pt x="1561" y="5381"/>
                    </a:cubicBezTo>
                    <a:cubicBezTo>
                      <a:pt x="1923" y="5241"/>
                      <a:pt x="2230" y="5074"/>
                      <a:pt x="2565" y="4935"/>
                    </a:cubicBezTo>
                    <a:lnTo>
                      <a:pt x="2565" y="4935"/>
                    </a:lnTo>
                    <a:lnTo>
                      <a:pt x="1951" y="6245"/>
                    </a:lnTo>
                    <a:lnTo>
                      <a:pt x="2063" y="6245"/>
                    </a:lnTo>
                    <a:lnTo>
                      <a:pt x="2704" y="4851"/>
                    </a:lnTo>
                    <a:cubicBezTo>
                      <a:pt x="3038" y="4684"/>
                      <a:pt x="3345" y="4544"/>
                      <a:pt x="3624" y="4377"/>
                    </a:cubicBezTo>
                    <a:lnTo>
                      <a:pt x="3624" y="4377"/>
                    </a:lnTo>
                    <a:cubicBezTo>
                      <a:pt x="3540" y="4823"/>
                      <a:pt x="3317" y="5353"/>
                      <a:pt x="3122" y="5799"/>
                    </a:cubicBezTo>
                    <a:cubicBezTo>
                      <a:pt x="3066" y="5938"/>
                      <a:pt x="3038" y="6077"/>
                      <a:pt x="2955" y="6189"/>
                    </a:cubicBezTo>
                    <a:lnTo>
                      <a:pt x="3066" y="6189"/>
                    </a:lnTo>
                    <a:cubicBezTo>
                      <a:pt x="3094" y="6077"/>
                      <a:pt x="3178" y="5966"/>
                      <a:pt x="3206" y="5854"/>
                    </a:cubicBezTo>
                    <a:cubicBezTo>
                      <a:pt x="3401" y="5381"/>
                      <a:pt x="3652" y="4823"/>
                      <a:pt x="3735" y="4377"/>
                    </a:cubicBezTo>
                    <a:lnTo>
                      <a:pt x="3735" y="4321"/>
                    </a:lnTo>
                    <a:cubicBezTo>
                      <a:pt x="4014" y="4154"/>
                      <a:pt x="4293" y="4015"/>
                      <a:pt x="4516" y="3847"/>
                    </a:cubicBezTo>
                    <a:lnTo>
                      <a:pt x="4516" y="3847"/>
                    </a:lnTo>
                    <a:cubicBezTo>
                      <a:pt x="4377" y="4516"/>
                      <a:pt x="4098" y="5353"/>
                      <a:pt x="3763" y="6133"/>
                    </a:cubicBezTo>
                    <a:cubicBezTo>
                      <a:pt x="3791" y="6133"/>
                      <a:pt x="3819" y="6133"/>
                      <a:pt x="3903" y="6105"/>
                    </a:cubicBezTo>
                    <a:cubicBezTo>
                      <a:pt x="4293" y="5269"/>
                      <a:pt x="4572" y="4433"/>
                      <a:pt x="4655" y="3764"/>
                    </a:cubicBezTo>
                    <a:cubicBezTo>
                      <a:pt x="4934" y="3569"/>
                      <a:pt x="5213" y="3401"/>
                      <a:pt x="5492" y="3178"/>
                    </a:cubicBezTo>
                    <a:lnTo>
                      <a:pt x="5492" y="3178"/>
                    </a:lnTo>
                    <a:cubicBezTo>
                      <a:pt x="5157" y="4098"/>
                      <a:pt x="4850" y="5018"/>
                      <a:pt x="4600" y="5966"/>
                    </a:cubicBezTo>
                    <a:cubicBezTo>
                      <a:pt x="4627" y="5966"/>
                      <a:pt x="4655" y="5938"/>
                      <a:pt x="4711" y="5938"/>
                    </a:cubicBezTo>
                    <a:cubicBezTo>
                      <a:pt x="4934" y="4962"/>
                      <a:pt x="5269" y="3987"/>
                      <a:pt x="5631" y="3039"/>
                    </a:cubicBezTo>
                    <a:cubicBezTo>
                      <a:pt x="5854" y="2872"/>
                      <a:pt x="6105" y="2704"/>
                      <a:pt x="6300" y="2509"/>
                    </a:cubicBezTo>
                    <a:lnTo>
                      <a:pt x="6300" y="2509"/>
                    </a:lnTo>
                    <a:cubicBezTo>
                      <a:pt x="6161" y="3011"/>
                      <a:pt x="6021" y="3569"/>
                      <a:pt x="5882" y="4098"/>
                    </a:cubicBezTo>
                    <a:cubicBezTo>
                      <a:pt x="5742" y="4656"/>
                      <a:pt x="5575" y="5158"/>
                      <a:pt x="5436" y="5659"/>
                    </a:cubicBezTo>
                    <a:cubicBezTo>
                      <a:pt x="5464" y="5659"/>
                      <a:pt x="5492" y="5631"/>
                      <a:pt x="5575" y="5576"/>
                    </a:cubicBezTo>
                    <a:cubicBezTo>
                      <a:pt x="5715" y="5130"/>
                      <a:pt x="5854" y="4600"/>
                      <a:pt x="5993" y="4098"/>
                    </a:cubicBezTo>
                    <a:cubicBezTo>
                      <a:pt x="6161" y="3485"/>
                      <a:pt x="6300" y="2900"/>
                      <a:pt x="6467" y="2342"/>
                    </a:cubicBezTo>
                    <a:cubicBezTo>
                      <a:pt x="6662" y="2203"/>
                      <a:pt x="6830" y="2035"/>
                      <a:pt x="6997" y="1896"/>
                    </a:cubicBezTo>
                    <a:lnTo>
                      <a:pt x="6997" y="1896"/>
                    </a:lnTo>
                    <a:cubicBezTo>
                      <a:pt x="7080" y="2983"/>
                      <a:pt x="6941" y="4098"/>
                      <a:pt x="6551" y="5102"/>
                    </a:cubicBezTo>
                    <a:cubicBezTo>
                      <a:pt x="6579" y="5074"/>
                      <a:pt x="6662" y="5018"/>
                      <a:pt x="6690" y="4990"/>
                    </a:cubicBezTo>
                    <a:cubicBezTo>
                      <a:pt x="7025" y="3987"/>
                      <a:pt x="7164" y="2872"/>
                      <a:pt x="7108" y="1785"/>
                    </a:cubicBezTo>
                    <a:cubicBezTo>
                      <a:pt x="7276" y="1617"/>
                      <a:pt x="7443" y="1478"/>
                      <a:pt x="7638" y="1311"/>
                    </a:cubicBezTo>
                    <a:cubicBezTo>
                      <a:pt x="7694" y="1366"/>
                      <a:pt x="7694" y="1506"/>
                      <a:pt x="7694" y="1617"/>
                    </a:cubicBezTo>
                    <a:lnTo>
                      <a:pt x="7694" y="1729"/>
                    </a:lnTo>
                    <a:cubicBezTo>
                      <a:pt x="7722" y="2342"/>
                      <a:pt x="7666" y="3764"/>
                      <a:pt x="7387" y="4461"/>
                    </a:cubicBezTo>
                    <a:cubicBezTo>
                      <a:pt x="7443" y="4433"/>
                      <a:pt x="7499" y="4377"/>
                      <a:pt x="7554" y="4321"/>
                    </a:cubicBezTo>
                    <a:cubicBezTo>
                      <a:pt x="7805" y="3569"/>
                      <a:pt x="7833" y="2314"/>
                      <a:pt x="7805" y="1729"/>
                    </a:cubicBezTo>
                    <a:lnTo>
                      <a:pt x="7805" y="1617"/>
                    </a:lnTo>
                    <a:lnTo>
                      <a:pt x="7805" y="1478"/>
                    </a:lnTo>
                    <a:cubicBezTo>
                      <a:pt x="7722" y="1366"/>
                      <a:pt x="7666" y="1227"/>
                      <a:pt x="7582" y="1116"/>
                    </a:cubicBezTo>
                    <a:cubicBezTo>
                      <a:pt x="7554" y="1116"/>
                      <a:pt x="7554" y="1088"/>
                      <a:pt x="7526" y="1088"/>
                    </a:cubicBezTo>
                    <a:cubicBezTo>
                      <a:pt x="7499" y="976"/>
                      <a:pt x="7471" y="976"/>
                      <a:pt x="7471" y="948"/>
                    </a:cubicBezTo>
                    <a:cubicBezTo>
                      <a:pt x="6662" y="614"/>
                      <a:pt x="5519" y="251"/>
                      <a:pt x="44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1"/>
              <p:cNvSpPr/>
              <p:nvPr/>
            </p:nvSpPr>
            <p:spPr>
              <a:xfrm>
                <a:off x="3473750" y="2906250"/>
                <a:ext cx="165175" cy="226275"/>
              </a:xfrm>
              <a:custGeom>
                <a:avLst/>
                <a:gdLst/>
                <a:ahLst/>
                <a:cxnLst/>
                <a:rect l="l" t="t" r="r" b="b"/>
                <a:pathLst>
                  <a:path w="6607" h="9051" extrusionOk="0">
                    <a:moveTo>
                      <a:pt x="2648" y="1"/>
                    </a:moveTo>
                    <a:cubicBezTo>
                      <a:pt x="2565" y="1"/>
                      <a:pt x="2453" y="84"/>
                      <a:pt x="2397" y="140"/>
                    </a:cubicBezTo>
                    <a:cubicBezTo>
                      <a:pt x="1840" y="642"/>
                      <a:pt x="1450" y="1339"/>
                      <a:pt x="1115" y="1980"/>
                    </a:cubicBezTo>
                    <a:cubicBezTo>
                      <a:pt x="586" y="3039"/>
                      <a:pt x="167" y="4126"/>
                      <a:pt x="56" y="5269"/>
                    </a:cubicBezTo>
                    <a:cubicBezTo>
                      <a:pt x="0" y="6161"/>
                      <a:pt x="28" y="8029"/>
                      <a:pt x="864" y="8614"/>
                    </a:cubicBezTo>
                    <a:cubicBezTo>
                      <a:pt x="1255" y="8904"/>
                      <a:pt x="1977" y="9050"/>
                      <a:pt x="2685" y="9050"/>
                    </a:cubicBezTo>
                    <a:cubicBezTo>
                      <a:pt x="3342" y="9050"/>
                      <a:pt x="3987" y="8925"/>
                      <a:pt x="4349" y="8670"/>
                    </a:cubicBezTo>
                    <a:cubicBezTo>
                      <a:pt x="6607" y="7053"/>
                      <a:pt x="5018" y="1562"/>
                      <a:pt x="2983" y="140"/>
                    </a:cubicBezTo>
                    <a:cubicBezTo>
                      <a:pt x="2871" y="57"/>
                      <a:pt x="2788" y="1"/>
                      <a:pt x="26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1"/>
              <p:cNvSpPr/>
              <p:nvPr/>
            </p:nvSpPr>
            <p:spPr>
              <a:xfrm>
                <a:off x="3512075" y="2996150"/>
                <a:ext cx="16750" cy="1087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4350" fill="none" extrusionOk="0">
                    <a:moveTo>
                      <a:pt x="56" y="1"/>
                    </a:moveTo>
                    <a:cubicBezTo>
                      <a:pt x="28" y="670"/>
                      <a:pt x="0" y="1311"/>
                      <a:pt x="28" y="1980"/>
                    </a:cubicBezTo>
                    <a:cubicBezTo>
                      <a:pt x="56" y="2816"/>
                      <a:pt x="168" y="3680"/>
                      <a:pt x="669" y="4349"/>
                    </a:cubicBezTo>
                  </a:path>
                </a:pathLst>
              </a:custGeom>
              <a:solidFill>
                <a:schemeClr val="dk1"/>
              </a:solidFill>
              <a:ln w="5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1"/>
              <p:cNvSpPr/>
              <p:nvPr/>
            </p:nvSpPr>
            <p:spPr>
              <a:xfrm>
                <a:off x="3565725" y="3034475"/>
                <a:ext cx="42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2817" fill="none" extrusionOk="0">
                    <a:moveTo>
                      <a:pt x="112" y="1"/>
                    </a:moveTo>
                    <a:cubicBezTo>
                      <a:pt x="168" y="949"/>
                      <a:pt x="140" y="1868"/>
                      <a:pt x="1" y="2816"/>
                    </a:cubicBezTo>
                  </a:path>
                </a:pathLst>
              </a:custGeom>
              <a:solidFill>
                <a:schemeClr val="dk1"/>
              </a:solidFill>
              <a:ln w="5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1"/>
              <p:cNvSpPr/>
              <p:nvPr/>
            </p:nvSpPr>
            <p:spPr>
              <a:xfrm>
                <a:off x="3546925" y="2945275"/>
                <a:ext cx="21625" cy="8852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3541" fill="none" extrusionOk="0">
                    <a:moveTo>
                      <a:pt x="0" y="1"/>
                    </a:moveTo>
                    <a:cubicBezTo>
                      <a:pt x="474" y="1116"/>
                      <a:pt x="753" y="2314"/>
                      <a:pt x="864" y="3541"/>
                    </a:cubicBezTo>
                  </a:path>
                </a:pathLst>
              </a:custGeom>
              <a:solidFill>
                <a:schemeClr val="dk1"/>
              </a:solidFill>
              <a:ln w="5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1"/>
              <p:cNvSpPr/>
              <p:nvPr/>
            </p:nvSpPr>
            <p:spPr>
              <a:xfrm>
                <a:off x="3562250" y="3044725"/>
                <a:ext cx="215350" cy="156650"/>
              </a:xfrm>
              <a:custGeom>
                <a:avLst/>
                <a:gdLst/>
                <a:ahLst/>
                <a:cxnLst/>
                <a:rect l="l" t="t" r="r" b="b"/>
                <a:pathLst>
                  <a:path w="8614" h="6266" extrusionOk="0">
                    <a:moveTo>
                      <a:pt x="6504" y="0"/>
                    </a:moveTo>
                    <a:cubicBezTo>
                      <a:pt x="6361" y="0"/>
                      <a:pt x="6219" y="4"/>
                      <a:pt x="6077" y="9"/>
                    </a:cubicBezTo>
                    <a:cubicBezTo>
                      <a:pt x="4906" y="37"/>
                      <a:pt x="3736" y="176"/>
                      <a:pt x="2676" y="622"/>
                    </a:cubicBezTo>
                    <a:cubicBezTo>
                      <a:pt x="1896" y="985"/>
                      <a:pt x="279" y="1877"/>
                      <a:pt x="112" y="2936"/>
                    </a:cubicBezTo>
                    <a:cubicBezTo>
                      <a:pt x="0" y="3884"/>
                      <a:pt x="920" y="5640"/>
                      <a:pt x="1701" y="6030"/>
                    </a:cubicBezTo>
                    <a:cubicBezTo>
                      <a:pt x="2025" y="6192"/>
                      <a:pt x="2376" y="6266"/>
                      <a:pt x="2742" y="6266"/>
                    </a:cubicBezTo>
                    <a:cubicBezTo>
                      <a:pt x="5206" y="6266"/>
                      <a:pt x="8343" y="2929"/>
                      <a:pt x="8586" y="817"/>
                    </a:cubicBezTo>
                    <a:cubicBezTo>
                      <a:pt x="8614" y="706"/>
                      <a:pt x="8614" y="566"/>
                      <a:pt x="8530" y="455"/>
                    </a:cubicBezTo>
                    <a:cubicBezTo>
                      <a:pt x="8474" y="343"/>
                      <a:pt x="8391" y="316"/>
                      <a:pt x="8307" y="288"/>
                    </a:cubicBezTo>
                    <a:cubicBezTo>
                      <a:pt x="7741" y="61"/>
                      <a:pt x="7120" y="0"/>
                      <a:pt x="65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1"/>
              <p:cNvSpPr/>
              <p:nvPr/>
            </p:nvSpPr>
            <p:spPr>
              <a:xfrm>
                <a:off x="3597100" y="3074200"/>
                <a:ext cx="87825" cy="65525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2621" fill="none" extrusionOk="0">
                    <a:moveTo>
                      <a:pt x="3512" y="1"/>
                    </a:moveTo>
                    <a:cubicBezTo>
                      <a:pt x="2927" y="279"/>
                      <a:pt x="2342" y="558"/>
                      <a:pt x="1784" y="921"/>
                    </a:cubicBezTo>
                    <a:cubicBezTo>
                      <a:pt x="1059" y="1339"/>
                      <a:pt x="362" y="1840"/>
                      <a:pt x="0" y="2621"/>
                    </a:cubicBezTo>
                  </a:path>
                </a:pathLst>
              </a:custGeom>
              <a:solidFill>
                <a:schemeClr val="dk1"/>
              </a:solidFill>
              <a:ln w="5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1"/>
              <p:cNvSpPr/>
              <p:nvPr/>
            </p:nvSpPr>
            <p:spPr>
              <a:xfrm>
                <a:off x="3614500" y="3139700"/>
                <a:ext cx="62750" cy="30700"/>
              </a:xfrm>
              <a:custGeom>
                <a:avLst/>
                <a:gdLst/>
                <a:ahLst/>
                <a:cxnLst/>
                <a:rect l="l" t="t" r="r" b="b"/>
                <a:pathLst>
                  <a:path w="2510" h="1228" fill="none" extrusionOk="0">
                    <a:moveTo>
                      <a:pt x="2510" y="1"/>
                    </a:moveTo>
                    <a:cubicBezTo>
                      <a:pt x="1701" y="531"/>
                      <a:pt x="865" y="949"/>
                      <a:pt x="1" y="1227"/>
                    </a:cubicBezTo>
                  </a:path>
                </a:pathLst>
              </a:custGeom>
              <a:solidFill>
                <a:schemeClr val="dk1"/>
              </a:solidFill>
              <a:ln w="5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1"/>
              <p:cNvSpPr/>
              <p:nvPr/>
            </p:nvSpPr>
            <p:spPr>
              <a:xfrm>
                <a:off x="3677225" y="3079775"/>
                <a:ext cx="66925" cy="60650"/>
              </a:xfrm>
              <a:custGeom>
                <a:avLst/>
                <a:gdLst/>
                <a:ahLst/>
                <a:cxnLst/>
                <a:rect l="l" t="t" r="r" b="b"/>
                <a:pathLst>
                  <a:path w="2677" h="2426" fill="none" extrusionOk="0">
                    <a:moveTo>
                      <a:pt x="2677" y="1"/>
                    </a:moveTo>
                    <a:cubicBezTo>
                      <a:pt x="1924" y="948"/>
                      <a:pt x="1004" y="1785"/>
                      <a:pt x="1" y="2426"/>
                    </a:cubicBezTo>
                  </a:path>
                </a:pathLst>
              </a:custGeom>
              <a:noFill/>
              <a:ln w="5575" cap="rnd" cmpd="sng">
                <a:solidFill>
                  <a:srgbClr val="EBE6D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1"/>
              <p:cNvSpPr/>
              <p:nvPr/>
            </p:nvSpPr>
            <p:spPr>
              <a:xfrm>
                <a:off x="3525300" y="3157575"/>
                <a:ext cx="196550" cy="194450"/>
              </a:xfrm>
              <a:custGeom>
                <a:avLst/>
                <a:gdLst/>
                <a:ahLst/>
                <a:cxnLst/>
                <a:rect l="l" t="t" r="r" b="b"/>
                <a:pathLst>
                  <a:path w="7862" h="7778" extrusionOk="0">
                    <a:moveTo>
                      <a:pt x="3412" y="1"/>
                    </a:moveTo>
                    <a:cubicBezTo>
                      <a:pt x="3362" y="1"/>
                      <a:pt x="3312" y="4"/>
                      <a:pt x="3262" y="11"/>
                    </a:cubicBezTo>
                    <a:cubicBezTo>
                      <a:pt x="2315" y="122"/>
                      <a:pt x="809" y="1405"/>
                      <a:pt x="614" y="2297"/>
                    </a:cubicBezTo>
                    <a:cubicBezTo>
                      <a:pt x="1" y="4884"/>
                      <a:pt x="4442" y="7778"/>
                      <a:pt x="6975" y="7778"/>
                    </a:cubicBezTo>
                    <a:cubicBezTo>
                      <a:pt x="7089" y="7778"/>
                      <a:pt x="7199" y="7772"/>
                      <a:pt x="7304" y="7760"/>
                    </a:cubicBezTo>
                    <a:cubicBezTo>
                      <a:pt x="7444" y="7732"/>
                      <a:pt x="7583" y="7732"/>
                      <a:pt x="7639" y="7621"/>
                    </a:cubicBezTo>
                    <a:cubicBezTo>
                      <a:pt x="7722" y="7537"/>
                      <a:pt x="7750" y="7453"/>
                      <a:pt x="7750" y="7342"/>
                    </a:cubicBezTo>
                    <a:cubicBezTo>
                      <a:pt x="7862" y="6617"/>
                      <a:pt x="7722" y="5837"/>
                      <a:pt x="7499" y="5112"/>
                    </a:cubicBezTo>
                    <a:cubicBezTo>
                      <a:pt x="7193" y="3997"/>
                      <a:pt x="6775" y="2910"/>
                      <a:pt x="6106" y="1962"/>
                    </a:cubicBezTo>
                    <a:cubicBezTo>
                      <a:pt x="5628" y="1272"/>
                      <a:pt x="4417" y="1"/>
                      <a:pt x="34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1"/>
              <p:cNvSpPr/>
              <p:nvPr/>
            </p:nvSpPr>
            <p:spPr>
              <a:xfrm>
                <a:off x="3593600" y="3192675"/>
                <a:ext cx="83650" cy="71100"/>
              </a:xfrm>
              <a:custGeom>
                <a:avLst/>
                <a:gdLst/>
                <a:ahLst/>
                <a:cxnLst/>
                <a:rect l="l" t="t" r="r" b="b"/>
                <a:pathLst>
                  <a:path w="3346" h="2844" fill="none" extrusionOk="0">
                    <a:moveTo>
                      <a:pt x="3346" y="2844"/>
                    </a:moveTo>
                    <a:cubicBezTo>
                      <a:pt x="2928" y="2314"/>
                      <a:pt x="2509" y="1812"/>
                      <a:pt x="2063" y="1339"/>
                    </a:cubicBezTo>
                    <a:cubicBezTo>
                      <a:pt x="1506" y="753"/>
                      <a:pt x="809" y="140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 w="5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1"/>
              <p:cNvSpPr/>
              <p:nvPr/>
            </p:nvSpPr>
            <p:spPr>
              <a:xfrm>
                <a:off x="3566425" y="3217075"/>
                <a:ext cx="44625" cy="54375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2175" fill="none" extrusionOk="0">
                    <a:moveTo>
                      <a:pt x="1785" y="2174"/>
                    </a:moveTo>
                    <a:cubicBezTo>
                      <a:pt x="1088" y="1505"/>
                      <a:pt x="502" y="781"/>
                      <a:pt x="1" y="0"/>
                    </a:cubicBezTo>
                  </a:path>
                </a:pathLst>
              </a:custGeom>
              <a:solidFill>
                <a:schemeClr val="dk1"/>
              </a:solidFill>
              <a:ln w="5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1"/>
              <p:cNvSpPr/>
              <p:nvPr/>
            </p:nvSpPr>
            <p:spPr>
              <a:xfrm>
                <a:off x="3611025" y="3271425"/>
                <a:ext cx="75300" cy="51600"/>
              </a:xfrm>
              <a:custGeom>
                <a:avLst/>
                <a:gdLst/>
                <a:ahLst/>
                <a:cxnLst/>
                <a:rect l="l" t="t" r="r" b="b"/>
                <a:pathLst>
                  <a:path w="3012" h="2064" fill="none" extrusionOk="0">
                    <a:moveTo>
                      <a:pt x="3011" y="2063"/>
                    </a:moveTo>
                    <a:cubicBezTo>
                      <a:pt x="1924" y="1534"/>
                      <a:pt x="865" y="837"/>
                      <a:pt x="1" y="0"/>
                    </a:cubicBezTo>
                  </a:path>
                </a:pathLst>
              </a:custGeom>
              <a:solidFill>
                <a:schemeClr val="dk1"/>
              </a:solidFill>
              <a:ln w="5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1"/>
              <p:cNvSpPr/>
              <p:nvPr/>
            </p:nvSpPr>
            <p:spPr>
              <a:xfrm>
                <a:off x="3377725" y="3163375"/>
                <a:ext cx="195700" cy="199375"/>
              </a:xfrm>
              <a:custGeom>
                <a:avLst/>
                <a:gdLst/>
                <a:ahLst/>
                <a:cxnLst/>
                <a:rect l="l" t="t" r="r" b="b"/>
                <a:pathLst>
                  <a:path w="7828" h="7975" extrusionOk="0">
                    <a:moveTo>
                      <a:pt x="4753" y="1"/>
                    </a:moveTo>
                    <a:cubicBezTo>
                      <a:pt x="1998" y="1"/>
                      <a:pt x="0" y="5316"/>
                      <a:pt x="775" y="7640"/>
                    </a:cubicBezTo>
                    <a:cubicBezTo>
                      <a:pt x="803" y="7779"/>
                      <a:pt x="859" y="7863"/>
                      <a:pt x="970" y="7946"/>
                    </a:cubicBezTo>
                    <a:cubicBezTo>
                      <a:pt x="1054" y="7974"/>
                      <a:pt x="1137" y="7974"/>
                      <a:pt x="1249" y="7974"/>
                    </a:cubicBezTo>
                    <a:cubicBezTo>
                      <a:pt x="1974" y="7918"/>
                      <a:pt x="2726" y="7640"/>
                      <a:pt x="3367" y="7277"/>
                    </a:cubicBezTo>
                    <a:cubicBezTo>
                      <a:pt x="4399" y="6748"/>
                      <a:pt x="5402" y="6134"/>
                      <a:pt x="6155" y="5298"/>
                    </a:cubicBezTo>
                    <a:cubicBezTo>
                      <a:pt x="6768" y="4629"/>
                      <a:pt x="7827" y="3124"/>
                      <a:pt x="7549" y="2148"/>
                    </a:cubicBezTo>
                    <a:cubicBezTo>
                      <a:pt x="7270" y="1200"/>
                      <a:pt x="5709" y="30"/>
                      <a:pt x="4817" y="2"/>
                    </a:cubicBezTo>
                    <a:cubicBezTo>
                      <a:pt x="4795" y="1"/>
                      <a:pt x="4774" y="1"/>
                      <a:pt x="47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1"/>
              <p:cNvSpPr/>
              <p:nvPr/>
            </p:nvSpPr>
            <p:spPr>
              <a:xfrm>
                <a:off x="3475125" y="3210100"/>
                <a:ext cx="54400" cy="96200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3848" fill="none" extrusionOk="0">
                    <a:moveTo>
                      <a:pt x="1" y="3847"/>
                    </a:moveTo>
                    <a:cubicBezTo>
                      <a:pt x="419" y="3345"/>
                      <a:pt x="837" y="2844"/>
                      <a:pt x="1227" y="2286"/>
                    </a:cubicBezTo>
                    <a:cubicBezTo>
                      <a:pt x="1701" y="1589"/>
                      <a:pt x="2175" y="809"/>
                      <a:pt x="2119" y="0"/>
                    </a:cubicBezTo>
                  </a:path>
                </a:pathLst>
              </a:custGeom>
              <a:solidFill>
                <a:schemeClr val="dk1"/>
              </a:solidFill>
              <a:ln w="5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1"/>
              <p:cNvSpPr/>
              <p:nvPr/>
            </p:nvSpPr>
            <p:spPr>
              <a:xfrm>
                <a:off x="3454925" y="3189200"/>
                <a:ext cx="44625" cy="54375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2175" fill="none" extrusionOk="0">
                    <a:moveTo>
                      <a:pt x="1" y="2174"/>
                    </a:moveTo>
                    <a:cubicBezTo>
                      <a:pt x="502" y="1366"/>
                      <a:pt x="1116" y="641"/>
                      <a:pt x="1785" y="0"/>
                    </a:cubicBezTo>
                  </a:path>
                </a:pathLst>
              </a:custGeom>
              <a:solidFill>
                <a:schemeClr val="dk1"/>
              </a:solidFill>
              <a:ln w="5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1"/>
              <p:cNvSpPr/>
              <p:nvPr/>
            </p:nvSpPr>
            <p:spPr>
              <a:xfrm>
                <a:off x="3419375" y="3243550"/>
                <a:ext cx="35575" cy="83650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3346" fill="none" extrusionOk="0">
                    <a:moveTo>
                      <a:pt x="1" y="3345"/>
                    </a:moveTo>
                    <a:cubicBezTo>
                      <a:pt x="280" y="2147"/>
                      <a:pt x="781" y="1032"/>
                      <a:pt x="1423" y="0"/>
                    </a:cubicBezTo>
                  </a:path>
                </a:pathLst>
              </a:custGeom>
              <a:solidFill>
                <a:schemeClr val="dk1"/>
              </a:solidFill>
              <a:ln w="5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1"/>
              <p:cNvSpPr/>
              <p:nvPr/>
            </p:nvSpPr>
            <p:spPr>
              <a:xfrm>
                <a:off x="3307175" y="3059075"/>
                <a:ext cx="230000" cy="141475"/>
              </a:xfrm>
              <a:custGeom>
                <a:avLst/>
                <a:gdLst/>
                <a:ahLst/>
                <a:cxnLst/>
                <a:rect l="l" t="t" r="r" b="b"/>
                <a:pathLst>
                  <a:path w="9200" h="5659" extrusionOk="0">
                    <a:moveTo>
                      <a:pt x="4651" y="1"/>
                    </a:moveTo>
                    <a:cubicBezTo>
                      <a:pt x="2923" y="1"/>
                      <a:pt x="1138" y="483"/>
                      <a:pt x="252" y="1275"/>
                    </a:cubicBezTo>
                    <a:cubicBezTo>
                      <a:pt x="140" y="1386"/>
                      <a:pt x="29" y="1442"/>
                      <a:pt x="29" y="1581"/>
                    </a:cubicBezTo>
                    <a:cubicBezTo>
                      <a:pt x="1" y="1693"/>
                      <a:pt x="57" y="1749"/>
                      <a:pt x="112" y="1860"/>
                    </a:cubicBezTo>
                    <a:cubicBezTo>
                      <a:pt x="447" y="2529"/>
                      <a:pt x="1004" y="3059"/>
                      <a:pt x="1590" y="3533"/>
                    </a:cubicBezTo>
                    <a:cubicBezTo>
                      <a:pt x="2510" y="4285"/>
                      <a:pt x="3485" y="4898"/>
                      <a:pt x="4573" y="5289"/>
                    </a:cubicBezTo>
                    <a:cubicBezTo>
                      <a:pt x="5068" y="5454"/>
                      <a:pt x="5906" y="5658"/>
                      <a:pt x="6663" y="5658"/>
                    </a:cubicBezTo>
                    <a:cubicBezTo>
                      <a:pt x="7184" y="5658"/>
                      <a:pt x="7667" y="5561"/>
                      <a:pt x="7973" y="5289"/>
                    </a:cubicBezTo>
                    <a:cubicBezTo>
                      <a:pt x="8698" y="4648"/>
                      <a:pt x="9200" y="2752"/>
                      <a:pt x="8837" y="1888"/>
                    </a:cubicBezTo>
                    <a:cubicBezTo>
                      <a:pt x="8303" y="559"/>
                      <a:pt x="6510" y="1"/>
                      <a:pt x="46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1"/>
              <p:cNvSpPr/>
              <p:nvPr/>
            </p:nvSpPr>
            <p:spPr>
              <a:xfrm>
                <a:off x="3388725" y="3143900"/>
                <a:ext cx="109425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4377" h="781" fill="none" extrusionOk="0">
                    <a:moveTo>
                      <a:pt x="0" y="0"/>
                    </a:moveTo>
                    <a:cubicBezTo>
                      <a:pt x="642" y="223"/>
                      <a:pt x="1255" y="363"/>
                      <a:pt x="1924" y="502"/>
                    </a:cubicBezTo>
                    <a:cubicBezTo>
                      <a:pt x="2732" y="669"/>
                      <a:pt x="3624" y="781"/>
                      <a:pt x="4377" y="390"/>
                    </a:cubicBezTo>
                  </a:path>
                </a:pathLst>
              </a:custGeom>
              <a:solidFill>
                <a:schemeClr val="dk1"/>
              </a:solidFill>
              <a:ln w="5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1"/>
              <p:cNvSpPr/>
              <p:nvPr/>
            </p:nvSpPr>
            <p:spPr>
              <a:xfrm>
                <a:off x="3437500" y="3100000"/>
                <a:ext cx="68325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2733" h="753" fill="none" extrusionOk="0">
                    <a:moveTo>
                      <a:pt x="1" y="0"/>
                    </a:moveTo>
                    <a:cubicBezTo>
                      <a:pt x="948" y="139"/>
                      <a:pt x="1868" y="362"/>
                      <a:pt x="2732" y="753"/>
                    </a:cubicBezTo>
                  </a:path>
                </a:pathLst>
              </a:custGeom>
              <a:solidFill>
                <a:schemeClr val="dk1"/>
              </a:solidFill>
              <a:ln w="5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31"/>
              <p:cNvSpPr/>
              <p:nvPr/>
            </p:nvSpPr>
            <p:spPr>
              <a:xfrm>
                <a:off x="3346900" y="3095100"/>
                <a:ext cx="90625" cy="560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224" fill="none" extrusionOk="0">
                    <a:moveTo>
                      <a:pt x="1" y="224"/>
                    </a:moveTo>
                    <a:cubicBezTo>
                      <a:pt x="1199" y="1"/>
                      <a:pt x="2454" y="1"/>
                      <a:pt x="3625" y="196"/>
                    </a:cubicBezTo>
                  </a:path>
                </a:pathLst>
              </a:custGeom>
              <a:solidFill>
                <a:schemeClr val="dk1"/>
              </a:solidFill>
              <a:ln w="5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31"/>
              <p:cNvSpPr/>
              <p:nvPr/>
            </p:nvSpPr>
            <p:spPr>
              <a:xfrm>
                <a:off x="3484250" y="3094125"/>
                <a:ext cx="118850" cy="107850"/>
              </a:xfrm>
              <a:custGeom>
                <a:avLst/>
                <a:gdLst/>
                <a:ahLst/>
                <a:cxnLst/>
                <a:rect l="l" t="t" r="r" b="b"/>
                <a:pathLst>
                  <a:path w="4754" h="4314" extrusionOk="0">
                    <a:moveTo>
                      <a:pt x="1542" y="1"/>
                    </a:moveTo>
                    <a:cubicBezTo>
                      <a:pt x="1164" y="1"/>
                      <a:pt x="824" y="231"/>
                      <a:pt x="918" y="876"/>
                    </a:cubicBezTo>
                    <a:cubicBezTo>
                      <a:pt x="794" y="802"/>
                      <a:pt x="647" y="705"/>
                      <a:pt x="518" y="705"/>
                    </a:cubicBezTo>
                    <a:cubicBezTo>
                      <a:pt x="502" y="705"/>
                      <a:pt x="487" y="706"/>
                      <a:pt x="472" y="709"/>
                    </a:cubicBezTo>
                    <a:cubicBezTo>
                      <a:pt x="277" y="793"/>
                      <a:pt x="166" y="988"/>
                      <a:pt x="193" y="1211"/>
                    </a:cubicBezTo>
                    <a:cubicBezTo>
                      <a:pt x="221" y="1406"/>
                      <a:pt x="361" y="1573"/>
                      <a:pt x="500" y="1712"/>
                    </a:cubicBezTo>
                    <a:cubicBezTo>
                      <a:pt x="479" y="1708"/>
                      <a:pt x="459" y="1706"/>
                      <a:pt x="439" y="1706"/>
                    </a:cubicBezTo>
                    <a:cubicBezTo>
                      <a:pt x="189" y="1706"/>
                      <a:pt x="0" y="2012"/>
                      <a:pt x="26" y="2270"/>
                    </a:cubicBezTo>
                    <a:cubicBezTo>
                      <a:pt x="50" y="2583"/>
                      <a:pt x="261" y="3061"/>
                      <a:pt x="766" y="3061"/>
                    </a:cubicBezTo>
                    <a:cubicBezTo>
                      <a:pt x="846" y="3061"/>
                      <a:pt x="934" y="3049"/>
                      <a:pt x="1030" y="3023"/>
                    </a:cubicBezTo>
                    <a:lnTo>
                      <a:pt x="1030" y="3023"/>
                    </a:lnTo>
                    <a:cubicBezTo>
                      <a:pt x="695" y="3385"/>
                      <a:pt x="612" y="3915"/>
                      <a:pt x="1085" y="4138"/>
                    </a:cubicBezTo>
                    <a:cubicBezTo>
                      <a:pt x="1258" y="4205"/>
                      <a:pt x="1420" y="4242"/>
                      <a:pt x="1566" y="4242"/>
                    </a:cubicBezTo>
                    <a:cubicBezTo>
                      <a:pt x="1845" y="4242"/>
                      <a:pt x="2063" y="4105"/>
                      <a:pt x="2173" y="3775"/>
                    </a:cubicBezTo>
                    <a:cubicBezTo>
                      <a:pt x="2248" y="4100"/>
                      <a:pt x="2525" y="4313"/>
                      <a:pt x="2843" y="4313"/>
                    </a:cubicBezTo>
                    <a:cubicBezTo>
                      <a:pt x="2879" y="4313"/>
                      <a:pt x="2916" y="4311"/>
                      <a:pt x="2953" y="4305"/>
                    </a:cubicBezTo>
                    <a:cubicBezTo>
                      <a:pt x="3288" y="4221"/>
                      <a:pt x="3538" y="3887"/>
                      <a:pt x="3511" y="3524"/>
                    </a:cubicBezTo>
                    <a:lnTo>
                      <a:pt x="3511" y="3524"/>
                    </a:lnTo>
                    <a:cubicBezTo>
                      <a:pt x="3591" y="3558"/>
                      <a:pt x="3676" y="3574"/>
                      <a:pt x="3761" y="3574"/>
                    </a:cubicBezTo>
                    <a:cubicBezTo>
                      <a:pt x="4030" y="3574"/>
                      <a:pt x="4297" y="3416"/>
                      <a:pt x="4403" y="3162"/>
                    </a:cubicBezTo>
                    <a:cubicBezTo>
                      <a:pt x="4542" y="2800"/>
                      <a:pt x="4403" y="2381"/>
                      <a:pt x="4180" y="2131"/>
                    </a:cubicBezTo>
                    <a:lnTo>
                      <a:pt x="4180" y="2131"/>
                    </a:lnTo>
                    <a:cubicBezTo>
                      <a:pt x="4217" y="2146"/>
                      <a:pt x="4256" y="2153"/>
                      <a:pt x="4293" y="2153"/>
                    </a:cubicBezTo>
                    <a:cubicBezTo>
                      <a:pt x="4534" y="2153"/>
                      <a:pt x="4754" y="1870"/>
                      <a:pt x="4681" y="1629"/>
                    </a:cubicBezTo>
                    <a:cubicBezTo>
                      <a:pt x="4634" y="1342"/>
                      <a:pt x="4360" y="1199"/>
                      <a:pt x="4090" y="1199"/>
                    </a:cubicBezTo>
                    <a:cubicBezTo>
                      <a:pt x="4045" y="1199"/>
                      <a:pt x="4000" y="1203"/>
                      <a:pt x="3957" y="1211"/>
                    </a:cubicBezTo>
                    <a:cubicBezTo>
                      <a:pt x="4180" y="1155"/>
                      <a:pt x="4263" y="932"/>
                      <a:pt x="4207" y="709"/>
                    </a:cubicBezTo>
                    <a:cubicBezTo>
                      <a:pt x="4132" y="534"/>
                      <a:pt x="3945" y="426"/>
                      <a:pt x="3746" y="426"/>
                    </a:cubicBezTo>
                    <a:cubicBezTo>
                      <a:pt x="3723" y="426"/>
                      <a:pt x="3701" y="427"/>
                      <a:pt x="3678" y="430"/>
                    </a:cubicBezTo>
                    <a:cubicBezTo>
                      <a:pt x="3510" y="454"/>
                      <a:pt x="3341" y="603"/>
                      <a:pt x="3245" y="750"/>
                    </a:cubicBezTo>
                    <a:lnTo>
                      <a:pt x="3245" y="750"/>
                    </a:lnTo>
                    <a:cubicBezTo>
                      <a:pt x="3306" y="584"/>
                      <a:pt x="3175" y="364"/>
                      <a:pt x="2981" y="291"/>
                    </a:cubicBezTo>
                    <a:cubicBezTo>
                      <a:pt x="2951" y="282"/>
                      <a:pt x="2921" y="278"/>
                      <a:pt x="2891" y="278"/>
                    </a:cubicBezTo>
                    <a:cubicBezTo>
                      <a:pt x="2720" y="278"/>
                      <a:pt x="2538" y="404"/>
                      <a:pt x="2396" y="570"/>
                    </a:cubicBezTo>
                    <a:cubicBezTo>
                      <a:pt x="2396" y="266"/>
                      <a:pt x="1947" y="1"/>
                      <a:pt x="15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1"/>
              <p:cNvSpPr/>
              <p:nvPr/>
            </p:nvSpPr>
            <p:spPr>
              <a:xfrm>
                <a:off x="3528100" y="3122300"/>
                <a:ext cx="10475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419" h="419" extrusionOk="0">
                    <a:moveTo>
                      <a:pt x="223" y="0"/>
                    </a:moveTo>
                    <a:cubicBezTo>
                      <a:pt x="112" y="0"/>
                      <a:pt x="0" y="112"/>
                      <a:pt x="0" y="223"/>
                    </a:cubicBezTo>
                    <a:cubicBezTo>
                      <a:pt x="0" y="307"/>
                      <a:pt x="112" y="418"/>
                      <a:pt x="223" y="418"/>
                    </a:cubicBezTo>
                    <a:cubicBezTo>
                      <a:pt x="335" y="418"/>
                      <a:pt x="419" y="307"/>
                      <a:pt x="419" y="223"/>
                    </a:cubicBezTo>
                    <a:cubicBezTo>
                      <a:pt x="419" y="112"/>
                      <a:pt x="363" y="0"/>
                      <a:pt x="2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1"/>
              <p:cNvSpPr/>
              <p:nvPr/>
            </p:nvSpPr>
            <p:spPr>
              <a:xfrm>
                <a:off x="3555275" y="3106250"/>
                <a:ext cx="8400" cy="910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64" extrusionOk="0">
                    <a:moveTo>
                      <a:pt x="168" y="1"/>
                    </a:moveTo>
                    <a:cubicBezTo>
                      <a:pt x="84" y="1"/>
                      <a:pt x="1" y="85"/>
                      <a:pt x="1" y="196"/>
                    </a:cubicBezTo>
                    <a:cubicBezTo>
                      <a:pt x="1" y="280"/>
                      <a:pt x="84" y="363"/>
                      <a:pt x="168" y="363"/>
                    </a:cubicBezTo>
                    <a:cubicBezTo>
                      <a:pt x="279" y="363"/>
                      <a:pt x="335" y="280"/>
                      <a:pt x="335" y="196"/>
                    </a:cubicBezTo>
                    <a:cubicBezTo>
                      <a:pt x="335" y="85"/>
                      <a:pt x="279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1"/>
              <p:cNvSpPr/>
              <p:nvPr/>
            </p:nvSpPr>
            <p:spPr>
              <a:xfrm>
                <a:off x="3530200" y="3079075"/>
                <a:ext cx="837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6" extrusionOk="0">
                    <a:moveTo>
                      <a:pt x="167" y="1"/>
                    </a:moveTo>
                    <a:cubicBezTo>
                      <a:pt x="56" y="1"/>
                      <a:pt x="0" y="57"/>
                      <a:pt x="0" y="168"/>
                    </a:cubicBezTo>
                    <a:cubicBezTo>
                      <a:pt x="0" y="280"/>
                      <a:pt x="56" y="335"/>
                      <a:pt x="167" y="335"/>
                    </a:cubicBezTo>
                    <a:cubicBezTo>
                      <a:pt x="279" y="335"/>
                      <a:pt x="335" y="280"/>
                      <a:pt x="335" y="168"/>
                    </a:cubicBezTo>
                    <a:cubicBezTo>
                      <a:pt x="335" y="84"/>
                      <a:pt x="279" y="29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1"/>
              <p:cNvSpPr/>
              <p:nvPr/>
            </p:nvSpPr>
            <p:spPr>
              <a:xfrm>
                <a:off x="3562950" y="3143900"/>
                <a:ext cx="19525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781" extrusionOk="0">
                    <a:moveTo>
                      <a:pt x="390" y="0"/>
                    </a:moveTo>
                    <a:cubicBezTo>
                      <a:pt x="167" y="0"/>
                      <a:pt x="0" y="195"/>
                      <a:pt x="0" y="390"/>
                    </a:cubicBezTo>
                    <a:cubicBezTo>
                      <a:pt x="0" y="613"/>
                      <a:pt x="167" y="781"/>
                      <a:pt x="390" y="781"/>
                    </a:cubicBezTo>
                    <a:cubicBezTo>
                      <a:pt x="613" y="781"/>
                      <a:pt x="781" y="613"/>
                      <a:pt x="781" y="390"/>
                    </a:cubicBezTo>
                    <a:cubicBezTo>
                      <a:pt x="781" y="195"/>
                      <a:pt x="613" y="0"/>
                      <a:pt x="3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1"/>
              <p:cNvSpPr/>
              <p:nvPr/>
            </p:nvSpPr>
            <p:spPr>
              <a:xfrm>
                <a:off x="3589425" y="3121600"/>
                <a:ext cx="10475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419" h="419" extrusionOk="0">
                    <a:moveTo>
                      <a:pt x="196" y="0"/>
                    </a:moveTo>
                    <a:cubicBezTo>
                      <a:pt x="84" y="0"/>
                      <a:pt x="0" y="84"/>
                      <a:pt x="0" y="195"/>
                    </a:cubicBezTo>
                    <a:cubicBezTo>
                      <a:pt x="0" y="307"/>
                      <a:pt x="84" y="418"/>
                      <a:pt x="196" y="418"/>
                    </a:cubicBezTo>
                    <a:cubicBezTo>
                      <a:pt x="307" y="418"/>
                      <a:pt x="419" y="307"/>
                      <a:pt x="419" y="195"/>
                    </a:cubicBezTo>
                    <a:cubicBezTo>
                      <a:pt x="419" y="84"/>
                      <a:pt x="307" y="0"/>
                      <a:pt x="1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1"/>
              <p:cNvSpPr/>
              <p:nvPr/>
            </p:nvSpPr>
            <p:spPr>
              <a:xfrm>
                <a:off x="3590125" y="3099425"/>
                <a:ext cx="3500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63" extrusionOk="0">
                    <a:moveTo>
                      <a:pt x="96" y="0"/>
                    </a:moveTo>
                    <a:cubicBezTo>
                      <a:pt x="89" y="0"/>
                      <a:pt x="84" y="7"/>
                      <a:pt x="84" y="23"/>
                    </a:cubicBezTo>
                    <a:cubicBezTo>
                      <a:pt x="28" y="23"/>
                      <a:pt x="0" y="51"/>
                      <a:pt x="0" y="79"/>
                    </a:cubicBezTo>
                    <a:cubicBezTo>
                      <a:pt x="0" y="107"/>
                      <a:pt x="28" y="162"/>
                      <a:pt x="84" y="162"/>
                    </a:cubicBezTo>
                    <a:cubicBezTo>
                      <a:pt x="112" y="162"/>
                      <a:pt x="140" y="107"/>
                      <a:pt x="140" y="79"/>
                    </a:cubicBezTo>
                    <a:cubicBezTo>
                      <a:pt x="140" y="39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31"/>
              <p:cNvSpPr/>
              <p:nvPr/>
            </p:nvSpPr>
            <p:spPr>
              <a:xfrm>
                <a:off x="3560850" y="3127875"/>
                <a:ext cx="4900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6" extrusionOk="0">
                    <a:moveTo>
                      <a:pt x="84" y="0"/>
                    </a:moveTo>
                    <a:cubicBezTo>
                      <a:pt x="56" y="0"/>
                      <a:pt x="1" y="56"/>
                      <a:pt x="1" y="84"/>
                    </a:cubicBezTo>
                    <a:cubicBezTo>
                      <a:pt x="1" y="139"/>
                      <a:pt x="28" y="195"/>
                      <a:pt x="84" y="195"/>
                    </a:cubicBezTo>
                    <a:cubicBezTo>
                      <a:pt x="140" y="195"/>
                      <a:pt x="196" y="167"/>
                      <a:pt x="196" y="84"/>
                    </a:cubicBezTo>
                    <a:cubicBezTo>
                      <a:pt x="196" y="56"/>
                      <a:pt x="140" y="0"/>
                      <a:pt x="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31"/>
              <p:cNvSpPr/>
              <p:nvPr/>
            </p:nvSpPr>
            <p:spPr>
              <a:xfrm>
                <a:off x="3531575" y="3154350"/>
                <a:ext cx="9100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364" h="363" extrusionOk="0">
                    <a:moveTo>
                      <a:pt x="196" y="0"/>
                    </a:moveTo>
                    <a:cubicBezTo>
                      <a:pt x="84" y="0"/>
                      <a:pt x="1" y="84"/>
                      <a:pt x="1" y="195"/>
                    </a:cubicBezTo>
                    <a:cubicBezTo>
                      <a:pt x="1" y="279"/>
                      <a:pt x="84" y="363"/>
                      <a:pt x="196" y="363"/>
                    </a:cubicBezTo>
                    <a:cubicBezTo>
                      <a:pt x="280" y="363"/>
                      <a:pt x="363" y="279"/>
                      <a:pt x="363" y="195"/>
                    </a:cubicBezTo>
                    <a:cubicBezTo>
                      <a:pt x="363" y="84"/>
                      <a:pt x="280" y="0"/>
                      <a:pt x="1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31"/>
              <p:cNvSpPr/>
              <p:nvPr/>
            </p:nvSpPr>
            <p:spPr>
              <a:xfrm>
                <a:off x="3510675" y="3136925"/>
                <a:ext cx="12575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503" h="503" extrusionOk="0">
                    <a:moveTo>
                      <a:pt x="251" y="0"/>
                    </a:moveTo>
                    <a:cubicBezTo>
                      <a:pt x="112" y="0"/>
                      <a:pt x="1" y="112"/>
                      <a:pt x="1" y="251"/>
                    </a:cubicBezTo>
                    <a:cubicBezTo>
                      <a:pt x="1" y="391"/>
                      <a:pt x="112" y="502"/>
                      <a:pt x="251" y="502"/>
                    </a:cubicBezTo>
                    <a:cubicBezTo>
                      <a:pt x="391" y="502"/>
                      <a:pt x="502" y="391"/>
                      <a:pt x="502" y="251"/>
                    </a:cubicBezTo>
                    <a:cubicBezTo>
                      <a:pt x="502" y="112"/>
                      <a:pt x="391" y="0"/>
                      <a:pt x="2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31"/>
              <p:cNvSpPr/>
              <p:nvPr/>
            </p:nvSpPr>
            <p:spPr>
              <a:xfrm>
                <a:off x="3513475" y="3115325"/>
                <a:ext cx="3500" cy="3500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40" extrusionOk="0">
                    <a:moveTo>
                      <a:pt x="84" y="0"/>
                    </a:moveTo>
                    <a:cubicBezTo>
                      <a:pt x="28" y="0"/>
                      <a:pt x="0" y="28"/>
                      <a:pt x="0" y="84"/>
                    </a:cubicBezTo>
                    <a:cubicBezTo>
                      <a:pt x="0" y="112"/>
                      <a:pt x="28" y="140"/>
                      <a:pt x="84" y="140"/>
                    </a:cubicBezTo>
                    <a:cubicBezTo>
                      <a:pt x="112" y="140"/>
                      <a:pt x="139" y="112"/>
                      <a:pt x="139" y="84"/>
                    </a:cubicBezTo>
                    <a:cubicBezTo>
                      <a:pt x="139" y="0"/>
                      <a:pt x="112" y="0"/>
                      <a:pt x="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1"/>
              <p:cNvSpPr/>
              <p:nvPr/>
            </p:nvSpPr>
            <p:spPr>
              <a:xfrm>
                <a:off x="3498125" y="3169675"/>
                <a:ext cx="15375" cy="15350"/>
              </a:xfrm>
              <a:custGeom>
                <a:avLst/>
                <a:gdLst/>
                <a:ahLst/>
                <a:cxnLst/>
                <a:rect l="l" t="t" r="r" b="b"/>
                <a:pathLst>
                  <a:path w="615" h="614" extrusionOk="0">
                    <a:moveTo>
                      <a:pt x="307" y="1"/>
                    </a:moveTo>
                    <a:cubicBezTo>
                      <a:pt x="140" y="1"/>
                      <a:pt x="1" y="140"/>
                      <a:pt x="1" y="307"/>
                    </a:cubicBezTo>
                    <a:cubicBezTo>
                      <a:pt x="1" y="474"/>
                      <a:pt x="140" y="614"/>
                      <a:pt x="307" y="614"/>
                    </a:cubicBezTo>
                    <a:cubicBezTo>
                      <a:pt x="475" y="614"/>
                      <a:pt x="614" y="474"/>
                      <a:pt x="614" y="307"/>
                    </a:cubicBezTo>
                    <a:cubicBezTo>
                      <a:pt x="614" y="140"/>
                      <a:pt x="475" y="1"/>
                      <a:pt x="3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1"/>
              <p:cNvSpPr/>
              <p:nvPr/>
            </p:nvSpPr>
            <p:spPr>
              <a:xfrm>
                <a:off x="3531575" y="3214400"/>
                <a:ext cx="352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41" h="163" extrusionOk="0">
                    <a:moveTo>
                      <a:pt x="108" y="0"/>
                    </a:moveTo>
                    <a:cubicBezTo>
                      <a:pt x="101" y="0"/>
                      <a:pt x="93" y="7"/>
                      <a:pt x="84" y="24"/>
                    </a:cubicBezTo>
                    <a:cubicBezTo>
                      <a:pt x="57" y="24"/>
                      <a:pt x="1" y="51"/>
                      <a:pt x="1" y="79"/>
                    </a:cubicBezTo>
                    <a:cubicBezTo>
                      <a:pt x="1" y="107"/>
                      <a:pt x="57" y="163"/>
                      <a:pt x="84" y="163"/>
                    </a:cubicBezTo>
                    <a:cubicBezTo>
                      <a:pt x="112" y="163"/>
                      <a:pt x="140" y="107"/>
                      <a:pt x="140" y="79"/>
                    </a:cubicBezTo>
                    <a:cubicBezTo>
                      <a:pt x="140" y="40"/>
                      <a:pt x="126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1"/>
              <p:cNvSpPr/>
              <p:nvPr/>
            </p:nvSpPr>
            <p:spPr>
              <a:xfrm>
                <a:off x="3549000" y="3226825"/>
                <a:ext cx="7000" cy="700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280" extrusionOk="0">
                    <a:moveTo>
                      <a:pt x="140" y="0"/>
                    </a:moveTo>
                    <a:cubicBezTo>
                      <a:pt x="84" y="0"/>
                      <a:pt x="1" y="56"/>
                      <a:pt x="1" y="140"/>
                    </a:cubicBezTo>
                    <a:cubicBezTo>
                      <a:pt x="1" y="223"/>
                      <a:pt x="84" y="279"/>
                      <a:pt x="140" y="279"/>
                    </a:cubicBezTo>
                    <a:cubicBezTo>
                      <a:pt x="224" y="279"/>
                      <a:pt x="279" y="223"/>
                      <a:pt x="279" y="140"/>
                    </a:cubicBezTo>
                    <a:cubicBezTo>
                      <a:pt x="279" y="84"/>
                      <a:pt x="252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1"/>
              <p:cNvSpPr/>
              <p:nvPr/>
            </p:nvSpPr>
            <p:spPr>
              <a:xfrm>
                <a:off x="3554575" y="3166900"/>
                <a:ext cx="10475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419" h="419" extrusionOk="0">
                    <a:moveTo>
                      <a:pt x="196" y="0"/>
                    </a:moveTo>
                    <a:cubicBezTo>
                      <a:pt x="84" y="0"/>
                      <a:pt x="1" y="112"/>
                      <a:pt x="1" y="195"/>
                    </a:cubicBezTo>
                    <a:cubicBezTo>
                      <a:pt x="1" y="307"/>
                      <a:pt x="84" y="418"/>
                      <a:pt x="196" y="418"/>
                    </a:cubicBezTo>
                    <a:cubicBezTo>
                      <a:pt x="307" y="418"/>
                      <a:pt x="419" y="307"/>
                      <a:pt x="419" y="195"/>
                    </a:cubicBezTo>
                    <a:cubicBezTo>
                      <a:pt x="419" y="112"/>
                      <a:pt x="335" y="0"/>
                      <a:pt x="1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31"/>
              <p:cNvSpPr/>
              <p:nvPr/>
            </p:nvSpPr>
            <p:spPr>
              <a:xfrm>
                <a:off x="3590825" y="3196850"/>
                <a:ext cx="6975" cy="700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80" extrusionOk="0">
                    <a:moveTo>
                      <a:pt x="140" y="1"/>
                    </a:moveTo>
                    <a:cubicBezTo>
                      <a:pt x="56" y="1"/>
                      <a:pt x="0" y="84"/>
                      <a:pt x="0" y="140"/>
                    </a:cubicBezTo>
                    <a:cubicBezTo>
                      <a:pt x="0" y="224"/>
                      <a:pt x="56" y="280"/>
                      <a:pt x="140" y="280"/>
                    </a:cubicBezTo>
                    <a:cubicBezTo>
                      <a:pt x="223" y="280"/>
                      <a:pt x="279" y="224"/>
                      <a:pt x="279" y="140"/>
                    </a:cubicBezTo>
                    <a:cubicBezTo>
                      <a:pt x="279" y="84"/>
                      <a:pt x="223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31"/>
              <p:cNvSpPr/>
              <p:nvPr/>
            </p:nvSpPr>
            <p:spPr>
              <a:xfrm>
                <a:off x="4597825" y="2713075"/>
                <a:ext cx="152625" cy="148600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5944" extrusionOk="0">
                    <a:moveTo>
                      <a:pt x="3266" y="0"/>
                    </a:moveTo>
                    <a:cubicBezTo>
                      <a:pt x="2323" y="0"/>
                      <a:pt x="1345" y="408"/>
                      <a:pt x="697" y="1261"/>
                    </a:cubicBezTo>
                    <a:cubicBezTo>
                      <a:pt x="56" y="2153"/>
                      <a:pt x="0" y="3435"/>
                      <a:pt x="613" y="4411"/>
                    </a:cubicBezTo>
                    <a:cubicBezTo>
                      <a:pt x="1199" y="5358"/>
                      <a:pt x="2314" y="5944"/>
                      <a:pt x="3429" y="5944"/>
                    </a:cubicBezTo>
                    <a:cubicBezTo>
                      <a:pt x="4181" y="5944"/>
                      <a:pt x="4962" y="5665"/>
                      <a:pt x="5436" y="5107"/>
                    </a:cubicBezTo>
                    <a:cubicBezTo>
                      <a:pt x="6049" y="4411"/>
                      <a:pt x="6105" y="3379"/>
                      <a:pt x="6049" y="2459"/>
                    </a:cubicBezTo>
                    <a:cubicBezTo>
                      <a:pt x="5933" y="859"/>
                      <a:pt x="4636" y="0"/>
                      <a:pt x="32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1"/>
              <p:cNvSpPr/>
              <p:nvPr/>
            </p:nvSpPr>
            <p:spPr>
              <a:xfrm>
                <a:off x="3850050" y="2097775"/>
                <a:ext cx="151950" cy="149250"/>
              </a:xfrm>
              <a:custGeom>
                <a:avLst/>
                <a:gdLst/>
                <a:ahLst/>
                <a:cxnLst/>
                <a:rect l="l" t="t" r="r" b="b"/>
                <a:pathLst>
                  <a:path w="6078" h="5970" extrusionOk="0">
                    <a:moveTo>
                      <a:pt x="3247" y="0"/>
                    </a:moveTo>
                    <a:cubicBezTo>
                      <a:pt x="2306" y="0"/>
                      <a:pt x="1333" y="408"/>
                      <a:pt x="698" y="1259"/>
                    </a:cubicBezTo>
                    <a:cubicBezTo>
                      <a:pt x="29" y="2179"/>
                      <a:pt x="1" y="3461"/>
                      <a:pt x="586" y="4437"/>
                    </a:cubicBezTo>
                    <a:cubicBezTo>
                      <a:pt x="1172" y="5384"/>
                      <a:pt x="2287" y="5970"/>
                      <a:pt x="3402" y="5970"/>
                    </a:cubicBezTo>
                    <a:cubicBezTo>
                      <a:pt x="4182" y="5970"/>
                      <a:pt x="4935" y="5691"/>
                      <a:pt x="5437" y="5134"/>
                    </a:cubicBezTo>
                    <a:cubicBezTo>
                      <a:pt x="6022" y="4437"/>
                      <a:pt x="6078" y="3377"/>
                      <a:pt x="6022" y="2485"/>
                    </a:cubicBezTo>
                    <a:cubicBezTo>
                      <a:pt x="5923" y="865"/>
                      <a:pt x="4618" y="0"/>
                      <a:pt x="3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31"/>
              <p:cNvSpPr/>
              <p:nvPr/>
            </p:nvSpPr>
            <p:spPr>
              <a:xfrm>
                <a:off x="2900900" y="2898225"/>
                <a:ext cx="128950" cy="125825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5033" extrusionOk="0">
                    <a:moveTo>
                      <a:pt x="2771" y="1"/>
                    </a:moveTo>
                    <a:cubicBezTo>
                      <a:pt x="1966" y="1"/>
                      <a:pt x="1134" y="339"/>
                      <a:pt x="586" y="1047"/>
                    </a:cubicBezTo>
                    <a:cubicBezTo>
                      <a:pt x="29" y="1827"/>
                      <a:pt x="1" y="2942"/>
                      <a:pt x="502" y="3750"/>
                    </a:cubicBezTo>
                    <a:cubicBezTo>
                      <a:pt x="976" y="4531"/>
                      <a:pt x="1952" y="5033"/>
                      <a:pt x="2900" y="5033"/>
                    </a:cubicBezTo>
                    <a:cubicBezTo>
                      <a:pt x="3513" y="5033"/>
                      <a:pt x="4182" y="4782"/>
                      <a:pt x="4600" y="4308"/>
                    </a:cubicBezTo>
                    <a:cubicBezTo>
                      <a:pt x="5130" y="3695"/>
                      <a:pt x="5158" y="2831"/>
                      <a:pt x="5130" y="2022"/>
                    </a:cubicBezTo>
                    <a:cubicBezTo>
                      <a:pt x="5031" y="705"/>
                      <a:pt x="3931" y="1"/>
                      <a:pt x="27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31"/>
              <p:cNvSpPr/>
              <p:nvPr/>
            </p:nvSpPr>
            <p:spPr>
              <a:xfrm>
                <a:off x="4430550" y="3026550"/>
                <a:ext cx="168275" cy="144550"/>
              </a:xfrm>
              <a:custGeom>
                <a:avLst/>
                <a:gdLst/>
                <a:ahLst/>
                <a:cxnLst/>
                <a:rect l="l" t="t" r="r" b="b"/>
                <a:pathLst>
                  <a:path w="6731" h="5782" extrusionOk="0">
                    <a:moveTo>
                      <a:pt x="3608" y="1"/>
                    </a:moveTo>
                    <a:cubicBezTo>
                      <a:pt x="3060" y="1"/>
                      <a:pt x="2411" y="130"/>
                      <a:pt x="1646" y="429"/>
                    </a:cubicBezTo>
                    <a:cubicBezTo>
                      <a:pt x="614" y="847"/>
                      <a:pt x="1" y="3273"/>
                      <a:pt x="614" y="4248"/>
                    </a:cubicBezTo>
                    <a:cubicBezTo>
                      <a:pt x="1200" y="5196"/>
                      <a:pt x="2315" y="5781"/>
                      <a:pt x="3430" y="5781"/>
                    </a:cubicBezTo>
                    <a:cubicBezTo>
                      <a:pt x="4182" y="5781"/>
                      <a:pt x="5576" y="5335"/>
                      <a:pt x="6078" y="4778"/>
                    </a:cubicBezTo>
                    <a:cubicBezTo>
                      <a:pt x="6576" y="4185"/>
                      <a:pt x="6731" y="1"/>
                      <a:pt x="36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31"/>
              <p:cNvSpPr/>
              <p:nvPr/>
            </p:nvSpPr>
            <p:spPr>
              <a:xfrm>
                <a:off x="3004050" y="2601200"/>
                <a:ext cx="167725" cy="144800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5792" extrusionOk="0">
                    <a:moveTo>
                      <a:pt x="3616" y="0"/>
                    </a:moveTo>
                    <a:cubicBezTo>
                      <a:pt x="3067" y="0"/>
                      <a:pt x="2415" y="132"/>
                      <a:pt x="1645" y="439"/>
                    </a:cubicBezTo>
                    <a:cubicBezTo>
                      <a:pt x="586" y="830"/>
                      <a:pt x="0" y="3283"/>
                      <a:pt x="586" y="4258"/>
                    </a:cubicBezTo>
                    <a:cubicBezTo>
                      <a:pt x="1171" y="5206"/>
                      <a:pt x="2286" y="5791"/>
                      <a:pt x="3401" y="5791"/>
                    </a:cubicBezTo>
                    <a:cubicBezTo>
                      <a:pt x="4181" y="5791"/>
                      <a:pt x="5575" y="5345"/>
                      <a:pt x="6049" y="4788"/>
                    </a:cubicBezTo>
                    <a:cubicBezTo>
                      <a:pt x="6570" y="4173"/>
                      <a:pt x="6709" y="0"/>
                      <a:pt x="36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31"/>
              <p:cNvSpPr/>
              <p:nvPr/>
            </p:nvSpPr>
            <p:spPr>
              <a:xfrm>
                <a:off x="4137175" y="2608000"/>
                <a:ext cx="33475" cy="168650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6746" fill="none" extrusionOk="0">
                    <a:moveTo>
                      <a:pt x="530" y="0"/>
                    </a:moveTo>
                    <a:cubicBezTo>
                      <a:pt x="781" y="251"/>
                      <a:pt x="976" y="530"/>
                      <a:pt x="948" y="864"/>
                    </a:cubicBezTo>
                    <a:cubicBezTo>
                      <a:pt x="865" y="1366"/>
                      <a:pt x="140" y="1561"/>
                      <a:pt x="84" y="2063"/>
                    </a:cubicBezTo>
                    <a:cubicBezTo>
                      <a:pt x="0" y="2704"/>
                      <a:pt x="1004" y="3122"/>
                      <a:pt x="865" y="3735"/>
                    </a:cubicBezTo>
                    <a:cubicBezTo>
                      <a:pt x="809" y="4070"/>
                      <a:pt x="419" y="4237"/>
                      <a:pt x="391" y="4572"/>
                    </a:cubicBezTo>
                    <a:cubicBezTo>
                      <a:pt x="307" y="5101"/>
                      <a:pt x="1088" y="5408"/>
                      <a:pt x="1143" y="5938"/>
                    </a:cubicBezTo>
                    <a:cubicBezTo>
                      <a:pt x="1199" y="6077"/>
                      <a:pt x="1115" y="6244"/>
                      <a:pt x="1115" y="6384"/>
                    </a:cubicBezTo>
                    <a:cubicBezTo>
                      <a:pt x="1115" y="6523"/>
                      <a:pt x="1199" y="6718"/>
                      <a:pt x="1338" y="6746"/>
                    </a:cubicBezTo>
                  </a:path>
                </a:pathLst>
              </a:custGeom>
              <a:solidFill>
                <a:schemeClr val="dk1"/>
              </a:solidFill>
              <a:ln w="146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31"/>
              <p:cNvSpPr/>
              <p:nvPr/>
            </p:nvSpPr>
            <p:spPr>
              <a:xfrm>
                <a:off x="4189450" y="2617750"/>
                <a:ext cx="26500" cy="128950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5158" fill="none" extrusionOk="0">
                    <a:moveTo>
                      <a:pt x="586" y="0"/>
                    </a:moveTo>
                    <a:cubicBezTo>
                      <a:pt x="836" y="251"/>
                      <a:pt x="864" y="697"/>
                      <a:pt x="669" y="976"/>
                    </a:cubicBezTo>
                    <a:cubicBezTo>
                      <a:pt x="502" y="1199"/>
                      <a:pt x="223" y="1338"/>
                      <a:pt x="140" y="1589"/>
                    </a:cubicBezTo>
                    <a:cubicBezTo>
                      <a:pt x="0" y="1924"/>
                      <a:pt x="279" y="2314"/>
                      <a:pt x="530" y="2593"/>
                    </a:cubicBezTo>
                    <a:cubicBezTo>
                      <a:pt x="781" y="2872"/>
                      <a:pt x="1059" y="3262"/>
                      <a:pt x="864" y="3596"/>
                    </a:cubicBezTo>
                    <a:cubicBezTo>
                      <a:pt x="781" y="3819"/>
                      <a:pt x="530" y="3903"/>
                      <a:pt x="446" y="4126"/>
                    </a:cubicBezTo>
                    <a:cubicBezTo>
                      <a:pt x="363" y="4516"/>
                      <a:pt x="809" y="4795"/>
                      <a:pt x="948" y="5157"/>
                    </a:cubicBezTo>
                  </a:path>
                </a:pathLst>
              </a:custGeom>
              <a:solidFill>
                <a:schemeClr val="dk1"/>
              </a:solidFill>
              <a:ln w="139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31"/>
              <p:cNvSpPr/>
              <p:nvPr/>
            </p:nvSpPr>
            <p:spPr>
              <a:xfrm>
                <a:off x="3528100" y="2795450"/>
                <a:ext cx="57875" cy="163800"/>
              </a:xfrm>
              <a:custGeom>
                <a:avLst/>
                <a:gdLst/>
                <a:ahLst/>
                <a:cxnLst/>
                <a:rect l="l" t="t" r="r" b="b"/>
                <a:pathLst>
                  <a:path w="2315" h="6552" fill="none" extrusionOk="0">
                    <a:moveTo>
                      <a:pt x="251" y="1"/>
                    </a:moveTo>
                    <a:cubicBezTo>
                      <a:pt x="112" y="335"/>
                      <a:pt x="0" y="670"/>
                      <a:pt x="196" y="948"/>
                    </a:cubicBezTo>
                    <a:cubicBezTo>
                      <a:pt x="419" y="1394"/>
                      <a:pt x="1199" y="1283"/>
                      <a:pt x="1450" y="1757"/>
                    </a:cubicBezTo>
                    <a:cubicBezTo>
                      <a:pt x="1729" y="2314"/>
                      <a:pt x="948" y="3067"/>
                      <a:pt x="1311" y="3597"/>
                    </a:cubicBezTo>
                    <a:cubicBezTo>
                      <a:pt x="1478" y="3875"/>
                      <a:pt x="1896" y="3903"/>
                      <a:pt x="2063" y="4182"/>
                    </a:cubicBezTo>
                    <a:cubicBezTo>
                      <a:pt x="2314" y="4656"/>
                      <a:pt x="1729" y="5241"/>
                      <a:pt x="1868" y="5715"/>
                    </a:cubicBezTo>
                    <a:cubicBezTo>
                      <a:pt x="1896" y="5854"/>
                      <a:pt x="2007" y="5994"/>
                      <a:pt x="2035" y="6133"/>
                    </a:cubicBezTo>
                    <a:cubicBezTo>
                      <a:pt x="2091" y="6273"/>
                      <a:pt x="2091" y="6468"/>
                      <a:pt x="1952" y="6551"/>
                    </a:cubicBezTo>
                  </a:path>
                </a:pathLst>
              </a:custGeom>
              <a:solidFill>
                <a:schemeClr val="dk1"/>
              </a:solidFill>
              <a:ln w="146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31"/>
              <p:cNvSpPr/>
              <p:nvPr/>
            </p:nvSpPr>
            <p:spPr>
              <a:xfrm>
                <a:off x="3484200" y="2825425"/>
                <a:ext cx="509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4907" fill="none" extrusionOk="0">
                    <a:moveTo>
                      <a:pt x="140" y="0"/>
                    </a:moveTo>
                    <a:cubicBezTo>
                      <a:pt x="0" y="307"/>
                      <a:pt x="140" y="725"/>
                      <a:pt x="446" y="892"/>
                    </a:cubicBezTo>
                    <a:cubicBezTo>
                      <a:pt x="697" y="1032"/>
                      <a:pt x="976" y="1032"/>
                      <a:pt x="1171" y="1255"/>
                    </a:cubicBezTo>
                    <a:cubicBezTo>
                      <a:pt x="1450" y="1533"/>
                      <a:pt x="1310" y="1979"/>
                      <a:pt x="1171" y="2314"/>
                    </a:cubicBezTo>
                    <a:cubicBezTo>
                      <a:pt x="1032" y="2676"/>
                      <a:pt x="976" y="3150"/>
                      <a:pt x="1255" y="3401"/>
                    </a:cubicBezTo>
                    <a:cubicBezTo>
                      <a:pt x="1422" y="3540"/>
                      <a:pt x="1673" y="3568"/>
                      <a:pt x="1812" y="3763"/>
                    </a:cubicBezTo>
                    <a:cubicBezTo>
                      <a:pt x="2035" y="4070"/>
                      <a:pt x="1729" y="4488"/>
                      <a:pt x="1729" y="4906"/>
                    </a:cubicBezTo>
                  </a:path>
                </a:pathLst>
              </a:custGeom>
              <a:solidFill>
                <a:schemeClr val="dk1"/>
              </a:solidFill>
              <a:ln w="139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31"/>
              <p:cNvSpPr/>
              <p:nvPr/>
            </p:nvSpPr>
            <p:spPr>
              <a:xfrm>
                <a:off x="4195725" y="3103475"/>
                <a:ext cx="85025" cy="165875"/>
              </a:xfrm>
              <a:custGeom>
                <a:avLst/>
                <a:gdLst/>
                <a:ahLst/>
                <a:cxnLst/>
                <a:rect l="l" t="t" r="r" b="b"/>
                <a:pathLst>
                  <a:path w="3401" h="6635" fill="none" extrusionOk="0">
                    <a:moveTo>
                      <a:pt x="3345" y="0"/>
                    </a:moveTo>
                    <a:cubicBezTo>
                      <a:pt x="3373" y="335"/>
                      <a:pt x="3401" y="753"/>
                      <a:pt x="3178" y="1032"/>
                    </a:cubicBezTo>
                    <a:cubicBezTo>
                      <a:pt x="2815" y="1450"/>
                      <a:pt x="2119" y="1115"/>
                      <a:pt x="1784" y="1561"/>
                    </a:cubicBezTo>
                    <a:cubicBezTo>
                      <a:pt x="1366" y="2091"/>
                      <a:pt x="1896" y="3150"/>
                      <a:pt x="1450" y="3624"/>
                    </a:cubicBezTo>
                    <a:cubicBezTo>
                      <a:pt x="1227" y="3847"/>
                      <a:pt x="808" y="3764"/>
                      <a:pt x="585" y="4042"/>
                    </a:cubicBezTo>
                    <a:cubicBezTo>
                      <a:pt x="251" y="4461"/>
                      <a:pt x="669" y="5241"/>
                      <a:pt x="418" y="5771"/>
                    </a:cubicBezTo>
                    <a:cubicBezTo>
                      <a:pt x="335" y="5910"/>
                      <a:pt x="195" y="6022"/>
                      <a:pt x="139" y="6161"/>
                    </a:cubicBezTo>
                    <a:cubicBezTo>
                      <a:pt x="28" y="6300"/>
                      <a:pt x="0" y="6495"/>
                      <a:pt x="112" y="6635"/>
                    </a:cubicBezTo>
                  </a:path>
                </a:pathLst>
              </a:custGeom>
              <a:noFill/>
              <a:ln w="153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31"/>
              <p:cNvSpPr/>
              <p:nvPr/>
            </p:nvSpPr>
            <p:spPr>
              <a:xfrm>
                <a:off x="4247975" y="3157125"/>
                <a:ext cx="76675" cy="110850"/>
              </a:xfrm>
              <a:custGeom>
                <a:avLst/>
                <a:gdLst/>
                <a:ahLst/>
                <a:cxnLst/>
                <a:rect l="l" t="t" r="r" b="b"/>
                <a:pathLst>
                  <a:path w="3067" h="4434" fill="none" extrusionOk="0">
                    <a:moveTo>
                      <a:pt x="3039" y="1"/>
                    </a:moveTo>
                    <a:cubicBezTo>
                      <a:pt x="3067" y="363"/>
                      <a:pt x="2816" y="726"/>
                      <a:pt x="2482" y="837"/>
                    </a:cubicBezTo>
                    <a:cubicBezTo>
                      <a:pt x="2203" y="921"/>
                      <a:pt x="1868" y="837"/>
                      <a:pt x="1673" y="976"/>
                    </a:cubicBezTo>
                    <a:cubicBezTo>
                      <a:pt x="1311" y="1199"/>
                      <a:pt x="1311" y="1673"/>
                      <a:pt x="1367" y="2064"/>
                    </a:cubicBezTo>
                    <a:cubicBezTo>
                      <a:pt x="1394" y="2454"/>
                      <a:pt x="1367" y="2956"/>
                      <a:pt x="1004" y="3095"/>
                    </a:cubicBezTo>
                    <a:cubicBezTo>
                      <a:pt x="809" y="3207"/>
                      <a:pt x="530" y="3151"/>
                      <a:pt x="335" y="3290"/>
                    </a:cubicBezTo>
                    <a:cubicBezTo>
                      <a:pt x="1" y="3513"/>
                      <a:pt x="196" y="4043"/>
                      <a:pt x="112" y="4433"/>
                    </a:cubicBezTo>
                  </a:path>
                </a:pathLst>
              </a:custGeom>
              <a:noFill/>
              <a:ln w="146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31"/>
              <p:cNvSpPr/>
              <p:nvPr/>
            </p:nvSpPr>
            <p:spPr>
              <a:xfrm>
                <a:off x="3667475" y="3319500"/>
                <a:ext cx="166575" cy="36975"/>
              </a:xfrm>
              <a:custGeom>
                <a:avLst/>
                <a:gdLst/>
                <a:ahLst/>
                <a:cxnLst/>
                <a:rect l="l" t="t" r="r" b="b"/>
                <a:pathLst>
                  <a:path w="6663" h="1479" fill="none" extrusionOk="0">
                    <a:moveTo>
                      <a:pt x="1" y="363"/>
                    </a:moveTo>
                    <a:cubicBezTo>
                      <a:pt x="224" y="614"/>
                      <a:pt x="502" y="865"/>
                      <a:pt x="809" y="837"/>
                    </a:cubicBezTo>
                    <a:cubicBezTo>
                      <a:pt x="1339" y="781"/>
                      <a:pt x="1534" y="57"/>
                      <a:pt x="2063" y="29"/>
                    </a:cubicBezTo>
                    <a:cubicBezTo>
                      <a:pt x="2704" y="1"/>
                      <a:pt x="3067" y="1004"/>
                      <a:pt x="3708" y="893"/>
                    </a:cubicBezTo>
                    <a:cubicBezTo>
                      <a:pt x="4015" y="837"/>
                      <a:pt x="4238" y="475"/>
                      <a:pt x="4544" y="447"/>
                    </a:cubicBezTo>
                    <a:cubicBezTo>
                      <a:pt x="5074" y="419"/>
                      <a:pt x="5353" y="1172"/>
                      <a:pt x="5854" y="1255"/>
                    </a:cubicBezTo>
                    <a:cubicBezTo>
                      <a:pt x="5994" y="1283"/>
                      <a:pt x="6189" y="1255"/>
                      <a:pt x="6328" y="1255"/>
                    </a:cubicBezTo>
                    <a:cubicBezTo>
                      <a:pt x="6468" y="1255"/>
                      <a:pt x="6635" y="1339"/>
                      <a:pt x="6663" y="1478"/>
                    </a:cubicBezTo>
                  </a:path>
                </a:pathLst>
              </a:custGeom>
              <a:noFill/>
              <a:ln w="146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1"/>
              <p:cNvSpPr/>
              <p:nvPr/>
            </p:nvSpPr>
            <p:spPr>
              <a:xfrm>
                <a:off x="3675850" y="3369675"/>
                <a:ext cx="126850" cy="27900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1116" fill="none" extrusionOk="0">
                    <a:moveTo>
                      <a:pt x="0" y="558"/>
                    </a:moveTo>
                    <a:cubicBezTo>
                      <a:pt x="223" y="809"/>
                      <a:pt x="641" y="865"/>
                      <a:pt x="976" y="670"/>
                    </a:cubicBezTo>
                    <a:cubicBezTo>
                      <a:pt x="1171" y="530"/>
                      <a:pt x="1310" y="252"/>
                      <a:pt x="1561" y="140"/>
                    </a:cubicBezTo>
                    <a:cubicBezTo>
                      <a:pt x="1896" y="1"/>
                      <a:pt x="2286" y="307"/>
                      <a:pt x="2537" y="558"/>
                    </a:cubicBezTo>
                    <a:cubicBezTo>
                      <a:pt x="2815" y="837"/>
                      <a:pt x="3206" y="1116"/>
                      <a:pt x="3540" y="949"/>
                    </a:cubicBezTo>
                    <a:cubicBezTo>
                      <a:pt x="3763" y="837"/>
                      <a:pt x="3847" y="614"/>
                      <a:pt x="4070" y="558"/>
                    </a:cubicBezTo>
                    <a:cubicBezTo>
                      <a:pt x="4460" y="447"/>
                      <a:pt x="4739" y="921"/>
                      <a:pt x="5073" y="1088"/>
                    </a:cubicBezTo>
                  </a:path>
                </a:pathLst>
              </a:custGeom>
              <a:noFill/>
              <a:ln w="139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590FF0CF-1F24-9C7F-F99A-1DDC77BBA67F}"/>
              </a:ext>
            </a:extLst>
          </p:cNvPr>
          <p:cNvGrpSpPr/>
          <p:nvPr/>
        </p:nvGrpSpPr>
        <p:grpSpPr>
          <a:xfrm>
            <a:off x="309633" y="260792"/>
            <a:ext cx="8512634" cy="4634809"/>
            <a:chOff x="309633" y="260792"/>
            <a:chExt cx="8512634" cy="4634809"/>
          </a:xfrm>
        </p:grpSpPr>
        <p:cxnSp>
          <p:nvCxnSpPr>
            <p:cNvPr id="34" name="Straight Connector 33">
              <a:extLst>
                <a:ext uri="{FF2B5EF4-FFF2-40B4-BE49-F238E27FC236}">
                  <a16:creationId xmlns="" xmlns:a16="http://schemas.microsoft.com/office/drawing/2014/main" id="{50F3756B-A85D-0618-DAA6-52AEED756F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10644" y="4386875"/>
              <a:ext cx="510864" cy="508726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35" name="Group 34">
              <a:extLst>
                <a:ext uri="{FF2B5EF4-FFF2-40B4-BE49-F238E27FC236}">
                  <a16:creationId xmlns="" xmlns:a16="http://schemas.microsoft.com/office/drawing/2014/main" id="{0146612D-89D5-A02B-7CB9-7D1B40ADCA29}"/>
                </a:ext>
              </a:extLst>
            </p:cNvPr>
            <p:cNvGrpSpPr/>
            <p:nvPr/>
          </p:nvGrpSpPr>
          <p:grpSpPr>
            <a:xfrm>
              <a:off x="309633" y="260792"/>
              <a:ext cx="8512634" cy="4613335"/>
              <a:chOff x="309633" y="260792"/>
              <a:chExt cx="8512634" cy="4613335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="" xmlns:a16="http://schemas.microsoft.com/office/drawing/2014/main" id="{8247EE8A-3688-A42D-DCC6-39D9208C4AC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633" y="261620"/>
                <a:ext cx="500842" cy="541904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="" xmlns:a16="http://schemas.microsoft.com/office/drawing/2014/main" id="{D107D54D-0D5D-CCE5-E700-A021EC859A2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327059" y="260792"/>
                <a:ext cx="494449" cy="510223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="" xmlns:a16="http://schemas.microsoft.com/office/drawing/2014/main" id="{57D46D02-2D56-CD0E-F519-6BB98FB6A5C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15790" y="4376240"/>
                <a:ext cx="468158" cy="493276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="" xmlns:a16="http://schemas.microsoft.com/office/drawing/2014/main" id="{2E6D28BD-23E5-1C69-36D6-7890929BB364}"/>
                  </a:ext>
                </a:extLst>
              </p:cNvPr>
              <p:cNvCxnSpPr/>
              <p:nvPr/>
            </p:nvCxnSpPr>
            <p:spPr>
              <a:xfrm>
                <a:off x="321733" y="784784"/>
                <a:ext cx="0" cy="3619901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="" xmlns:a16="http://schemas.microsoft.com/office/drawing/2014/main" id="{46FD4301-373A-8D9A-6813-07F1244802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21508" y="771015"/>
                <a:ext cx="759" cy="3633670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="" xmlns:a16="http://schemas.microsoft.com/office/drawing/2014/main" id="{D734F745-84D2-3C6D-784D-AB37FC6633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3948" y="273984"/>
                <a:ext cx="7552979" cy="0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="" xmlns:a16="http://schemas.microsoft.com/office/drawing/2014/main" id="{A6F6323C-7E0D-21F6-178B-FF69C1500B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3948" y="4874127"/>
                <a:ext cx="7552979" cy="0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32"/>
          <p:cNvSpPr txBox="1"/>
          <p:nvPr/>
        </p:nvSpPr>
        <p:spPr>
          <a:xfrm>
            <a:off x="2835852" y="872944"/>
            <a:ext cx="4052006" cy="2755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>
                <a:solidFill>
                  <a:schemeClr val="bg1"/>
                </a:solidFill>
                <a:latin typeface="Playfair Display" panose="00000500000000000000" pitchFamily="2" charset="0"/>
                <a:ea typeface="Montserrat"/>
                <a:cs typeface="Montserrat"/>
                <a:sym typeface="Montserrat"/>
              </a:rPr>
              <a:t>Nơi ấy ai cũng quen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>
                <a:solidFill>
                  <a:schemeClr val="bg1"/>
                </a:solidFill>
                <a:latin typeface="Playfair Display" panose="00000500000000000000" pitchFamily="2" charset="0"/>
                <a:ea typeface="Montserrat"/>
                <a:cs typeface="Montserrat"/>
                <a:sym typeface="Montserrat"/>
              </a:rPr>
              <a:t>Ngay từ thời tấm bé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>
                <a:solidFill>
                  <a:schemeClr val="bg1"/>
                </a:solidFill>
                <a:latin typeface="Playfair Display" panose="00000500000000000000" pitchFamily="2" charset="0"/>
                <a:ea typeface="Montserrat"/>
                <a:cs typeface="Montserrat"/>
                <a:sym typeface="Montserrat"/>
              </a:rPr>
              <a:t>Khi tay bà, tay mẹ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>
                <a:solidFill>
                  <a:schemeClr val="bg1"/>
                </a:solidFill>
                <a:latin typeface="Playfair Display" panose="00000500000000000000" pitchFamily="2" charset="0"/>
                <a:ea typeface="Montserrat"/>
                <a:cs typeface="Montserrat"/>
                <a:sym typeface="Montserrat"/>
              </a:rPr>
              <a:t>Còn dắt vòng đi men.</a:t>
            </a:r>
          </a:p>
        </p:txBody>
      </p:sp>
      <p:grpSp>
        <p:nvGrpSpPr>
          <p:cNvPr id="576" name="Google Shape;576;p32"/>
          <p:cNvGrpSpPr/>
          <p:nvPr/>
        </p:nvGrpSpPr>
        <p:grpSpPr>
          <a:xfrm>
            <a:off x="6476625" y="403848"/>
            <a:ext cx="2205161" cy="4313327"/>
            <a:chOff x="6476625" y="403848"/>
            <a:chExt cx="2205161" cy="4313327"/>
          </a:xfrm>
        </p:grpSpPr>
        <p:grpSp>
          <p:nvGrpSpPr>
            <p:cNvPr id="577" name="Google Shape;577;p32"/>
            <p:cNvGrpSpPr/>
            <p:nvPr/>
          </p:nvGrpSpPr>
          <p:grpSpPr>
            <a:xfrm flipH="1">
              <a:off x="7074050" y="403848"/>
              <a:ext cx="1607736" cy="1574712"/>
              <a:chOff x="730400" y="1367573"/>
              <a:chExt cx="1607736" cy="1574712"/>
            </a:xfrm>
          </p:grpSpPr>
          <p:sp>
            <p:nvSpPr>
              <p:cNvPr id="578" name="Google Shape;578;p32"/>
              <p:cNvSpPr/>
              <p:nvPr/>
            </p:nvSpPr>
            <p:spPr>
              <a:xfrm>
                <a:off x="1276172" y="2413740"/>
                <a:ext cx="315281" cy="27609"/>
              </a:xfrm>
              <a:custGeom>
                <a:avLst/>
                <a:gdLst/>
                <a:ahLst/>
                <a:cxnLst/>
                <a:rect l="l" t="t" r="r" b="b"/>
                <a:pathLst>
                  <a:path w="9878" h="865" extrusionOk="0">
                    <a:moveTo>
                      <a:pt x="0" y="1"/>
                    </a:moveTo>
                    <a:lnTo>
                      <a:pt x="0" y="865"/>
                    </a:lnTo>
                    <a:lnTo>
                      <a:pt x="9877" y="865"/>
                    </a:lnTo>
                    <a:lnTo>
                      <a:pt x="987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79" name="Google Shape;579;p32"/>
              <p:cNvSpPr/>
              <p:nvPr/>
            </p:nvSpPr>
            <p:spPr>
              <a:xfrm>
                <a:off x="1419988" y="2267944"/>
                <a:ext cx="25662" cy="315281"/>
              </a:xfrm>
              <a:custGeom>
                <a:avLst/>
                <a:gdLst/>
                <a:ahLst/>
                <a:cxnLst/>
                <a:rect l="l" t="t" r="r" b="b"/>
                <a:pathLst>
                  <a:path w="804" h="9878" extrusionOk="0">
                    <a:moveTo>
                      <a:pt x="1" y="1"/>
                    </a:moveTo>
                    <a:lnTo>
                      <a:pt x="1" y="9878"/>
                    </a:lnTo>
                    <a:lnTo>
                      <a:pt x="803" y="9878"/>
                    </a:lnTo>
                    <a:lnTo>
                      <a:pt x="8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80" name="Google Shape;580;p32"/>
              <p:cNvSpPr/>
              <p:nvPr/>
            </p:nvSpPr>
            <p:spPr>
              <a:xfrm>
                <a:off x="1311631" y="2305382"/>
                <a:ext cx="242381" cy="242381"/>
              </a:xfrm>
              <a:custGeom>
                <a:avLst/>
                <a:gdLst/>
                <a:ahLst/>
                <a:cxnLst/>
                <a:rect l="l" t="t" r="r" b="b"/>
                <a:pathLst>
                  <a:path w="7594" h="7594" extrusionOk="0">
                    <a:moveTo>
                      <a:pt x="618" y="1"/>
                    </a:moveTo>
                    <a:lnTo>
                      <a:pt x="0" y="618"/>
                    </a:lnTo>
                    <a:lnTo>
                      <a:pt x="6976" y="7593"/>
                    </a:lnTo>
                    <a:lnTo>
                      <a:pt x="7593" y="6976"/>
                    </a:lnTo>
                    <a:lnTo>
                      <a:pt x="61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81" name="Google Shape;581;p32"/>
              <p:cNvSpPr/>
              <p:nvPr/>
            </p:nvSpPr>
            <p:spPr>
              <a:xfrm>
                <a:off x="1311631" y="2303404"/>
                <a:ext cx="242381" cy="242381"/>
              </a:xfrm>
              <a:custGeom>
                <a:avLst/>
                <a:gdLst/>
                <a:ahLst/>
                <a:cxnLst/>
                <a:rect l="l" t="t" r="r" b="b"/>
                <a:pathLst>
                  <a:path w="7594" h="7594" extrusionOk="0">
                    <a:moveTo>
                      <a:pt x="7038" y="1"/>
                    </a:moveTo>
                    <a:lnTo>
                      <a:pt x="0" y="6976"/>
                    </a:lnTo>
                    <a:lnTo>
                      <a:pt x="618" y="7594"/>
                    </a:lnTo>
                    <a:lnTo>
                      <a:pt x="7593" y="618"/>
                    </a:lnTo>
                    <a:lnTo>
                      <a:pt x="70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82" name="Google Shape;582;p32"/>
              <p:cNvSpPr/>
              <p:nvPr/>
            </p:nvSpPr>
            <p:spPr>
              <a:xfrm>
                <a:off x="978678" y="2484691"/>
                <a:ext cx="98529" cy="98529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3087" extrusionOk="0">
                    <a:moveTo>
                      <a:pt x="1543" y="0"/>
                    </a:moveTo>
                    <a:cubicBezTo>
                      <a:pt x="679" y="0"/>
                      <a:pt x="0" y="741"/>
                      <a:pt x="0" y="1543"/>
                    </a:cubicBezTo>
                    <a:cubicBezTo>
                      <a:pt x="0" y="2408"/>
                      <a:pt x="679" y="3087"/>
                      <a:pt x="1543" y="3087"/>
                    </a:cubicBezTo>
                    <a:cubicBezTo>
                      <a:pt x="2408" y="3087"/>
                      <a:pt x="3087" y="2408"/>
                      <a:pt x="3087" y="1543"/>
                    </a:cubicBezTo>
                    <a:cubicBezTo>
                      <a:pt x="3087" y="741"/>
                      <a:pt x="2408" y="0"/>
                      <a:pt x="15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83" name="Google Shape;583;p32"/>
              <p:cNvSpPr/>
              <p:nvPr/>
            </p:nvSpPr>
            <p:spPr>
              <a:xfrm>
                <a:off x="2060328" y="1950756"/>
                <a:ext cx="98529" cy="98529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3087" extrusionOk="0">
                    <a:moveTo>
                      <a:pt x="1543" y="0"/>
                    </a:moveTo>
                    <a:cubicBezTo>
                      <a:pt x="679" y="0"/>
                      <a:pt x="0" y="679"/>
                      <a:pt x="0" y="1543"/>
                    </a:cubicBezTo>
                    <a:cubicBezTo>
                      <a:pt x="0" y="2408"/>
                      <a:pt x="679" y="3087"/>
                      <a:pt x="1543" y="3087"/>
                    </a:cubicBezTo>
                    <a:cubicBezTo>
                      <a:pt x="2408" y="3087"/>
                      <a:pt x="3087" y="2408"/>
                      <a:pt x="3087" y="1543"/>
                    </a:cubicBezTo>
                    <a:cubicBezTo>
                      <a:pt x="3087" y="679"/>
                      <a:pt x="2408" y="0"/>
                      <a:pt x="15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84" name="Google Shape;584;p32"/>
              <p:cNvSpPr/>
              <p:nvPr/>
            </p:nvSpPr>
            <p:spPr>
              <a:xfrm>
                <a:off x="1226925" y="1367573"/>
                <a:ext cx="98529" cy="98529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3087" extrusionOk="0">
                    <a:moveTo>
                      <a:pt x="1543" y="0"/>
                    </a:moveTo>
                    <a:cubicBezTo>
                      <a:pt x="741" y="0"/>
                      <a:pt x="0" y="679"/>
                      <a:pt x="0" y="1543"/>
                    </a:cubicBezTo>
                    <a:cubicBezTo>
                      <a:pt x="0" y="2408"/>
                      <a:pt x="741" y="3087"/>
                      <a:pt x="1543" y="3087"/>
                    </a:cubicBezTo>
                    <a:cubicBezTo>
                      <a:pt x="2408" y="3087"/>
                      <a:pt x="3087" y="2408"/>
                      <a:pt x="3087" y="1543"/>
                    </a:cubicBezTo>
                    <a:cubicBezTo>
                      <a:pt x="3087" y="679"/>
                      <a:pt x="2408" y="0"/>
                      <a:pt x="15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85" name="Google Shape;585;p32"/>
              <p:cNvSpPr/>
              <p:nvPr/>
            </p:nvSpPr>
            <p:spPr>
              <a:xfrm>
                <a:off x="1081130" y="1566542"/>
                <a:ext cx="35492" cy="35492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1112" extrusionOk="0">
                    <a:moveTo>
                      <a:pt x="556" y="1"/>
                    </a:moveTo>
                    <a:cubicBezTo>
                      <a:pt x="247" y="1"/>
                      <a:pt x="0" y="248"/>
                      <a:pt x="0" y="556"/>
                    </a:cubicBezTo>
                    <a:cubicBezTo>
                      <a:pt x="0" y="865"/>
                      <a:pt x="247" y="1112"/>
                      <a:pt x="556" y="1112"/>
                    </a:cubicBezTo>
                    <a:cubicBezTo>
                      <a:pt x="864" y="1112"/>
                      <a:pt x="1111" y="865"/>
                      <a:pt x="1111" y="556"/>
                    </a:cubicBezTo>
                    <a:cubicBezTo>
                      <a:pt x="1111" y="248"/>
                      <a:pt x="864" y="1"/>
                      <a:pt x="5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86" name="Google Shape;586;p32"/>
              <p:cNvSpPr/>
              <p:nvPr/>
            </p:nvSpPr>
            <p:spPr>
              <a:xfrm>
                <a:off x="1244639" y="1716295"/>
                <a:ext cx="55217" cy="5518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729" extrusionOk="0">
                    <a:moveTo>
                      <a:pt x="865" y="0"/>
                    </a:moveTo>
                    <a:cubicBezTo>
                      <a:pt x="371" y="0"/>
                      <a:pt x="1" y="371"/>
                      <a:pt x="1" y="865"/>
                    </a:cubicBezTo>
                    <a:cubicBezTo>
                      <a:pt x="1" y="1358"/>
                      <a:pt x="371" y="1729"/>
                      <a:pt x="865" y="1729"/>
                    </a:cubicBezTo>
                    <a:cubicBezTo>
                      <a:pt x="1297" y="1729"/>
                      <a:pt x="1729" y="1358"/>
                      <a:pt x="1729" y="865"/>
                    </a:cubicBezTo>
                    <a:cubicBezTo>
                      <a:pt x="1729" y="371"/>
                      <a:pt x="1297" y="0"/>
                      <a:pt x="8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87" name="Google Shape;587;p32"/>
              <p:cNvSpPr/>
              <p:nvPr/>
            </p:nvSpPr>
            <p:spPr>
              <a:xfrm>
                <a:off x="838788" y="1607938"/>
                <a:ext cx="242381" cy="595038"/>
              </a:xfrm>
              <a:custGeom>
                <a:avLst/>
                <a:gdLst/>
                <a:ahLst/>
                <a:cxnLst/>
                <a:rect l="l" t="t" r="r" b="b"/>
                <a:pathLst>
                  <a:path w="7594" h="18643" extrusionOk="0">
                    <a:moveTo>
                      <a:pt x="4692" y="0"/>
                    </a:moveTo>
                    <a:cubicBezTo>
                      <a:pt x="4013" y="3580"/>
                      <a:pt x="432" y="5309"/>
                      <a:pt x="432" y="5309"/>
                    </a:cubicBezTo>
                    <a:cubicBezTo>
                      <a:pt x="432" y="5309"/>
                      <a:pt x="1297" y="5864"/>
                      <a:pt x="1976" y="8889"/>
                    </a:cubicBezTo>
                    <a:cubicBezTo>
                      <a:pt x="2716" y="11914"/>
                      <a:pt x="0" y="14383"/>
                      <a:pt x="0" y="14383"/>
                    </a:cubicBezTo>
                    <a:cubicBezTo>
                      <a:pt x="1543" y="14754"/>
                      <a:pt x="3519" y="18643"/>
                      <a:pt x="3519" y="18643"/>
                    </a:cubicBezTo>
                    <a:lnTo>
                      <a:pt x="6791" y="15247"/>
                    </a:lnTo>
                    <a:cubicBezTo>
                      <a:pt x="6791" y="15247"/>
                      <a:pt x="6605" y="14630"/>
                      <a:pt x="6050" y="12038"/>
                    </a:cubicBezTo>
                    <a:cubicBezTo>
                      <a:pt x="5556" y="9507"/>
                      <a:pt x="7593" y="6667"/>
                      <a:pt x="7593" y="6667"/>
                    </a:cubicBezTo>
                    <a:cubicBezTo>
                      <a:pt x="5186" y="4260"/>
                      <a:pt x="4692" y="0"/>
                      <a:pt x="46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88" name="Google Shape;588;p32"/>
              <p:cNvSpPr/>
              <p:nvPr/>
            </p:nvSpPr>
            <p:spPr>
              <a:xfrm>
                <a:off x="937283" y="1710391"/>
                <a:ext cx="53238" cy="494562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5495" extrusionOk="0">
                    <a:moveTo>
                      <a:pt x="1174" y="0"/>
                    </a:moveTo>
                    <a:cubicBezTo>
                      <a:pt x="1174" y="0"/>
                      <a:pt x="1174" y="494"/>
                      <a:pt x="1050" y="1111"/>
                    </a:cubicBezTo>
                    <a:cubicBezTo>
                      <a:pt x="865" y="3704"/>
                      <a:pt x="309" y="9568"/>
                      <a:pt x="1" y="15494"/>
                    </a:cubicBezTo>
                    <a:lnTo>
                      <a:pt x="556" y="15494"/>
                    </a:lnTo>
                    <a:cubicBezTo>
                      <a:pt x="865" y="9630"/>
                      <a:pt x="1359" y="3766"/>
                      <a:pt x="1606" y="1235"/>
                    </a:cubicBezTo>
                    <a:cubicBezTo>
                      <a:pt x="1667" y="185"/>
                      <a:pt x="1667" y="62"/>
                      <a:pt x="16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89" name="Google Shape;589;p32"/>
              <p:cNvSpPr/>
              <p:nvPr/>
            </p:nvSpPr>
            <p:spPr>
              <a:xfrm>
                <a:off x="868343" y="1716295"/>
                <a:ext cx="943769" cy="595038"/>
              </a:xfrm>
              <a:custGeom>
                <a:avLst/>
                <a:gdLst/>
                <a:ahLst/>
                <a:cxnLst/>
                <a:rect l="l" t="t" r="r" b="b"/>
                <a:pathLst>
                  <a:path w="29569" h="18643" extrusionOk="0">
                    <a:moveTo>
                      <a:pt x="29446" y="0"/>
                    </a:moveTo>
                    <a:cubicBezTo>
                      <a:pt x="29322" y="0"/>
                      <a:pt x="9013" y="3704"/>
                      <a:pt x="0" y="18334"/>
                    </a:cubicBezTo>
                    <a:lnTo>
                      <a:pt x="371" y="18643"/>
                    </a:lnTo>
                    <a:cubicBezTo>
                      <a:pt x="9321" y="4260"/>
                      <a:pt x="29322" y="556"/>
                      <a:pt x="29569" y="556"/>
                    </a:cubicBezTo>
                    <a:lnTo>
                      <a:pt x="2944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90" name="Google Shape;590;p32"/>
              <p:cNvSpPr/>
              <p:nvPr/>
            </p:nvSpPr>
            <p:spPr>
              <a:xfrm>
                <a:off x="1187508" y="1893593"/>
                <a:ext cx="589133" cy="264053"/>
              </a:xfrm>
              <a:custGeom>
                <a:avLst/>
                <a:gdLst/>
                <a:ahLst/>
                <a:cxnLst/>
                <a:rect l="l" t="t" r="r" b="b"/>
                <a:pathLst>
                  <a:path w="18458" h="8273" extrusionOk="0">
                    <a:moveTo>
                      <a:pt x="4568" y="1"/>
                    </a:moveTo>
                    <a:cubicBezTo>
                      <a:pt x="4013" y="1483"/>
                      <a:pt x="0" y="3088"/>
                      <a:pt x="0" y="3088"/>
                    </a:cubicBezTo>
                    <a:lnTo>
                      <a:pt x="3210" y="6544"/>
                    </a:lnTo>
                    <a:cubicBezTo>
                      <a:pt x="3210" y="6544"/>
                      <a:pt x="3828" y="6483"/>
                      <a:pt x="6359" y="6174"/>
                    </a:cubicBezTo>
                    <a:cubicBezTo>
                      <a:pt x="6457" y="6167"/>
                      <a:pt x="6556" y="6163"/>
                      <a:pt x="6655" y="6163"/>
                    </a:cubicBezTo>
                    <a:cubicBezTo>
                      <a:pt x="9097" y="6163"/>
                      <a:pt x="11606" y="8273"/>
                      <a:pt x="11606" y="8273"/>
                    </a:cubicBezTo>
                    <a:cubicBezTo>
                      <a:pt x="14198" y="6112"/>
                      <a:pt x="18458" y="6051"/>
                      <a:pt x="18458" y="6051"/>
                    </a:cubicBezTo>
                    <a:cubicBezTo>
                      <a:pt x="14877" y="5001"/>
                      <a:pt x="13519" y="1359"/>
                      <a:pt x="13519" y="1359"/>
                    </a:cubicBezTo>
                    <a:cubicBezTo>
                      <a:pt x="13519" y="1359"/>
                      <a:pt x="12902" y="2162"/>
                      <a:pt x="9816" y="2594"/>
                    </a:cubicBezTo>
                    <a:cubicBezTo>
                      <a:pt x="9634" y="2615"/>
                      <a:pt x="9456" y="2626"/>
                      <a:pt x="9281" y="2626"/>
                    </a:cubicBezTo>
                    <a:cubicBezTo>
                      <a:pt x="6482" y="2626"/>
                      <a:pt x="4568" y="1"/>
                      <a:pt x="45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91" name="Google Shape;591;p32"/>
              <p:cNvSpPr/>
              <p:nvPr/>
            </p:nvSpPr>
            <p:spPr>
              <a:xfrm>
                <a:off x="1183550" y="1978332"/>
                <a:ext cx="490636" cy="102487"/>
              </a:xfrm>
              <a:custGeom>
                <a:avLst/>
                <a:gdLst/>
                <a:ahLst/>
                <a:cxnLst/>
                <a:rect l="l" t="t" r="r" b="b"/>
                <a:pathLst>
                  <a:path w="15372" h="3211" extrusionOk="0">
                    <a:moveTo>
                      <a:pt x="63" y="0"/>
                    </a:moveTo>
                    <a:lnTo>
                      <a:pt x="1" y="556"/>
                    </a:lnTo>
                    <a:cubicBezTo>
                      <a:pt x="5804" y="1358"/>
                      <a:pt x="11668" y="2470"/>
                      <a:pt x="14137" y="3025"/>
                    </a:cubicBezTo>
                    <a:cubicBezTo>
                      <a:pt x="15125" y="3210"/>
                      <a:pt x="15248" y="3210"/>
                      <a:pt x="15372" y="3210"/>
                    </a:cubicBezTo>
                    <a:lnTo>
                      <a:pt x="15372" y="2717"/>
                    </a:lnTo>
                    <a:cubicBezTo>
                      <a:pt x="15372" y="2717"/>
                      <a:pt x="14816" y="2593"/>
                      <a:pt x="14199" y="2470"/>
                    </a:cubicBezTo>
                    <a:cubicBezTo>
                      <a:pt x="11730" y="1976"/>
                      <a:pt x="5927" y="865"/>
                      <a:pt x="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92" name="Google Shape;592;p32"/>
              <p:cNvSpPr/>
              <p:nvPr/>
            </p:nvSpPr>
            <p:spPr>
              <a:xfrm>
                <a:off x="1374666" y="1566542"/>
                <a:ext cx="183270" cy="311355"/>
              </a:xfrm>
              <a:custGeom>
                <a:avLst/>
                <a:gdLst/>
                <a:ahLst/>
                <a:cxnLst/>
                <a:rect l="l" t="t" r="r" b="b"/>
                <a:pathLst>
                  <a:path w="5742" h="9755" extrusionOk="0">
                    <a:moveTo>
                      <a:pt x="5186" y="1"/>
                    </a:moveTo>
                    <a:cubicBezTo>
                      <a:pt x="5186" y="63"/>
                      <a:pt x="3211" y="6482"/>
                      <a:pt x="1" y="9322"/>
                    </a:cubicBezTo>
                    <a:lnTo>
                      <a:pt x="433" y="9754"/>
                    </a:lnTo>
                    <a:cubicBezTo>
                      <a:pt x="3643" y="6729"/>
                      <a:pt x="5680" y="371"/>
                      <a:pt x="5742" y="124"/>
                    </a:cubicBezTo>
                    <a:lnTo>
                      <a:pt x="5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93" name="Google Shape;593;p32"/>
              <p:cNvSpPr/>
              <p:nvPr/>
            </p:nvSpPr>
            <p:spPr>
              <a:xfrm>
                <a:off x="1512577" y="1495623"/>
                <a:ext cx="114328" cy="112350"/>
              </a:xfrm>
              <a:custGeom>
                <a:avLst/>
                <a:gdLst/>
                <a:ahLst/>
                <a:cxnLst/>
                <a:rect l="l" t="t" r="r" b="b"/>
                <a:pathLst>
                  <a:path w="3582" h="3520" extrusionOk="0">
                    <a:moveTo>
                      <a:pt x="1791" y="0"/>
                    </a:moveTo>
                    <a:cubicBezTo>
                      <a:pt x="803" y="0"/>
                      <a:pt x="1" y="803"/>
                      <a:pt x="1" y="1791"/>
                    </a:cubicBezTo>
                    <a:cubicBezTo>
                      <a:pt x="1" y="2717"/>
                      <a:pt x="803" y="3519"/>
                      <a:pt x="1791" y="3519"/>
                    </a:cubicBezTo>
                    <a:cubicBezTo>
                      <a:pt x="2779" y="3519"/>
                      <a:pt x="3581" y="2717"/>
                      <a:pt x="3581" y="1791"/>
                    </a:cubicBezTo>
                    <a:cubicBezTo>
                      <a:pt x="3581" y="803"/>
                      <a:pt x="2779" y="0"/>
                      <a:pt x="17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94" name="Google Shape;594;p32"/>
              <p:cNvSpPr/>
              <p:nvPr/>
            </p:nvSpPr>
            <p:spPr>
              <a:xfrm>
                <a:off x="1778570" y="1657186"/>
                <a:ext cx="114297" cy="114297"/>
              </a:xfrm>
              <a:custGeom>
                <a:avLst/>
                <a:gdLst/>
                <a:ahLst/>
                <a:cxnLst/>
                <a:rect l="l" t="t" r="r" b="b"/>
                <a:pathLst>
                  <a:path w="3581" h="3581" extrusionOk="0">
                    <a:moveTo>
                      <a:pt x="1791" y="0"/>
                    </a:moveTo>
                    <a:cubicBezTo>
                      <a:pt x="803" y="0"/>
                      <a:pt x="1" y="865"/>
                      <a:pt x="1" y="1791"/>
                    </a:cubicBezTo>
                    <a:cubicBezTo>
                      <a:pt x="1" y="2778"/>
                      <a:pt x="865" y="3581"/>
                      <a:pt x="1791" y="3581"/>
                    </a:cubicBezTo>
                    <a:cubicBezTo>
                      <a:pt x="2778" y="3581"/>
                      <a:pt x="3581" y="2778"/>
                      <a:pt x="3581" y="1791"/>
                    </a:cubicBezTo>
                    <a:cubicBezTo>
                      <a:pt x="3581" y="803"/>
                      <a:pt x="2717" y="0"/>
                      <a:pt x="17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95" name="Google Shape;595;p32"/>
              <p:cNvSpPr/>
              <p:nvPr/>
            </p:nvSpPr>
            <p:spPr>
              <a:xfrm>
                <a:off x="1662330" y="1791172"/>
                <a:ext cx="114297" cy="112318"/>
              </a:xfrm>
              <a:custGeom>
                <a:avLst/>
                <a:gdLst/>
                <a:ahLst/>
                <a:cxnLst/>
                <a:rect l="l" t="t" r="r" b="b"/>
                <a:pathLst>
                  <a:path w="3581" h="3519" extrusionOk="0">
                    <a:moveTo>
                      <a:pt x="1791" y="0"/>
                    </a:moveTo>
                    <a:cubicBezTo>
                      <a:pt x="803" y="0"/>
                      <a:pt x="0" y="803"/>
                      <a:pt x="0" y="1728"/>
                    </a:cubicBezTo>
                    <a:cubicBezTo>
                      <a:pt x="0" y="2716"/>
                      <a:pt x="803" y="3519"/>
                      <a:pt x="1791" y="3519"/>
                    </a:cubicBezTo>
                    <a:cubicBezTo>
                      <a:pt x="2778" y="3519"/>
                      <a:pt x="3581" y="2716"/>
                      <a:pt x="3581" y="1728"/>
                    </a:cubicBezTo>
                    <a:cubicBezTo>
                      <a:pt x="3581" y="803"/>
                      <a:pt x="2778" y="0"/>
                      <a:pt x="17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96" name="Google Shape;596;p32"/>
              <p:cNvSpPr/>
              <p:nvPr/>
            </p:nvSpPr>
            <p:spPr>
              <a:xfrm>
                <a:off x="1451521" y="1816993"/>
                <a:ext cx="234498" cy="31343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982" extrusionOk="0">
                    <a:moveTo>
                      <a:pt x="3207" y="0"/>
                    </a:moveTo>
                    <a:cubicBezTo>
                      <a:pt x="2106" y="0"/>
                      <a:pt x="958" y="107"/>
                      <a:pt x="0" y="426"/>
                    </a:cubicBezTo>
                    <a:lnTo>
                      <a:pt x="186" y="981"/>
                    </a:lnTo>
                    <a:cubicBezTo>
                      <a:pt x="1070" y="693"/>
                      <a:pt x="2140" y="597"/>
                      <a:pt x="3178" y="597"/>
                    </a:cubicBezTo>
                    <a:cubicBezTo>
                      <a:pt x="5254" y="597"/>
                      <a:pt x="7202" y="981"/>
                      <a:pt x="7285" y="981"/>
                    </a:cubicBezTo>
                    <a:lnTo>
                      <a:pt x="7346" y="426"/>
                    </a:lnTo>
                    <a:cubicBezTo>
                      <a:pt x="7225" y="385"/>
                      <a:pt x="5301" y="0"/>
                      <a:pt x="32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97" name="Google Shape;597;p32"/>
              <p:cNvSpPr/>
              <p:nvPr/>
            </p:nvSpPr>
            <p:spPr>
              <a:xfrm>
                <a:off x="730400" y="2730960"/>
                <a:ext cx="216784" cy="211326"/>
              </a:xfrm>
              <a:custGeom>
                <a:avLst/>
                <a:gdLst/>
                <a:ahLst/>
                <a:cxnLst/>
                <a:rect l="l" t="t" r="r" b="b"/>
                <a:pathLst>
                  <a:path w="6792" h="6621" extrusionOk="0">
                    <a:moveTo>
                      <a:pt x="3373" y="0"/>
                    </a:moveTo>
                    <a:cubicBezTo>
                      <a:pt x="3273" y="0"/>
                      <a:pt x="3180" y="62"/>
                      <a:pt x="3149" y="186"/>
                    </a:cubicBezTo>
                    <a:cubicBezTo>
                      <a:pt x="2532" y="1852"/>
                      <a:pt x="1853" y="2470"/>
                      <a:pt x="248" y="3087"/>
                    </a:cubicBezTo>
                    <a:cubicBezTo>
                      <a:pt x="1" y="3210"/>
                      <a:pt x="1" y="3519"/>
                      <a:pt x="248" y="3581"/>
                    </a:cubicBezTo>
                    <a:cubicBezTo>
                      <a:pt x="1915" y="4198"/>
                      <a:pt x="2532" y="4877"/>
                      <a:pt x="3149" y="6482"/>
                    </a:cubicBezTo>
                    <a:cubicBezTo>
                      <a:pt x="3180" y="6575"/>
                      <a:pt x="3273" y="6621"/>
                      <a:pt x="3373" y="6621"/>
                    </a:cubicBezTo>
                    <a:cubicBezTo>
                      <a:pt x="3473" y="6621"/>
                      <a:pt x="3581" y="6575"/>
                      <a:pt x="3643" y="6482"/>
                    </a:cubicBezTo>
                    <a:cubicBezTo>
                      <a:pt x="4260" y="4815"/>
                      <a:pt x="4939" y="4198"/>
                      <a:pt x="6544" y="3581"/>
                    </a:cubicBezTo>
                    <a:cubicBezTo>
                      <a:pt x="6791" y="3519"/>
                      <a:pt x="6791" y="3210"/>
                      <a:pt x="6544" y="3087"/>
                    </a:cubicBezTo>
                    <a:cubicBezTo>
                      <a:pt x="4878" y="2470"/>
                      <a:pt x="4260" y="1791"/>
                      <a:pt x="3643" y="186"/>
                    </a:cubicBezTo>
                    <a:cubicBezTo>
                      <a:pt x="3581" y="62"/>
                      <a:pt x="3473" y="0"/>
                      <a:pt x="33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98" name="Google Shape;598;p32"/>
              <p:cNvSpPr/>
              <p:nvPr/>
            </p:nvSpPr>
            <p:spPr>
              <a:xfrm>
                <a:off x="2121385" y="1388734"/>
                <a:ext cx="216752" cy="213305"/>
              </a:xfrm>
              <a:custGeom>
                <a:avLst/>
                <a:gdLst/>
                <a:ahLst/>
                <a:cxnLst/>
                <a:rect l="l" t="t" r="r" b="b"/>
                <a:pathLst>
                  <a:path w="6791" h="6683" extrusionOk="0">
                    <a:moveTo>
                      <a:pt x="3396" y="1"/>
                    </a:moveTo>
                    <a:cubicBezTo>
                      <a:pt x="3288" y="1"/>
                      <a:pt x="3180" y="47"/>
                      <a:pt x="3149" y="140"/>
                    </a:cubicBezTo>
                    <a:cubicBezTo>
                      <a:pt x="2532" y="1868"/>
                      <a:pt x="1853" y="2485"/>
                      <a:pt x="248" y="3103"/>
                    </a:cubicBezTo>
                    <a:cubicBezTo>
                      <a:pt x="1" y="3164"/>
                      <a:pt x="1" y="3473"/>
                      <a:pt x="248" y="3596"/>
                    </a:cubicBezTo>
                    <a:cubicBezTo>
                      <a:pt x="1914" y="4214"/>
                      <a:pt x="2532" y="4893"/>
                      <a:pt x="3149" y="6498"/>
                    </a:cubicBezTo>
                    <a:cubicBezTo>
                      <a:pt x="3211" y="6621"/>
                      <a:pt x="3319" y="6683"/>
                      <a:pt x="3419" y="6683"/>
                    </a:cubicBezTo>
                    <a:cubicBezTo>
                      <a:pt x="3519" y="6683"/>
                      <a:pt x="3612" y="6621"/>
                      <a:pt x="3643" y="6498"/>
                    </a:cubicBezTo>
                    <a:cubicBezTo>
                      <a:pt x="4260" y="4831"/>
                      <a:pt x="4939" y="4214"/>
                      <a:pt x="6544" y="3596"/>
                    </a:cubicBezTo>
                    <a:cubicBezTo>
                      <a:pt x="6791" y="3473"/>
                      <a:pt x="6791" y="3164"/>
                      <a:pt x="6544" y="3103"/>
                    </a:cubicBezTo>
                    <a:cubicBezTo>
                      <a:pt x="4877" y="2485"/>
                      <a:pt x="4260" y="1806"/>
                      <a:pt x="3643" y="140"/>
                    </a:cubicBezTo>
                    <a:cubicBezTo>
                      <a:pt x="3612" y="47"/>
                      <a:pt x="3504" y="1"/>
                      <a:pt x="33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99" name="Google Shape;599;p32"/>
            <p:cNvGrpSpPr/>
            <p:nvPr/>
          </p:nvGrpSpPr>
          <p:grpSpPr>
            <a:xfrm rot="3015231">
              <a:off x="8211243" y="3421554"/>
              <a:ext cx="439059" cy="245330"/>
              <a:chOff x="6374875" y="1738975"/>
              <a:chExt cx="439050" cy="245325"/>
            </a:xfrm>
          </p:grpSpPr>
          <p:sp>
            <p:nvSpPr>
              <p:cNvPr id="600" name="Google Shape;600;p32"/>
              <p:cNvSpPr/>
              <p:nvPr/>
            </p:nvSpPr>
            <p:spPr>
              <a:xfrm>
                <a:off x="6374875" y="1738975"/>
                <a:ext cx="419550" cy="245325"/>
              </a:xfrm>
              <a:custGeom>
                <a:avLst/>
                <a:gdLst/>
                <a:ahLst/>
                <a:cxnLst/>
                <a:rect l="l" t="t" r="r" b="b"/>
                <a:pathLst>
                  <a:path w="16782" h="9813" extrusionOk="0">
                    <a:moveTo>
                      <a:pt x="5687" y="1"/>
                    </a:moveTo>
                    <a:cubicBezTo>
                      <a:pt x="5575" y="1311"/>
                      <a:pt x="2732" y="3178"/>
                      <a:pt x="0" y="3652"/>
                    </a:cubicBezTo>
                    <a:cubicBezTo>
                      <a:pt x="2314" y="3875"/>
                      <a:pt x="4711" y="6412"/>
                      <a:pt x="4990" y="8726"/>
                    </a:cubicBezTo>
                    <a:cubicBezTo>
                      <a:pt x="5574" y="8020"/>
                      <a:pt x="6433" y="7612"/>
                      <a:pt x="7328" y="7612"/>
                    </a:cubicBezTo>
                    <a:cubicBezTo>
                      <a:pt x="7459" y="7612"/>
                      <a:pt x="7590" y="7621"/>
                      <a:pt x="7722" y="7639"/>
                    </a:cubicBezTo>
                    <a:cubicBezTo>
                      <a:pt x="8725" y="7778"/>
                      <a:pt x="9701" y="8893"/>
                      <a:pt x="10091" y="9813"/>
                    </a:cubicBezTo>
                    <a:cubicBezTo>
                      <a:pt x="10649" y="9200"/>
                      <a:pt x="11513" y="8196"/>
                      <a:pt x="12237" y="7806"/>
                    </a:cubicBezTo>
                    <a:cubicBezTo>
                      <a:pt x="13006" y="7412"/>
                      <a:pt x="13937" y="7283"/>
                      <a:pt x="14855" y="7283"/>
                    </a:cubicBezTo>
                    <a:cubicBezTo>
                      <a:pt x="15303" y="7283"/>
                      <a:pt x="15747" y="7314"/>
                      <a:pt x="16168" y="7360"/>
                    </a:cubicBezTo>
                    <a:lnTo>
                      <a:pt x="16419" y="7360"/>
                    </a:lnTo>
                    <a:cubicBezTo>
                      <a:pt x="16697" y="7332"/>
                      <a:pt x="16781" y="6914"/>
                      <a:pt x="16502" y="6802"/>
                    </a:cubicBezTo>
                    <a:cubicBezTo>
                      <a:pt x="13854" y="5632"/>
                      <a:pt x="12237" y="3597"/>
                      <a:pt x="11011" y="1004"/>
                    </a:cubicBezTo>
                    <a:cubicBezTo>
                      <a:pt x="10612" y="1826"/>
                      <a:pt x="9403" y="2311"/>
                      <a:pt x="8582" y="2311"/>
                    </a:cubicBezTo>
                    <a:cubicBezTo>
                      <a:pt x="8427" y="2311"/>
                      <a:pt x="8287" y="2294"/>
                      <a:pt x="8168" y="2259"/>
                    </a:cubicBezTo>
                    <a:cubicBezTo>
                      <a:pt x="7080" y="1980"/>
                      <a:pt x="5826" y="1088"/>
                      <a:pt x="56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01" name="Google Shape;601;p32"/>
              <p:cNvSpPr/>
              <p:nvPr/>
            </p:nvSpPr>
            <p:spPr>
              <a:xfrm>
                <a:off x="6484275" y="1837950"/>
                <a:ext cx="329650" cy="79450"/>
              </a:xfrm>
              <a:custGeom>
                <a:avLst/>
                <a:gdLst/>
                <a:ahLst/>
                <a:cxnLst/>
                <a:rect l="l" t="t" r="r" b="b"/>
                <a:pathLst>
                  <a:path w="13186" h="3178" fill="none" extrusionOk="0">
                    <a:moveTo>
                      <a:pt x="1" y="0"/>
                    </a:moveTo>
                    <a:cubicBezTo>
                      <a:pt x="1729" y="613"/>
                      <a:pt x="10203" y="2815"/>
                      <a:pt x="13186" y="3178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02" name="Google Shape;602;p32"/>
              <p:cNvSpPr/>
              <p:nvPr/>
            </p:nvSpPr>
            <p:spPr>
              <a:xfrm>
                <a:off x="6527475" y="1826100"/>
                <a:ext cx="4255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2398" fill="none" extrusionOk="0">
                    <a:moveTo>
                      <a:pt x="1" y="2397"/>
                    </a:moveTo>
                    <a:cubicBezTo>
                      <a:pt x="558" y="2091"/>
                      <a:pt x="1116" y="1812"/>
                      <a:pt x="1701" y="1505"/>
                    </a:cubicBezTo>
                    <a:cubicBezTo>
                      <a:pt x="1255" y="1004"/>
                      <a:pt x="837" y="530"/>
                      <a:pt x="391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03" name="Google Shape;603;p32"/>
              <p:cNvSpPr/>
              <p:nvPr/>
            </p:nvSpPr>
            <p:spPr>
              <a:xfrm>
                <a:off x="6667550" y="1858150"/>
                <a:ext cx="43250" cy="606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2426" fill="none" extrusionOk="0">
                    <a:moveTo>
                      <a:pt x="1" y="2426"/>
                    </a:moveTo>
                    <a:cubicBezTo>
                      <a:pt x="558" y="2091"/>
                      <a:pt x="1116" y="1812"/>
                      <a:pt x="1729" y="1506"/>
                    </a:cubicBezTo>
                    <a:cubicBezTo>
                      <a:pt x="1255" y="1032"/>
                      <a:pt x="837" y="530"/>
                      <a:pt x="391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04" name="Google Shape;604;p32"/>
              <p:cNvSpPr/>
              <p:nvPr/>
            </p:nvSpPr>
            <p:spPr>
              <a:xfrm>
                <a:off x="6587425" y="1823300"/>
                <a:ext cx="52275" cy="88525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541" fill="none" extrusionOk="0">
                    <a:moveTo>
                      <a:pt x="0" y="3541"/>
                    </a:moveTo>
                    <a:cubicBezTo>
                      <a:pt x="697" y="3067"/>
                      <a:pt x="1394" y="2621"/>
                      <a:pt x="2091" y="2147"/>
                    </a:cubicBezTo>
                    <a:cubicBezTo>
                      <a:pt x="1533" y="1450"/>
                      <a:pt x="976" y="698"/>
                      <a:pt x="418" y="1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05" name="Google Shape;605;p32"/>
            <p:cNvGrpSpPr/>
            <p:nvPr/>
          </p:nvGrpSpPr>
          <p:grpSpPr>
            <a:xfrm>
              <a:off x="8336075" y="4147800"/>
              <a:ext cx="345700" cy="569375"/>
              <a:chOff x="6783925" y="1590550"/>
              <a:chExt cx="345700" cy="569375"/>
            </a:xfrm>
          </p:grpSpPr>
          <p:sp>
            <p:nvSpPr>
              <p:cNvPr id="606" name="Google Shape;606;p32"/>
              <p:cNvSpPr/>
              <p:nvPr/>
            </p:nvSpPr>
            <p:spPr>
              <a:xfrm>
                <a:off x="6783925" y="1590550"/>
                <a:ext cx="345700" cy="543825"/>
              </a:xfrm>
              <a:custGeom>
                <a:avLst/>
                <a:gdLst/>
                <a:ahLst/>
                <a:cxnLst/>
                <a:rect l="l" t="t" r="r" b="b"/>
                <a:pathLst>
                  <a:path w="13828" h="21753" extrusionOk="0">
                    <a:moveTo>
                      <a:pt x="1451" y="0"/>
                    </a:moveTo>
                    <a:lnTo>
                      <a:pt x="1451" y="0"/>
                    </a:lnTo>
                    <a:cubicBezTo>
                      <a:pt x="3151" y="2788"/>
                      <a:pt x="2315" y="7694"/>
                      <a:pt x="1" y="9952"/>
                    </a:cubicBezTo>
                    <a:cubicBezTo>
                      <a:pt x="1423" y="9980"/>
                      <a:pt x="2816" y="10816"/>
                      <a:pt x="3513" y="12070"/>
                    </a:cubicBezTo>
                    <a:cubicBezTo>
                      <a:pt x="4238" y="13325"/>
                      <a:pt x="3792" y="15360"/>
                      <a:pt x="3067" y="16614"/>
                    </a:cubicBezTo>
                    <a:cubicBezTo>
                      <a:pt x="4238" y="16698"/>
                      <a:pt x="6078" y="16809"/>
                      <a:pt x="7165" y="17339"/>
                    </a:cubicBezTo>
                    <a:cubicBezTo>
                      <a:pt x="8810" y="18091"/>
                      <a:pt x="10092" y="19847"/>
                      <a:pt x="11067" y="21325"/>
                    </a:cubicBezTo>
                    <a:cubicBezTo>
                      <a:pt x="11151" y="21436"/>
                      <a:pt x="11207" y="21548"/>
                      <a:pt x="11290" y="21604"/>
                    </a:cubicBezTo>
                    <a:cubicBezTo>
                      <a:pt x="11377" y="21707"/>
                      <a:pt x="11485" y="21752"/>
                      <a:pt x="11590" y="21752"/>
                    </a:cubicBezTo>
                    <a:cubicBezTo>
                      <a:pt x="11824" y="21752"/>
                      <a:pt x="12045" y="21530"/>
                      <a:pt x="11987" y="21241"/>
                    </a:cubicBezTo>
                    <a:cubicBezTo>
                      <a:pt x="11012" y="17339"/>
                      <a:pt x="11987" y="13743"/>
                      <a:pt x="13827" y="10147"/>
                    </a:cubicBezTo>
                    <a:lnTo>
                      <a:pt x="13827" y="10147"/>
                    </a:lnTo>
                    <a:cubicBezTo>
                      <a:pt x="13695" y="10171"/>
                      <a:pt x="13559" y="10183"/>
                      <a:pt x="13421" y="10183"/>
                    </a:cubicBezTo>
                    <a:cubicBezTo>
                      <a:pt x="11995" y="10183"/>
                      <a:pt x="10359" y="8941"/>
                      <a:pt x="9952" y="8000"/>
                    </a:cubicBezTo>
                    <a:cubicBezTo>
                      <a:pt x="9367" y="6551"/>
                      <a:pt x="9283" y="4377"/>
                      <a:pt x="10398" y="3290"/>
                    </a:cubicBezTo>
                    <a:lnTo>
                      <a:pt x="10398" y="3290"/>
                    </a:lnTo>
                    <a:cubicBezTo>
                      <a:pt x="10086" y="3494"/>
                      <a:pt x="9648" y="3590"/>
                      <a:pt x="9125" y="3590"/>
                    </a:cubicBezTo>
                    <a:cubicBezTo>
                      <a:pt x="7082" y="3590"/>
                      <a:pt x="3736" y="2131"/>
                      <a:pt x="14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07" name="Google Shape;607;p32"/>
              <p:cNvSpPr/>
              <p:nvPr/>
            </p:nvSpPr>
            <p:spPr>
              <a:xfrm>
                <a:off x="6903100" y="1720175"/>
                <a:ext cx="192375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7695" h="17590" fill="none" extrusionOk="0">
                    <a:moveTo>
                      <a:pt x="1" y="0"/>
                    </a:moveTo>
                    <a:cubicBezTo>
                      <a:pt x="837" y="2453"/>
                      <a:pt x="5604" y="13854"/>
                      <a:pt x="7694" y="17589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08" name="Google Shape;608;p32"/>
              <p:cNvSpPr/>
              <p:nvPr/>
            </p:nvSpPr>
            <p:spPr>
              <a:xfrm>
                <a:off x="6886375" y="1770350"/>
                <a:ext cx="76000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2760" fill="none" extrusionOk="0">
                    <a:moveTo>
                      <a:pt x="1" y="1617"/>
                    </a:moveTo>
                    <a:cubicBezTo>
                      <a:pt x="837" y="1979"/>
                      <a:pt x="1645" y="2370"/>
                      <a:pt x="2482" y="2760"/>
                    </a:cubicBezTo>
                    <a:cubicBezTo>
                      <a:pt x="2649" y="1840"/>
                      <a:pt x="2872" y="920"/>
                      <a:pt x="3039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09" name="Google Shape;609;p32"/>
              <p:cNvSpPr/>
              <p:nvPr/>
            </p:nvSpPr>
            <p:spPr>
              <a:xfrm>
                <a:off x="6969300" y="1955700"/>
                <a:ext cx="760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2761" fill="none" extrusionOk="0">
                    <a:moveTo>
                      <a:pt x="1" y="1618"/>
                    </a:moveTo>
                    <a:cubicBezTo>
                      <a:pt x="837" y="2008"/>
                      <a:pt x="1645" y="2370"/>
                      <a:pt x="2482" y="2761"/>
                    </a:cubicBezTo>
                    <a:cubicBezTo>
                      <a:pt x="2649" y="1841"/>
                      <a:pt x="2844" y="921"/>
                      <a:pt x="3039" y="1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10" name="Google Shape;610;p32"/>
              <p:cNvSpPr/>
              <p:nvPr/>
            </p:nvSpPr>
            <p:spPr>
              <a:xfrm>
                <a:off x="6907975" y="1835850"/>
                <a:ext cx="107350" cy="93400"/>
              </a:xfrm>
              <a:custGeom>
                <a:avLst/>
                <a:gdLst/>
                <a:ahLst/>
                <a:cxnLst/>
                <a:rect l="l" t="t" r="r" b="b"/>
                <a:pathLst>
                  <a:path w="4294" h="3736" fill="none" extrusionOk="0">
                    <a:moveTo>
                      <a:pt x="1" y="2537"/>
                    </a:moveTo>
                    <a:cubicBezTo>
                      <a:pt x="1116" y="2927"/>
                      <a:pt x="2231" y="3345"/>
                      <a:pt x="3346" y="3736"/>
                    </a:cubicBezTo>
                    <a:cubicBezTo>
                      <a:pt x="3680" y="2509"/>
                      <a:pt x="4015" y="1255"/>
                      <a:pt x="429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11" name="Google Shape;611;p32"/>
            <p:cNvSpPr/>
            <p:nvPr/>
          </p:nvSpPr>
          <p:spPr>
            <a:xfrm>
              <a:off x="8205025" y="2267025"/>
              <a:ext cx="131050" cy="112150"/>
            </a:xfrm>
            <a:custGeom>
              <a:avLst/>
              <a:gdLst/>
              <a:ahLst/>
              <a:cxnLst/>
              <a:rect l="l" t="t" r="r" b="b"/>
              <a:pathLst>
                <a:path w="5242" h="4486" extrusionOk="0">
                  <a:moveTo>
                    <a:pt x="2751" y="1"/>
                  </a:moveTo>
                  <a:cubicBezTo>
                    <a:pt x="1940" y="1"/>
                    <a:pt x="1110" y="308"/>
                    <a:pt x="586" y="946"/>
                  </a:cubicBezTo>
                  <a:cubicBezTo>
                    <a:pt x="1" y="1615"/>
                    <a:pt x="1" y="2618"/>
                    <a:pt x="502" y="3343"/>
                  </a:cubicBezTo>
                  <a:cubicBezTo>
                    <a:pt x="976" y="4096"/>
                    <a:pt x="1952" y="4486"/>
                    <a:pt x="2928" y="4486"/>
                  </a:cubicBezTo>
                  <a:cubicBezTo>
                    <a:pt x="3569" y="4486"/>
                    <a:pt x="4210" y="4291"/>
                    <a:pt x="4628" y="3873"/>
                  </a:cubicBezTo>
                  <a:cubicBezTo>
                    <a:pt x="5158" y="3343"/>
                    <a:pt x="5241" y="2562"/>
                    <a:pt x="5158" y="1866"/>
                  </a:cubicBezTo>
                  <a:cubicBezTo>
                    <a:pt x="5059" y="645"/>
                    <a:pt x="3926" y="1"/>
                    <a:pt x="27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612" name="Google Shape;612;p32"/>
            <p:cNvSpPr/>
            <p:nvPr/>
          </p:nvSpPr>
          <p:spPr>
            <a:xfrm>
              <a:off x="8570150" y="2855375"/>
              <a:ext cx="111625" cy="85250"/>
            </a:xfrm>
            <a:custGeom>
              <a:avLst/>
              <a:gdLst/>
              <a:ahLst/>
              <a:cxnLst/>
              <a:rect l="l" t="t" r="r" b="b"/>
              <a:pathLst>
                <a:path w="4465" h="3410" extrusionOk="0">
                  <a:moveTo>
                    <a:pt x="2406" y="0"/>
                  </a:moveTo>
                  <a:cubicBezTo>
                    <a:pt x="2039" y="0"/>
                    <a:pt x="1603" y="78"/>
                    <a:pt x="1088" y="260"/>
                  </a:cubicBezTo>
                  <a:cubicBezTo>
                    <a:pt x="391" y="483"/>
                    <a:pt x="1" y="1932"/>
                    <a:pt x="391" y="2518"/>
                  </a:cubicBezTo>
                  <a:cubicBezTo>
                    <a:pt x="781" y="3075"/>
                    <a:pt x="1534" y="3410"/>
                    <a:pt x="2259" y="3410"/>
                  </a:cubicBezTo>
                  <a:cubicBezTo>
                    <a:pt x="2760" y="3410"/>
                    <a:pt x="3708" y="3131"/>
                    <a:pt x="4043" y="2824"/>
                  </a:cubicBezTo>
                  <a:cubicBezTo>
                    <a:pt x="4374" y="2446"/>
                    <a:pt x="4464" y="0"/>
                    <a:pt x="24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grpSp>
          <p:nvGrpSpPr>
            <p:cNvPr id="613" name="Google Shape;613;p32"/>
            <p:cNvGrpSpPr/>
            <p:nvPr/>
          </p:nvGrpSpPr>
          <p:grpSpPr>
            <a:xfrm>
              <a:off x="6476625" y="766650"/>
              <a:ext cx="202825" cy="248575"/>
              <a:chOff x="6791600" y="2936225"/>
              <a:chExt cx="202825" cy="248575"/>
            </a:xfrm>
          </p:grpSpPr>
          <p:sp>
            <p:nvSpPr>
              <p:cNvPr id="614" name="Google Shape;614;p32"/>
              <p:cNvSpPr/>
              <p:nvPr/>
            </p:nvSpPr>
            <p:spPr>
              <a:xfrm>
                <a:off x="6802750" y="2993650"/>
                <a:ext cx="167975" cy="191150"/>
              </a:xfrm>
              <a:custGeom>
                <a:avLst/>
                <a:gdLst/>
                <a:ahLst/>
                <a:cxnLst/>
                <a:rect l="l" t="t" r="r" b="b"/>
                <a:pathLst>
                  <a:path w="6719" h="7646" extrusionOk="0">
                    <a:moveTo>
                      <a:pt x="2556" y="0"/>
                    </a:moveTo>
                    <a:cubicBezTo>
                      <a:pt x="2088" y="0"/>
                      <a:pt x="1646" y="147"/>
                      <a:pt x="1283" y="547"/>
                    </a:cubicBezTo>
                    <a:cubicBezTo>
                      <a:pt x="391" y="1522"/>
                      <a:pt x="84" y="3362"/>
                      <a:pt x="28" y="4616"/>
                    </a:cubicBezTo>
                    <a:cubicBezTo>
                      <a:pt x="1" y="5648"/>
                      <a:pt x="391" y="6568"/>
                      <a:pt x="1255" y="7125"/>
                    </a:cubicBezTo>
                    <a:cubicBezTo>
                      <a:pt x="1727" y="7420"/>
                      <a:pt x="2420" y="7645"/>
                      <a:pt x="3032" y="7645"/>
                    </a:cubicBezTo>
                    <a:cubicBezTo>
                      <a:pt x="3288" y="7645"/>
                      <a:pt x="3530" y="7606"/>
                      <a:pt x="3736" y="7515"/>
                    </a:cubicBezTo>
                    <a:cubicBezTo>
                      <a:pt x="5185" y="6930"/>
                      <a:pt x="6161" y="4895"/>
                      <a:pt x="6440" y="4170"/>
                    </a:cubicBezTo>
                    <a:cubicBezTo>
                      <a:pt x="6719" y="3446"/>
                      <a:pt x="6719" y="2609"/>
                      <a:pt x="6356" y="1940"/>
                    </a:cubicBezTo>
                    <a:cubicBezTo>
                      <a:pt x="5938" y="1244"/>
                      <a:pt x="5130" y="853"/>
                      <a:pt x="4405" y="519"/>
                    </a:cubicBezTo>
                    <a:cubicBezTo>
                      <a:pt x="3821" y="251"/>
                      <a:pt x="3166" y="0"/>
                      <a:pt x="25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15" name="Google Shape;615;p32"/>
              <p:cNvSpPr/>
              <p:nvPr/>
            </p:nvSpPr>
            <p:spPr>
              <a:xfrm>
                <a:off x="6818775" y="3017050"/>
                <a:ext cx="24425" cy="133150"/>
              </a:xfrm>
              <a:custGeom>
                <a:avLst/>
                <a:gdLst/>
                <a:ahLst/>
                <a:cxnLst/>
                <a:rect l="l" t="t" r="r" b="b"/>
                <a:pathLst>
                  <a:path w="977" h="5326" fill="none" extrusionOk="0">
                    <a:moveTo>
                      <a:pt x="976" y="1"/>
                    </a:moveTo>
                    <a:cubicBezTo>
                      <a:pt x="586" y="726"/>
                      <a:pt x="224" y="1869"/>
                      <a:pt x="140" y="2705"/>
                    </a:cubicBezTo>
                    <a:cubicBezTo>
                      <a:pt x="1" y="3680"/>
                      <a:pt x="57" y="4461"/>
                      <a:pt x="558" y="5325"/>
                    </a:cubicBezTo>
                  </a:path>
                </a:pathLst>
              </a:custGeom>
              <a:noFill/>
              <a:ln w="4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16" name="Google Shape;616;p32"/>
              <p:cNvSpPr/>
              <p:nvPr/>
            </p:nvSpPr>
            <p:spPr>
              <a:xfrm>
                <a:off x="6841075" y="3070725"/>
                <a:ext cx="4200" cy="397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590" fill="none" extrusionOk="0">
                    <a:moveTo>
                      <a:pt x="168" y="0"/>
                    </a:moveTo>
                    <a:cubicBezTo>
                      <a:pt x="29" y="530"/>
                      <a:pt x="1" y="1060"/>
                      <a:pt x="84" y="1589"/>
                    </a:cubicBezTo>
                  </a:path>
                </a:pathLst>
              </a:custGeom>
              <a:noFill/>
              <a:ln w="4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17" name="Google Shape;617;p32"/>
              <p:cNvSpPr/>
              <p:nvPr/>
            </p:nvSpPr>
            <p:spPr>
              <a:xfrm>
                <a:off x="6905900" y="3095100"/>
                <a:ext cx="29975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2204" fill="none" extrusionOk="0">
                    <a:moveTo>
                      <a:pt x="1199" y="1"/>
                    </a:moveTo>
                    <a:cubicBezTo>
                      <a:pt x="1004" y="809"/>
                      <a:pt x="586" y="1590"/>
                      <a:pt x="0" y="2203"/>
                    </a:cubicBezTo>
                  </a:path>
                </a:pathLst>
              </a:custGeom>
              <a:noFill/>
              <a:ln w="4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18" name="Google Shape;618;p32"/>
              <p:cNvSpPr/>
              <p:nvPr/>
            </p:nvSpPr>
            <p:spPr>
              <a:xfrm>
                <a:off x="6855725" y="3132050"/>
                <a:ext cx="39750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1590" h="1645" fill="none" extrusionOk="0">
                    <a:moveTo>
                      <a:pt x="1589" y="0"/>
                    </a:moveTo>
                    <a:cubicBezTo>
                      <a:pt x="1255" y="697"/>
                      <a:pt x="697" y="1283"/>
                      <a:pt x="0" y="1645"/>
                    </a:cubicBezTo>
                  </a:path>
                </a:pathLst>
              </a:custGeom>
              <a:noFill/>
              <a:ln w="4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19" name="Google Shape;619;p32"/>
              <p:cNvSpPr/>
              <p:nvPr/>
            </p:nvSpPr>
            <p:spPr>
              <a:xfrm>
                <a:off x="6904500" y="3053300"/>
                <a:ext cx="12575" cy="33475"/>
              </a:xfrm>
              <a:custGeom>
                <a:avLst/>
                <a:gdLst/>
                <a:ahLst/>
                <a:cxnLst/>
                <a:rect l="l" t="t" r="r" b="b"/>
                <a:pathLst>
                  <a:path w="503" h="1339" fill="none" extrusionOk="0">
                    <a:moveTo>
                      <a:pt x="502" y="0"/>
                    </a:moveTo>
                    <a:cubicBezTo>
                      <a:pt x="391" y="474"/>
                      <a:pt x="223" y="920"/>
                      <a:pt x="0" y="1338"/>
                    </a:cubicBezTo>
                  </a:path>
                </a:pathLst>
              </a:custGeom>
              <a:solidFill>
                <a:schemeClr val="accent2"/>
              </a:solidFill>
              <a:ln w="4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20" name="Google Shape;620;p32"/>
              <p:cNvSpPr/>
              <p:nvPr/>
            </p:nvSpPr>
            <p:spPr>
              <a:xfrm>
                <a:off x="6791600" y="2965425"/>
                <a:ext cx="202825" cy="109550"/>
              </a:xfrm>
              <a:custGeom>
                <a:avLst/>
                <a:gdLst/>
                <a:ahLst/>
                <a:cxnLst/>
                <a:rect l="l" t="t" r="r" b="b"/>
                <a:pathLst>
                  <a:path w="8113" h="4382" extrusionOk="0">
                    <a:moveTo>
                      <a:pt x="3200" y="0"/>
                    </a:moveTo>
                    <a:cubicBezTo>
                      <a:pt x="3154" y="0"/>
                      <a:pt x="3109" y="1"/>
                      <a:pt x="3067" y="3"/>
                    </a:cubicBezTo>
                    <a:cubicBezTo>
                      <a:pt x="1" y="143"/>
                      <a:pt x="391" y="2205"/>
                      <a:pt x="3095" y="3181"/>
                    </a:cubicBezTo>
                    <a:cubicBezTo>
                      <a:pt x="4015" y="3488"/>
                      <a:pt x="4935" y="3850"/>
                      <a:pt x="5854" y="4157"/>
                    </a:cubicBezTo>
                    <a:cubicBezTo>
                      <a:pt x="6192" y="4269"/>
                      <a:pt x="6577" y="4382"/>
                      <a:pt x="6938" y="4382"/>
                    </a:cubicBezTo>
                    <a:cubicBezTo>
                      <a:pt x="7202" y="4382"/>
                      <a:pt x="7454" y="4322"/>
                      <a:pt x="7666" y="4157"/>
                    </a:cubicBezTo>
                    <a:cubicBezTo>
                      <a:pt x="7973" y="3878"/>
                      <a:pt x="8112" y="3404"/>
                      <a:pt x="8057" y="3014"/>
                    </a:cubicBezTo>
                    <a:cubicBezTo>
                      <a:pt x="8001" y="2623"/>
                      <a:pt x="7778" y="2233"/>
                      <a:pt x="7527" y="1899"/>
                    </a:cubicBezTo>
                    <a:cubicBezTo>
                      <a:pt x="6641" y="691"/>
                      <a:pt x="4386" y="0"/>
                      <a:pt x="3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21" name="Google Shape;621;p32"/>
              <p:cNvSpPr/>
              <p:nvPr/>
            </p:nvSpPr>
            <p:spPr>
              <a:xfrm>
                <a:off x="6814600" y="2965500"/>
                <a:ext cx="177025" cy="107325"/>
              </a:xfrm>
              <a:custGeom>
                <a:avLst/>
                <a:gdLst/>
                <a:ahLst/>
                <a:cxnLst/>
                <a:rect l="l" t="t" r="r" b="b"/>
                <a:pathLst>
                  <a:path w="7081" h="4293" extrusionOk="0">
                    <a:moveTo>
                      <a:pt x="4572" y="864"/>
                    </a:moveTo>
                    <a:cubicBezTo>
                      <a:pt x="4656" y="1059"/>
                      <a:pt x="4684" y="1227"/>
                      <a:pt x="4711" y="1394"/>
                    </a:cubicBezTo>
                    <a:cubicBezTo>
                      <a:pt x="4488" y="1561"/>
                      <a:pt x="4265" y="1756"/>
                      <a:pt x="4070" y="1924"/>
                    </a:cubicBezTo>
                    <a:cubicBezTo>
                      <a:pt x="4015" y="1701"/>
                      <a:pt x="3959" y="1505"/>
                      <a:pt x="3931" y="1282"/>
                    </a:cubicBezTo>
                    <a:cubicBezTo>
                      <a:pt x="4126" y="1143"/>
                      <a:pt x="4377" y="1004"/>
                      <a:pt x="4572" y="864"/>
                    </a:cubicBezTo>
                    <a:close/>
                    <a:moveTo>
                      <a:pt x="1060" y="558"/>
                    </a:moveTo>
                    <a:cubicBezTo>
                      <a:pt x="1171" y="836"/>
                      <a:pt x="1283" y="1087"/>
                      <a:pt x="1366" y="1366"/>
                    </a:cubicBezTo>
                    <a:cubicBezTo>
                      <a:pt x="1088" y="1561"/>
                      <a:pt x="865" y="1812"/>
                      <a:pt x="614" y="2063"/>
                    </a:cubicBezTo>
                    <a:cubicBezTo>
                      <a:pt x="530" y="1756"/>
                      <a:pt x="474" y="1478"/>
                      <a:pt x="391" y="1199"/>
                    </a:cubicBezTo>
                    <a:cubicBezTo>
                      <a:pt x="614" y="976"/>
                      <a:pt x="865" y="725"/>
                      <a:pt x="1060" y="558"/>
                    </a:cubicBezTo>
                    <a:close/>
                    <a:moveTo>
                      <a:pt x="2314" y="809"/>
                    </a:moveTo>
                    <a:cubicBezTo>
                      <a:pt x="2454" y="1199"/>
                      <a:pt x="2593" y="1561"/>
                      <a:pt x="2704" y="1951"/>
                    </a:cubicBezTo>
                    <a:cubicBezTo>
                      <a:pt x="2454" y="2119"/>
                      <a:pt x="2203" y="2342"/>
                      <a:pt x="1980" y="2537"/>
                    </a:cubicBezTo>
                    <a:lnTo>
                      <a:pt x="1562" y="1394"/>
                    </a:lnTo>
                    <a:cubicBezTo>
                      <a:pt x="1785" y="1199"/>
                      <a:pt x="2035" y="976"/>
                      <a:pt x="2314" y="809"/>
                    </a:cubicBezTo>
                    <a:close/>
                    <a:moveTo>
                      <a:pt x="3736" y="1366"/>
                    </a:moveTo>
                    <a:cubicBezTo>
                      <a:pt x="3819" y="1561"/>
                      <a:pt x="3847" y="1784"/>
                      <a:pt x="3875" y="1979"/>
                    </a:cubicBezTo>
                    <a:cubicBezTo>
                      <a:pt x="3652" y="2230"/>
                      <a:pt x="3318" y="2509"/>
                      <a:pt x="3039" y="2760"/>
                    </a:cubicBezTo>
                    <a:cubicBezTo>
                      <a:pt x="2983" y="2509"/>
                      <a:pt x="2900" y="2258"/>
                      <a:pt x="2844" y="1979"/>
                    </a:cubicBezTo>
                    <a:cubicBezTo>
                      <a:pt x="3150" y="1784"/>
                      <a:pt x="3429" y="1561"/>
                      <a:pt x="3736" y="1366"/>
                    </a:cubicBezTo>
                    <a:close/>
                    <a:moveTo>
                      <a:pt x="4767" y="1533"/>
                    </a:moveTo>
                    <a:lnTo>
                      <a:pt x="4962" y="2481"/>
                    </a:lnTo>
                    <a:cubicBezTo>
                      <a:pt x="4711" y="2676"/>
                      <a:pt x="4488" y="2899"/>
                      <a:pt x="4265" y="3094"/>
                    </a:cubicBezTo>
                    <a:cubicBezTo>
                      <a:pt x="4238" y="2760"/>
                      <a:pt x="4154" y="2397"/>
                      <a:pt x="4098" y="2063"/>
                    </a:cubicBezTo>
                    <a:cubicBezTo>
                      <a:pt x="4293" y="1896"/>
                      <a:pt x="4544" y="1701"/>
                      <a:pt x="4767" y="1533"/>
                    </a:cubicBezTo>
                    <a:close/>
                    <a:moveTo>
                      <a:pt x="6105" y="1784"/>
                    </a:moveTo>
                    <a:cubicBezTo>
                      <a:pt x="6217" y="2119"/>
                      <a:pt x="6300" y="2481"/>
                      <a:pt x="6328" y="2816"/>
                    </a:cubicBezTo>
                    <a:cubicBezTo>
                      <a:pt x="5966" y="3094"/>
                      <a:pt x="5603" y="3373"/>
                      <a:pt x="5241" y="3735"/>
                    </a:cubicBezTo>
                    <a:cubicBezTo>
                      <a:pt x="5213" y="3345"/>
                      <a:pt x="5185" y="2927"/>
                      <a:pt x="5102" y="2537"/>
                    </a:cubicBezTo>
                    <a:cubicBezTo>
                      <a:pt x="5408" y="2258"/>
                      <a:pt x="5771" y="2035"/>
                      <a:pt x="6105" y="1784"/>
                    </a:cubicBezTo>
                    <a:close/>
                    <a:moveTo>
                      <a:pt x="1812" y="0"/>
                    </a:moveTo>
                    <a:cubicBezTo>
                      <a:pt x="1729" y="0"/>
                      <a:pt x="1617" y="28"/>
                      <a:pt x="1506" y="28"/>
                    </a:cubicBezTo>
                    <a:cubicBezTo>
                      <a:pt x="1366" y="112"/>
                      <a:pt x="1255" y="223"/>
                      <a:pt x="1171" y="307"/>
                    </a:cubicBezTo>
                    <a:cubicBezTo>
                      <a:pt x="1116" y="251"/>
                      <a:pt x="1116" y="223"/>
                      <a:pt x="1088" y="140"/>
                    </a:cubicBezTo>
                    <a:cubicBezTo>
                      <a:pt x="1060" y="140"/>
                      <a:pt x="976" y="167"/>
                      <a:pt x="948" y="167"/>
                    </a:cubicBezTo>
                    <a:cubicBezTo>
                      <a:pt x="976" y="251"/>
                      <a:pt x="1032" y="307"/>
                      <a:pt x="1032" y="390"/>
                    </a:cubicBezTo>
                    <a:cubicBezTo>
                      <a:pt x="781" y="558"/>
                      <a:pt x="558" y="753"/>
                      <a:pt x="363" y="1004"/>
                    </a:cubicBezTo>
                    <a:lnTo>
                      <a:pt x="251" y="586"/>
                    </a:lnTo>
                    <a:cubicBezTo>
                      <a:pt x="224" y="641"/>
                      <a:pt x="196" y="669"/>
                      <a:pt x="140" y="725"/>
                    </a:cubicBezTo>
                    <a:lnTo>
                      <a:pt x="251" y="1143"/>
                    </a:lnTo>
                    <a:cubicBezTo>
                      <a:pt x="196" y="1255"/>
                      <a:pt x="84" y="1338"/>
                      <a:pt x="0" y="1422"/>
                    </a:cubicBezTo>
                    <a:cubicBezTo>
                      <a:pt x="0" y="1478"/>
                      <a:pt x="56" y="1533"/>
                      <a:pt x="56" y="1617"/>
                    </a:cubicBezTo>
                    <a:cubicBezTo>
                      <a:pt x="112" y="1505"/>
                      <a:pt x="224" y="1422"/>
                      <a:pt x="279" y="1338"/>
                    </a:cubicBezTo>
                    <a:cubicBezTo>
                      <a:pt x="363" y="1617"/>
                      <a:pt x="419" y="1924"/>
                      <a:pt x="502" y="2202"/>
                    </a:cubicBezTo>
                    <a:cubicBezTo>
                      <a:pt x="558" y="2258"/>
                      <a:pt x="642" y="2314"/>
                      <a:pt x="697" y="2370"/>
                    </a:cubicBezTo>
                    <a:cubicBezTo>
                      <a:pt x="697" y="2342"/>
                      <a:pt x="670" y="2258"/>
                      <a:pt x="670" y="2230"/>
                    </a:cubicBezTo>
                    <a:cubicBezTo>
                      <a:pt x="920" y="1979"/>
                      <a:pt x="1199" y="1701"/>
                      <a:pt x="1450" y="1505"/>
                    </a:cubicBezTo>
                    <a:lnTo>
                      <a:pt x="1868" y="2648"/>
                    </a:lnTo>
                    <a:cubicBezTo>
                      <a:pt x="1757" y="2760"/>
                      <a:pt x="1645" y="2816"/>
                      <a:pt x="1562" y="2927"/>
                    </a:cubicBezTo>
                    <a:cubicBezTo>
                      <a:pt x="1589" y="2955"/>
                      <a:pt x="1645" y="2955"/>
                      <a:pt x="1701" y="3011"/>
                    </a:cubicBezTo>
                    <a:cubicBezTo>
                      <a:pt x="1757" y="2927"/>
                      <a:pt x="1840" y="2871"/>
                      <a:pt x="1924" y="2788"/>
                    </a:cubicBezTo>
                    <a:cubicBezTo>
                      <a:pt x="1980" y="2871"/>
                      <a:pt x="1980" y="2899"/>
                      <a:pt x="2008" y="2955"/>
                    </a:cubicBezTo>
                    <a:cubicBezTo>
                      <a:pt x="2035" y="3039"/>
                      <a:pt x="2035" y="3066"/>
                      <a:pt x="2063" y="3150"/>
                    </a:cubicBezTo>
                    <a:cubicBezTo>
                      <a:pt x="2119" y="3150"/>
                      <a:pt x="2175" y="3178"/>
                      <a:pt x="2203" y="3178"/>
                    </a:cubicBezTo>
                    <a:lnTo>
                      <a:pt x="2258" y="3178"/>
                    </a:lnTo>
                    <a:cubicBezTo>
                      <a:pt x="2203" y="3066"/>
                      <a:pt x="2175" y="3011"/>
                      <a:pt x="2147" y="2899"/>
                    </a:cubicBezTo>
                    <a:cubicBezTo>
                      <a:pt x="2119" y="2816"/>
                      <a:pt x="2119" y="2760"/>
                      <a:pt x="2063" y="2676"/>
                    </a:cubicBezTo>
                    <a:cubicBezTo>
                      <a:pt x="2314" y="2481"/>
                      <a:pt x="2565" y="2314"/>
                      <a:pt x="2816" y="2091"/>
                    </a:cubicBezTo>
                    <a:cubicBezTo>
                      <a:pt x="2872" y="2342"/>
                      <a:pt x="2955" y="2620"/>
                      <a:pt x="3011" y="2871"/>
                    </a:cubicBezTo>
                    <a:lnTo>
                      <a:pt x="2593" y="3289"/>
                    </a:lnTo>
                    <a:cubicBezTo>
                      <a:pt x="2621" y="3289"/>
                      <a:pt x="2704" y="3317"/>
                      <a:pt x="2732" y="3317"/>
                    </a:cubicBezTo>
                    <a:lnTo>
                      <a:pt x="3039" y="3011"/>
                    </a:lnTo>
                    <a:cubicBezTo>
                      <a:pt x="3095" y="3150"/>
                      <a:pt x="3123" y="3317"/>
                      <a:pt x="3150" y="3457"/>
                    </a:cubicBezTo>
                    <a:cubicBezTo>
                      <a:pt x="3178" y="3485"/>
                      <a:pt x="3262" y="3485"/>
                      <a:pt x="3290" y="3512"/>
                    </a:cubicBezTo>
                    <a:cubicBezTo>
                      <a:pt x="3262" y="3317"/>
                      <a:pt x="3234" y="3094"/>
                      <a:pt x="3178" y="2927"/>
                    </a:cubicBezTo>
                    <a:cubicBezTo>
                      <a:pt x="3457" y="2648"/>
                      <a:pt x="3736" y="2397"/>
                      <a:pt x="4070" y="2174"/>
                    </a:cubicBezTo>
                    <a:cubicBezTo>
                      <a:pt x="4126" y="2509"/>
                      <a:pt x="4210" y="2871"/>
                      <a:pt x="4238" y="3206"/>
                    </a:cubicBezTo>
                    <a:cubicBezTo>
                      <a:pt x="4070" y="3345"/>
                      <a:pt x="3931" y="3512"/>
                      <a:pt x="3792" y="3708"/>
                    </a:cubicBezTo>
                    <a:cubicBezTo>
                      <a:pt x="3819" y="3708"/>
                      <a:pt x="3875" y="3735"/>
                      <a:pt x="3931" y="3735"/>
                    </a:cubicBezTo>
                    <a:cubicBezTo>
                      <a:pt x="4015" y="3624"/>
                      <a:pt x="4126" y="3485"/>
                      <a:pt x="4265" y="3373"/>
                    </a:cubicBezTo>
                    <a:cubicBezTo>
                      <a:pt x="4293" y="3568"/>
                      <a:pt x="4293" y="3708"/>
                      <a:pt x="4349" y="3875"/>
                    </a:cubicBezTo>
                    <a:cubicBezTo>
                      <a:pt x="4377" y="3875"/>
                      <a:pt x="4433" y="3903"/>
                      <a:pt x="4488" y="3903"/>
                    </a:cubicBezTo>
                    <a:cubicBezTo>
                      <a:pt x="4433" y="3708"/>
                      <a:pt x="4433" y="3457"/>
                      <a:pt x="4405" y="3234"/>
                    </a:cubicBezTo>
                    <a:cubicBezTo>
                      <a:pt x="4628" y="3039"/>
                      <a:pt x="4851" y="2816"/>
                      <a:pt x="5102" y="2620"/>
                    </a:cubicBezTo>
                    <a:cubicBezTo>
                      <a:pt x="5185" y="3011"/>
                      <a:pt x="5213" y="3429"/>
                      <a:pt x="5241" y="3847"/>
                    </a:cubicBezTo>
                    <a:lnTo>
                      <a:pt x="4990" y="4070"/>
                    </a:lnTo>
                    <a:lnTo>
                      <a:pt x="5046" y="4070"/>
                    </a:lnTo>
                    <a:cubicBezTo>
                      <a:pt x="5074" y="4070"/>
                      <a:pt x="5102" y="4098"/>
                      <a:pt x="5130" y="4098"/>
                    </a:cubicBezTo>
                    <a:lnTo>
                      <a:pt x="5241" y="4014"/>
                    </a:lnTo>
                    <a:lnTo>
                      <a:pt x="5241" y="4154"/>
                    </a:lnTo>
                    <a:cubicBezTo>
                      <a:pt x="5269" y="4154"/>
                      <a:pt x="5353" y="4181"/>
                      <a:pt x="5380" y="4181"/>
                    </a:cubicBezTo>
                    <a:lnTo>
                      <a:pt x="5380" y="3875"/>
                    </a:lnTo>
                    <a:cubicBezTo>
                      <a:pt x="5708" y="3520"/>
                      <a:pt x="6090" y="3245"/>
                      <a:pt x="6473" y="2945"/>
                    </a:cubicBezTo>
                    <a:lnTo>
                      <a:pt x="6473" y="2945"/>
                    </a:lnTo>
                    <a:cubicBezTo>
                      <a:pt x="6499" y="3184"/>
                      <a:pt x="6527" y="3446"/>
                      <a:pt x="6579" y="3708"/>
                    </a:cubicBezTo>
                    <a:cubicBezTo>
                      <a:pt x="6585" y="3702"/>
                      <a:pt x="6591" y="3697"/>
                      <a:pt x="6597" y="3692"/>
                    </a:cubicBezTo>
                    <a:lnTo>
                      <a:pt x="6597" y="3692"/>
                    </a:lnTo>
                    <a:lnTo>
                      <a:pt x="6607" y="3763"/>
                    </a:lnTo>
                    <a:cubicBezTo>
                      <a:pt x="6412" y="3931"/>
                      <a:pt x="6272" y="4098"/>
                      <a:pt x="6133" y="4293"/>
                    </a:cubicBezTo>
                    <a:lnTo>
                      <a:pt x="6328" y="4293"/>
                    </a:lnTo>
                    <a:cubicBezTo>
                      <a:pt x="6384" y="4181"/>
                      <a:pt x="6495" y="4042"/>
                      <a:pt x="6607" y="3931"/>
                    </a:cubicBezTo>
                    <a:lnTo>
                      <a:pt x="6607" y="3931"/>
                    </a:lnTo>
                    <a:cubicBezTo>
                      <a:pt x="6495" y="4070"/>
                      <a:pt x="6495" y="4181"/>
                      <a:pt x="6495" y="4265"/>
                    </a:cubicBezTo>
                    <a:cubicBezTo>
                      <a:pt x="6523" y="4209"/>
                      <a:pt x="6607" y="4209"/>
                      <a:pt x="6635" y="4181"/>
                    </a:cubicBezTo>
                    <a:cubicBezTo>
                      <a:pt x="6635" y="4070"/>
                      <a:pt x="6635" y="3986"/>
                      <a:pt x="6607" y="3875"/>
                    </a:cubicBezTo>
                    <a:cubicBezTo>
                      <a:pt x="6746" y="3708"/>
                      <a:pt x="6914" y="3568"/>
                      <a:pt x="7081" y="3429"/>
                    </a:cubicBezTo>
                    <a:lnTo>
                      <a:pt x="7081" y="3234"/>
                    </a:lnTo>
                    <a:cubicBezTo>
                      <a:pt x="6920" y="3368"/>
                      <a:pt x="6759" y="3554"/>
                      <a:pt x="6597" y="3692"/>
                    </a:cubicBezTo>
                    <a:lnTo>
                      <a:pt x="6597" y="3692"/>
                    </a:lnTo>
                    <a:lnTo>
                      <a:pt x="6495" y="2927"/>
                    </a:lnTo>
                    <a:cubicBezTo>
                      <a:pt x="6488" y="2933"/>
                      <a:pt x="6480" y="2939"/>
                      <a:pt x="6473" y="2945"/>
                    </a:cubicBezTo>
                    <a:lnTo>
                      <a:pt x="6473" y="2945"/>
                    </a:lnTo>
                    <a:cubicBezTo>
                      <a:pt x="6471" y="2930"/>
                      <a:pt x="6469" y="2914"/>
                      <a:pt x="6468" y="2899"/>
                    </a:cubicBezTo>
                    <a:cubicBezTo>
                      <a:pt x="6607" y="2788"/>
                      <a:pt x="6774" y="2648"/>
                      <a:pt x="6941" y="2537"/>
                    </a:cubicBezTo>
                    <a:cubicBezTo>
                      <a:pt x="6914" y="2509"/>
                      <a:pt x="6914" y="2481"/>
                      <a:pt x="6886" y="2397"/>
                    </a:cubicBezTo>
                    <a:cubicBezTo>
                      <a:pt x="6746" y="2509"/>
                      <a:pt x="6579" y="2648"/>
                      <a:pt x="6440" y="2760"/>
                    </a:cubicBezTo>
                    <a:lnTo>
                      <a:pt x="6217" y="1701"/>
                    </a:lnTo>
                    <a:cubicBezTo>
                      <a:pt x="6245" y="1673"/>
                      <a:pt x="6300" y="1645"/>
                      <a:pt x="6356" y="1645"/>
                    </a:cubicBezTo>
                    <a:lnTo>
                      <a:pt x="6245" y="1533"/>
                    </a:lnTo>
                    <a:cubicBezTo>
                      <a:pt x="6217" y="1533"/>
                      <a:pt x="6217" y="1561"/>
                      <a:pt x="6189" y="1561"/>
                    </a:cubicBezTo>
                    <a:cubicBezTo>
                      <a:pt x="6189" y="1533"/>
                      <a:pt x="6133" y="1505"/>
                      <a:pt x="6133" y="1422"/>
                    </a:cubicBezTo>
                    <a:cubicBezTo>
                      <a:pt x="6077" y="1394"/>
                      <a:pt x="6049" y="1310"/>
                      <a:pt x="5966" y="1282"/>
                    </a:cubicBezTo>
                    <a:lnTo>
                      <a:pt x="5966" y="1282"/>
                    </a:lnTo>
                    <a:cubicBezTo>
                      <a:pt x="6022" y="1394"/>
                      <a:pt x="6049" y="1533"/>
                      <a:pt x="6077" y="1645"/>
                    </a:cubicBezTo>
                    <a:cubicBezTo>
                      <a:pt x="5715" y="1868"/>
                      <a:pt x="5380" y="2119"/>
                      <a:pt x="5074" y="2397"/>
                    </a:cubicBezTo>
                    <a:lnTo>
                      <a:pt x="4851" y="1450"/>
                    </a:lnTo>
                    <a:cubicBezTo>
                      <a:pt x="5074" y="1282"/>
                      <a:pt x="5297" y="1143"/>
                      <a:pt x="5548" y="976"/>
                    </a:cubicBezTo>
                    <a:cubicBezTo>
                      <a:pt x="5520" y="948"/>
                      <a:pt x="5492" y="948"/>
                      <a:pt x="5408" y="920"/>
                    </a:cubicBezTo>
                    <a:cubicBezTo>
                      <a:pt x="5213" y="1059"/>
                      <a:pt x="5018" y="1199"/>
                      <a:pt x="4823" y="1310"/>
                    </a:cubicBezTo>
                    <a:cubicBezTo>
                      <a:pt x="4795" y="1143"/>
                      <a:pt x="4711" y="976"/>
                      <a:pt x="4684" y="809"/>
                    </a:cubicBezTo>
                    <a:cubicBezTo>
                      <a:pt x="4795" y="725"/>
                      <a:pt x="4851" y="697"/>
                      <a:pt x="4962" y="669"/>
                    </a:cubicBezTo>
                    <a:cubicBezTo>
                      <a:pt x="4934" y="613"/>
                      <a:pt x="4851" y="613"/>
                      <a:pt x="4823" y="586"/>
                    </a:cubicBezTo>
                    <a:cubicBezTo>
                      <a:pt x="4795" y="613"/>
                      <a:pt x="4711" y="669"/>
                      <a:pt x="4684" y="697"/>
                    </a:cubicBezTo>
                    <a:cubicBezTo>
                      <a:pt x="4656" y="641"/>
                      <a:pt x="4656" y="586"/>
                      <a:pt x="4600" y="530"/>
                    </a:cubicBezTo>
                    <a:cubicBezTo>
                      <a:pt x="4544" y="502"/>
                      <a:pt x="4516" y="502"/>
                      <a:pt x="4433" y="446"/>
                    </a:cubicBezTo>
                    <a:lnTo>
                      <a:pt x="4433" y="446"/>
                    </a:lnTo>
                    <a:lnTo>
                      <a:pt x="4544" y="781"/>
                    </a:lnTo>
                    <a:cubicBezTo>
                      <a:pt x="4321" y="920"/>
                      <a:pt x="4098" y="1059"/>
                      <a:pt x="3875" y="1199"/>
                    </a:cubicBezTo>
                    <a:cubicBezTo>
                      <a:pt x="3764" y="836"/>
                      <a:pt x="3680" y="530"/>
                      <a:pt x="3569" y="167"/>
                    </a:cubicBezTo>
                    <a:cubicBezTo>
                      <a:pt x="3485" y="167"/>
                      <a:pt x="3457" y="140"/>
                      <a:pt x="3401" y="140"/>
                    </a:cubicBezTo>
                    <a:cubicBezTo>
                      <a:pt x="3541" y="530"/>
                      <a:pt x="3624" y="864"/>
                      <a:pt x="3736" y="1255"/>
                    </a:cubicBezTo>
                    <a:cubicBezTo>
                      <a:pt x="3429" y="1450"/>
                      <a:pt x="3123" y="1673"/>
                      <a:pt x="2844" y="1896"/>
                    </a:cubicBezTo>
                    <a:cubicBezTo>
                      <a:pt x="2732" y="1505"/>
                      <a:pt x="2593" y="1115"/>
                      <a:pt x="2426" y="725"/>
                    </a:cubicBezTo>
                    <a:cubicBezTo>
                      <a:pt x="2732" y="530"/>
                      <a:pt x="3039" y="307"/>
                      <a:pt x="3346" y="140"/>
                    </a:cubicBezTo>
                    <a:cubicBezTo>
                      <a:pt x="3290" y="140"/>
                      <a:pt x="3206" y="112"/>
                      <a:pt x="3150" y="112"/>
                    </a:cubicBezTo>
                    <a:cubicBezTo>
                      <a:pt x="2872" y="251"/>
                      <a:pt x="2621" y="418"/>
                      <a:pt x="2342" y="586"/>
                    </a:cubicBezTo>
                    <a:cubicBezTo>
                      <a:pt x="2286" y="390"/>
                      <a:pt x="2175" y="223"/>
                      <a:pt x="2091" y="0"/>
                    </a:cubicBezTo>
                    <a:lnTo>
                      <a:pt x="1952" y="0"/>
                    </a:lnTo>
                    <a:cubicBezTo>
                      <a:pt x="2063" y="223"/>
                      <a:pt x="2175" y="446"/>
                      <a:pt x="2231" y="669"/>
                    </a:cubicBezTo>
                    <a:cubicBezTo>
                      <a:pt x="2008" y="836"/>
                      <a:pt x="1729" y="1059"/>
                      <a:pt x="1478" y="1255"/>
                    </a:cubicBezTo>
                    <a:cubicBezTo>
                      <a:pt x="1366" y="976"/>
                      <a:pt x="1255" y="725"/>
                      <a:pt x="1199" y="446"/>
                    </a:cubicBezTo>
                    <a:cubicBezTo>
                      <a:pt x="1394" y="279"/>
                      <a:pt x="1617" y="140"/>
                      <a:pt x="18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22" name="Google Shape;622;p32"/>
              <p:cNvSpPr/>
              <p:nvPr/>
            </p:nvSpPr>
            <p:spPr>
              <a:xfrm>
                <a:off x="6914250" y="2936225"/>
                <a:ext cx="33475" cy="4392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57" extrusionOk="0">
                    <a:moveTo>
                      <a:pt x="921" y="0"/>
                    </a:moveTo>
                    <a:cubicBezTo>
                      <a:pt x="502" y="335"/>
                      <a:pt x="168" y="837"/>
                      <a:pt x="29" y="1394"/>
                    </a:cubicBezTo>
                    <a:lnTo>
                      <a:pt x="84" y="1478"/>
                    </a:lnTo>
                    <a:cubicBezTo>
                      <a:pt x="1" y="1617"/>
                      <a:pt x="112" y="1757"/>
                      <a:pt x="224" y="1757"/>
                    </a:cubicBezTo>
                    <a:cubicBezTo>
                      <a:pt x="502" y="1199"/>
                      <a:pt x="865" y="697"/>
                      <a:pt x="1339" y="223"/>
                    </a:cubicBezTo>
                    <a:cubicBezTo>
                      <a:pt x="1199" y="168"/>
                      <a:pt x="1060" y="56"/>
                      <a:pt x="9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29E41DF8-1E90-D6EA-0CFF-8B95BDE97714}"/>
              </a:ext>
            </a:extLst>
          </p:cNvPr>
          <p:cNvGrpSpPr/>
          <p:nvPr/>
        </p:nvGrpSpPr>
        <p:grpSpPr>
          <a:xfrm>
            <a:off x="453000" y="123357"/>
            <a:ext cx="8512634" cy="4634809"/>
            <a:chOff x="309633" y="260792"/>
            <a:chExt cx="8512634" cy="4634809"/>
          </a:xfrm>
        </p:grpSpPr>
        <p:cxnSp>
          <p:nvCxnSpPr>
            <p:cNvPr id="17" name="Straight Connector 16">
              <a:extLst>
                <a:ext uri="{FF2B5EF4-FFF2-40B4-BE49-F238E27FC236}">
                  <a16:creationId xmlns="" xmlns:a16="http://schemas.microsoft.com/office/drawing/2014/main" id="{B2F8D26B-1086-6471-552F-AF67BE168E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10644" y="4386875"/>
              <a:ext cx="510864" cy="508726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C0C203EF-6475-B002-7D80-7ADFA0743AC8}"/>
                </a:ext>
              </a:extLst>
            </p:cNvPr>
            <p:cNvGrpSpPr/>
            <p:nvPr/>
          </p:nvGrpSpPr>
          <p:grpSpPr>
            <a:xfrm>
              <a:off x="309633" y="260792"/>
              <a:ext cx="8512634" cy="4613335"/>
              <a:chOff x="309633" y="260792"/>
              <a:chExt cx="8512634" cy="4613335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="" xmlns:a16="http://schemas.microsoft.com/office/drawing/2014/main" id="{5D31863F-99D0-2D2D-4312-5CDA4E91210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633" y="261620"/>
                <a:ext cx="500842" cy="541904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="" xmlns:a16="http://schemas.microsoft.com/office/drawing/2014/main" id="{1A4AA52D-0F68-2638-D6CC-9C25482BF3C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327059" y="260792"/>
                <a:ext cx="494449" cy="510223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="" xmlns:a16="http://schemas.microsoft.com/office/drawing/2014/main" id="{0B4F3F6E-D086-A672-C1F8-127864F3DD1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15790" y="4376240"/>
                <a:ext cx="468158" cy="493276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="" xmlns:a16="http://schemas.microsoft.com/office/drawing/2014/main" id="{FF923584-481B-9E24-812B-0D786B87C82F}"/>
                  </a:ext>
                </a:extLst>
              </p:cNvPr>
              <p:cNvCxnSpPr/>
              <p:nvPr/>
            </p:nvCxnSpPr>
            <p:spPr>
              <a:xfrm>
                <a:off x="321733" y="784784"/>
                <a:ext cx="0" cy="3619901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="" xmlns:a16="http://schemas.microsoft.com/office/drawing/2014/main" id="{13903669-0062-82A3-B2B3-3D9336E2E1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21508" y="771015"/>
                <a:ext cx="759" cy="3633670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="" xmlns:a16="http://schemas.microsoft.com/office/drawing/2014/main" id="{32FF6A28-F4E9-9E4D-9E22-3DDE55A1B6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3948" y="273984"/>
                <a:ext cx="7552979" cy="0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="" xmlns:a16="http://schemas.microsoft.com/office/drawing/2014/main" id="{5EC1E6CD-3AB7-B6B3-5C0B-D7C3AD2FD8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3948" y="4874127"/>
                <a:ext cx="7552979" cy="0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5967C329-E852-9045-8CBF-2A30399658C9}"/>
              </a:ext>
            </a:extLst>
          </p:cNvPr>
          <p:cNvGrpSpPr/>
          <p:nvPr/>
        </p:nvGrpSpPr>
        <p:grpSpPr>
          <a:xfrm>
            <a:off x="3880231" y="985874"/>
            <a:ext cx="2700269" cy="1652706"/>
            <a:chOff x="3732147" y="1440923"/>
            <a:chExt cx="2700269" cy="1652706"/>
          </a:xfrm>
        </p:grpSpPr>
        <p:cxnSp>
          <p:nvCxnSpPr>
            <p:cNvPr id="8" name="Straight Connector 7">
              <a:extLst>
                <a:ext uri="{FF2B5EF4-FFF2-40B4-BE49-F238E27FC236}">
                  <a16:creationId xmlns="" xmlns:a16="http://schemas.microsoft.com/office/drawing/2014/main" id="{DAE4AE2D-4DCF-4055-E938-57BD096CC8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32147" y="1445811"/>
              <a:ext cx="137317" cy="36576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="" xmlns:a16="http://schemas.microsoft.com/office/drawing/2014/main" id="{C7BA2B89-8F80-203B-1AA9-C76B1E2C86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28566" y="1440923"/>
              <a:ext cx="137317" cy="36576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="" xmlns:a16="http://schemas.microsoft.com/office/drawing/2014/main" id="{7345A963-7840-42C5-AC79-A726D1BE07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23916" y="2310209"/>
              <a:ext cx="137317" cy="36576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="" xmlns:a16="http://schemas.microsoft.com/office/drawing/2014/main" id="{B8135A7F-746D-7486-5675-5392024587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9119" y="1878311"/>
              <a:ext cx="137317" cy="36576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="" xmlns:a16="http://schemas.microsoft.com/office/drawing/2014/main" id="{6BE59505-4B4E-6317-FEBE-B15443B7CE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39911" y="2320782"/>
              <a:ext cx="137317" cy="36576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="" xmlns:a16="http://schemas.microsoft.com/office/drawing/2014/main" id="{56FC583F-6185-76D4-2A0E-7F0CE71046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94623" y="2727869"/>
              <a:ext cx="137317" cy="36576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="" xmlns:a16="http://schemas.microsoft.com/office/drawing/2014/main" id="{D7053784-C023-0DA5-9073-6C92E0098E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95099" y="2719759"/>
              <a:ext cx="137317" cy="36576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FBFE4CA9-60D2-B73E-E684-86CD86E3258B}"/>
              </a:ext>
            </a:extLst>
          </p:cNvPr>
          <p:cNvSpPr txBox="1"/>
          <p:nvPr/>
        </p:nvSpPr>
        <p:spPr>
          <a:xfrm>
            <a:off x="2830384" y="2981195"/>
            <a:ext cx="4572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chemeClr val="bg1"/>
                </a:solidFill>
                <a:latin typeface="Playfair Display" panose="00000500000000000000" pitchFamily="2" charset="0"/>
              </a:rPr>
              <a:t>Nơi bố mẹ ngày đêm</a:t>
            </a:r>
          </a:p>
          <a:p>
            <a:r>
              <a:rPr lang="vi-VN" sz="2800">
                <a:solidFill>
                  <a:schemeClr val="bg1"/>
                </a:solidFill>
                <a:latin typeface="Playfair Display" panose="00000500000000000000" pitchFamily="2" charset="0"/>
              </a:rPr>
              <a:t>Lúc nào qua cũng vội</a:t>
            </a:r>
          </a:p>
          <a:p>
            <a:r>
              <a:rPr lang="vi-VN" sz="2800">
                <a:solidFill>
                  <a:schemeClr val="bg1"/>
                </a:solidFill>
                <a:latin typeface="Playfair Display" panose="00000500000000000000" pitchFamily="2" charset="0"/>
              </a:rPr>
              <a:t>Nơi bạn bè chạy tới</a:t>
            </a:r>
          </a:p>
          <a:p>
            <a:r>
              <a:rPr lang="vi-VN" sz="2800">
                <a:solidFill>
                  <a:schemeClr val="bg1"/>
                </a:solidFill>
                <a:latin typeface="Playfair Display" panose="00000500000000000000" pitchFamily="2" charset="0"/>
              </a:rPr>
              <a:t>Thường lúc nào cũng vui</a:t>
            </a:r>
            <a:r>
              <a:rPr lang="en-US" sz="2800">
                <a:solidFill>
                  <a:schemeClr val="bg1"/>
                </a:solidFill>
                <a:latin typeface="Playfair Display" panose="00000500000000000000" pitchFamily="2" charset="0"/>
              </a:rPr>
              <a:t>.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D36BBA3F-3DD6-7710-945A-6B52E01F5CE8}"/>
              </a:ext>
            </a:extLst>
          </p:cNvPr>
          <p:cNvGrpSpPr/>
          <p:nvPr/>
        </p:nvGrpSpPr>
        <p:grpSpPr>
          <a:xfrm>
            <a:off x="4620986" y="3043391"/>
            <a:ext cx="2502047" cy="1707015"/>
            <a:chOff x="4613599" y="2666026"/>
            <a:chExt cx="2460450" cy="1707015"/>
          </a:xfrm>
        </p:grpSpPr>
        <p:grpSp>
          <p:nvGrpSpPr>
            <p:cNvPr id="30" name="Group 29">
              <a:extLst>
                <a:ext uri="{FF2B5EF4-FFF2-40B4-BE49-F238E27FC236}">
                  <a16:creationId xmlns="" xmlns:a16="http://schemas.microsoft.com/office/drawing/2014/main" id="{2467E4D1-B077-AAFF-3111-8173ED3DC22E}"/>
                </a:ext>
              </a:extLst>
            </p:cNvPr>
            <p:cNvGrpSpPr/>
            <p:nvPr/>
          </p:nvGrpSpPr>
          <p:grpSpPr>
            <a:xfrm>
              <a:off x="4613599" y="2666026"/>
              <a:ext cx="2460450" cy="1707015"/>
              <a:chOff x="3843095" y="1432238"/>
              <a:chExt cx="2460450" cy="1707015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="" xmlns:a16="http://schemas.microsoft.com/office/drawing/2014/main" id="{AEC668AD-2F87-83B4-A6C9-D3802D42F5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45866" y="1918657"/>
                <a:ext cx="137317" cy="36576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="" xmlns:a16="http://schemas.microsoft.com/office/drawing/2014/main" id="{3139539C-6B21-3AEF-654B-49B4FCA3C50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04508" y="1432238"/>
                <a:ext cx="137317" cy="36576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="" xmlns:a16="http://schemas.microsoft.com/office/drawing/2014/main" id="{2EC65B70-B1C9-BB16-6F7A-79E1A0EA924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43095" y="2305046"/>
                <a:ext cx="137317" cy="36576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="" xmlns:a16="http://schemas.microsoft.com/office/drawing/2014/main" id="{447A9376-2DDF-DD43-DAF3-6048C32CF98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27041" y="1886977"/>
                <a:ext cx="137317" cy="36576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="" xmlns:a16="http://schemas.microsoft.com/office/drawing/2014/main" id="{48340007-A70C-EEF7-DC31-943D871F02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168829" y="2305046"/>
                <a:ext cx="137317" cy="36576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="" xmlns:a16="http://schemas.microsoft.com/office/drawing/2014/main" id="{0ACBC5F6-91E0-0A2F-1DA8-1CD720D0704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65752" y="2773493"/>
                <a:ext cx="137317" cy="36576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="" xmlns:a16="http://schemas.microsoft.com/office/drawing/2014/main" id="{14AB482F-3CD1-6D8F-7E81-5AE30497B71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66228" y="2765383"/>
                <a:ext cx="137317" cy="36576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Straight Connector 38">
              <a:extLst>
                <a:ext uri="{FF2B5EF4-FFF2-40B4-BE49-F238E27FC236}">
                  <a16:creationId xmlns="" xmlns:a16="http://schemas.microsoft.com/office/drawing/2014/main" id="{3F2880F7-7EB2-2F8A-DC71-716068C568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75956" y="3999929"/>
              <a:ext cx="137317" cy="36576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Rectangle 78">
            <a:extLst>
              <a:ext uri="{FF2B5EF4-FFF2-40B4-BE49-F238E27FC236}">
                <a16:creationId xmlns="" xmlns:a16="http://schemas.microsoft.com/office/drawing/2014/main" id="{FC4144EF-9C7D-FCFB-81A3-34A1A3288171}"/>
              </a:ext>
            </a:extLst>
          </p:cNvPr>
          <p:cNvSpPr/>
          <p:nvPr/>
        </p:nvSpPr>
        <p:spPr>
          <a:xfrm>
            <a:off x="2661960" y="62092"/>
            <a:ext cx="34397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5 SVNClementine" panose="020F0502020204030203" pitchFamily="34" charset="0"/>
              </a:rPr>
              <a:t>Luyện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5 SVNClementine" panose="020F0502020204030203" pitchFamily="34" charset="0"/>
              </a:rPr>
              <a:t>đọc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5 SVNClementine" panose="020F0502020204030203" pitchFamily="34" charset="0"/>
              </a:rPr>
              <a:t>câu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#9Slide05 SVNClementine" panose="020F050202020403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BD1D238-B99B-27EC-AF2F-8F11A9C9412F}"/>
              </a:ext>
            </a:extLst>
          </p:cNvPr>
          <p:cNvSpPr txBox="1"/>
          <p:nvPr/>
        </p:nvSpPr>
        <p:spPr>
          <a:xfrm>
            <a:off x="2456631" y="1157709"/>
            <a:ext cx="4230738" cy="2828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solidFill>
                  <a:schemeClr val="bg1"/>
                </a:solidFill>
                <a:latin typeface="Playfair Display" panose="00000500000000000000" pitchFamily="2" charset="0"/>
              </a:rPr>
              <a:t>Nơi </a:t>
            </a:r>
            <a:r>
              <a:rPr lang="en-US" sz="2800">
                <a:solidFill>
                  <a:schemeClr val="bg1"/>
                </a:solidFill>
                <a:latin typeface="Playfair Display" panose="00000500000000000000" pitchFamily="2" charset="0"/>
              </a:rPr>
              <a:t>ấy</a:t>
            </a:r>
            <a:r>
              <a:rPr lang="vi-VN" sz="2800">
                <a:solidFill>
                  <a:schemeClr val="bg1"/>
                </a:solidFill>
                <a:latin typeface="Playfair Display" panose="00000500000000000000" pitchFamily="2" charset="0"/>
              </a:rPr>
              <a:t> đã đưa tôi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solidFill>
                  <a:schemeClr val="bg1"/>
                </a:solidFill>
                <a:latin typeface="Playfair Display" panose="00000500000000000000" pitchFamily="2" charset="0"/>
              </a:rPr>
              <a:t>Buổi đầu tiên đến lớp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solidFill>
                  <a:schemeClr val="bg1"/>
                </a:solidFill>
                <a:latin typeface="Playfair Display" panose="00000500000000000000" pitchFamily="2" charset="0"/>
              </a:rPr>
              <a:t>Nay con đường xa tắp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solidFill>
                  <a:schemeClr val="bg1"/>
                </a:solidFill>
                <a:latin typeface="Playfair Display" panose="00000500000000000000" pitchFamily="2" charset="0"/>
              </a:rPr>
              <a:t>Vẫn đang chờ tôi đi.</a:t>
            </a:r>
          </a:p>
        </p:txBody>
      </p:sp>
      <p:grpSp>
        <p:nvGrpSpPr>
          <p:cNvPr id="652" name="Google Shape;652;p33"/>
          <p:cNvGrpSpPr/>
          <p:nvPr/>
        </p:nvGrpSpPr>
        <p:grpSpPr>
          <a:xfrm>
            <a:off x="7040625" y="649350"/>
            <a:ext cx="1424375" cy="3792025"/>
            <a:chOff x="7040625" y="649350"/>
            <a:chExt cx="1424375" cy="3792025"/>
          </a:xfrm>
        </p:grpSpPr>
        <p:grpSp>
          <p:nvGrpSpPr>
            <p:cNvPr id="653" name="Google Shape;653;p33"/>
            <p:cNvGrpSpPr/>
            <p:nvPr/>
          </p:nvGrpSpPr>
          <p:grpSpPr>
            <a:xfrm>
              <a:off x="7199100" y="649350"/>
              <a:ext cx="1223850" cy="1061800"/>
              <a:chOff x="5533025" y="1553425"/>
              <a:chExt cx="1223850" cy="1061800"/>
            </a:xfrm>
          </p:grpSpPr>
          <p:sp>
            <p:nvSpPr>
              <p:cNvPr id="654" name="Google Shape;654;p33"/>
              <p:cNvSpPr/>
              <p:nvPr/>
            </p:nvSpPr>
            <p:spPr>
              <a:xfrm>
                <a:off x="5678100" y="1855925"/>
                <a:ext cx="27800" cy="3179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12717" extrusionOk="0">
                    <a:moveTo>
                      <a:pt x="1" y="0"/>
                    </a:moveTo>
                    <a:lnTo>
                      <a:pt x="1" y="12717"/>
                    </a:lnTo>
                    <a:lnTo>
                      <a:pt x="1112" y="12717"/>
                    </a:lnTo>
                    <a:lnTo>
                      <a:pt x="111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55" name="Google Shape;655;p33"/>
              <p:cNvSpPr/>
              <p:nvPr/>
            </p:nvSpPr>
            <p:spPr>
              <a:xfrm>
                <a:off x="5533025" y="2000975"/>
                <a:ext cx="317950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2718" h="1112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2717" y="1112"/>
                    </a:lnTo>
                    <a:lnTo>
                      <a:pt x="1271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56" name="Google Shape;656;p33"/>
              <p:cNvSpPr/>
              <p:nvPr/>
            </p:nvSpPr>
            <p:spPr>
              <a:xfrm>
                <a:off x="5570075" y="1892950"/>
                <a:ext cx="243850" cy="243850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9754" extrusionOk="0">
                    <a:moveTo>
                      <a:pt x="741" y="1"/>
                    </a:moveTo>
                    <a:lnTo>
                      <a:pt x="1" y="741"/>
                    </a:lnTo>
                    <a:lnTo>
                      <a:pt x="9013" y="9754"/>
                    </a:lnTo>
                    <a:lnTo>
                      <a:pt x="9754" y="9013"/>
                    </a:lnTo>
                    <a:lnTo>
                      <a:pt x="7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57" name="Google Shape;657;p33"/>
              <p:cNvSpPr/>
              <p:nvPr/>
            </p:nvSpPr>
            <p:spPr>
              <a:xfrm>
                <a:off x="5570075" y="1891400"/>
                <a:ext cx="243850" cy="245400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9816" extrusionOk="0">
                    <a:moveTo>
                      <a:pt x="9013" y="1"/>
                    </a:moveTo>
                    <a:lnTo>
                      <a:pt x="1" y="9014"/>
                    </a:lnTo>
                    <a:lnTo>
                      <a:pt x="741" y="9816"/>
                    </a:lnTo>
                    <a:lnTo>
                      <a:pt x="9754" y="803"/>
                    </a:lnTo>
                    <a:lnTo>
                      <a:pt x="901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58" name="Google Shape;658;p33"/>
              <p:cNvSpPr/>
              <p:nvPr/>
            </p:nvSpPr>
            <p:spPr>
              <a:xfrm>
                <a:off x="5533025" y="2376000"/>
                <a:ext cx="97250" cy="9570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3828" extrusionOk="0">
                    <a:moveTo>
                      <a:pt x="1976" y="0"/>
                    </a:moveTo>
                    <a:cubicBezTo>
                      <a:pt x="865" y="0"/>
                      <a:pt x="1" y="864"/>
                      <a:pt x="1" y="1914"/>
                    </a:cubicBezTo>
                    <a:cubicBezTo>
                      <a:pt x="1" y="3025"/>
                      <a:pt x="865" y="3827"/>
                      <a:pt x="1976" y="3827"/>
                    </a:cubicBezTo>
                    <a:cubicBezTo>
                      <a:pt x="3026" y="3827"/>
                      <a:pt x="3890" y="3025"/>
                      <a:pt x="3890" y="1914"/>
                    </a:cubicBezTo>
                    <a:cubicBezTo>
                      <a:pt x="3890" y="864"/>
                      <a:pt x="3026" y="0"/>
                      <a:pt x="19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59" name="Google Shape;659;p33"/>
              <p:cNvSpPr/>
              <p:nvPr/>
            </p:nvSpPr>
            <p:spPr>
              <a:xfrm>
                <a:off x="6659625" y="2124450"/>
                <a:ext cx="97250" cy="9725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3890" extrusionOk="0">
                    <a:moveTo>
                      <a:pt x="1976" y="0"/>
                    </a:moveTo>
                    <a:cubicBezTo>
                      <a:pt x="864" y="0"/>
                      <a:pt x="0" y="864"/>
                      <a:pt x="0" y="1976"/>
                    </a:cubicBezTo>
                    <a:cubicBezTo>
                      <a:pt x="0" y="3025"/>
                      <a:pt x="864" y="3889"/>
                      <a:pt x="1976" y="3889"/>
                    </a:cubicBezTo>
                    <a:cubicBezTo>
                      <a:pt x="3025" y="3889"/>
                      <a:pt x="3889" y="3025"/>
                      <a:pt x="3889" y="1976"/>
                    </a:cubicBezTo>
                    <a:cubicBezTo>
                      <a:pt x="3889" y="864"/>
                      <a:pt x="3025" y="0"/>
                      <a:pt x="19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60" name="Google Shape;660;p33"/>
              <p:cNvSpPr/>
              <p:nvPr/>
            </p:nvSpPr>
            <p:spPr>
              <a:xfrm>
                <a:off x="6523800" y="2335875"/>
                <a:ext cx="33975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1359" extrusionOk="0">
                    <a:moveTo>
                      <a:pt x="680" y="0"/>
                    </a:moveTo>
                    <a:cubicBezTo>
                      <a:pt x="310" y="0"/>
                      <a:pt x="1" y="309"/>
                      <a:pt x="1" y="679"/>
                    </a:cubicBezTo>
                    <a:cubicBezTo>
                      <a:pt x="1" y="1050"/>
                      <a:pt x="310" y="1358"/>
                      <a:pt x="680" y="1358"/>
                    </a:cubicBezTo>
                    <a:cubicBezTo>
                      <a:pt x="1050" y="1358"/>
                      <a:pt x="1359" y="1050"/>
                      <a:pt x="1359" y="679"/>
                    </a:cubicBezTo>
                    <a:cubicBezTo>
                      <a:pt x="1359" y="309"/>
                      <a:pt x="1050" y="0"/>
                      <a:pt x="6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61" name="Google Shape;661;p33"/>
              <p:cNvSpPr/>
              <p:nvPr/>
            </p:nvSpPr>
            <p:spPr>
              <a:xfrm>
                <a:off x="6352500" y="2152225"/>
                <a:ext cx="54050" cy="54025"/>
              </a:xfrm>
              <a:custGeom>
                <a:avLst/>
                <a:gdLst/>
                <a:ahLst/>
                <a:cxnLst/>
                <a:rect l="l" t="t" r="r" b="b"/>
                <a:pathLst>
                  <a:path w="2162" h="2161" extrusionOk="0">
                    <a:moveTo>
                      <a:pt x="1112" y="0"/>
                    </a:moveTo>
                    <a:cubicBezTo>
                      <a:pt x="495" y="0"/>
                      <a:pt x="1" y="494"/>
                      <a:pt x="1" y="1050"/>
                    </a:cubicBezTo>
                    <a:cubicBezTo>
                      <a:pt x="1" y="1667"/>
                      <a:pt x="495" y="2161"/>
                      <a:pt x="1112" y="2161"/>
                    </a:cubicBezTo>
                    <a:cubicBezTo>
                      <a:pt x="1729" y="2161"/>
                      <a:pt x="2161" y="1667"/>
                      <a:pt x="2161" y="1050"/>
                    </a:cubicBezTo>
                    <a:cubicBezTo>
                      <a:pt x="2161" y="494"/>
                      <a:pt x="1729" y="0"/>
                      <a:pt x="11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62" name="Google Shape;662;p33"/>
              <p:cNvSpPr/>
              <p:nvPr/>
            </p:nvSpPr>
            <p:spPr>
              <a:xfrm>
                <a:off x="5917300" y="2368275"/>
                <a:ext cx="597275" cy="246950"/>
              </a:xfrm>
              <a:custGeom>
                <a:avLst/>
                <a:gdLst/>
                <a:ahLst/>
                <a:cxnLst/>
                <a:rect l="l" t="t" r="r" b="b"/>
                <a:pathLst>
                  <a:path w="23891" h="9878" extrusionOk="0">
                    <a:moveTo>
                      <a:pt x="15372" y="1"/>
                    </a:moveTo>
                    <a:cubicBezTo>
                      <a:pt x="15372" y="1"/>
                      <a:pt x="12503" y="2104"/>
                      <a:pt x="9586" y="2104"/>
                    </a:cubicBezTo>
                    <a:cubicBezTo>
                      <a:pt x="9188" y="2104"/>
                      <a:pt x="8789" y="2065"/>
                      <a:pt x="8396" y="1976"/>
                    </a:cubicBezTo>
                    <a:cubicBezTo>
                      <a:pt x="5186" y="1297"/>
                      <a:pt x="4384" y="1050"/>
                      <a:pt x="4384" y="1050"/>
                    </a:cubicBezTo>
                    <a:lnTo>
                      <a:pt x="1" y="5309"/>
                    </a:lnTo>
                    <a:cubicBezTo>
                      <a:pt x="1" y="5309"/>
                      <a:pt x="4939" y="7840"/>
                      <a:pt x="5495" y="9877"/>
                    </a:cubicBezTo>
                    <a:cubicBezTo>
                      <a:pt x="5495" y="9877"/>
                      <a:pt x="8022" y="7102"/>
                      <a:pt x="11346" y="7102"/>
                    </a:cubicBezTo>
                    <a:cubicBezTo>
                      <a:pt x="11731" y="7102"/>
                      <a:pt x="12128" y="7140"/>
                      <a:pt x="12532" y="7223"/>
                    </a:cubicBezTo>
                    <a:cubicBezTo>
                      <a:pt x="16359" y="8087"/>
                      <a:pt x="17038" y="9260"/>
                      <a:pt x="17038" y="9260"/>
                    </a:cubicBezTo>
                    <a:cubicBezTo>
                      <a:pt x="17038" y="9260"/>
                      <a:pt x="19384" y="4692"/>
                      <a:pt x="23891" y="3766"/>
                    </a:cubicBezTo>
                    <a:cubicBezTo>
                      <a:pt x="23891" y="3766"/>
                      <a:pt x="18458" y="3149"/>
                      <a:pt x="153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63" name="Google Shape;663;p33"/>
              <p:cNvSpPr/>
              <p:nvPr/>
            </p:nvSpPr>
            <p:spPr>
              <a:xfrm>
                <a:off x="5911125" y="2460875"/>
                <a:ext cx="501600" cy="55575"/>
              </a:xfrm>
              <a:custGeom>
                <a:avLst/>
                <a:gdLst/>
                <a:ahLst/>
                <a:cxnLst/>
                <a:rect l="l" t="t" r="r" b="b"/>
                <a:pathLst>
                  <a:path w="20064" h="2223" extrusionOk="0">
                    <a:moveTo>
                      <a:pt x="20063" y="0"/>
                    </a:moveTo>
                    <a:cubicBezTo>
                      <a:pt x="20002" y="0"/>
                      <a:pt x="19755" y="0"/>
                      <a:pt x="18458" y="124"/>
                    </a:cubicBezTo>
                    <a:cubicBezTo>
                      <a:pt x="15187" y="432"/>
                      <a:pt x="7656" y="1173"/>
                      <a:pt x="1" y="1544"/>
                    </a:cubicBezTo>
                    <a:lnTo>
                      <a:pt x="124" y="2223"/>
                    </a:lnTo>
                    <a:cubicBezTo>
                      <a:pt x="7717" y="1852"/>
                      <a:pt x="15310" y="1173"/>
                      <a:pt x="18520" y="865"/>
                    </a:cubicBezTo>
                    <a:cubicBezTo>
                      <a:pt x="19384" y="741"/>
                      <a:pt x="20002" y="679"/>
                      <a:pt x="20063" y="679"/>
                    </a:cubicBezTo>
                    <a:lnTo>
                      <a:pt x="200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64" name="Google Shape;664;p33"/>
              <p:cNvSpPr/>
              <p:nvPr/>
            </p:nvSpPr>
            <p:spPr>
              <a:xfrm>
                <a:off x="5809275" y="1630600"/>
                <a:ext cx="600350" cy="955300"/>
              </a:xfrm>
              <a:custGeom>
                <a:avLst/>
                <a:gdLst/>
                <a:ahLst/>
                <a:cxnLst/>
                <a:rect l="l" t="t" r="r" b="b"/>
                <a:pathLst>
                  <a:path w="24014" h="38212" extrusionOk="0">
                    <a:moveTo>
                      <a:pt x="23335" y="0"/>
                    </a:moveTo>
                    <a:cubicBezTo>
                      <a:pt x="23211" y="247"/>
                      <a:pt x="18582" y="26051"/>
                      <a:pt x="1" y="37532"/>
                    </a:cubicBezTo>
                    <a:lnTo>
                      <a:pt x="371" y="38211"/>
                    </a:lnTo>
                    <a:cubicBezTo>
                      <a:pt x="19199" y="26544"/>
                      <a:pt x="23952" y="494"/>
                      <a:pt x="24014" y="186"/>
                    </a:cubicBezTo>
                    <a:lnTo>
                      <a:pt x="2333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65" name="Google Shape;665;p33"/>
              <p:cNvSpPr/>
              <p:nvPr/>
            </p:nvSpPr>
            <p:spPr>
              <a:xfrm>
                <a:off x="5957425" y="1669175"/>
                <a:ext cx="270100" cy="594175"/>
              </a:xfrm>
              <a:custGeom>
                <a:avLst/>
                <a:gdLst/>
                <a:ahLst/>
                <a:cxnLst/>
                <a:rect l="l" t="t" r="r" b="b"/>
                <a:pathLst>
                  <a:path w="10804" h="23767" extrusionOk="0">
                    <a:moveTo>
                      <a:pt x="2964" y="1"/>
                    </a:moveTo>
                    <a:cubicBezTo>
                      <a:pt x="2964" y="1"/>
                      <a:pt x="2902" y="5495"/>
                      <a:pt x="1" y="8890"/>
                    </a:cubicBezTo>
                    <a:cubicBezTo>
                      <a:pt x="1" y="8890"/>
                      <a:pt x="3026" y="12347"/>
                      <a:pt x="2655" y="15618"/>
                    </a:cubicBezTo>
                    <a:cubicBezTo>
                      <a:pt x="2223" y="18952"/>
                      <a:pt x="2100" y="19693"/>
                      <a:pt x="2100" y="19693"/>
                    </a:cubicBezTo>
                    <a:lnTo>
                      <a:pt x="6791" y="23767"/>
                    </a:lnTo>
                    <a:cubicBezTo>
                      <a:pt x="6791" y="23767"/>
                      <a:pt x="8890" y="18643"/>
                      <a:pt x="10804" y="17903"/>
                    </a:cubicBezTo>
                    <a:cubicBezTo>
                      <a:pt x="10804" y="17903"/>
                      <a:pt x="7038" y="15063"/>
                      <a:pt x="7532" y="11112"/>
                    </a:cubicBezTo>
                    <a:cubicBezTo>
                      <a:pt x="7964" y="7223"/>
                      <a:pt x="9075" y="6359"/>
                      <a:pt x="9075" y="6359"/>
                    </a:cubicBezTo>
                    <a:cubicBezTo>
                      <a:pt x="9075" y="6359"/>
                      <a:pt x="4260" y="4507"/>
                      <a:pt x="29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66" name="Google Shape;666;p33"/>
              <p:cNvSpPr/>
              <p:nvPr/>
            </p:nvSpPr>
            <p:spPr>
              <a:xfrm>
                <a:off x="6039225" y="1774125"/>
                <a:ext cx="103425" cy="495400"/>
              </a:xfrm>
              <a:custGeom>
                <a:avLst/>
                <a:gdLst/>
                <a:ahLst/>
                <a:cxnLst/>
                <a:rect l="l" t="t" r="r" b="b"/>
                <a:pathLst>
                  <a:path w="4137" h="19816" extrusionOk="0">
                    <a:moveTo>
                      <a:pt x="680" y="0"/>
                    </a:moveTo>
                    <a:lnTo>
                      <a:pt x="1" y="62"/>
                    </a:lnTo>
                    <a:cubicBezTo>
                      <a:pt x="1" y="124"/>
                      <a:pt x="62" y="371"/>
                      <a:pt x="309" y="1667"/>
                    </a:cubicBezTo>
                    <a:cubicBezTo>
                      <a:pt x="988" y="4754"/>
                      <a:pt x="2408" y="12285"/>
                      <a:pt x="3457" y="19816"/>
                    </a:cubicBezTo>
                    <a:lnTo>
                      <a:pt x="4137" y="19754"/>
                    </a:lnTo>
                    <a:cubicBezTo>
                      <a:pt x="3087" y="12223"/>
                      <a:pt x="1606" y="4692"/>
                      <a:pt x="988" y="1544"/>
                    </a:cubicBezTo>
                    <a:cubicBezTo>
                      <a:pt x="803" y="741"/>
                      <a:pt x="680" y="62"/>
                      <a:pt x="6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67" name="Google Shape;667;p33"/>
              <p:cNvSpPr/>
              <p:nvPr/>
            </p:nvSpPr>
            <p:spPr>
              <a:xfrm>
                <a:off x="6242925" y="1889875"/>
                <a:ext cx="314850" cy="185200"/>
              </a:xfrm>
              <a:custGeom>
                <a:avLst/>
                <a:gdLst/>
                <a:ahLst/>
                <a:cxnLst/>
                <a:rect l="l" t="t" r="r" b="b"/>
                <a:pathLst>
                  <a:path w="12594" h="7408" extrusionOk="0">
                    <a:moveTo>
                      <a:pt x="12347" y="0"/>
                    </a:moveTo>
                    <a:cubicBezTo>
                      <a:pt x="12038" y="62"/>
                      <a:pt x="3890" y="2655"/>
                      <a:pt x="1" y="6852"/>
                    </a:cubicBezTo>
                    <a:lnTo>
                      <a:pt x="557" y="7408"/>
                    </a:lnTo>
                    <a:cubicBezTo>
                      <a:pt x="4260" y="3334"/>
                      <a:pt x="12532" y="741"/>
                      <a:pt x="12594" y="679"/>
                    </a:cubicBezTo>
                    <a:lnTo>
                      <a:pt x="1234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68" name="Google Shape;668;p33"/>
              <p:cNvSpPr/>
              <p:nvPr/>
            </p:nvSpPr>
            <p:spPr>
              <a:xfrm>
                <a:off x="6517625" y="1821975"/>
                <a:ext cx="111150" cy="112675"/>
              </a:xfrm>
              <a:custGeom>
                <a:avLst/>
                <a:gdLst/>
                <a:ahLst/>
                <a:cxnLst/>
                <a:rect l="l" t="t" r="r" b="b"/>
                <a:pathLst>
                  <a:path w="4446" h="4507" extrusionOk="0">
                    <a:moveTo>
                      <a:pt x="2223" y="0"/>
                    </a:moveTo>
                    <a:cubicBezTo>
                      <a:pt x="989" y="0"/>
                      <a:pt x="1" y="988"/>
                      <a:pt x="1" y="2222"/>
                    </a:cubicBezTo>
                    <a:cubicBezTo>
                      <a:pt x="1" y="3457"/>
                      <a:pt x="989" y="4506"/>
                      <a:pt x="2223" y="4506"/>
                    </a:cubicBezTo>
                    <a:cubicBezTo>
                      <a:pt x="3458" y="4506"/>
                      <a:pt x="4446" y="3457"/>
                      <a:pt x="4446" y="2222"/>
                    </a:cubicBezTo>
                    <a:cubicBezTo>
                      <a:pt x="4446" y="988"/>
                      <a:pt x="3458" y="0"/>
                      <a:pt x="22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69" name="Google Shape;669;p33"/>
              <p:cNvSpPr/>
              <p:nvPr/>
            </p:nvSpPr>
            <p:spPr>
              <a:xfrm>
                <a:off x="6350975" y="1553425"/>
                <a:ext cx="112675" cy="112700"/>
              </a:xfrm>
              <a:custGeom>
                <a:avLst/>
                <a:gdLst/>
                <a:ahLst/>
                <a:cxnLst/>
                <a:rect l="l" t="t" r="r" b="b"/>
                <a:pathLst>
                  <a:path w="4507" h="4508" extrusionOk="0">
                    <a:moveTo>
                      <a:pt x="2222" y="1"/>
                    </a:moveTo>
                    <a:cubicBezTo>
                      <a:pt x="1050" y="1"/>
                      <a:pt x="0" y="927"/>
                      <a:pt x="0" y="2285"/>
                    </a:cubicBezTo>
                    <a:cubicBezTo>
                      <a:pt x="0" y="3520"/>
                      <a:pt x="1050" y="4507"/>
                      <a:pt x="2222" y="4507"/>
                    </a:cubicBezTo>
                    <a:cubicBezTo>
                      <a:pt x="3457" y="4507"/>
                      <a:pt x="4506" y="3458"/>
                      <a:pt x="4506" y="2285"/>
                    </a:cubicBezTo>
                    <a:cubicBezTo>
                      <a:pt x="4506" y="1050"/>
                      <a:pt x="3457" y="1"/>
                      <a:pt x="22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70" name="Google Shape;670;p33"/>
              <p:cNvSpPr/>
              <p:nvPr/>
            </p:nvSpPr>
            <p:spPr>
              <a:xfrm>
                <a:off x="6219800" y="1669175"/>
                <a:ext cx="112675" cy="112700"/>
              </a:xfrm>
              <a:custGeom>
                <a:avLst/>
                <a:gdLst/>
                <a:ahLst/>
                <a:cxnLst/>
                <a:rect l="l" t="t" r="r" b="b"/>
                <a:pathLst>
                  <a:path w="4507" h="4508" extrusionOk="0">
                    <a:moveTo>
                      <a:pt x="2284" y="1"/>
                    </a:moveTo>
                    <a:cubicBezTo>
                      <a:pt x="988" y="1"/>
                      <a:pt x="0" y="1050"/>
                      <a:pt x="0" y="2285"/>
                    </a:cubicBezTo>
                    <a:cubicBezTo>
                      <a:pt x="0" y="3519"/>
                      <a:pt x="1049" y="4507"/>
                      <a:pt x="2284" y="4507"/>
                    </a:cubicBezTo>
                    <a:cubicBezTo>
                      <a:pt x="3519" y="4507"/>
                      <a:pt x="4506" y="3458"/>
                      <a:pt x="4506" y="2285"/>
                    </a:cubicBezTo>
                    <a:cubicBezTo>
                      <a:pt x="4506" y="1050"/>
                      <a:pt x="3457" y="1"/>
                      <a:pt x="2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71" name="Google Shape;671;p33"/>
              <p:cNvSpPr/>
              <p:nvPr/>
            </p:nvSpPr>
            <p:spPr>
              <a:xfrm>
                <a:off x="6276900" y="1758700"/>
                <a:ext cx="44775" cy="237675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9507" extrusionOk="0">
                    <a:moveTo>
                      <a:pt x="679" y="0"/>
                    </a:moveTo>
                    <a:lnTo>
                      <a:pt x="0" y="124"/>
                    </a:lnTo>
                    <a:cubicBezTo>
                      <a:pt x="0" y="247"/>
                      <a:pt x="1049" y="5864"/>
                      <a:pt x="0" y="9321"/>
                    </a:cubicBezTo>
                    <a:lnTo>
                      <a:pt x="679" y="9507"/>
                    </a:lnTo>
                    <a:cubicBezTo>
                      <a:pt x="1790" y="5864"/>
                      <a:pt x="741" y="247"/>
                      <a:pt x="6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72" name="Google Shape;672;p33"/>
            <p:cNvGrpSpPr/>
            <p:nvPr/>
          </p:nvGrpSpPr>
          <p:grpSpPr>
            <a:xfrm>
              <a:off x="7638175" y="1923925"/>
              <a:ext cx="345700" cy="569375"/>
              <a:chOff x="6783925" y="1590550"/>
              <a:chExt cx="345700" cy="569375"/>
            </a:xfrm>
          </p:grpSpPr>
          <p:sp>
            <p:nvSpPr>
              <p:cNvPr id="673" name="Google Shape;673;p33"/>
              <p:cNvSpPr/>
              <p:nvPr/>
            </p:nvSpPr>
            <p:spPr>
              <a:xfrm>
                <a:off x="6783925" y="1590550"/>
                <a:ext cx="345700" cy="543825"/>
              </a:xfrm>
              <a:custGeom>
                <a:avLst/>
                <a:gdLst/>
                <a:ahLst/>
                <a:cxnLst/>
                <a:rect l="l" t="t" r="r" b="b"/>
                <a:pathLst>
                  <a:path w="13828" h="21753" extrusionOk="0">
                    <a:moveTo>
                      <a:pt x="1451" y="0"/>
                    </a:moveTo>
                    <a:lnTo>
                      <a:pt x="1451" y="0"/>
                    </a:lnTo>
                    <a:cubicBezTo>
                      <a:pt x="3151" y="2788"/>
                      <a:pt x="2315" y="7694"/>
                      <a:pt x="1" y="9952"/>
                    </a:cubicBezTo>
                    <a:cubicBezTo>
                      <a:pt x="1423" y="9980"/>
                      <a:pt x="2816" y="10816"/>
                      <a:pt x="3513" y="12070"/>
                    </a:cubicBezTo>
                    <a:cubicBezTo>
                      <a:pt x="4238" y="13325"/>
                      <a:pt x="3792" y="15360"/>
                      <a:pt x="3067" y="16614"/>
                    </a:cubicBezTo>
                    <a:cubicBezTo>
                      <a:pt x="4238" y="16698"/>
                      <a:pt x="6078" y="16809"/>
                      <a:pt x="7165" y="17339"/>
                    </a:cubicBezTo>
                    <a:cubicBezTo>
                      <a:pt x="8810" y="18091"/>
                      <a:pt x="10092" y="19847"/>
                      <a:pt x="11067" y="21325"/>
                    </a:cubicBezTo>
                    <a:cubicBezTo>
                      <a:pt x="11151" y="21436"/>
                      <a:pt x="11207" y="21548"/>
                      <a:pt x="11290" y="21604"/>
                    </a:cubicBezTo>
                    <a:cubicBezTo>
                      <a:pt x="11377" y="21707"/>
                      <a:pt x="11485" y="21752"/>
                      <a:pt x="11590" y="21752"/>
                    </a:cubicBezTo>
                    <a:cubicBezTo>
                      <a:pt x="11824" y="21752"/>
                      <a:pt x="12045" y="21530"/>
                      <a:pt x="11987" y="21241"/>
                    </a:cubicBezTo>
                    <a:cubicBezTo>
                      <a:pt x="11012" y="17339"/>
                      <a:pt x="11987" y="13743"/>
                      <a:pt x="13827" y="10147"/>
                    </a:cubicBezTo>
                    <a:lnTo>
                      <a:pt x="13827" y="10147"/>
                    </a:lnTo>
                    <a:cubicBezTo>
                      <a:pt x="13695" y="10171"/>
                      <a:pt x="13559" y="10183"/>
                      <a:pt x="13421" y="10183"/>
                    </a:cubicBezTo>
                    <a:cubicBezTo>
                      <a:pt x="11995" y="10183"/>
                      <a:pt x="10359" y="8941"/>
                      <a:pt x="9952" y="8000"/>
                    </a:cubicBezTo>
                    <a:cubicBezTo>
                      <a:pt x="9367" y="6551"/>
                      <a:pt x="9283" y="4377"/>
                      <a:pt x="10398" y="3290"/>
                    </a:cubicBezTo>
                    <a:lnTo>
                      <a:pt x="10398" y="3290"/>
                    </a:lnTo>
                    <a:cubicBezTo>
                      <a:pt x="10086" y="3494"/>
                      <a:pt x="9648" y="3590"/>
                      <a:pt x="9125" y="3590"/>
                    </a:cubicBezTo>
                    <a:cubicBezTo>
                      <a:pt x="7082" y="3590"/>
                      <a:pt x="3736" y="2131"/>
                      <a:pt x="14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74" name="Google Shape;674;p33"/>
              <p:cNvSpPr/>
              <p:nvPr/>
            </p:nvSpPr>
            <p:spPr>
              <a:xfrm>
                <a:off x="6903100" y="1720175"/>
                <a:ext cx="192375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7695" h="17590" fill="none" extrusionOk="0">
                    <a:moveTo>
                      <a:pt x="1" y="0"/>
                    </a:moveTo>
                    <a:cubicBezTo>
                      <a:pt x="837" y="2453"/>
                      <a:pt x="5604" y="13854"/>
                      <a:pt x="7694" y="17589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75" name="Google Shape;675;p33"/>
              <p:cNvSpPr/>
              <p:nvPr/>
            </p:nvSpPr>
            <p:spPr>
              <a:xfrm>
                <a:off x="6886375" y="1770350"/>
                <a:ext cx="76000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2760" fill="none" extrusionOk="0">
                    <a:moveTo>
                      <a:pt x="1" y="1617"/>
                    </a:moveTo>
                    <a:cubicBezTo>
                      <a:pt x="837" y="1979"/>
                      <a:pt x="1645" y="2370"/>
                      <a:pt x="2482" y="2760"/>
                    </a:cubicBezTo>
                    <a:cubicBezTo>
                      <a:pt x="2649" y="1840"/>
                      <a:pt x="2872" y="920"/>
                      <a:pt x="3039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76" name="Google Shape;676;p33"/>
              <p:cNvSpPr/>
              <p:nvPr/>
            </p:nvSpPr>
            <p:spPr>
              <a:xfrm>
                <a:off x="6969300" y="1955700"/>
                <a:ext cx="760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2761" fill="none" extrusionOk="0">
                    <a:moveTo>
                      <a:pt x="1" y="1618"/>
                    </a:moveTo>
                    <a:cubicBezTo>
                      <a:pt x="837" y="2008"/>
                      <a:pt x="1645" y="2370"/>
                      <a:pt x="2482" y="2761"/>
                    </a:cubicBezTo>
                    <a:cubicBezTo>
                      <a:pt x="2649" y="1841"/>
                      <a:pt x="2844" y="921"/>
                      <a:pt x="3039" y="1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77" name="Google Shape;677;p33"/>
              <p:cNvSpPr/>
              <p:nvPr/>
            </p:nvSpPr>
            <p:spPr>
              <a:xfrm>
                <a:off x="6907975" y="1835850"/>
                <a:ext cx="107350" cy="93400"/>
              </a:xfrm>
              <a:custGeom>
                <a:avLst/>
                <a:gdLst/>
                <a:ahLst/>
                <a:cxnLst/>
                <a:rect l="l" t="t" r="r" b="b"/>
                <a:pathLst>
                  <a:path w="4294" h="3736" fill="none" extrusionOk="0">
                    <a:moveTo>
                      <a:pt x="1" y="2537"/>
                    </a:moveTo>
                    <a:cubicBezTo>
                      <a:pt x="1116" y="2927"/>
                      <a:pt x="2231" y="3345"/>
                      <a:pt x="3346" y="3736"/>
                    </a:cubicBezTo>
                    <a:cubicBezTo>
                      <a:pt x="3680" y="2509"/>
                      <a:pt x="4015" y="1255"/>
                      <a:pt x="429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78" name="Google Shape;678;p33"/>
            <p:cNvGrpSpPr/>
            <p:nvPr/>
          </p:nvGrpSpPr>
          <p:grpSpPr>
            <a:xfrm>
              <a:off x="8215475" y="2481950"/>
              <a:ext cx="249525" cy="224200"/>
              <a:chOff x="5990875" y="1827475"/>
              <a:chExt cx="249525" cy="224200"/>
            </a:xfrm>
          </p:grpSpPr>
          <p:sp>
            <p:nvSpPr>
              <p:cNvPr id="679" name="Google Shape;679;p33"/>
              <p:cNvSpPr/>
              <p:nvPr/>
            </p:nvSpPr>
            <p:spPr>
              <a:xfrm>
                <a:off x="5990875" y="1827475"/>
                <a:ext cx="249525" cy="224200"/>
              </a:xfrm>
              <a:custGeom>
                <a:avLst/>
                <a:gdLst/>
                <a:ahLst/>
                <a:cxnLst/>
                <a:rect l="l" t="t" r="r" b="b"/>
                <a:pathLst>
                  <a:path w="9981" h="8968" extrusionOk="0">
                    <a:moveTo>
                      <a:pt x="4322" y="1"/>
                    </a:moveTo>
                    <a:cubicBezTo>
                      <a:pt x="3485" y="1"/>
                      <a:pt x="2900" y="224"/>
                      <a:pt x="2649" y="419"/>
                    </a:cubicBezTo>
                    <a:cubicBezTo>
                      <a:pt x="1395" y="1646"/>
                      <a:pt x="2872" y="3290"/>
                      <a:pt x="2872" y="3290"/>
                    </a:cubicBezTo>
                    <a:cubicBezTo>
                      <a:pt x="2872" y="3290"/>
                      <a:pt x="2339" y="3204"/>
                      <a:pt x="1769" y="3204"/>
                    </a:cubicBezTo>
                    <a:cubicBezTo>
                      <a:pt x="1313" y="3204"/>
                      <a:pt x="834" y="3259"/>
                      <a:pt x="586" y="3457"/>
                    </a:cubicBezTo>
                    <a:cubicBezTo>
                      <a:pt x="140" y="3848"/>
                      <a:pt x="1" y="4517"/>
                      <a:pt x="29" y="5102"/>
                    </a:cubicBezTo>
                    <a:cubicBezTo>
                      <a:pt x="112" y="5938"/>
                      <a:pt x="447" y="6886"/>
                      <a:pt x="1227" y="7221"/>
                    </a:cubicBezTo>
                    <a:cubicBezTo>
                      <a:pt x="1464" y="7331"/>
                      <a:pt x="1711" y="7377"/>
                      <a:pt x="1964" y="7377"/>
                    </a:cubicBezTo>
                    <a:cubicBezTo>
                      <a:pt x="2604" y="7377"/>
                      <a:pt x="3276" y="7082"/>
                      <a:pt x="3876" y="6802"/>
                    </a:cubicBezTo>
                    <a:lnTo>
                      <a:pt x="3876" y="6802"/>
                    </a:lnTo>
                    <a:cubicBezTo>
                      <a:pt x="3792" y="7722"/>
                      <a:pt x="4433" y="8586"/>
                      <a:pt x="5269" y="8865"/>
                    </a:cubicBezTo>
                    <a:cubicBezTo>
                      <a:pt x="5476" y="8934"/>
                      <a:pt x="5692" y="8967"/>
                      <a:pt x="5909" y="8967"/>
                    </a:cubicBezTo>
                    <a:cubicBezTo>
                      <a:pt x="6572" y="8967"/>
                      <a:pt x="7240" y="8658"/>
                      <a:pt x="7639" y="8113"/>
                    </a:cubicBezTo>
                    <a:cubicBezTo>
                      <a:pt x="8168" y="7360"/>
                      <a:pt x="8168" y="6329"/>
                      <a:pt x="7667" y="5576"/>
                    </a:cubicBezTo>
                    <a:cubicBezTo>
                      <a:pt x="8614" y="5520"/>
                      <a:pt x="9701" y="5102"/>
                      <a:pt x="9897" y="4182"/>
                    </a:cubicBezTo>
                    <a:cubicBezTo>
                      <a:pt x="9980" y="3848"/>
                      <a:pt x="9897" y="3485"/>
                      <a:pt x="9757" y="3179"/>
                    </a:cubicBezTo>
                    <a:cubicBezTo>
                      <a:pt x="9451" y="2398"/>
                      <a:pt x="8670" y="1785"/>
                      <a:pt x="7834" y="1646"/>
                    </a:cubicBezTo>
                    <a:cubicBezTo>
                      <a:pt x="7724" y="1627"/>
                      <a:pt x="7621" y="1619"/>
                      <a:pt x="7523" y="1619"/>
                    </a:cubicBezTo>
                    <a:cubicBezTo>
                      <a:pt x="6877" y="1619"/>
                      <a:pt x="6471" y="1998"/>
                      <a:pt x="5938" y="2482"/>
                    </a:cubicBezTo>
                    <a:cubicBezTo>
                      <a:pt x="6245" y="1395"/>
                      <a:pt x="5437" y="1"/>
                      <a:pt x="4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80" name="Google Shape;680;p33"/>
              <p:cNvSpPr/>
              <p:nvPr/>
            </p:nvSpPr>
            <p:spPr>
              <a:xfrm>
                <a:off x="6084975" y="1913750"/>
                <a:ext cx="55875" cy="51725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2069" extrusionOk="0">
                    <a:moveTo>
                      <a:pt x="1079" y="1"/>
                    </a:moveTo>
                    <a:cubicBezTo>
                      <a:pt x="849" y="1"/>
                      <a:pt x="615" y="72"/>
                      <a:pt x="418" y="229"/>
                    </a:cubicBezTo>
                    <a:cubicBezTo>
                      <a:pt x="112" y="480"/>
                      <a:pt x="0" y="926"/>
                      <a:pt x="112" y="1261"/>
                    </a:cubicBezTo>
                    <a:cubicBezTo>
                      <a:pt x="223" y="1651"/>
                      <a:pt x="558" y="1930"/>
                      <a:pt x="948" y="2041"/>
                    </a:cubicBezTo>
                    <a:cubicBezTo>
                      <a:pt x="1027" y="2059"/>
                      <a:pt x="1109" y="2068"/>
                      <a:pt x="1192" y="2068"/>
                    </a:cubicBezTo>
                    <a:cubicBezTo>
                      <a:pt x="1370" y="2068"/>
                      <a:pt x="1548" y="2025"/>
                      <a:pt x="1700" y="1930"/>
                    </a:cubicBezTo>
                    <a:cubicBezTo>
                      <a:pt x="1979" y="1763"/>
                      <a:pt x="2091" y="1400"/>
                      <a:pt x="2174" y="1094"/>
                    </a:cubicBezTo>
                    <a:cubicBezTo>
                      <a:pt x="2234" y="454"/>
                      <a:pt x="1664" y="1"/>
                      <a:pt x="10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81" name="Google Shape;681;p33"/>
            <p:cNvGrpSpPr/>
            <p:nvPr/>
          </p:nvGrpSpPr>
          <p:grpSpPr>
            <a:xfrm>
              <a:off x="8079200" y="1842775"/>
              <a:ext cx="117100" cy="104500"/>
              <a:chOff x="6884975" y="2164075"/>
              <a:chExt cx="117100" cy="104500"/>
            </a:xfrm>
          </p:grpSpPr>
          <p:sp>
            <p:nvSpPr>
              <p:cNvPr id="682" name="Google Shape;682;p33"/>
              <p:cNvSpPr/>
              <p:nvPr/>
            </p:nvSpPr>
            <p:spPr>
              <a:xfrm>
                <a:off x="6884975" y="2164075"/>
                <a:ext cx="117100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4180" extrusionOk="0">
                    <a:moveTo>
                      <a:pt x="2008" y="1"/>
                    </a:moveTo>
                    <a:cubicBezTo>
                      <a:pt x="1618" y="1"/>
                      <a:pt x="1339" y="84"/>
                      <a:pt x="1255" y="168"/>
                    </a:cubicBezTo>
                    <a:cubicBezTo>
                      <a:pt x="642" y="725"/>
                      <a:pt x="1283" y="1506"/>
                      <a:pt x="1283" y="1506"/>
                    </a:cubicBezTo>
                    <a:cubicBezTo>
                      <a:pt x="1283" y="1506"/>
                      <a:pt x="1003" y="1458"/>
                      <a:pt x="722" y="1458"/>
                    </a:cubicBezTo>
                    <a:cubicBezTo>
                      <a:pt x="525" y="1458"/>
                      <a:pt x="327" y="1481"/>
                      <a:pt x="224" y="1562"/>
                    </a:cubicBezTo>
                    <a:cubicBezTo>
                      <a:pt x="29" y="1757"/>
                      <a:pt x="1" y="2063"/>
                      <a:pt x="1" y="2342"/>
                    </a:cubicBezTo>
                    <a:cubicBezTo>
                      <a:pt x="29" y="2760"/>
                      <a:pt x="196" y="3178"/>
                      <a:pt x="558" y="3346"/>
                    </a:cubicBezTo>
                    <a:cubicBezTo>
                      <a:pt x="671" y="3391"/>
                      <a:pt x="786" y="3410"/>
                      <a:pt x="902" y="3410"/>
                    </a:cubicBezTo>
                    <a:cubicBezTo>
                      <a:pt x="1213" y="3410"/>
                      <a:pt x="1528" y="3273"/>
                      <a:pt x="1813" y="3151"/>
                    </a:cubicBezTo>
                    <a:cubicBezTo>
                      <a:pt x="1813" y="3569"/>
                      <a:pt x="2092" y="3987"/>
                      <a:pt x="2454" y="4126"/>
                    </a:cubicBezTo>
                    <a:cubicBezTo>
                      <a:pt x="2561" y="4162"/>
                      <a:pt x="2672" y="4179"/>
                      <a:pt x="2782" y="4179"/>
                    </a:cubicBezTo>
                    <a:cubicBezTo>
                      <a:pt x="3099" y="4179"/>
                      <a:pt x="3403" y="4033"/>
                      <a:pt x="3569" y="3764"/>
                    </a:cubicBezTo>
                    <a:cubicBezTo>
                      <a:pt x="3820" y="3429"/>
                      <a:pt x="3848" y="2928"/>
                      <a:pt x="3625" y="2593"/>
                    </a:cubicBezTo>
                    <a:cubicBezTo>
                      <a:pt x="4071" y="2537"/>
                      <a:pt x="4545" y="2342"/>
                      <a:pt x="4656" y="1924"/>
                    </a:cubicBezTo>
                    <a:cubicBezTo>
                      <a:pt x="4684" y="1785"/>
                      <a:pt x="4656" y="1617"/>
                      <a:pt x="4600" y="1478"/>
                    </a:cubicBezTo>
                    <a:cubicBezTo>
                      <a:pt x="4405" y="1116"/>
                      <a:pt x="4071" y="837"/>
                      <a:pt x="3680" y="781"/>
                    </a:cubicBezTo>
                    <a:cubicBezTo>
                      <a:pt x="3607" y="766"/>
                      <a:pt x="3542" y="760"/>
                      <a:pt x="3482" y="760"/>
                    </a:cubicBezTo>
                    <a:cubicBezTo>
                      <a:pt x="3199" y="760"/>
                      <a:pt x="3041" y="914"/>
                      <a:pt x="2788" y="1144"/>
                    </a:cubicBezTo>
                    <a:cubicBezTo>
                      <a:pt x="2928" y="670"/>
                      <a:pt x="2538" y="1"/>
                      <a:pt x="20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83" name="Google Shape;683;p33"/>
              <p:cNvSpPr/>
              <p:nvPr/>
            </p:nvSpPr>
            <p:spPr>
              <a:xfrm>
                <a:off x="6928200" y="2203375"/>
                <a:ext cx="271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955" extrusionOk="0">
                    <a:moveTo>
                      <a:pt x="535" y="0"/>
                    </a:moveTo>
                    <a:cubicBezTo>
                      <a:pt x="426" y="0"/>
                      <a:pt x="316" y="31"/>
                      <a:pt x="223" y="101"/>
                    </a:cubicBezTo>
                    <a:cubicBezTo>
                      <a:pt x="84" y="213"/>
                      <a:pt x="0" y="408"/>
                      <a:pt x="84" y="603"/>
                    </a:cubicBezTo>
                    <a:cubicBezTo>
                      <a:pt x="140" y="770"/>
                      <a:pt x="279" y="910"/>
                      <a:pt x="446" y="937"/>
                    </a:cubicBezTo>
                    <a:cubicBezTo>
                      <a:pt x="487" y="948"/>
                      <a:pt x="532" y="954"/>
                      <a:pt x="577" y="954"/>
                    </a:cubicBezTo>
                    <a:cubicBezTo>
                      <a:pt x="656" y="954"/>
                      <a:pt x="738" y="935"/>
                      <a:pt x="809" y="882"/>
                    </a:cubicBezTo>
                    <a:cubicBezTo>
                      <a:pt x="948" y="770"/>
                      <a:pt x="976" y="631"/>
                      <a:pt x="1004" y="491"/>
                    </a:cubicBezTo>
                    <a:cubicBezTo>
                      <a:pt x="1084" y="210"/>
                      <a:pt x="816" y="0"/>
                      <a:pt x="5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84" name="Google Shape;684;p33"/>
            <p:cNvSpPr/>
            <p:nvPr/>
          </p:nvSpPr>
          <p:spPr>
            <a:xfrm>
              <a:off x="7631400" y="3307700"/>
              <a:ext cx="131050" cy="112150"/>
            </a:xfrm>
            <a:custGeom>
              <a:avLst/>
              <a:gdLst/>
              <a:ahLst/>
              <a:cxnLst/>
              <a:rect l="l" t="t" r="r" b="b"/>
              <a:pathLst>
                <a:path w="5242" h="4486" extrusionOk="0">
                  <a:moveTo>
                    <a:pt x="2751" y="1"/>
                  </a:moveTo>
                  <a:cubicBezTo>
                    <a:pt x="1940" y="1"/>
                    <a:pt x="1110" y="308"/>
                    <a:pt x="586" y="946"/>
                  </a:cubicBezTo>
                  <a:cubicBezTo>
                    <a:pt x="1" y="1615"/>
                    <a:pt x="1" y="2618"/>
                    <a:pt x="502" y="3343"/>
                  </a:cubicBezTo>
                  <a:cubicBezTo>
                    <a:pt x="976" y="4096"/>
                    <a:pt x="1952" y="4486"/>
                    <a:pt x="2928" y="4486"/>
                  </a:cubicBezTo>
                  <a:cubicBezTo>
                    <a:pt x="3569" y="4486"/>
                    <a:pt x="4210" y="4291"/>
                    <a:pt x="4628" y="3873"/>
                  </a:cubicBezTo>
                  <a:cubicBezTo>
                    <a:pt x="5158" y="3343"/>
                    <a:pt x="5241" y="2562"/>
                    <a:pt x="5158" y="1866"/>
                  </a:cubicBezTo>
                  <a:cubicBezTo>
                    <a:pt x="5059" y="645"/>
                    <a:pt x="3926" y="1"/>
                    <a:pt x="27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685" name="Google Shape;685;p33"/>
            <p:cNvSpPr/>
            <p:nvPr/>
          </p:nvSpPr>
          <p:spPr>
            <a:xfrm>
              <a:off x="7040625" y="734650"/>
              <a:ext cx="111625" cy="85250"/>
            </a:xfrm>
            <a:custGeom>
              <a:avLst/>
              <a:gdLst/>
              <a:ahLst/>
              <a:cxnLst/>
              <a:rect l="l" t="t" r="r" b="b"/>
              <a:pathLst>
                <a:path w="4465" h="3410" extrusionOk="0">
                  <a:moveTo>
                    <a:pt x="2406" y="0"/>
                  </a:moveTo>
                  <a:cubicBezTo>
                    <a:pt x="2039" y="0"/>
                    <a:pt x="1603" y="78"/>
                    <a:pt x="1088" y="260"/>
                  </a:cubicBezTo>
                  <a:cubicBezTo>
                    <a:pt x="391" y="483"/>
                    <a:pt x="1" y="1932"/>
                    <a:pt x="391" y="2518"/>
                  </a:cubicBezTo>
                  <a:cubicBezTo>
                    <a:pt x="781" y="3075"/>
                    <a:pt x="1534" y="3410"/>
                    <a:pt x="2259" y="3410"/>
                  </a:cubicBezTo>
                  <a:cubicBezTo>
                    <a:pt x="2760" y="3410"/>
                    <a:pt x="3708" y="3131"/>
                    <a:pt x="4043" y="2824"/>
                  </a:cubicBezTo>
                  <a:cubicBezTo>
                    <a:pt x="4374" y="2446"/>
                    <a:pt x="4464" y="0"/>
                    <a:pt x="24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grpSp>
          <p:nvGrpSpPr>
            <p:cNvPr id="686" name="Google Shape;686;p33"/>
            <p:cNvGrpSpPr/>
            <p:nvPr/>
          </p:nvGrpSpPr>
          <p:grpSpPr>
            <a:xfrm>
              <a:off x="7968025" y="2860850"/>
              <a:ext cx="202825" cy="248575"/>
              <a:chOff x="6791600" y="2936225"/>
              <a:chExt cx="202825" cy="248575"/>
            </a:xfrm>
          </p:grpSpPr>
          <p:sp>
            <p:nvSpPr>
              <p:cNvPr id="687" name="Google Shape;687;p33"/>
              <p:cNvSpPr/>
              <p:nvPr/>
            </p:nvSpPr>
            <p:spPr>
              <a:xfrm>
                <a:off x="6802750" y="2993650"/>
                <a:ext cx="167975" cy="191150"/>
              </a:xfrm>
              <a:custGeom>
                <a:avLst/>
                <a:gdLst/>
                <a:ahLst/>
                <a:cxnLst/>
                <a:rect l="l" t="t" r="r" b="b"/>
                <a:pathLst>
                  <a:path w="6719" h="7646" extrusionOk="0">
                    <a:moveTo>
                      <a:pt x="2556" y="0"/>
                    </a:moveTo>
                    <a:cubicBezTo>
                      <a:pt x="2088" y="0"/>
                      <a:pt x="1646" y="147"/>
                      <a:pt x="1283" y="547"/>
                    </a:cubicBezTo>
                    <a:cubicBezTo>
                      <a:pt x="391" y="1522"/>
                      <a:pt x="84" y="3362"/>
                      <a:pt x="28" y="4616"/>
                    </a:cubicBezTo>
                    <a:cubicBezTo>
                      <a:pt x="1" y="5648"/>
                      <a:pt x="391" y="6568"/>
                      <a:pt x="1255" y="7125"/>
                    </a:cubicBezTo>
                    <a:cubicBezTo>
                      <a:pt x="1727" y="7420"/>
                      <a:pt x="2420" y="7645"/>
                      <a:pt x="3032" y="7645"/>
                    </a:cubicBezTo>
                    <a:cubicBezTo>
                      <a:pt x="3288" y="7645"/>
                      <a:pt x="3530" y="7606"/>
                      <a:pt x="3736" y="7515"/>
                    </a:cubicBezTo>
                    <a:cubicBezTo>
                      <a:pt x="5185" y="6930"/>
                      <a:pt x="6161" y="4895"/>
                      <a:pt x="6440" y="4170"/>
                    </a:cubicBezTo>
                    <a:cubicBezTo>
                      <a:pt x="6719" y="3446"/>
                      <a:pt x="6719" y="2609"/>
                      <a:pt x="6356" y="1940"/>
                    </a:cubicBezTo>
                    <a:cubicBezTo>
                      <a:pt x="5938" y="1244"/>
                      <a:pt x="5130" y="853"/>
                      <a:pt x="4405" y="519"/>
                    </a:cubicBezTo>
                    <a:cubicBezTo>
                      <a:pt x="3821" y="251"/>
                      <a:pt x="3166" y="0"/>
                      <a:pt x="25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88" name="Google Shape;688;p33"/>
              <p:cNvSpPr/>
              <p:nvPr/>
            </p:nvSpPr>
            <p:spPr>
              <a:xfrm>
                <a:off x="6818775" y="3017050"/>
                <a:ext cx="24425" cy="133150"/>
              </a:xfrm>
              <a:custGeom>
                <a:avLst/>
                <a:gdLst/>
                <a:ahLst/>
                <a:cxnLst/>
                <a:rect l="l" t="t" r="r" b="b"/>
                <a:pathLst>
                  <a:path w="977" h="5326" fill="none" extrusionOk="0">
                    <a:moveTo>
                      <a:pt x="976" y="1"/>
                    </a:moveTo>
                    <a:cubicBezTo>
                      <a:pt x="586" y="726"/>
                      <a:pt x="224" y="1869"/>
                      <a:pt x="140" y="2705"/>
                    </a:cubicBezTo>
                    <a:cubicBezTo>
                      <a:pt x="1" y="3680"/>
                      <a:pt x="57" y="4461"/>
                      <a:pt x="558" y="5325"/>
                    </a:cubicBezTo>
                  </a:path>
                </a:pathLst>
              </a:custGeom>
              <a:noFill/>
              <a:ln w="4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89" name="Google Shape;689;p33"/>
              <p:cNvSpPr/>
              <p:nvPr/>
            </p:nvSpPr>
            <p:spPr>
              <a:xfrm>
                <a:off x="6841075" y="3070725"/>
                <a:ext cx="4200" cy="397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590" fill="none" extrusionOk="0">
                    <a:moveTo>
                      <a:pt x="168" y="0"/>
                    </a:moveTo>
                    <a:cubicBezTo>
                      <a:pt x="29" y="530"/>
                      <a:pt x="1" y="1060"/>
                      <a:pt x="84" y="1589"/>
                    </a:cubicBezTo>
                  </a:path>
                </a:pathLst>
              </a:custGeom>
              <a:noFill/>
              <a:ln w="4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90" name="Google Shape;690;p33"/>
              <p:cNvSpPr/>
              <p:nvPr/>
            </p:nvSpPr>
            <p:spPr>
              <a:xfrm>
                <a:off x="6905900" y="3095100"/>
                <a:ext cx="29975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2204" fill="none" extrusionOk="0">
                    <a:moveTo>
                      <a:pt x="1199" y="1"/>
                    </a:moveTo>
                    <a:cubicBezTo>
                      <a:pt x="1004" y="809"/>
                      <a:pt x="586" y="1590"/>
                      <a:pt x="0" y="2203"/>
                    </a:cubicBezTo>
                  </a:path>
                </a:pathLst>
              </a:custGeom>
              <a:noFill/>
              <a:ln w="4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91" name="Google Shape;691;p33"/>
              <p:cNvSpPr/>
              <p:nvPr/>
            </p:nvSpPr>
            <p:spPr>
              <a:xfrm>
                <a:off x="6855725" y="3132050"/>
                <a:ext cx="39750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1590" h="1645" fill="none" extrusionOk="0">
                    <a:moveTo>
                      <a:pt x="1589" y="0"/>
                    </a:moveTo>
                    <a:cubicBezTo>
                      <a:pt x="1255" y="697"/>
                      <a:pt x="697" y="1283"/>
                      <a:pt x="0" y="1645"/>
                    </a:cubicBezTo>
                  </a:path>
                </a:pathLst>
              </a:custGeom>
              <a:noFill/>
              <a:ln w="4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92" name="Google Shape;692;p33"/>
              <p:cNvSpPr/>
              <p:nvPr/>
            </p:nvSpPr>
            <p:spPr>
              <a:xfrm>
                <a:off x="6904500" y="3053300"/>
                <a:ext cx="12575" cy="33475"/>
              </a:xfrm>
              <a:custGeom>
                <a:avLst/>
                <a:gdLst/>
                <a:ahLst/>
                <a:cxnLst/>
                <a:rect l="l" t="t" r="r" b="b"/>
                <a:pathLst>
                  <a:path w="503" h="1339" fill="none" extrusionOk="0">
                    <a:moveTo>
                      <a:pt x="502" y="0"/>
                    </a:moveTo>
                    <a:cubicBezTo>
                      <a:pt x="391" y="474"/>
                      <a:pt x="223" y="920"/>
                      <a:pt x="0" y="1338"/>
                    </a:cubicBezTo>
                  </a:path>
                </a:pathLst>
              </a:custGeom>
              <a:solidFill>
                <a:schemeClr val="accent2"/>
              </a:solidFill>
              <a:ln w="4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93" name="Google Shape;693;p33"/>
              <p:cNvSpPr/>
              <p:nvPr/>
            </p:nvSpPr>
            <p:spPr>
              <a:xfrm>
                <a:off x="6791600" y="2965425"/>
                <a:ext cx="202825" cy="109550"/>
              </a:xfrm>
              <a:custGeom>
                <a:avLst/>
                <a:gdLst/>
                <a:ahLst/>
                <a:cxnLst/>
                <a:rect l="l" t="t" r="r" b="b"/>
                <a:pathLst>
                  <a:path w="8113" h="4382" extrusionOk="0">
                    <a:moveTo>
                      <a:pt x="3200" y="0"/>
                    </a:moveTo>
                    <a:cubicBezTo>
                      <a:pt x="3154" y="0"/>
                      <a:pt x="3109" y="1"/>
                      <a:pt x="3067" y="3"/>
                    </a:cubicBezTo>
                    <a:cubicBezTo>
                      <a:pt x="1" y="143"/>
                      <a:pt x="391" y="2205"/>
                      <a:pt x="3095" y="3181"/>
                    </a:cubicBezTo>
                    <a:cubicBezTo>
                      <a:pt x="4015" y="3488"/>
                      <a:pt x="4935" y="3850"/>
                      <a:pt x="5854" y="4157"/>
                    </a:cubicBezTo>
                    <a:cubicBezTo>
                      <a:pt x="6192" y="4269"/>
                      <a:pt x="6577" y="4382"/>
                      <a:pt x="6938" y="4382"/>
                    </a:cubicBezTo>
                    <a:cubicBezTo>
                      <a:pt x="7202" y="4382"/>
                      <a:pt x="7454" y="4322"/>
                      <a:pt x="7666" y="4157"/>
                    </a:cubicBezTo>
                    <a:cubicBezTo>
                      <a:pt x="7973" y="3878"/>
                      <a:pt x="8112" y="3404"/>
                      <a:pt x="8057" y="3014"/>
                    </a:cubicBezTo>
                    <a:cubicBezTo>
                      <a:pt x="8001" y="2623"/>
                      <a:pt x="7778" y="2233"/>
                      <a:pt x="7527" y="1899"/>
                    </a:cubicBezTo>
                    <a:cubicBezTo>
                      <a:pt x="6641" y="691"/>
                      <a:pt x="4386" y="0"/>
                      <a:pt x="3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94" name="Google Shape;694;p33"/>
              <p:cNvSpPr/>
              <p:nvPr/>
            </p:nvSpPr>
            <p:spPr>
              <a:xfrm>
                <a:off x="6814600" y="2965500"/>
                <a:ext cx="177025" cy="107325"/>
              </a:xfrm>
              <a:custGeom>
                <a:avLst/>
                <a:gdLst/>
                <a:ahLst/>
                <a:cxnLst/>
                <a:rect l="l" t="t" r="r" b="b"/>
                <a:pathLst>
                  <a:path w="7081" h="4293" extrusionOk="0">
                    <a:moveTo>
                      <a:pt x="4572" y="864"/>
                    </a:moveTo>
                    <a:cubicBezTo>
                      <a:pt x="4656" y="1059"/>
                      <a:pt x="4684" y="1227"/>
                      <a:pt x="4711" y="1394"/>
                    </a:cubicBezTo>
                    <a:cubicBezTo>
                      <a:pt x="4488" y="1561"/>
                      <a:pt x="4265" y="1756"/>
                      <a:pt x="4070" y="1924"/>
                    </a:cubicBezTo>
                    <a:cubicBezTo>
                      <a:pt x="4015" y="1701"/>
                      <a:pt x="3959" y="1505"/>
                      <a:pt x="3931" y="1282"/>
                    </a:cubicBezTo>
                    <a:cubicBezTo>
                      <a:pt x="4126" y="1143"/>
                      <a:pt x="4377" y="1004"/>
                      <a:pt x="4572" y="864"/>
                    </a:cubicBezTo>
                    <a:close/>
                    <a:moveTo>
                      <a:pt x="1060" y="558"/>
                    </a:moveTo>
                    <a:cubicBezTo>
                      <a:pt x="1171" y="836"/>
                      <a:pt x="1283" y="1087"/>
                      <a:pt x="1366" y="1366"/>
                    </a:cubicBezTo>
                    <a:cubicBezTo>
                      <a:pt x="1088" y="1561"/>
                      <a:pt x="865" y="1812"/>
                      <a:pt x="614" y="2063"/>
                    </a:cubicBezTo>
                    <a:cubicBezTo>
                      <a:pt x="530" y="1756"/>
                      <a:pt x="474" y="1478"/>
                      <a:pt x="391" y="1199"/>
                    </a:cubicBezTo>
                    <a:cubicBezTo>
                      <a:pt x="614" y="976"/>
                      <a:pt x="865" y="725"/>
                      <a:pt x="1060" y="558"/>
                    </a:cubicBezTo>
                    <a:close/>
                    <a:moveTo>
                      <a:pt x="2314" y="809"/>
                    </a:moveTo>
                    <a:cubicBezTo>
                      <a:pt x="2454" y="1199"/>
                      <a:pt x="2593" y="1561"/>
                      <a:pt x="2704" y="1951"/>
                    </a:cubicBezTo>
                    <a:cubicBezTo>
                      <a:pt x="2454" y="2119"/>
                      <a:pt x="2203" y="2342"/>
                      <a:pt x="1980" y="2537"/>
                    </a:cubicBezTo>
                    <a:lnTo>
                      <a:pt x="1562" y="1394"/>
                    </a:lnTo>
                    <a:cubicBezTo>
                      <a:pt x="1785" y="1199"/>
                      <a:pt x="2035" y="976"/>
                      <a:pt x="2314" y="809"/>
                    </a:cubicBezTo>
                    <a:close/>
                    <a:moveTo>
                      <a:pt x="3736" y="1366"/>
                    </a:moveTo>
                    <a:cubicBezTo>
                      <a:pt x="3819" y="1561"/>
                      <a:pt x="3847" y="1784"/>
                      <a:pt x="3875" y="1979"/>
                    </a:cubicBezTo>
                    <a:cubicBezTo>
                      <a:pt x="3652" y="2230"/>
                      <a:pt x="3318" y="2509"/>
                      <a:pt x="3039" y="2760"/>
                    </a:cubicBezTo>
                    <a:cubicBezTo>
                      <a:pt x="2983" y="2509"/>
                      <a:pt x="2900" y="2258"/>
                      <a:pt x="2844" y="1979"/>
                    </a:cubicBezTo>
                    <a:cubicBezTo>
                      <a:pt x="3150" y="1784"/>
                      <a:pt x="3429" y="1561"/>
                      <a:pt x="3736" y="1366"/>
                    </a:cubicBezTo>
                    <a:close/>
                    <a:moveTo>
                      <a:pt x="4767" y="1533"/>
                    </a:moveTo>
                    <a:lnTo>
                      <a:pt x="4962" y="2481"/>
                    </a:lnTo>
                    <a:cubicBezTo>
                      <a:pt x="4711" y="2676"/>
                      <a:pt x="4488" y="2899"/>
                      <a:pt x="4265" y="3094"/>
                    </a:cubicBezTo>
                    <a:cubicBezTo>
                      <a:pt x="4238" y="2760"/>
                      <a:pt x="4154" y="2397"/>
                      <a:pt x="4098" y="2063"/>
                    </a:cubicBezTo>
                    <a:cubicBezTo>
                      <a:pt x="4293" y="1896"/>
                      <a:pt x="4544" y="1701"/>
                      <a:pt x="4767" y="1533"/>
                    </a:cubicBezTo>
                    <a:close/>
                    <a:moveTo>
                      <a:pt x="6105" y="1784"/>
                    </a:moveTo>
                    <a:cubicBezTo>
                      <a:pt x="6217" y="2119"/>
                      <a:pt x="6300" y="2481"/>
                      <a:pt x="6328" y="2816"/>
                    </a:cubicBezTo>
                    <a:cubicBezTo>
                      <a:pt x="5966" y="3094"/>
                      <a:pt x="5603" y="3373"/>
                      <a:pt x="5241" y="3735"/>
                    </a:cubicBezTo>
                    <a:cubicBezTo>
                      <a:pt x="5213" y="3345"/>
                      <a:pt x="5185" y="2927"/>
                      <a:pt x="5102" y="2537"/>
                    </a:cubicBezTo>
                    <a:cubicBezTo>
                      <a:pt x="5408" y="2258"/>
                      <a:pt x="5771" y="2035"/>
                      <a:pt x="6105" y="1784"/>
                    </a:cubicBezTo>
                    <a:close/>
                    <a:moveTo>
                      <a:pt x="1812" y="0"/>
                    </a:moveTo>
                    <a:cubicBezTo>
                      <a:pt x="1729" y="0"/>
                      <a:pt x="1617" y="28"/>
                      <a:pt x="1506" y="28"/>
                    </a:cubicBezTo>
                    <a:cubicBezTo>
                      <a:pt x="1366" y="112"/>
                      <a:pt x="1255" y="223"/>
                      <a:pt x="1171" y="307"/>
                    </a:cubicBezTo>
                    <a:cubicBezTo>
                      <a:pt x="1116" y="251"/>
                      <a:pt x="1116" y="223"/>
                      <a:pt x="1088" y="140"/>
                    </a:cubicBezTo>
                    <a:cubicBezTo>
                      <a:pt x="1060" y="140"/>
                      <a:pt x="976" y="167"/>
                      <a:pt x="948" y="167"/>
                    </a:cubicBezTo>
                    <a:cubicBezTo>
                      <a:pt x="976" y="251"/>
                      <a:pt x="1032" y="307"/>
                      <a:pt x="1032" y="390"/>
                    </a:cubicBezTo>
                    <a:cubicBezTo>
                      <a:pt x="781" y="558"/>
                      <a:pt x="558" y="753"/>
                      <a:pt x="363" y="1004"/>
                    </a:cubicBezTo>
                    <a:lnTo>
                      <a:pt x="251" y="586"/>
                    </a:lnTo>
                    <a:cubicBezTo>
                      <a:pt x="224" y="641"/>
                      <a:pt x="196" y="669"/>
                      <a:pt x="140" y="725"/>
                    </a:cubicBezTo>
                    <a:lnTo>
                      <a:pt x="251" y="1143"/>
                    </a:lnTo>
                    <a:cubicBezTo>
                      <a:pt x="196" y="1255"/>
                      <a:pt x="84" y="1338"/>
                      <a:pt x="0" y="1422"/>
                    </a:cubicBezTo>
                    <a:cubicBezTo>
                      <a:pt x="0" y="1478"/>
                      <a:pt x="56" y="1533"/>
                      <a:pt x="56" y="1617"/>
                    </a:cubicBezTo>
                    <a:cubicBezTo>
                      <a:pt x="112" y="1505"/>
                      <a:pt x="224" y="1422"/>
                      <a:pt x="279" y="1338"/>
                    </a:cubicBezTo>
                    <a:cubicBezTo>
                      <a:pt x="363" y="1617"/>
                      <a:pt x="419" y="1924"/>
                      <a:pt x="502" y="2202"/>
                    </a:cubicBezTo>
                    <a:cubicBezTo>
                      <a:pt x="558" y="2258"/>
                      <a:pt x="642" y="2314"/>
                      <a:pt x="697" y="2370"/>
                    </a:cubicBezTo>
                    <a:cubicBezTo>
                      <a:pt x="697" y="2342"/>
                      <a:pt x="670" y="2258"/>
                      <a:pt x="670" y="2230"/>
                    </a:cubicBezTo>
                    <a:cubicBezTo>
                      <a:pt x="920" y="1979"/>
                      <a:pt x="1199" y="1701"/>
                      <a:pt x="1450" y="1505"/>
                    </a:cubicBezTo>
                    <a:lnTo>
                      <a:pt x="1868" y="2648"/>
                    </a:lnTo>
                    <a:cubicBezTo>
                      <a:pt x="1757" y="2760"/>
                      <a:pt x="1645" y="2816"/>
                      <a:pt x="1562" y="2927"/>
                    </a:cubicBezTo>
                    <a:cubicBezTo>
                      <a:pt x="1589" y="2955"/>
                      <a:pt x="1645" y="2955"/>
                      <a:pt x="1701" y="3011"/>
                    </a:cubicBezTo>
                    <a:cubicBezTo>
                      <a:pt x="1757" y="2927"/>
                      <a:pt x="1840" y="2871"/>
                      <a:pt x="1924" y="2788"/>
                    </a:cubicBezTo>
                    <a:cubicBezTo>
                      <a:pt x="1980" y="2871"/>
                      <a:pt x="1980" y="2899"/>
                      <a:pt x="2008" y="2955"/>
                    </a:cubicBezTo>
                    <a:cubicBezTo>
                      <a:pt x="2035" y="3039"/>
                      <a:pt x="2035" y="3066"/>
                      <a:pt x="2063" y="3150"/>
                    </a:cubicBezTo>
                    <a:cubicBezTo>
                      <a:pt x="2119" y="3150"/>
                      <a:pt x="2175" y="3178"/>
                      <a:pt x="2203" y="3178"/>
                    </a:cubicBezTo>
                    <a:lnTo>
                      <a:pt x="2258" y="3178"/>
                    </a:lnTo>
                    <a:cubicBezTo>
                      <a:pt x="2203" y="3066"/>
                      <a:pt x="2175" y="3011"/>
                      <a:pt x="2147" y="2899"/>
                    </a:cubicBezTo>
                    <a:cubicBezTo>
                      <a:pt x="2119" y="2816"/>
                      <a:pt x="2119" y="2760"/>
                      <a:pt x="2063" y="2676"/>
                    </a:cubicBezTo>
                    <a:cubicBezTo>
                      <a:pt x="2314" y="2481"/>
                      <a:pt x="2565" y="2314"/>
                      <a:pt x="2816" y="2091"/>
                    </a:cubicBezTo>
                    <a:cubicBezTo>
                      <a:pt x="2872" y="2342"/>
                      <a:pt x="2955" y="2620"/>
                      <a:pt x="3011" y="2871"/>
                    </a:cubicBezTo>
                    <a:lnTo>
                      <a:pt x="2593" y="3289"/>
                    </a:lnTo>
                    <a:cubicBezTo>
                      <a:pt x="2621" y="3289"/>
                      <a:pt x="2704" y="3317"/>
                      <a:pt x="2732" y="3317"/>
                    </a:cubicBezTo>
                    <a:lnTo>
                      <a:pt x="3039" y="3011"/>
                    </a:lnTo>
                    <a:cubicBezTo>
                      <a:pt x="3095" y="3150"/>
                      <a:pt x="3123" y="3317"/>
                      <a:pt x="3150" y="3457"/>
                    </a:cubicBezTo>
                    <a:cubicBezTo>
                      <a:pt x="3178" y="3485"/>
                      <a:pt x="3262" y="3485"/>
                      <a:pt x="3290" y="3512"/>
                    </a:cubicBezTo>
                    <a:cubicBezTo>
                      <a:pt x="3262" y="3317"/>
                      <a:pt x="3234" y="3094"/>
                      <a:pt x="3178" y="2927"/>
                    </a:cubicBezTo>
                    <a:cubicBezTo>
                      <a:pt x="3457" y="2648"/>
                      <a:pt x="3736" y="2397"/>
                      <a:pt x="4070" y="2174"/>
                    </a:cubicBezTo>
                    <a:cubicBezTo>
                      <a:pt x="4126" y="2509"/>
                      <a:pt x="4210" y="2871"/>
                      <a:pt x="4238" y="3206"/>
                    </a:cubicBezTo>
                    <a:cubicBezTo>
                      <a:pt x="4070" y="3345"/>
                      <a:pt x="3931" y="3512"/>
                      <a:pt x="3792" y="3708"/>
                    </a:cubicBezTo>
                    <a:cubicBezTo>
                      <a:pt x="3819" y="3708"/>
                      <a:pt x="3875" y="3735"/>
                      <a:pt x="3931" y="3735"/>
                    </a:cubicBezTo>
                    <a:cubicBezTo>
                      <a:pt x="4015" y="3624"/>
                      <a:pt x="4126" y="3485"/>
                      <a:pt x="4265" y="3373"/>
                    </a:cubicBezTo>
                    <a:cubicBezTo>
                      <a:pt x="4293" y="3568"/>
                      <a:pt x="4293" y="3708"/>
                      <a:pt x="4349" y="3875"/>
                    </a:cubicBezTo>
                    <a:cubicBezTo>
                      <a:pt x="4377" y="3875"/>
                      <a:pt x="4433" y="3903"/>
                      <a:pt x="4488" y="3903"/>
                    </a:cubicBezTo>
                    <a:cubicBezTo>
                      <a:pt x="4433" y="3708"/>
                      <a:pt x="4433" y="3457"/>
                      <a:pt x="4405" y="3234"/>
                    </a:cubicBezTo>
                    <a:cubicBezTo>
                      <a:pt x="4628" y="3039"/>
                      <a:pt x="4851" y="2816"/>
                      <a:pt x="5102" y="2620"/>
                    </a:cubicBezTo>
                    <a:cubicBezTo>
                      <a:pt x="5185" y="3011"/>
                      <a:pt x="5213" y="3429"/>
                      <a:pt x="5241" y="3847"/>
                    </a:cubicBezTo>
                    <a:lnTo>
                      <a:pt x="4990" y="4070"/>
                    </a:lnTo>
                    <a:lnTo>
                      <a:pt x="5046" y="4070"/>
                    </a:lnTo>
                    <a:cubicBezTo>
                      <a:pt x="5074" y="4070"/>
                      <a:pt x="5102" y="4098"/>
                      <a:pt x="5130" y="4098"/>
                    </a:cubicBezTo>
                    <a:lnTo>
                      <a:pt x="5241" y="4014"/>
                    </a:lnTo>
                    <a:lnTo>
                      <a:pt x="5241" y="4154"/>
                    </a:lnTo>
                    <a:cubicBezTo>
                      <a:pt x="5269" y="4154"/>
                      <a:pt x="5353" y="4181"/>
                      <a:pt x="5380" y="4181"/>
                    </a:cubicBezTo>
                    <a:lnTo>
                      <a:pt x="5380" y="3875"/>
                    </a:lnTo>
                    <a:cubicBezTo>
                      <a:pt x="5708" y="3520"/>
                      <a:pt x="6090" y="3245"/>
                      <a:pt x="6473" y="2945"/>
                    </a:cubicBezTo>
                    <a:lnTo>
                      <a:pt x="6473" y="2945"/>
                    </a:lnTo>
                    <a:cubicBezTo>
                      <a:pt x="6499" y="3184"/>
                      <a:pt x="6527" y="3446"/>
                      <a:pt x="6579" y="3708"/>
                    </a:cubicBezTo>
                    <a:cubicBezTo>
                      <a:pt x="6585" y="3702"/>
                      <a:pt x="6591" y="3697"/>
                      <a:pt x="6597" y="3692"/>
                    </a:cubicBezTo>
                    <a:lnTo>
                      <a:pt x="6597" y="3692"/>
                    </a:lnTo>
                    <a:lnTo>
                      <a:pt x="6607" y="3763"/>
                    </a:lnTo>
                    <a:cubicBezTo>
                      <a:pt x="6412" y="3931"/>
                      <a:pt x="6272" y="4098"/>
                      <a:pt x="6133" y="4293"/>
                    </a:cubicBezTo>
                    <a:lnTo>
                      <a:pt x="6328" y="4293"/>
                    </a:lnTo>
                    <a:cubicBezTo>
                      <a:pt x="6384" y="4181"/>
                      <a:pt x="6495" y="4042"/>
                      <a:pt x="6607" y="3931"/>
                    </a:cubicBezTo>
                    <a:lnTo>
                      <a:pt x="6607" y="3931"/>
                    </a:lnTo>
                    <a:cubicBezTo>
                      <a:pt x="6495" y="4070"/>
                      <a:pt x="6495" y="4181"/>
                      <a:pt x="6495" y="4265"/>
                    </a:cubicBezTo>
                    <a:cubicBezTo>
                      <a:pt x="6523" y="4209"/>
                      <a:pt x="6607" y="4209"/>
                      <a:pt x="6635" y="4181"/>
                    </a:cubicBezTo>
                    <a:cubicBezTo>
                      <a:pt x="6635" y="4070"/>
                      <a:pt x="6635" y="3986"/>
                      <a:pt x="6607" y="3875"/>
                    </a:cubicBezTo>
                    <a:cubicBezTo>
                      <a:pt x="6746" y="3708"/>
                      <a:pt x="6914" y="3568"/>
                      <a:pt x="7081" y="3429"/>
                    </a:cubicBezTo>
                    <a:lnTo>
                      <a:pt x="7081" y="3234"/>
                    </a:lnTo>
                    <a:cubicBezTo>
                      <a:pt x="6920" y="3368"/>
                      <a:pt x="6759" y="3554"/>
                      <a:pt x="6597" y="3692"/>
                    </a:cubicBezTo>
                    <a:lnTo>
                      <a:pt x="6597" y="3692"/>
                    </a:lnTo>
                    <a:lnTo>
                      <a:pt x="6495" y="2927"/>
                    </a:lnTo>
                    <a:cubicBezTo>
                      <a:pt x="6488" y="2933"/>
                      <a:pt x="6480" y="2939"/>
                      <a:pt x="6473" y="2945"/>
                    </a:cubicBezTo>
                    <a:lnTo>
                      <a:pt x="6473" y="2945"/>
                    </a:lnTo>
                    <a:cubicBezTo>
                      <a:pt x="6471" y="2930"/>
                      <a:pt x="6469" y="2914"/>
                      <a:pt x="6468" y="2899"/>
                    </a:cubicBezTo>
                    <a:cubicBezTo>
                      <a:pt x="6607" y="2788"/>
                      <a:pt x="6774" y="2648"/>
                      <a:pt x="6941" y="2537"/>
                    </a:cubicBezTo>
                    <a:cubicBezTo>
                      <a:pt x="6914" y="2509"/>
                      <a:pt x="6914" y="2481"/>
                      <a:pt x="6886" y="2397"/>
                    </a:cubicBezTo>
                    <a:cubicBezTo>
                      <a:pt x="6746" y="2509"/>
                      <a:pt x="6579" y="2648"/>
                      <a:pt x="6440" y="2760"/>
                    </a:cubicBezTo>
                    <a:lnTo>
                      <a:pt x="6217" y="1701"/>
                    </a:lnTo>
                    <a:cubicBezTo>
                      <a:pt x="6245" y="1673"/>
                      <a:pt x="6300" y="1645"/>
                      <a:pt x="6356" y="1645"/>
                    </a:cubicBezTo>
                    <a:lnTo>
                      <a:pt x="6245" y="1533"/>
                    </a:lnTo>
                    <a:cubicBezTo>
                      <a:pt x="6217" y="1533"/>
                      <a:pt x="6217" y="1561"/>
                      <a:pt x="6189" y="1561"/>
                    </a:cubicBezTo>
                    <a:cubicBezTo>
                      <a:pt x="6189" y="1533"/>
                      <a:pt x="6133" y="1505"/>
                      <a:pt x="6133" y="1422"/>
                    </a:cubicBezTo>
                    <a:cubicBezTo>
                      <a:pt x="6077" y="1394"/>
                      <a:pt x="6049" y="1310"/>
                      <a:pt x="5966" y="1282"/>
                    </a:cubicBezTo>
                    <a:lnTo>
                      <a:pt x="5966" y="1282"/>
                    </a:lnTo>
                    <a:cubicBezTo>
                      <a:pt x="6022" y="1394"/>
                      <a:pt x="6049" y="1533"/>
                      <a:pt x="6077" y="1645"/>
                    </a:cubicBezTo>
                    <a:cubicBezTo>
                      <a:pt x="5715" y="1868"/>
                      <a:pt x="5380" y="2119"/>
                      <a:pt x="5074" y="2397"/>
                    </a:cubicBezTo>
                    <a:lnTo>
                      <a:pt x="4851" y="1450"/>
                    </a:lnTo>
                    <a:cubicBezTo>
                      <a:pt x="5074" y="1282"/>
                      <a:pt x="5297" y="1143"/>
                      <a:pt x="5548" y="976"/>
                    </a:cubicBezTo>
                    <a:cubicBezTo>
                      <a:pt x="5520" y="948"/>
                      <a:pt x="5492" y="948"/>
                      <a:pt x="5408" y="920"/>
                    </a:cubicBezTo>
                    <a:cubicBezTo>
                      <a:pt x="5213" y="1059"/>
                      <a:pt x="5018" y="1199"/>
                      <a:pt x="4823" y="1310"/>
                    </a:cubicBezTo>
                    <a:cubicBezTo>
                      <a:pt x="4795" y="1143"/>
                      <a:pt x="4711" y="976"/>
                      <a:pt x="4684" y="809"/>
                    </a:cubicBezTo>
                    <a:cubicBezTo>
                      <a:pt x="4795" y="725"/>
                      <a:pt x="4851" y="697"/>
                      <a:pt x="4962" y="669"/>
                    </a:cubicBezTo>
                    <a:cubicBezTo>
                      <a:pt x="4934" y="613"/>
                      <a:pt x="4851" y="613"/>
                      <a:pt x="4823" y="586"/>
                    </a:cubicBezTo>
                    <a:cubicBezTo>
                      <a:pt x="4795" y="613"/>
                      <a:pt x="4711" y="669"/>
                      <a:pt x="4684" y="697"/>
                    </a:cubicBezTo>
                    <a:cubicBezTo>
                      <a:pt x="4656" y="641"/>
                      <a:pt x="4656" y="586"/>
                      <a:pt x="4600" y="530"/>
                    </a:cubicBezTo>
                    <a:cubicBezTo>
                      <a:pt x="4544" y="502"/>
                      <a:pt x="4516" y="502"/>
                      <a:pt x="4433" y="446"/>
                    </a:cubicBezTo>
                    <a:lnTo>
                      <a:pt x="4433" y="446"/>
                    </a:lnTo>
                    <a:lnTo>
                      <a:pt x="4544" y="781"/>
                    </a:lnTo>
                    <a:cubicBezTo>
                      <a:pt x="4321" y="920"/>
                      <a:pt x="4098" y="1059"/>
                      <a:pt x="3875" y="1199"/>
                    </a:cubicBezTo>
                    <a:cubicBezTo>
                      <a:pt x="3764" y="836"/>
                      <a:pt x="3680" y="530"/>
                      <a:pt x="3569" y="167"/>
                    </a:cubicBezTo>
                    <a:cubicBezTo>
                      <a:pt x="3485" y="167"/>
                      <a:pt x="3457" y="140"/>
                      <a:pt x="3401" y="140"/>
                    </a:cubicBezTo>
                    <a:cubicBezTo>
                      <a:pt x="3541" y="530"/>
                      <a:pt x="3624" y="864"/>
                      <a:pt x="3736" y="1255"/>
                    </a:cubicBezTo>
                    <a:cubicBezTo>
                      <a:pt x="3429" y="1450"/>
                      <a:pt x="3123" y="1673"/>
                      <a:pt x="2844" y="1896"/>
                    </a:cubicBezTo>
                    <a:cubicBezTo>
                      <a:pt x="2732" y="1505"/>
                      <a:pt x="2593" y="1115"/>
                      <a:pt x="2426" y="725"/>
                    </a:cubicBezTo>
                    <a:cubicBezTo>
                      <a:pt x="2732" y="530"/>
                      <a:pt x="3039" y="307"/>
                      <a:pt x="3346" y="140"/>
                    </a:cubicBezTo>
                    <a:cubicBezTo>
                      <a:pt x="3290" y="140"/>
                      <a:pt x="3206" y="112"/>
                      <a:pt x="3150" y="112"/>
                    </a:cubicBezTo>
                    <a:cubicBezTo>
                      <a:pt x="2872" y="251"/>
                      <a:pt x="2621" y="418"/>
                      <a:pt x="2342" y="586"/>
                    </a:cubicBezTo>
                    <a:cubicBezTo>
                      <a:pt x="2286" y="390"/>
                      <a:pt x="2175" y="223"/>
                      <a:pt x="2091" y="0"/>
                    </a:cubicBezTo>
                    <a:lnTo>
                      <a:pt x="1952" y="0"/>
                    </a:lnTo>
                    <a:cubicBezTo>
                      <a:pt x="2063" y="223"/>
                      <a:pt x="2175" y="446"/>
                      <a:pt x="2231" y="669"/>
                    </a:cubicBezTo>
                    <a:cubicBezTo>
                      <a:pt x="2008" y="836"/>
                      <a:pt x="1729" y="1059"/>
                      <a:pt x="1478" y="1255"/>
                    </a:cubicBezTo>
                    <a:cubicBezTo>
                      <a:pt x="1366" y="976"/>
                      <a:pt x="1255" y="725"/>
                      <a:pt x="1199" y="446"/>
                    </a:cubicBezTo>
                    <a:cubicBezTo>
                      <a:pt x="1394" y="279"/>
                      <a:pt x="1617" y="140"/>
                      <a:pt x="18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95" name="Google Shape;695;p33"/>
              <p:cNvSpPr/>
              <p:nvPr/>
            </p:nvSpPr>
            <p:spPr>
              <a:xfrm>
                <a:off x="6914250" y="2936225"/>
                <a:ext cx="33475" cy="4392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57" extrusionOk="0">
                    <a:moveTo>
                      <a:pt x="921" y="0"/>
                    </a:moveTo>
                    <a:cubicBezTo>
                      <a:pt x="502" y="335"/>
                      <a:pt x="168" y="837"/>
                      <a:pt x="29" y="1394"/>
                    </a:cubicBezTo>
                    <a:lnTo>
                      <a:pt x="84" y="1478"/>
                    </a:lnTo>
                    <a:cubicBezTo>
                      <a:pt x="1" y="1617"/>
                      <a:pt x="112" y="1757"/>
                      <a:pt x="224" y="1757"/>
                    </a:cubicBezTo>
                    <a:cubicBezTo>
                      <a:pt x="502" y="1199"/>
                      <a:pt x="865" y="697"/>
                      <a:pt x="1339" y="223"/>
                    </a:cubicBezTo>
                    <a:cubicBezTo>
                      <a:pt x="1199" y="168"/>
                      <a:pt x="1060" y="56"/>
                      <a:pt x="9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96" name="Google Shape;696;p33"/>
            <p:cNvGrpSpPr/>
            <p:nvPr/>
          </p:nvGrpSpPr>
          <p:grpSpPr>
            <a:xfrm>
              <a:off x="7638375" y="2814325"/>
              <a:ext cx="117100" cy="104500"/>
              <a:chOff x="6884975" y="2164075"/>
              <a:chExt cx="117100" cy="104500"/>
            </a:xfrm>
          </p:grpSpPr>
          <p:sp>
            <p:nvSpPr>
              <p:cNvPr id="697" name="Google Shape;697;p33"/>
              <p:cNvSpPr/>
              <p:nvPr/>
            </p:nvSpPr>
            <p:spPr>
              <a:xfrm>
                <a:off x="6884975" y="2164075"/>
                <a:ext cx="117100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4180" extrusionOk="0">
                    <a:moveTo>
                      <a:pt x="2008" y="1"/>
                    </a:moveTo>
                    <a:cubicBezTo>
                      <a:pt x="1618" y="1"/>
                      <a:pt x="1339" y="84"/>
                      <a:pt x="1255" y="168"/>
                    </a:cubicBezTo>
                    <a:cubicBezTo>
                      <a:pt x="642" y="725"/>
                      <a:pt x="1283" y="1506"/>
                      <a:pt x="1283" y="1506"/>
                    </a:cubicBezTo>
                    <a:cubicBezTo>
                      <a:pt x="1283" y="1506"/>
                      <a:pt x="1003" y="1458"/>
                      <a:pt x="722" y="1458"/>
                    </a:cubicBezTo>
                    <a:cubicBezTo>
                      <a:pt x="525" y="1458"/>
                      <a:pt x="327" y="1481"/>
                      <a:pt x="224" y="1562"/>
                    </a:cubicBezTo>
                    <a:cubicBezTo>
                      <a:pt x="29" y="1757"/>
                      <a:pt x="1" y="2063"/>
                      <a:pt x="1" y="2342"/>
                    </a:cubicBezTo>
                    <a:cubicBezTo>
                      <a:pt x="29" y="2760"/>
                      <a:pt x="196" y="3178"/>
                      <a:pt x="558" y="3346"/>
                    </a:cubicBezTo>
                    <a:cubicBezTo>
                      <a:pt x="671" y="3391"/>
                      <a:pt x="786" y="3410"/>
                      <a:pt x="902" y="3410"/>
                    </a:cubicBezTo>
                    <a:cubicBezTo>
                      <a:pt x="1213" y="3410"/>
                      <a:pt x="1528" y="3273"/>
                      <a:pt x="1813" y="3151"/>
                    </a:cubicBezTo>
                    <a:cubicBezTo>
                      <a:pt x="1813" y="3569"/>
                      <a:pt x="2092" y="3987"/>
                      <a:pt x="2454" y="4126"/>
                    </a:cubicBezTo>
                    <a:cubicBezTo>
                      <a:pt x="2561" y="4162"/>
                      <a:pt x="2672" y="4179"/>
                      <a:pt x="2782" y="4179"/>
                    </a:cubicBezTo>
                    <a:cubicBezTo>
                      <a:pt x="3099" y="4179"/>
                      <a:pt x="3403" y="4033"/>
                      <a:pt x="3569" y="3764"/>
                    </a:cubicBezTo>
                    <a:cubicBezTo>
                      <a:pt x="3820" y="3429"/>
                      <a:pt x="3848" y="2928"/>
                      <a:pt x="3625" y="2593"/>
                    </a:cubicBezTo>
                    <a:cubicBezTo>
                      <a:pt x="4071" y="2537"/>
                      <a:pt x="4545" y="2342"/>
                      <a:pt x="4656" y="1924"/>
                    </a:cubicBezTo>
                    <a:cubicBezTo>
                      <a:pt x="4684" y="1785"/>
                      <a:pt x="4656" y="1617"/>
                      <a:pt x="4600" y="1478"/>
                    </a:cubicBezTo>
                    <a:cubicBezTo>
                      <a:pt x="4405" y="1116"/>
                      <a:pt x="4071" y="837"/>
                      <a:pt x="3680" y="781"/>
                    </a:cubicBezTo>
                    <a:cubicBezTo>
                      <a:pt x="3607" y="766"/>
                      <a:pt x="3542" y="760"/>
                      <a:pt x="3482" y="760"/>
                    </a:cubicBezTo>
                    <a:cubicBezTo>
                      <a:pt x="3199" y="760"/>
                      <a:pt x="3041" y="914"/>
                      <a:pt x="2788" y="1144"/>
                    </a:cubicBezTo>
                    <a:cubicBezTo>
                      <a:pt x="2928" y="670"/>
                      <a:pt x="2538" y="1"/>
                      <a:pt x="20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98" name="Google Shape;698;p33"/>
              <p:cNvSpPr/>
              <p:nvPr/>
            </p:nvSpPr>
            <p:spPr>
              <a:xfrm>
                <a:off x="6928200" y="2203375"/>
                <a:ext cx="271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955" extrusionOk="0">
                    <a:moveTo>
                      <a:pt x="535" y="0"/>
                    </a:moveTo>
                    <a:cubicBezTo>
                      <a:pt x="426" y="0"/>
                      <a:pt x="316" y="31"/>
                      <a:pt x="223" y="101"/>
                    </a:cubicBezTo>
                    <a:cubicBezTo>
                      <a:pt x="84" y="213"/>
                      <a:pt x="0" y="408"/>
                      <a:pt x="84" y="603"/>
                    </a:cubicBezTo>
                    <a:cubicBezTo>
                      <a:pt x="140" y="770"/>
                      <a:pt x="279" y="910"/>
                      <a:pt x="446" y="937"/>
                    </a:cubicBezTo>
                    <a:cubicBezTo>
                      <a:pt x="487" y="948"/>
                      <a:pt x="532" y="954"/>
                      <a:pt x="577" y="954"/>
                    </a:cubicBezTo>
                    <a:cubicBezTo>
                      <a:pt x="656" y="954"/>
                      <a:pt x="738" y="935"/>
                      <a:pt x="809" y="882"/>
                    </a:cubicBezTo>
                    <a:cubicBezTo>
                      <a:pt x="948" y="770"/>
                      <a:pt x="976" y="631"/>
                      <a:pt x="1004" y="491"/>
                    </a:cubicBezTo>
                    <a:cubicBezTo>
                      <a:pt x="1084" y="210"/>
                      <a:pt x="816" y="0"/>
                      <a:pt x="5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99" name="Google Shape;699;p33"/>
            <p:cNvGrpSpPr/>
            <p:nvPr/>
          </p:nvGrpSpPr>
          <p:grpSpPr>
            <a:xfrm>
              <a:off x="7968013" y="3476963"/>
              <a:ext cx="496975" cy="280525"/>
              <a:chOff x="5304625" y="1487075"/>
              <a:chExt cx="496975" cy="280525"/>
            </a:xfrm>
          </p:grpSpPr>
          <p:sp>
            <p:nvSpPr>
              <p:cNvPr id="700" name="Google Shape;700;p33"/>
              <p:cNvSpPr/>
              <p:nvPr/>
            </p:nvSpPr>
            <p:spPr>
              <a:xfrm>
                <a:off x="5704350" y="1487075"/>
                <a:ext cx="97250" cy="9570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3828" extrusionOk="0">
                    <a:moveTo>
                      <a:pt x="1975" y="1"/>
                    </a:moveTo>
                    <a:cubicBezTo>
                      <a:pt x="988" y="1"/>
                      <a:pt x="0" y="803"/>
                      <a:pt x="0" y="1914"/>
                    </a:cubicBezTo>
                    <a:cubicBezTo>
                      <a:pt x="0" y="2964"/>
                      <a:pt x="864" y="3828"/>
                      <a:pt x="1975" y="3828"/>
                    </a:cubicBezTo>
                    <a:cubicBezTo>
                      <a:pt x="3025" y="3828"/>
                      <a:pt x="3889" y="2964"/>
                      <a:pt x="3889" y="1914"/>
                    </a:cubicBezTo>
                    <a:cubicBezTo>
                      <a:pt x="3889" y="803"/>
                      <a:pt x="3025" y="1"/>
                      <a:pt x="197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01" name="Google Shape;701;p33"/>
              <p:cNvSpPr/>
              <p:nvPr/>
            </p:nvSpPr>
            <p:spPr>
              <a:xfrm>
                <a:off x="5304625" y="1555375"/>
                <a:ext cx="213000" cy="212225"/>
              </a:xfrm>
              <a:custGeom>
                <a:avLst/>
                <a:gdLst/>
                <a:ahLst/>
                <a:cxnLst/>
                <a:rect l="l" t="t" r="r" b="b"/>
                <a:pathLst>
                  <a:path w="8520" h="8489" extrusionOk="0">
                    <a:moveTo>
                      <a:pt x="4222" y="0"/>
                    </a:moveTo>
                    <a:cubicBezTo>
                      <a:pt x="4091" y="0"/>
                      <a:pt x="3952" y="77"/>
                      <a:pt x="3890" y="232"/>
                    </a:cubicBezTo>
                    <a:cubicBezTo>
                      <a:pt x="3149" y="2392"/>
                      <a:pt x="2285" y="3195"/>
                      <a:pt x="186" y="3935"/>
                    </a:cubicBezTo>
                    <a:cubicBezTo>
                      <a:pt x="1" y="4059"/>
                      <a:pt x="1" y="4429"/>
                      <a:pt x="186" y="4553"/>
                    </a:cubicBezTo>
                    <a:cubicBezTo>
                      <a:pt x="2347" y="5355"/>
                      <a:pt x="3149" y="6219"/>
                      <a:pt x="3890" y="8257"/>
                    </a:cubicBezTo>
                    <a:cubicBezTo>
                      <a:pt x="3952" y="8411"/>
                      <a:pt x="4091" y="8488"/>
                      <a:pt x="4222" y="8488"/>
                    </a:cubicBezTo>
                    <a:cubicBezTo>
                      <a:pt x="4353" y="8488"/>
                      <a:pt x="4476" y="8411"/>
                      <a:pt x="4507" y="8257"/>
                    </a:cubicBezTo>
                    <a:cubicBezTo>
                      <a:pt x="5310" y="6096"/>
                      <a:pt x="6174" y="5355"/>
                      <a:pt x="8211" y="4553"/>
                    </a:cubicBezTo>
                    <a:cubicBezTo>
                      <a:pt x="8520" y="4491"/>
                      <a:pt x="8520" y="4059"/>
                      <a:pt x="8211" y="3935"/>
                    </a:cubicBezTo>
                    <a:cubicBezTo>
                      <a:pt x="6050" y="3195"/>
                      <a:pt x="5310" y="2330"/>
                      <a:pt x="4507" y="232"/>
                    </a:cubicBezTo>
                    <a:cubicBezTo>
                      <a:pt x="4476" y="77"/>
                      <a:pt x="4353" y="0"/>
                      <a:pt x="42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02" name="Google Shape;702;p33"/>
            <p:cNvGrpSpPr/>
            <p:nvPr/>
          </p:nvGrpSpPr>
          <p:grpSpPr>
            <a:xfrm>
              <a:off x="7364350" y="3923375"/>
              <a:ext cx="439050" cy="245325"/>
              <a:chOff x="6374875" y="1738975"/>
              <a:chExt cx="439050" cy="245325"/>
            </a:xfrm>
          </p:grpSpPr>
          <p:sp>
            <p:nvSpPr>
              <p:cNvPr id="703" name="Google Shape;703;p33"/>
              <p:cNvSpPr/>
              <p:nvPr/>
            </p:nvSpPr>
            <p:spPr>
              <a:xfrm>
                <a:off x="6374875" y="1738975"/>
                <a:ext cx="419550" cy="245325"/>
              </a:xfrm>
              <a:custGeom>
                <a:avLst/>
                <a:gdLst/>
                <a:ahLst/>
                <a:cxnLst/>
                <a:rect l="l" t="t" r="r" b="b"/>
                <a:pathLst>
                  <a:path w="16782" h="9813" extrusionOk="0">
                    <a:moveTo>
                      <a:pt x="5687" y="1"/>
                    </a:moveTo>
                    <a:cubicBezTo>
                      <a:pt x="5575" y="1311"/>
                      <a:pt x="2732" y="3178"/>
                      <a:pt x="0" y="3652"/>
                    </a:cubicBezTo>
                    <a:cubicBezTo>
                      <a:pt x="2314" y="3875"/>
                      <a:pt x="4711" y="6412"/>
                      <a:pt x="4990" y="8726"/>
                    </a:cubicBezTo>
                    <a:cubicBezTo>
                      <a:pt x="5574" y="8020"/>
                      <a:pt x="6433" y="7612"/>
                      <a:pt x="7328" y="7612"/>
                    </a:cubicBezTo>
                    <a:cubicBezTo>
                      <a:pt x="7459" y="7612"/>
                      <a:pt x="7590" y="7621"/>
                      <a:pt x="7722" y="7639"/>
                    </a:cubicBezTo>
                    <a:cubicBezTo>
                      <a:pt x="8725" y="7778"/>
                      <a:pt x="9701" y="8893"/>
                      <a:pt x="10091" y="9813"/>
                    </a:cubicBezTo>
                    <a:cubicBezTo>
                      <a:pt x="10649" y="9200"/>
                      <a:pt x="11513" y="8196"/>
                      <a:pt x="12237" y="7806"/>
                    </a:cubicBezTo>
                    <a:cubicBezTo>
                      <a:pt x="13006" y="7412"/>
                      <a:pt x="13937" y="7283"/>
                      <a:pt x="14855" y="7283"/>
                    </a:cubicBezTo>
                    <a:cubicBezTo>
                      <a:pt x="15303" y="7283"/>
                      <a:pt x="15747" y="7314"/>
                      <a:pt x="16168" y="7360"/>
                    </a:cubicBezTo>
                    <a:lnTo>
                      <a:pt x="16419" y="7360"/>
                    </a:lnTo>
                    <a:cubicBezTo>
                      <a:pt x="16697" y="7332"/>
                      <a:pt x="16781" y="6914"/>
                      <a:pt x="16502" y="6802"/>
                    </a:cubicBezTo>
                    <a:cubicBezTo>
                      <a:pt x="13854" y="5632"/>
                      <a:pt x="12237" y="3597"/>
                      <a:pt x="11011" y="1004"/>
                    </a:cubicBezTo>
                    <a:cubicBezTo>
                      <a:pt x="10612" y="1826"/>
                      <a:pt x="9403" y="2311"/>
                      <a:pt x="8582" y="2311"/>
                    </a:cubicBezTo>
                    <a:cubicBezTo>
                      <a:pt x="8427" y="2311"/>
                      <a:pt x="8287" y="2294"/>
                      <a:pt x="8168" y="2259"/>
                    </a:cubicBezTo>
                    <a:cubicBezTo>
                      <a:pt x="7080" y="1980"/>
                      <a:pt x="5826" y="1088"/>
                      <a:pt x="56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04" name="Google Shape;704;p33"/>
              <p:cNvSpPr/>
              <p:nvPr/>
            </p:nvSpPr>
            <p:spPr>
              <a:xfrm>
                <a:off x="6484275" y="1837950"/>
                <a:ext cx="329650" cy="79450"/>
              </a:xfrm>
              <a:custGeom>
                <a:avLst/>
                <a:gdLst/>
                <a:ahLst/>
                <a:cxnLst/>
                <a:rect l="l" t="t" r="r" b="b"/>
                <a:pathLst>
                  <a:path w="13186" h="3178" fill="none" extrusionOk="0">
                    <a:moveTo>
                      <a:pt x="1" y="0"/>
                    </a:moveTo>
                    <a:cubicBezTo>
                      <a:pt x="1729" y="613"/>
                      <a:pt x="10203" y="2815"/>
                      <a:pt x="13186" y="3178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05" name="Google Shape;705;p33"/>
              <p:cNvSpPr/>
              <p:nvPr/>
            </p:nvSpPr>
            <p:spPr>
              <a:xfrm>
                <a:off x="6527475" y="1826100"/>
                <a:ext cx="4255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2398" fill="none" extrusionOk="0">
                    <a:moveTo>
                      <a:pt x="1" y="2397"/>
                    </a:moveTo>
                    <a:cubicBezTo>
                      <a:pt x="558" y="2091"/>
                      <a:pt x="1116" y="1812"/>
                      <a:pt x="1701" y="1505"/>
                    </a:cubicBezTo>
                    <a:cubicBezTo>
                      <a:pt x="1255" y="1004"/>
                      <a:pt x="837" y="530"/>
                      <a:pt x="391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06" name="Google Shape;706;p33"/>
              <p:cNvSpPr/>
              <p:nvPr/>
            </p:nvSpPr>
            <p:spPr>
              <a:xfrm>
                <a:off x="6667550" y="1858150"/>
                <a:ext cx="43250" cy="606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2426" fill="none" extrusionOk="0">
                    <a:moveTo>
                      <a:pt x="1" y="2426"/>
                    </a:moveTo>
                    <a:cubicBezTo>
                      <a:pt x="558" y="2091"/>
                      <a:pt x="1116" y="1812"/>
                      <a:pt x="1729" y="1506"/>
                    </a:cubicBezTo>
                    <a:cubicBezTo>
                      <a:pt x="1255" y="1032"/>
                      <a:pt x="837" y="530"/>
                      <a:pt x="391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07" name="Google Shape;707;p33"/>
              <p:cNvSpPr/>
              <p:nvPr/>
            </p:nvSpPr>
            <p:spPr>
              <a:xfrm>
                <a:off x="6587425" y="1823300"/>
                <a:ext cx="52275" cy="88525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541" fill="none" extrusionOk="0">
                    <a:moveTo>
                      <a:pt x="0" y="3541"/>
                    </a:moveTo>
                    <a:cubicBezTo>
                      <a:pt x="697" y="3067"/>
                      <a:pt x="1394" y="2621"/>
                      <a:pt x="2091" y="2147"/>
                    </a:cubicBezTo>
                    <a:cubicBezTo>
                      <a:pt x="1533" y="1450"/>
                      <a:pt x="976" y="698"/>
                      <a:pt x="418" y="1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08" name="Google Shape;708;p33"/>
            <p:cNvGrpSpPr/>
            <p:nvPr/>
          </p:nvGrpSpPr>
          <p:grpSpPr>
            <a:xfrm>
              <a:off x="8170850" y="4023000"/>
              <a:ext cx="249525" cy="224200"/>
              <a:chOff x="5990875" y="1827475"/>
              <a:chExt cx="249525" cy="224200"/>
            </a:xfrm>
          </p:grpSpPr>
          <p:sp>
            <p:nvSpPr>
              <p:cNvPr id="709" name="Google Shape;709;p33"/>
              <p:cNvSpPr/>
              <p:nvPr/>
            </p:nvSpPr>
            <p:spPr>
              <a:xfrm>
                <a:off x="5990875" y="1827475"/>
                <a:ext cx="249525" cy="224200"/>
              </a:xfrm>
              <a:custGeom>
                <a:avLst/>
                <a:gdLst/>
                <a:ahLst/>
                <a:cxnLst/>
                <a:rect l="l" t="t" r="r" b="b"/>
                <a:pathLst>
                  <a:path w="9981" h="8968" extrusionOk="0">
                    <a:moveTo>
                      <a:pt x="4322" y="1"/>
                    </a:moveTo>
                    <a:cubicBezTo>
                      <a:pt x="3485" y="1"/>
                      <a:pt x="2900" y="224"/>
                      <a:pt x="2649" y="419"/>
                    </a:cubicBezTo>
                    <a:cubicBezTo>
                      <a:pt x="1395" y="1646"/>
                      <a:pt x="2872" y="3290"/>
                      <a:pt x="2872" y="3290"/>
                    </a:cubicBezTo>
                    <a:cubicBezTo>
                      <a:pt x="2872" y="3290"/>
                      <a:pt x="2339" y="3204"/>
                      <a:pt x="1769" y="3204"/>
                    </a:cubicBezTo>
                    <a:cubicBezTo>
                      <a:pt x="1313" y="3204"/>
                      <a:pt x="834" y="3259"/>
                      <a:pt x="586" y="3457"/>
                    </a:cubicBezTo>
                    <a:cubicBezTo>
                      <a:pt x="140" y="3848"/>
                      <a:pt x="1" y="4517"/>
                      <a:pt x="29" y="5102"/>
                    </a:cubicBezTo>
                    <a:cubicBezTo>
                      <a:pt x="112" y="5938"/>
                      <a:pt x="447" y="6886"/>
                      <a:pt x="1227" y="7221"/>
                    </a:cubicBezTo>
                    <a:cubicBezTo>
                      <a:pt x="1464" y="7331"/>
                      <a:pt x="1711" y="7377"/>
                      <a:pt x="1964" y="7377"/>
                    </a:cubicBezTo>
                    <a:cubicBezTo>
                      <a:pt x="2604" y="7377"/>
                      <a:pt x="3276" y="7082"/>
                      <a:pt x="3876" y="6802"/>
                    </a:cubicBezTo>
                    <a:lnTo>
                      <a:pt x="3876" y="6802"/>
                    </a:lnTo>
                    <a:cubicBezTo>
                      <a:pt x="3792" y="7722"/>
                      <a:pt x="4433" y="8586"/>
                      <a:pt x="5269" y="8865"/>
                    </a:cubicBezTo>
                    <a:cubicBezTo>
                      <a:pt x="5476" y="8934"/>
                      <a:pt x="5692" y="8967"/>
                      <a:pt x="5909" y="8967"/>
                    </a:cubicBezTo>
                    <a:cubicBezTo>
                      <a:pt x="6572" y="8967"/>
                      <a:pt x="7240" y="8658"/>
                      <a:pt x="7639" y="8113"/>
                    </a:cubicBezTo>
                    <a:cubicBezTo>
                      <a:pt x="8168" y="7360"/>
                      <a:pt x="8168" y="6329"/>
                      <a:pt x="7667" y="5576"/>
                    </a:cubicBezTo>
                    <a:cubicBezTo>
                      <a:pt x="8614" y="5520"/>
                      <a:pt x="9701" y="5102"/>
                      <a:pt x="9897" y="4182"/>
                    </a:cubicBezTo>
                    <a:cubicBezTo>
                      <a:pt x="9980" y="3848"/>
                      <a:pt x="9897" y="3485"/>
                      <a:pt x="9757" y="3179"/>
                    </a:cubicBezTo>
                    <a:cubicBezTo>
                      <a:pt x="9451" y="2398"/>
                      <a:pt x="8670" y="1785"/>
                      <a:pt x="7834" y="1646"/>
                    </a:cubicBezTo>
                    <a:cubicBezTo>
                      <a:pt x="7724" y="1627"/>
                      <a:pt x="7621" y="1619"/>
                      <a:pt x="7523" y="1619"/>
                    </a:cubicBezTo>
                    <a:cubicBezTo>
                      <a:pt x="6877" y="1619"/>
                      <a:pt x="6471" y="1998"/>
                      <a:pt x="5938" y="2482"/>
                    </a:cubicBezTo>
                    <a:cubicBezTo>
                      <a:pt x="6245" y="1395"/>
                      <a:pt x="5437" y="1"/>
                      <a:pt x="4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10" name="Google Shape;710;p33"/>
              <p:cNvSpPr/>
              <p:nvPr/>
            </p:nvSpPr>
            <p:spPr>
              <a:xfrm>
                <a:off x="6084975" y="1913750"/>
                <a:ext cx="55875" cy="51725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2069" extrusionOk="0">
                    <a:moveTo>
                      <a:pt x="1079" y="1"/>
                    </a:moveTo>
                    <a:cubicBezTo>
                      <a:pt x="849" y="1"/>
                      <a:pt x="615" y="72"/>
                      <a:pt x="418" y="229"/>
                    </a:cubicBezTo>
                    <a:cubicBezTo>
                      <a:pt x="112" y="480"/>
                      <a:pt x="0" y="926"/>
                      <a:pt x="112" y="1261"/>
                    </a:cubicBezTo>
                    <a:cubicBezTo>
                      <a:pt x="223" y="1651"/>
                      <a:pt x="558" y="1930"/>
                      <a:pt x="948" y="2041"/>
                    </a:cubicBezTo>
                    <a:cubicBezTo>
                      <a:pt x="1027" y="2059"/>
                      <a:pt x="1109" y="2068"/>
                      <a:pt x="1192" y="2068"/>
                    </a:cubicBezTo>
                    <a:cubicBezTo>
                      <a:pt x="1370" y="2068"/>
                      <a:pt x="1548" y="2025"/>
                      <a:pt x="1700" y="1930"/>
                    </a:cubicBezTo>
                    <a:cubicBezTo>
                      <a:pt x="1979" y="1763"/>
                      <a:pt x="2091" y="1400"/>
                      <a:pt x="2174" y="1094"/>
                    </a:cubicBezTo>
                    <a:cubicBezTo>
                      <a:pt x="2234" y="454"/>
                      <a:pt x="1664" y="1"/>
                      <a:pt x="10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11" name="Google Shape;711;p33"/>
            <p:cNvSpPr/>
            <p:nvPr/>
          </p:nvSpPr>
          <p:spPr>
            <a:xfrm>
              <a:off x="7872250" y="4356125"/>
              <a:ext cx="111625" cy="85250"/>
            </a:xfrm>
            <a:custGeom>
              <a:avLst/>
              <a:gdLst/>
              <a:ahLst/>
              <a:cxnLst/>
              <a:rect l="l" t="t" r="r" b="b"/>
              <a:pathLst>
                <a:path w="4465" h="3410" extrusionOk="0">
                  <a:moveTo>
                    <a:pt x="2406" y="0"/>
                  </a:moveTo>
                  <a:cubicBezTo>
                    <a:pt x="2039" y="0"/>
                    <a:pt x="1603" y="78"/>
                    <a:pt x="1088" y="260"/>
                  </a:cubicBezTo>
                  <a:cubicBezTo>
                    <a:pt x="391" y="483"/>
                    <a:pt x="1" y="1932"/>
                    <a:pt x="391" y="2518"/>
                  </a:cubicBezTo>
                  <a:cubicBezTo>
                    <a:pt x="781" y="3075"/>
                    <a:pt x="1534" y="3410"/>
                    <a:pt x="2259" y="3410"/>
                  </a:cubicBezTo>
                  <a:cubicBezTo>
                    <a:pt x="2760" y="3410"/>
                    <a:pt x="3708" y="3131"/>
                    <a:pt x="4043" y="2824"/>
                  </a:cubicBezTo>
                  <a:cubicBezTo>
                    <a:pt x="4374" y="2446"/>
                    <a:pt x="4464" y="0"/>
                    <a:pt x="24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230E2308-DFFB-CEA0-B913-B4211F73298A}"/>
              </a:ext>
            </a:extLst>
          </p:cNvPr>
          <p:cNvGrpSpPr/>
          <p:nvPr/>
        </p:nvGrpSpPr>
        <p:grpSpPr>
          <a:xfrm>
            <a:off x="309633" y="260792"/>
            <a:ext cx="8512634" cy="4634809"/>
            <a:chOff x="309633" y="260792"/>
            <a:chExt cx="8512634" cy="4634809"/>
          </a:xfrm>
        </p:grpSpPr>
        <p:cxnSp>
          <p:nvCxnSpPr>
            <p:cNvPr id="52" name="Straight Connector 51">
              <a:extLst>
                <a:ext uri="{FF2B5EF4-FFF2-40B4-BE49-F238E27FC236}">
                  <a16:creationId xmlns="" xmlns:a16="http://schemas.microsoft.com/office/drawing/2014/main" id="{F17CD92F-1468-9B48-8F3A-FE1BD02D70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10644" y="4386875"/>
              <a:ext cx="510864" cy="508726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53" name="Group 52">
              <a:extLst>
                <a:ext uri="{FF2B5EF4-FFF2-40B4-BE49-F238E27FC236}">
                  <a16:creationId xmlns="" xmlns:a16="http://schemas.microsoft.com/office/drawing/2014/main" id="{5C9DE5AD-DAAF-2E20-3812-FEF6BAAB3FD2}"/>
                </a:ext>
              </a:extLst>
            </p:cNvPr>
            <p:cNvGrpSpPr/>
            <p:nvPr/>
          </p:nvGrpSpPr>
          <p:grpSpPr>
            <a:xfrm>
              <a:off x="309633" y="260792"/>
              <a:ext cx="8512634" cy="4613335"/>
              <a:chOff x="309633" y="260792"/>
              <a:chExt cx="8512634" cy="4613335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="" xmlns:a16="http://schemas.microsoft.com/office/drawing/2014/main" id="{3E47C10A-743B-709E-35B8-6ADD03BEFF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633" y="261620"/>
                <a:ext cx="500842" cy="541904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="" xmlns:a16="http://schemas.microsoft.com/office/drawing/2014/main" id="{D1C663D4-350A-7946-7541-82C5D1381F2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327059" y="260792"/>
                <a:ext cx="494449" cy="510223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="" xmlns:a16="http://schemas.microsoft.com/office/drawing/2014/main" id="{EE3064CE-1719-65CD-5AEE-E1F2E637E07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15790" y="4376240"/>
                <a:ext cx="468158" cy="493276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="" xmlns:a16="http://schemas.microsoft.com/office/drawing/2014/main" id="{850C0FD1-065F-B1C2-1AB4-39B03DDCBD63}"/>
                  </a:ext>
                </a:extLst>
              </p:cNvPr>
              <p:cNvCxnSpPr/>
              <p:nvPr/>
            </p:nvCxnSpPr>
            <p:spPr>
              <a:xfrm>
                <a:off x="321733" y="784784"/>
                <a:ext cx="0" cy="3619901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="" xmlns:a16="http://schemas.microsoft.com/office/drawing/2014/main" id="{31D7B7BD-05F3-C9CA-7DBF-5A665507EE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21508" y="771015"/>
                <a:ext cx="759" cy="3633670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="" xmlns:a16="http://schemas.microsoft.com/office/drawing/2014/main" id="{7A1E4528-77D1-9A4F-81D5-919B9BA3C2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3948" y="273984"/>
                <a:ext cx="7552979" cy="0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="" xmlns:a16="http://schemas.microsoft.com/office/drawing/2014/main" id="{1DB56F32-92B1-E544-5760-2948B4BD34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3948" y="4874127"/>
                <a:ext cx="7552979" cy="0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6C544839-426E-B2E6-18F7-43B45BEA400D}"/>
              </a:ext>
            </a:extLst>
          </p:cNvPr>
          <p:cNvGrpSpPr/>
          <p:nvPr/>
        </p:nvGrpSpPr>
        <p:grpSpPr>
          <a:xfrm>
            <a:off x="3125363" y="1316065"/>
            <a:ext cx="3032655" cy="2534768"/>
            <a:chOff x="3125363" y="1316065"/>
            <a:chExt cx="3032655" cy="2534768"/>
          </a:xfrm>
        </p:grpSpPr>
        <p:grpSp>
          <p:nvGrpSpPr>
            <p:cNvPr id="2" name="Group 1">
              <a:extLst>
                <a:ext uri="{FF2B5EF4-FFF2-40B4-BE49-F238E27FC236}">
                  <a16:creationId xmlns="" xmlns:a16="http://schemas.microsoft.com/office/drawing/2014/main" id="{92CAE0B2-8B71-5033-C23A-EDBD3BD129E7}"/>
                </a:ext>
              </a:extLst>
            </p:cNvPr>
            <p:cNvGrpSpPr/>
            <p:nvPr/>
          </p:nvGrpSpPr>
          <p:grpSpPr>
            <a:xfrm>
              <a:off x="3125363" y="1316065"/>
              <a:ext cx="3032655" cy="2534768"/>
              <a:chOff x="3223079" y="1351953"/>
              <a:chExt cx="3032655" cy="2534768"/>
            </a:xfrm>
          </p:grpSpPr>
          <p:cxnSp>
            <p:nvCxnSpPr>
              <p:cNvPr id="3" name="Straight Connector 2">
                <a:extLst>
                  <a:ext uri="{FF2B5EF4-FFF2-40B4-BE49-F238E27FC236}">
                    <a16:creationId xmlns="" xmlns:a16="http://schemas.microsoft.com/office/drawing/2014/main" id="{99C68A27-1442-FA88-C2CA-23C8E42E1B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757953" y="2137878"/>
                <a:ext cx="137317" cy="36576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" name="Straight Connector 3">
                <a:extLst>
                  <a:ext uri="{FF2B5EF4-FFF2-40B4-BE49-F238E27FC236}">
                    <a16:creationId xmlns="" xmlns:a16="http://schemas.microsoft.com/office/drawing/2014/main" id="{561C592D-0ACB-E424-D62D-4551CD2C52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43206" y="1351953"/>
                <a:ext cx="137317" cy="36576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Connector 4">
                <a:extLst>
                  <a:ext uri="{FF2B5EF4-FFF2-40B4-BE49-F238E27FC236}">
                    <a16:creationId xmlns="" xmlns:a16="http://schemas.microsoft.com/office/drawing/2014/main" id="{7C6E572F-946C-9A88-58F3-89092A1901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23079" y="2830933"/>
                <a:ext cx="137317" cy="36576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="" xmlns:a16="http://schemas.microsoft.com/office/drawing/2014/main" id="{C2567864-6D13-32EC-A189-9244FE41AA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49759" y="2139613"/>
                <a:ext cx="137317" cy="36576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="" xmlns:a16="http://schemas.microsoft.com/office/drawing/2014/main" id="{DBE55F57-E562-4CAE-1B9B-E2B8E3307F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18417" y="2835222"/>
                <a:ext cx="137317" cy="36576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="" xmlns:a16="http://schemas.microsoft.com/office/drawing/2014/main" id="{24E6117D-1851-5E48-1CB1-403AB470701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11966" y="3520961"/>
                <a:ext cx="137317" cy="36576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="" xmlns:a16="http://schemas.microsoft.com/office/drawing/2014/main" id="{43105685-3F8F-071B-FAF1-EB078D5CAE5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912442" y="3512851"/>
                <a:ext cx="137317" cy="36576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35B9F08C-D40F-A519-E397-CA6DA8303B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04626" y="1359275"/>
              <a:ext cx="137317" cy="36576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4" name="Google Shape;1194;p36"/>
          <p:cNvGrpSpPr/>
          <p:nvPr/>
        </p:nvGrpSpPr>
        <p:grpSpPr>
          <a:xfrm>
            <a:off x="448825" y="1463800"/>
            <a:ext cx="1722175" cy="3284186"/>
            <a:chOff x="448825" y="1463800"/>
            <a:chExt cx="1722175" cy="3284186"/>
          </a:xfrm>
        </p:grpSpPr>
        <p:grpSp>
          <p:nvGrpSpPr>
            <p:cNvPr id="1195" name="Google Shape;1195;p36"/>
            <p:cNvGrpSpPr/>
            <p:nvPr/>
          </p:nvGrpSpPr>
          <p:grpSpPr>
            <a:xfrm rot="10800000" flipH="1">
              <a:off x="448825" y="3173273"/>
              <a:ext cx="1607736" cy="1574712"/>
              <a:chOff x="730400" y="1367573"/>
              <a:chExt cx="1607736" cy="1574712"/>
            </a:xfrm>
          </p:grpSpPr>
          <p:sp>
            <p:nvSpPr>
              <p:cNvPr id="1196" name="Google Shape;1196;p36"/>
              <p:cNvSpPr/>
              <p:nvPr/>
            </p:nvSpPr>
            <p:spPr>
              <a:xfrm>
                <a:off x="1276172" y="2413740"/>
                <a:ext cx="315281" cy="27609"/>
              </a:xfrm>
              <a:custGeom>
                <a:avLst/>
                <a:gdLst/>
                <a:ahLst/>
                <a:cxnLst/>
                <a:rect l="l" t="t" r="r" b="b"/>
                <a:pathLst>
                  <a:path w="9878" h="865" extrusionOk="0">
                    <a:moveTo>
                      <a:pt x="0" y="1"/>
                    </a:moveTo>
                    <a:lnTo>
                      <a:pt x="0" y="865"/>
                    </a:lnTo>
                    <a:lnTo>
                      <a:pt x="9877" y="865"/>
                    </a:lnTo>
                    <a:lnTo>
                      <a:pt x="987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97" name="Google Shape;1197;p36"/>
              <p:cNvSpPr/>
              <p:nvPr/>
            </p:nvSpPr>
            <p:spPr>
              <a:xfrm>
                <a:off x="1419988" y="2267944"/>
                <a:ext cx="25662" cy="315281"/>
              </a:xfrm>
              <a:custGeom>
                <a:avLst/>
                <a:gdLst/>
                <a:ahLst/>
                <a:cxnLst/>
                <a:rect l="l" t="t" r="r" b="b"/>
                <a:pathLst>
                  <a:path w="804" h="9878" extrusionOk="0">
                    <a:moveTo>
                      <a:pt x="1" y="1"/>
                    </a:moveTo>
                    <a:lnTo>
                      <a:pt x="1" y="9878"/>
                    </a:lnTo>
                    <a:lnTo>
                      <a:pt x="803" y="9878"/>
                    </a:lnTo>
                    <a:lnTo>
                      <a:pt x="8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98" name="Google Shape;1198;p36"/>
              <p:cNvSpPr/>
              <p:nvPr/>
            </p:nvSpPr>
            <p:spPr>
              <a:xfrm>
                <a:off x="1311631" y="2305382"/>
                <a:ext cx="242381" cy="242381"/>
              </a:xfrm>
              <a:custGeom>
                <a:avLst/>
                <a:gdLst/>
                <a:ahLst/>
                <a:cxnLst/>
                <a:rect l="l" t="t" r="r" b="b"/>
                <a:pathLst>
                  <a:path w="7594" h="7594" extrusionOk="0">
                    <a:moveTo>
                      <a:pt x="618" y="1"/>
                    </a:moveTo>
                    <a:lnTo>
                      <a:pt x="0" y="618"/>
                    </a:lnTo>
                    <a:lnTo>
                      <a:pt x="6976" y="7593"/>
                    </a:lnTo>
                    <a:lnTo>
                      <a:pt x="7593" y="6976"/>
                    </a:lnTo>
                    <a:lnTo>
                      <a:pt x="61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99" name="Google Shape;1199;p36"/>
              <p:cNvSpPr/>
              <p:nvPr/>
            </p:nvSpPr>
            <p:spPr>
              <a:xfrm>
                <a:off x="1311631" y="2303404"/>
                <a:ext cx="242381" cy="242381"/>
              </a:xfrm>
              <a:custGeom>
                <a:avLst/>
                <a:gdLst/>
                <a:ahLst/>
                <a:cxnLst/>
                <a:rect l="l" t="t" r="r" b="b"/>
                <a:pathLst>
                  <a:path w="7594" h="7594" extrusionOk="0">
                    <a:moveTo>
                      <a:pt x="7038" y="1"/>
                    </a:moveTo>
                    <a:lnTo>
                      <a:pt x="0" y="6976"/>
                    </a:lnTo>
                    <a:lnTo>
                      <a:pt x="618" y="7594"/>
                    </a:lnTo>
                    <a:lnTo>
                      <a:pt x="7593" y="618"/>
                    </a:lnTo>
                    <a:lnTo>
                      <a:pt x="70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00" name="Google Shape;1200;p36"/>
              <p:cNvSpPr/>
              <p:nvPr/>
            </p:nvSpPr>
            <p:spPr>
              <a:xfrm>
                <a:off x="978678" y="2484691"/>
                <a:ext cx="98529" cy="98529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3087" extrusionOk="0">
                    <a:moveTo>
                      <a:pt x="1543" y="0"/>
                    </a:moveTo>
                    <a:cubicBezTo>
                      <a:pt x="679" y="0"/>
                      <a:pt x="0" y="741"/>
                      <a:pt x="0" y="1543"/>
                    </a:cubicBezTo>
                    <a:cubicBezTo>
                      <a:pt x="0" y="2408"/>
                      <a:pt x="679" y="3087"/>
                      <a:pt x="1543" y="3087"/>
                    </a:cubicBezTo>
                    <a:cubicBezTo>
                      <a:pt x="2408" y="3087"/>
                      <a:pt x="3087" y="2408"/>
                      <a:pt x="3087" y="1543"/>
                    </a:cubicBezTo>
                    <a:cubicBezTo>
                      <a:pt x="3087" y="741"/>
                      <a:pt x="2408" y="0"/>
                      <a:pt x="15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01" name="Google Shape;1201;p36"/>
              <p:cNvSpPr/>
              <p:nvPr/>
            </p:nvSpPr>
            <p:spPr>
              <a:xfrm>
                <a:off x="2060328" y="1950756"/>
                <a:ext cx="98529" cy="98529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3087" extrusionOk="0">
                    <a:moveTo>
                      <a:pt x="1543" y="0"/>
                    </a:moveTo>
                    <a:cubicBezTo>
                      <a:pt x="679" y="0"/>
                      <a:pt x="0" y="679"/>
                      <a:pt x="0" y="1543"/>
                    </a:cubicBezTo>
                    <a:cubicBezTo>
                      <a:pt x="0" y="2408"/>
                      <a:pt x="679" y="3087"/>
                      <a:pt x="1543" y="3087"/>
                    </a:cubicBezTo>
                    <a:cubicBezTo>
                      <a:pt x="2408" y="3087"/>
                      <a:pt x="3087" y="2408"/>
                      <a:pt x="3087" y="1543"/>
                    </a:cubicBezTo>
                    <a:cubicBezTo>
                      <a:pt x="3087" y="679"/>
                      <a:pt x="2408" y="0"/>
                      <a:pt x="15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02" name="Google Shape;1202;p36"/>
              <p:cNvSpPr/>
              <p:nvPr/>
            </p:nvSpPr>
            <p:spPr>
              <a:xfrm>
                <a:off x="1226925" y="1367573"/>
                <a:ext cx="98529" cy="98529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3087" extrusionOk="0">
                    <a:moveTo>
                      <a:pt x="1543" y="0"/>
                    </a:moveTo>
                    <a:cubicBezTo>
                      <a:pt x="741" y="0"/>
                      <a:pt x="0" y="679"/>
                      <a:pt x="0" y="1543"/>
                    </a:cubicBezTo>
                    <a:cubicBezTo>
                      <a:pt x="0" y="2408"/>
                      <a:pt x="741" y="3087"/>
                      <a:pt x="1543" y="3087"/>
                    </a:cubicBezTo>
                    <a:cubicBezTo>
                      <a:pt x="2408" y="3087"/>
                      <a:pt x="3087" y="2408"/>
                      <a:pt x="3087" y="1543"/>
                    </a:cubicBezTo>
                    <a:cubicBezTo>
                      <a:pt x="3087" y="679"/>
                      <a:pt x="2408" y="0"/>
                      <a:pt x="15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03" name="Google Shape;1203;p36"/>
              <p:cNvSpPr/>
              <p:nvPr/>
            </p:nvSpPr>
            <p:spPr>
              <a:xfrm>
                <a:off x="1081130" y="1566542"/>
                <a:ext cx="35492" cy="35492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1112" extrusionOk="0">
                    <a:moveTo>
                      <a:pt x="556" y="1"/>
                    </a:moveTo>
                    <a:cubicBezTo>
                      <a:pt x="247" y="1"/>
                      <a:pt x="0" y="248"/>
                      <a:pt x="0" y="556"/>
                    </a:cubicBezTo>
                    <a:cubicBezTo>
                      <a:pt x="0" y="865"/>
                      <a:pt x="247" y="1112"/>
                      <a:pt x="556" y="1112"/>
                    </a:cubicBezTo>
                    <a:cubicBezTo>
                      <a:pt x="864" y="1112"/>
                      <a:pt x="1111" y="865"/>
                      <a:pt x="1111" y="556"/>
                    </a:cubicBezTo>
                    <a:cubicBezTo>
                      <a:pt x="1111" y="248"/>
                      <a:pt x="864" y="1"/>
                      <a:pt x="5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04" name="Google Shape;1204;p36"/>
              <p:cNvSpPr/>
              <p:nvPr/>
            </p:nvSpPr>
            <p:spPr>
              <a:xfrm>
                <a:off x="1244639" y="1716295"/>
                <a:ext cx="55217" cy="5518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729" extrusionOk="0">
                    <a:moveTo>
                      <a:pt x="865" y="0"/>
                    </a:moveTo>
                    <a:cubicBezTo>
                      <a:pt x="371" y="0"/>
                      <a:pt x="1" y="371"/>
                      <a:pt x="1" y="865"/>
                    </a:cubicBezTo>
                    <a:cubicBezTo>
                      <a:pt x="1" y="1358"/>
                      <a:pt x="371" y="1729"/>
                      <a:pt x="865" y="1729"/>
                    </a:cubicBezTo>
                    <a:cubicBezTo>
                      <a:pt x="1297" y="1729"/>
                      <a:pt x="1729" y="1358"/>
                      <a:pt x="1729" y="865"/>
                    </a:cubicBezTo>
                    <a:cubicBezTo>
                      <a:pt x="1729" y="371"/>
                      <a:pt x="1297" y="0"/>
                      <a:pt x="8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05" name="Google Shape;1205;p36"/>
              <p:cNvSpPr/>
              <p:nvPr/>
            </p:nvSpPr>
            <p:spPr>
              <a:xfrm>
                <a:off x="838788" y="1607938"/>
                <a:ext cx="242381" cy="595038"/>
              </a:xfrm>
              <a:custGeom>
                <a:avLst/>
                <a:gdLst/>
                <a:ahLst/>
                <a:cxnLst/>
                <a:rect l="l" t="t" r="r" b="b"/>
                <a:pathLst>
                  <a:path w="7594" h="18643" extrusionOk="0">
                    <a:moveTo>
                      <a:pt x="4692" y="0"/>
                    </a:moveTo>
                    <a:cubicBezTo>
                      <a:pt x="4013" y="3580"/>
                      <a:pt x="432" y="5309"/>
                      <a:pt x="432" y="5309"/>
                    </a:cubicBezTo>
                    <a:cubicBezTo>
                      <a:pt x="432" y="5309"/>
                      <a:pt x="1297" y="5864"/>
                      <a:pt x="1976" y="8889"/>
                    </a:cubicBezTo>
                    <a:cubicBezTo>
                      <a:pt x="2716" y="11914"/>
                      <a:pt x="0" y="14383"/>
                      <a:pt x="0" y="14383"/>
                    </a:cubicBezTo>
                    <a:cubicBezTo>
                      <a:pt x="1543" y="14754"/>
                      <a:pt x="3519" y="18643"/>
                      <a:pt x="3519" y="18643"/>
                    </a:cubicBezTo>
                    <a:lnTo>
                      <a:pt x="6791" y="15247"/>
                    </a:lnTo>
                    <a:cubicBezTo>
                      <a:pt x="6791" y="15247"/>
                      <a:pt x="6605" y="14630"/>
                      <a:pt x="6050" y="12038"/>
                    </a:cubicBezTo>
                    <a:cubicBezTo>
                      <a:pt x="5556" y="9507"/>
                      <a:pt x="7593" y="6667"/>
                      <a:pt x="7593" y="6667"/>
                    </a:cubicBezTo>
                    <a:cubicBezTo>
                      <a:pt x="5186" y="4260"/>
                      <a:pt x="4692" y="0"/>
                      <a:pt x="46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06" name="Google Shape;1206;p36"/>
              <p:cNvSpPr/>
              <p:nvPr/>
            </p:nvSpPr>
            <p:spPr>
              <a:xfrm>
                <a:off x="937283" y="1710391"/>
                <a:ext cx="53238" cy="494562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5495" extrusionOk="0">
                    <a:moveTo>
                      <a:pt x="1174" y="0"/>
                    </a:moveTo>
                    <a:cubicBezTo>
                      <a:pt x="1174" y="0"/>
                      <a:pt x="1174" y="494"/>
                      <a:pt x="1050" y="1111"/>
                    </a:cubicBezTo>
                    <a:cubicBezTo>
                      <a:pt x="865" y="3704"/>
                      <a:pt x="309" y="9568"/>
                      <a:pt x="1" y="15494"/>
                    </a:cubicBezTo>
                    <a:lnTo>
                      <a:pt x="556" y="15494"/>
                    </a:lnTo>
                    <a:cubicBezTo>
                      <a:pt x="865" y="9630"/>
                      <a:pt x="1359" y="3766"/>
                      <a:pt x="1606" y="1235"/>
                    </a:cubicBezTo>
                    <a:cubicBezTo>
                      <a:pt x="1667" y="185"/>
                      <a:pt x="1667" y="62"/>
                      <a:pt x="16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07" name="Google Shape;1207;p36"/>
              <p:cNvSpPr/>
              <p:nvPr/>
            </p:nvSpPr>
            <p:spPr>
              <a:xfrm>
                <a:off x="868343" y="1716295"/>
                <a:ext cx="943769" cy="595038"/>
              </a:xfrm>
              <a:custGeom>
                <a:avLst/>
                <a:gdLst/>
                <a:ahLst/>
                <a:cxnLst/>
                <a:rect l="l" t="t" r="r" b="b"/>
                <a:pathLst>
                  <a:path w="29569" h="18643" extrusionOk="0">
                    <a:moveTo>
                      <a:pt x="29446" y="0"/>
                    </a:moveTo>
                    <a:cubicBezTo>
                      <a:pt x="29322" y="0"/>
                      <a:pt x="9013" y="3704"/>
                      <a:pt x="0" y="18334"/>
                    </a:cubicBezTo>
                    <a:lnTo>
                      <a:pt x="371" y="18643"/>
                    </a:lnTo>
                    <a:cubicBezTo>
                      <a:pt x="9321" y="4260"/>
                      <a:pt x="29322" y="556"/>
                      <a:pt x="29569" y="556"/>
                    </a:cubicBezTo>
                    <a:lnTo>
                      <a:pt x="2944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08" name="Google Shape;1208;p36"/>
              <p:cNvSpPr/>
              <p:nvPr/>
            </p:nvSpPr>
            <p:spPr>
              <a:xfrm>
                <a:off x="1187508" y="1893593"/>
                <a:ext cx="589133" cy="264053"/>
              </a:xfrm>
              <a:custGeom>
                <a:avLst/>
                <a:gdLst/>
                <a:ahLst/>
                <a:cxnLst/>
                <a:rect l="l" t="t" r="r" b="b"/>
                <a:pathLst>
                  <a:path w="18458" h="8273" extrusionOk="0">
                    <a:moveTo>
                      <a:pt x="4568" y="1"/>
                    </a:moveTo>
                    <a:cubicBezTo>
                      <a:pt x="4013" y="1483"/>
                      <a:pt x="0" y="3088"/>
                      <a:pt x="0" y="3088"/>
                    </a:cubicBezTo>
                    <a:lnTo>
                      <a:pt x="3210" y="6544"/>
                    </a:lnTo>
                    <a:cubicBezTo>
                      <a:pt x="3210" y="6544"/>
                      <a:pt x="3828" y="6483"/>
                      <a:pt x="6359" y="6174"/>
                    </a:cubicBezTo>
                    <a:cubicBezTo>
                      <a:pt x="6457" y="6167"/>
                      <a:pt x="6556" y="6163"/>
                      <a:pt x="6655" y="6163"/>
                    </a:cubicBezTo>
                    <a:cubicBezTo>
                      <a:pt x="9097" y="6163"/>
                      <a:pt x="11606" y="8273"/>
                      <a:pt x="11606" y="8273"/>
                    </a:cubicBezTo>
                    <a:cubicBezTo>
                      <a:pt x="14198" y="6112"/>
                      <a:pt x="18458" y="6051"/>
                      <a:pt x="18458" y="6051"/>
                    </a:cubicBezTo>
                    <a:cubicBezTo>
                      <a:pt x="14877" y="5001"/>
                      <a:pt x="13519" y="1359"/>
                      <a:pt x="13519" y="1359"/>
                    </a:cubicBezTo>
                    <a:cubicBezTo>
                      <a:pt x="13519" y="1359"/>
                      <a:pt x="12902" y="2162"/>
                      <a:pt x="9816" y="2594"/>
                    </a:cubicBezTo>
                    <a:cubicBezTo>
                      <a:pt x="9634" y="2615"/>
                      <a:pt x="9456" y="2626"/>
                      <a:pt x="9281" y="2626"/>
                    </a:cubicBezTo>
                    <a:cubicBezTo>
                      <a:pt x="6482" y="2626"/>
                      <a:pt x="4568" y="1"/>
                      <a:pt x="45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09" name="Google Shape;1209;p36"/>
              <p:cNvSpPr/>
              <p:nvPr/>
            </p:nvSpPr>
            <p:spPr>
              <a:xfrm>
                <a:off x="1183550" y="1978332"/>
                <a:ext cx="490636" cy="102487"/>
              </a:xfrm>
              <a:custGeom>
                <a:avLst/>
                <a:gdLst/>
                <a:ahLst/>
                <a:cxnLst/>
                <a:rect l="l" t="t" r="r" b="b"/>
                <a:pathLst>
                  <a:path w="15372" h="3211" extrusionOk="0">
                    <a:moveTo>
                      <a:pt x="63" y="0"/>
                    </a:moveTo>
                    <a:lnTo>
                      <a:pt x="1" y="556"/>
                    </a:lnTo>
                    <a:cubicBezTo>
                      <a:pt x="5804" y="1358"/>
                      <a:pt x="11668" y="2470"/>
                      <a:pt x="14137" y="3025"/>
                    </a:cubicBezTo>
                    <a:cubicBezTo>
                      <a:pt x="15125" y="3210"/>
                      <a:pt x="15248" y="3210"/>
                      <a:pt x="15372" y="3210"/>
                    </a:cubicBezTo>
                    <a:lnTo>
                      <a:pt x="15372" y="2717"/>
                    </a:lnTo>
                    <a:cubicBezTo>
                      <a:pt x="15372" y="2717"/>
                      <a:pt x="14816" y="2593"/>
                      <a:pt x="14199" y="2470"/>
                    </a:cubicBezTo>
                    <a:cubicBezTo>
                      <a:pt x="11730" y="1976"/>
                      <a:pt x="5927" y="865"/>
                      <a:pt x="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10" name="Google Shape;1210;p36"/>
              <p:cNvSpPr/>
              <p:nvPr/>
            </p:nvSpPr>
            <p:spPr>
              <a:xfrm>
                <a:off x="1374666" y="1566542"/>
                <a:ext cx="183270" cy="311355"/>
              </a:xfrm>
              <a:custGeom>
                <a:avLst/>
                <a:gdLst/>
                <a:ahLst/>
                <a:cxnLst/>
                <a:rect l="l" t="t" r="r" b="b"/>
                <a:pathLst>
                  <a:path w="5742" h="9755" extrusionOk="0">
                    <a:moveTo>
                      <a:pt x="5186" y="1"/>
                    </a:moveTo>
                    <a:cubicBezTo>
                      <a:pt x="5186" y="63"/>
                      <a:pt x="3211" y="6482"/>
                      <a:pt x="1" y="9322"/>
                    </a:cubicBezTo>
                    <a:lnTo>
                      <a:pt x="433" y="9754"/>
                    </a:lnTo>
                    <a:cubicBezTo>
                      <a:pt x="3643" y="6729"/>
                      <a:pt x="5680" y="371"/>
                      <a:pt x="5742" y="124"/>
                    </a:cubicBezTo>
                    <a:lnTo>
                      <a:pt x="5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11" name="Google Shape;1211;p36"/>
              <p:cNvSpPr/>
              <p:nvPr/>
            </p:nvSpPr>
            <p:spPr>
              <a:xfrm>
                <a:off x="1512577" y="1495623"/>
                <a:ext cx="114328" cy="112350"/>
              </a:xfrm>
              <a:custGeom>
                <a:avLst/>
                <a:gdLst/>
                <a:ahLst/>
                <a:cxnLst/>
                <a:rect l="l" t="t" r="r" b="b"/>
                <a:pathLst>
                  <a:path w="3582" h="3520" extrusionOk="0">
                    <a:moveTo>
                      <a:pt x="1791" y="0"/>
                    </a:moveTo>
                    <a:cubicBezTo>
                      <a:pt x="803" y="0"/>
                      <a:pt x="1" y="803"/>
                      <a:pt x="1" y="1791"/>
                    </a:cubicBezTo>
                    <a:cubicBezTo>
                      <a:pt x="1" y="2717"/>
                      <a:pt x="803" y="3519"/>
                      <a:pt x="1791" y="3519"/>
                    </a:cubicBezTo>
                    <a:cubicBezTo>
                      <a:pt x="2779" y="3519"/>
                      <a:pt x="3581" y="2717"/>
                      <a:pt x="3581" y="1791"/>
                    </a:cubicBezTo>
                    <a:cubicBezTo>
                      <a:pt x="3581" y="803"/>
                      <a:pt x="2779" y="0"/>
                      <a:pt x="17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12" name="Google Shape;1212;p36"/>
              <p:cNvSpPr/>
              <p:nvPr/>
            </p:nvSpPr>
            <p:spPr>
              <a:xfrm>
                <a:off x="1778570" y="1657186"/>
                <a:ext cx="114297" cy="114297"/>
              </a:xfrm>
              <a:custGeom>
                <a:avLst/>
                <a:gdLst/>
                <a:ahLst/>
                <a:cxnLst/>
                <a:rect l="l" t="t" r="r" b="b"/>
                <a:pathLst>
                  <a:path w="3581" h="3581" extrusionOk="0">
                    <a:moveTo>
                      <a:pt x="1791" y="0"/>
                    </a:moveTo>
                    <a:cubicBezTo>
                      <a:pt x="803" y="0"/>
                      <a:pt x="1" y="865"/>
                      <a:pt x="1" y="1791"/>
                    </a:cubicBezTo>
                    <a:cubicBezTo>
                      <a:pt x="1" y="2778"/>
                      <a:pt x="865" y="3581"/>
                      <a:pt x="1791" y="3581"/>
                    </a:cubicBezTo>
                    <a:cubicBezTo>
                      <a:pt x="2778" y="3581"/>
                      <a:pt x="3581" y="2778"/>
                      <a:pt x="3581" y="1791"/>
                    </a:cubicBezTo>
                    <a:cubicBezTo>
                      <a:pt x="3581" y="803"/>
                      <a:pt x="2717" y="0"/>
                      <a:pt x="17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13" name="Google Shape;1213;p36"/>
              <p:cNvSpPr/>
              <p:nvPr/>
            </p:nvSpPr>
            <p:spPr>
              <a:xfrm>
                <a:off x="1662330" y="1791172"/>
                <a:ext cx="114297" cy="112318"/>
              </a:xfrm>
              <a:custGeom>
                <a:avLst/>
                <a:gdLst/>
                <a:ahLst/>
                <a:cxnLst/>
                <a:rect l="l" t="t" r="r" b="b"/>
                <a:pathLst>
                  <a:path w="3581" h="3519" extrusionOk="0">
                    <a:moveTo>
                      <a:pt x="1791" y="0"/>
                    </a:moveTo>
                    <a:cubicBezTo>
                      <a:pt x="803" y="0"/>
                      <a:pt x="0" y="803"/>
                      <a:pt x="0" y="1728"/>
                    </a:cubicBezTo>
                    <a:cubicBezTo>
                      <a:pt x="0" y="2716"/>
                      <a:pt x="803" y="3519"/>
                      <a:pt x="1791" y="3519"/>
                    </a:cubicBezTo>
                    <a:cubicBezTo>
                      <a:pt x="2778" y="3519"/>
                      <a:pt x="3581" y="2716"/>
                      <a:pt x="3581" y="1728"/>
                    </a:cubicBezTo>
                    <a:cubicBezTo>
                      <a:pt x="3581" y="803"/>
                      <a:pt x="2778" y="0"/>
                      <a:pt x="17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14" name="Google Shape;1214;p36"/>
              <p:cNvSpPr/>
              <p:nvPr/>
            </p:nvSpPr>
            <p:spPr>
              <a:xfrm>
                <a:off x="1451521" y="1816993"/>
                <a:ext cx="234498" cy="31343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982" extrusionOk="0">
                    <a:moveTo>
                      <a:pt x="3207" y="0"/>
                    </a:moveTo>
                    <a:cubicBezTo>
                      <a:pt x="2106" y="0"/>
                      <a:pt x="958" y="107"/>
                      <a:pt x="0" y="426"/>
                    </a:cubicBezTo>
                    <a:lnTo>
                      <a:pt x="186" y="981"/>
                    </a:lnTo>
                    <a:cubicBezTo>
                      <a:pt x="1070" y="693"/>
                      <a:pt x="2140" y="597"/>
                      <a:pt x="3178" y="597"/>
                    </a:cubicBezTo>
                    <a:cubicBezTo>
                      <a:pt x="5254" y="597"/>
                      <a:pt x="7202" y="981"/>
                      <a:pt x="7285" y="981"/>
                    </a:cubicBezTo>
                    <a:lnTo>
                      <a:pt x="7346" y="426"/>
                    </a:lnTo>
                    <a:cubicBezTo>
                      <a:pt x="7225" y="385"/>
                      <a:pt x="5301" y="0"/>
                      <a:pt x="32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15" name="Google Shape;1215;p36"/>
              <p:cNvSpPr/>
              <p:nvPr/>
            </p:nvSpPr>
            <p:spPr>
              <a:xfrm>
                <a:off x="730400" y="2730960"/>
                <a:ext cx="216784" cy="211326"/>
              </a:xfrm>
              <a:custGeom>
                <a:avLst/>
                <a:gdLst/>
                <a:ahLst/>
                <a:cxnLst/>
                <a:rect l="l" t="t" r="r" b="b"/>
                <a:pathLst>
                  <a:path w="6792" h="6621" extrusionOk="0">
                    <a:moveTo>
                      <a:pt x="3373" y="0"/>
                    </a:moveTo>
                    <a:cubicBezTo>
                      <a:pt x="3273" y="0"/>
                      <a:pt x="3180" y="62"/>
                      <a:pt x="3149" y="186"/>
                    </a:cubicBezTo>
                    <a:cubicBezTo>
                      <a:pt x="2532" y="1852"/>
                      <a:pt x="1853" y="2470"/>
                      <a:pt x="248" y="3087"/>
                    </a:cubicBezTo>
                    <a:cubicBezTo>
                      <a:pt x="1" y="3210"/>
                      <a:pt x="1" y="3519"/>
                      <a:pt x="248" y="3581"/>
                    </a:cubicBezTo>
                    <a:cubicBezTo>
                      <a:pt x="1915" y="4198"/>
                      <a:pt x="2532" y="4877"/>
                      <a:pt x="3149" y="6482"/>
                    </a:cubicBezTo>
                    <a:cubicBezTo>
                      <a:pt x="3180" y="6575"/>
                      <a:pt x="3273" y="6621"/>
                      <a:pt x="3373" y="6621"/>
                    </a:cubicBezTo>
                    <a:cubicBezTo>
                      <a:pt x="3473" y="6621"/>
                      <a:pt x="3581" y="6575"/>
                      <a:pt x="3643" y="6482"/>
                    </a:cubicBezTo>
                    <a:cubicBezTo>
                      <a:pt x="4260" y="4815"/>
                      <a:pt x="4939" y="4198"/>
                      <a:pt x="6544" y="3581"/>
                    </a:cubicBezTo>
                    <a:cubicBezTo>
                      <a:pt x="6791" y="3519"/>
                      <a:pt x="6791" y="3210"/>
                      <a:pt x="6544" y="3087"/>
                    </a:cubicBezTo>
                    <a:cubicBezTo>
                      <a:pt x="4878" y="2470"/>
                      <a:pt x="4260" y="1791"/>
                      <a:pt x="3643" y="186"/>
                    </a:cubicBezTo>
                    <a:cubicBezTo>
                      <a:pt x="3581" y="62"/>
                      <a:pt x="3473" y="0"/>
                      <a:pt x="33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16" name="Google Shape;1216;p36"/>
              <p:cNvSpPr/>
              <p:nvPr/>
            </p:nvSpPr>
            <p:spPr>
              <a:xfrm>
                <a:off x="2121385" y="1388734"/>
                <a:ext cx="216752" cy="213305"/>
              </a:xfrm>
              <a:custGeom>
                <a:avLst/>
                <a:gdLst/>
                <a:ahLst/>
                <a:cxnLst/>
                <a:rect l="l" t="t" r="r" b="b"/>
                <a:pathLst>
                  <a:path w="6791" h="6683" extrusionOk="0">
                    <a:moveTo>
                      <a:pt x="3396" y="1"/>
                    </a:moveTo>
                    <a:cubicBezTo>
                      <a:pt x="3288" y="1"/>
                      <a:pt x="3180" y="47"/>
                      <a:pt x="3149" y="140"/>
                    </a:cubicBezTo>
                    <a:cubicBezTo>
                      <a:pt x="2532" y="1868"/>
                      <a:pt x="1853" y="2485"/>
                      <a:pt x="248" y="3103"/>
                    </a:cubicBezTo>
                    <a:cubicBezTo>
                      <a:pt x="1" y="3164"/>
                      <a:pt x="1" y="3473"/>
                      <a:pt x="248" y="3596"/>
                    </a:cubicBezTo>
                    <a:cubicBezTo>
                      <a:pt x="1914" y="4214"/>
                      <a:pt x="2532" y="4893"/>
                      <a:pt x="3149" y="6498"/>
                    </a:cubicBezTo>
                    <a:cubicBezTo>
                      <a:pt x="3211" y="6621"/>
                      <a:pt x="3319" y="6683"/>
                      <a:pt x="3419" y="6683"/>
                    </a:cubicBezTo>
                    <a:cubicBezTo>
                      <a:pt x="3519" y="6683"/>
                      <a:pt x="3612" y="6621"/>
                      <a:pt x="3643" y="6498"/>
                    </a:cubicBezTo>
                    <a:cubicBezTo>
                      <a:pt x="4260" y="4831"/>
                      <a:pt x="4939" y="4214"/>
                      <a:pt x="6544" y="3596"/>
                    </a:cubicBezTo>
                    <a:cubicBezTo>
                      <a:pt x="6791" y="3473"/>
                      <a:pt x="6791" y="3164"/>
                      <a:pt x="6544" y="3103"/>
                    </a:cubicBezTo>
                    <a:cubicBezTo>
                      <a:pt x="4877" y="2485"/>
                      <a:pt x="4260" y="1806"/>
                      <a:pt x="3643" y="140"/>
                    </a:cubicBezTo>
                    <a:cubicBezTo>
                      <a:pt x="3612" y="47"/>
                      <a:pt x="3504" y="1"/>
                      <a:pt x="33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17" name="Google Shape;1217;p36"/>
            <p:cNvGrpSpPr/>
            <p:nvPr/>
          </p:nvGrpSpPr>
          <p:grpSpPr>
            <a:xfrm>
              <a:off x="1731950" y="2072350"/>
              <a:ext cx="439050" cy="245325"/>
              <a:chOff x="6374875" y="1738975"/>
              <a:chExt cx="439050" cy="245325"/>
            </a:xfrm>
          </p:grpSpPr>
          <p:sp>
            <p:nvSpPr>
              <p:cNvPr id="1218" name="Google Shape;1218;p36"/>
              <p:cNvSpPr/>
              <p:nvPr/>
            </p:nvSpPr>
            <p:spPr>
              <a:xfrm>
                <a:off x="6374875" y="1738975"/>
                <a:ext cx="419550" cy="245325"/>
              </a:xfrm>
              <a:custGeom>
                <a:avLst/>
                <a:gdLst/>
                <a:ahLst/>
                <a:cxnLst/>
                <a:rect l="l" t="t" r="r" b="b"/>
                <a:pathLst>
                  <a:path w="16782" h="9813" extrusionOk="0">
                    <a:moveTo>
                      <a:pt x="5687" y="1"/>
                    </a:moveTo>
                    <a:cubicBezTo>
                      <a:pt x="5575" y="1311"/>
                      <a:pt x="2732" y="3178"/>
                      <a:pt x="0" y="3652"/>
                    </a:cubicBezTo>
                    <a:cubicBezTo>
                      <a:pt x="2314" y="3875"/>
                      <a:pt x="4711" y="6412"/>
                      <a:pt x="4990" y="8726"/>
                    </a:cubicBezTo>
                    <a:cubicBezTo>
                      <a:pt x="5574" y="8020"/>
                      <a:pt x="6433" y="7612"/>
                      <a:pt x="7328" y="7612"/>
                    </a:cubicBezTo>
                    <a:cubicBezTo>
                      <a:pt x="7459" y="7612"/>
                      <a:pt x="7590" y="7621"/>
                      <a:pt x="7722" y="7639"/>
                    </a:cubicBezTo>
                    <a:cubicBezTo>
                      <a:pt x="8725" y="7778"/>
                      <a:pt x="9701" y="8893"/>
                      <a:pt x="10091" y="9813"/>
                    </a:cubicBezTo>
                    <a:cubicBezTo>
                      <a:pt x="10649" y="9200"/>
                      <a:pt x="11513" y="8196"/>
                      <a:pt x="12237" y="7806"/>
                    </a:cubicBezTo>
                    <a:cubicBezTo>
                      <a:pt x="13006" y="7412"/>
                      <a:pt x="13937" y="7283"/>
                      <a:pt x="14855" y="7283"/>
                    </a:cubicBezTo>
                    <a:cubicBezTo>
                      <a:pt x="15303" y="7283"/>
                      <a:pt x="15747" y="7314"/>
                      <a:pt x="16168" y="7360"/>
                    </a:cubicBezTo>
                    <a:lnTo>
                      <a:pt x="16419" y="7360"/>
                    </a:lnTo>
                    <a:cubicBezTo>
                      <a:pt x="16697" y="7332"/>
                      <a:pt x="16781" y="6914"/>
                      <a:pt x="16502" y="6802"/>
                    </a:cubicBezTo>
                    <a:cubicBezTo>
                      <a:pt x="13854" y="5632"/>
                      <a:pt x="12237" y="3597"/>
                      <a:pt x="11011" y="1004"/>
                    </a:cubicBezTo>
                    <a:cubicBezTo>
                      <a:pt x="10612" y="1826"/>
                      <a:pt x="9403" y="2311"/>
                      <a:pt x="8582" y="2311"/>
                    </a:cubicBezTo>
                    <a:cubicBezTo>
                      <a:pt x="8427" y="2311"/>
                      <a:pt x="8287" y="2294"/>
                      <a:pt x="8168" y="2259"/>
                    </a:cubicBezTo>
                    <a:cubicBezTo>
                      <a:pt x="7080" y="1980"/>
                      <a:pt x="5826" y="1088"/>
                      <a:pt x="56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19" name="Google Shape;1219;p36"/>
              <p:cNvSpPr/>
              <p:nvPr/>
            </p:nvSpPr>
            <p:spPr>
              <a:xfrm>
                <a:off x="6484275" y="1837950"/>
                <a:ext cx="329650" cy="79450"/>
              </a:xfrm>
              <a:custGeom>
                <a:avLst/>
                <a:gdLst/>
                <a:ahLst/>
                <a:cxnLst/>
                <a:rect l="l" t="t" r="r" b="b"/>
                <a:pathLst>
                  <a:path w="13186" h="3178" fill="none" extrusionOk="0">
                    <a:moveTo>
                      <a:pt x="1" y="0"/>
                    </a:moveTo>
                    <a:cubicBezTo>
                      <a:pt x="1729" y="613"/>
                      <a:pt x="10203" y="2815"/>
                      <a:pt x="13186" y="3178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20" name="Google Shape;1220;p36"/>
              <p:cNvSpPr/>
              <p:nvPr/>
            </p:nvSpPr>
            <p:spPr>
              <a:xfrm>
                <a:off x="6527475" y="1826100"/>
                <a:ext cx="4255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2398" fill="none" extrusionOk="0">
                    <a:moveTo>
                      <a:pt x="1" y="2397"/>
                    </a:moveTo>
                    <a:cubicBezTo>
                      <a:pt x="558" y="2091"/>
                      <a:pt x="1116" y="1812"/>
                      <a:pt x="1701" y="1505"/>
                    </a:cubicBezTo>
                    <a:cubicBezTo>
                      <a:pt x="1255" y="1004"/>
                      <a:pt x="837" y="530"/>
                      <a:pt x="391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21" name="Google Shape;1221;p36"/>
              <p:cNvSpPr/>
              <p:nvPr/>
            </p:nvSpPr>
            <p:spPr>
              <a:xfrm>
                <a:off x="6667550" y="1858150"/>
                <a:ext cx="43250" cy="606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2426" fill="none" extrusionOk="0">
                    <a:moveTo>
                      <a:pt x="1" y="2426"/>
                    </a:moveTo>
                    <a:cubicBezTo>
                      <a:pt x="558" y="2091"/>
                      <a:pt x="1116" y="1812"/>
                      <a:pt x="1729" y="1506"/>
                    </a:cubicBezTo>
                    <a:cubicBezTo>
                      <a:pt x="1255" y="1032"/>
                      <a:pt x="837" y="530"/>
                      <a:pt x="391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22" name="Google Shape;1222;p36"/>
              <p:cNvSpPr/>
              <p:nvPr/>
            </p:nvSpPr>
            <p:spPr>
              <a:xfrm>
                <a:off x="6587425" y="1823300"/>
                <a:ext cx="52275" cy="88525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541" fill="none" extrusionOk="0">
                    <a:moveTo>
                      <a:pt x="0" y="3541"/>
                    </a:moveTo>
                    <a:cubicBezTo>
                      <a:pt x="697" y="3067"/>
                      <a:pt x="1394" y="2621"/>
                      <a:pt x="2091" y="2147"/>
                    </a:cubicBezTo>
                    <a:cubicBezTo>
                      <a:pt x="1533" y="1450"/>
                      <a:pt x="976" y="698"/>
                      <a:pt x="418" y="1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23" name="Google Shape;1223;p36"/>
            <p:cNvGrpSpPr/>
            <p:nvPr/>
          </p:nvGrpSpPr>
          <p:grpSpPr>
            <a:xfrm>
              <a:off x="992725" y="2495450"/>
              <a:ext cx="345700" cy="569375"/>
              <a:chOff x="6783925" y="1590550"/>
              <a:chExt cx="345700" cy="569375"/>
            </a:xfrm>
          </p:grpSpPr>
          <p:sp>
            <p:nvSpPr>
              <p:cNvPr id="1224" name="Google Shape;1224;p36"/>
              <p:cNvSpPr/>
              <p:nvPr/>
            </p:nvSpPr>
            <p:spPr>
              <a:xfrm>
                <a:off x="6783925" y="1590550"/>
                <a:ext cx="345700" cy="543825"/>
              </a:xfrm>
              <a:custGeom>
                <a:avLst/>
                <a:gdLst/>
                <a:ahLst/>
                <a:cxnLst/>
                <a:rect l="l" t="t" r="r" b="b"/>
                <a:pathLst>
                  <a:path w="13828" h="21753" extrusionOk="0">
                    <a:moveTo>
                      <a:pt x="1451" y="0"/>
                    </a:moveTo>
                    <a:lnTo>
                      <a:pt x="1451" y="0"/>
                    </a:lnTo>
                    <a:cubicBezTo>
                      <a:pt x="3151" y="2788"/>
                      <a:pt x="2315" y="7694"/>
                      <a:pt x="1" y="9952"/>
                    </a:cubicBezTo>
                    <a:cubicBezTo>
                      <a:pt x="1423" y="9980"/>
                      <a:pt x="2816" y="10816"/>
                      <a:pt x="3513" y="12070"/>
                    </a:cubicBezTo>
                    <a:cubicBezTo>
                      <a:pt x="4238" y="13325"/>
                      <a:pt x="3792" y="15360"/>
                      <a:pt x="3067" y="16614"/>
                    </a:cubicBezTo>
                    <a:cubicBezTo>
                      <a:pt x="4238" y="16698"/>
                      <a:pt x="6078" y="16809"/>
                      <a:pt x="7165" y="17339"/>
                    </a:cubicBezTo>
                    <a:cubicBezTo>
                      <a:pt x="8810" y="18091"/>
                      <a:pt x="10092" y="19847"/>
                      <a:pt x="11067" y="21325"/>
                    </a:cubicBezTo>
                    <a:cubicBezTo>
                      <a:pt x="11151" y="21436"/>
                      <a:pt x="11207" y="21548"/>
                      <a:pt x="11290" y="21604"/>
                    </a:cubicBezTo>
                    <a:cubicBezTo>
                      <a:pt x="11377" y="21707"/>
                      <a:pt x="11485" y="21752"/>
                      <a:pt x="11590" y="21752"/>
                    </a:cubicBezTo>
                    <a:cubicBezTo>
                      <a:pt x="11824" y="21752"/>
                      <a:pt x="12045" y="21530"/>
                      <a:pt x="11987" y="21241"/>
                    </a:cubicBezTo>
                    <a:cubicBezTo>
                      <a:pt x="11012" y="17339"/>
                      <a:pt x="11987" y="13743"/>
                      <a:pt x="13827" y="10147"/>
                    </a:cubicBezTo>
                    <a:lnTo>
                      <a:pt x="13827" y="10147"/>
                    </a:lnTo>
                    <a:cubicBezTo>
                      <a:pt x="13695" y="10171"/>
                      <a:pt x="13559" y="10183"/>
                      <a:pt x="13421" y="10183"/>
                    </a:cubicBezTo>
                    <a:cubicBezTo>
                      <a:pt x="11995" y="10183"/>
                      <a:pt x="10359" y="8941"/>
                      <a:pt x="9952" y="8000"/>
                    </a:cubicBezTo>
                    <a:cubicBezTo>
                      <a:pt x="9367" y="6551"/>
                      <a:pt x="9283" y="4377"/>
                      <a:pt x="10398" y="3290"/>
                    </a:cubicBezTo>
                    <a:lnTo>
                      <a:pt x="10398" y="3290"/>
                    </a:lnTo>
                    <a:cubicBezTo>
                      <a:pt x="10086" y="3494"/>
                      <a:pt x="9648" y="3590"/>
                      <a:pt x="9125" y="3590"/>
                    </a:cubicBezTo>
                    <a:cubicBezTo>
                      <a:pt x="7082" y="3590"/>
                      <a:pt x="3736" y="2131"/>
                      <a:pt x="14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25" name="Google Shape;1225;p36"/>
              <p:cNvSpPr/>
              <p:nvPr/>
            </p:nvSpPr>
            <p:spPr>
              <a:xfrm>
                <a:off x="6903100" y="1720175"/>
                <a:ext cx="192375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7695" h="17590" fill="none" extrusionOk="0">
                    <a:moveTo>
                      <a:pt x="1" y="0"/>
                    </a:moveTo>
                    <a:cubicBezTo>
                      <a:pt x="837" y="2453"/>
                      <a:pt x="5604" y="13854"/>
                      <a:pt x="7694" y="17589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26" name="Google Shape;1226;p36"/>
              <p:cNvSpPr/>
              <p:nvPr/>
            </p:nvSpPr>
            <p:spPr>
              <a:xfrm>
                <a:off x="6886375" y="1770350"/>
                <a:ext cx="76000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2760" fill="none" extrusionOk="0">
                    <a:moveTo>
                      <a:pt x="1" y="1617"/>
                    </a:moveTo>
                    <a:cubicBezTo>
                      <a:pt x="837" y="1979"/>
                      <a:pt x="1645" y="2370"/>
                      <a:pt x="2482" y="2760"/>
                    </a:cubicBezTo>
                    <a:cubicBezTo>
                      <a:pt x="2649" y="1840"/>
                      <a:pt x="2872" y="920"/>
                      <a:pt x="3039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27" name="Google Shape;1227;p36"/>
              <p:cNvSpPr/>
              <p:nvPr/>
            </p:nvSpPr>
            <p:spPr>
              <a:xfrm>
                <a:off x="6969300" y="1955700"/>
                <a:ext cx="760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2761" fill="none" extrusionOk="0">
                    <a:moveTo>
                      <a:pt x="1" y="1618"/>
                    </a:moveTo>
                    <a:cubicBezTo>
                      <a:pt x="837" y="2008"/>
                      <a:pt x="1645" y="2370"/>
                      <a:pt x="2482" y="2761"/>
                    </a:cubicBezTo>
                    <a:cubicBezTo>
                      <a:pt x="2649" y="1841"/>
                      <a:pt x="2844" y="921"/>
                      <a:pt x="3039" y="1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28" name="Google Shape;1228;p36"/>
              <p:cNvSpPr/>
              <p:nvPr/>
            </p:nvSpPr>
            <p:spPr>
              <a:xfrm>
                <a:off x="6907975" y="1835850"/>
                <a:ext cx="107350" cy="93400"/>
              </a:xfrm>
              <a:custGeom>
                <a:avLst/>
                <a:gdLst/>
                <a:ahLst/>
                <a:cxnLst/>
                <a:rect l="l" t="t" r="r" b="b"/>
                <a:pathLst>
                  <a:path w="4294" h="3736" fill="none" extrusionOk="0">
                    <a:moveTo>
                      <a:pt x="1" y="2537"/>
                    </a:moveTo>
                    <a:cubicBezTo>
                      <a:pt x="1116" y="2927"/>
                      <a:pt x="2231" y="3345"/>
                      <a:pt x="3346" y="3736"/>
                    </a:cubicBezTo>
                    <a:cubicBezTo>
                      <a:pt x="3680" y="2509"/>
                      <a:pt x="4015" y="1255"/>
                      <a:pt x="429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29" name="Google Shape;1229;p36"/>
            <p:cNvGrpSpPr/>
            <p:nvPr/>
          </p:nvGrpSpPr>
          <p:grpSpPr>
            <a:xfrm>
              <a:off x="1665738" y="2668038"/>
              <a:ext cx="249525" cy="224200"/>
              <a:chOff x="5990875" y="1827475"/>
              <a:chExt cx="249525" cy="224200"/>
            </a:xfrm>
          </p:grpSpPr>
          <p:sp>
            <p:nvSpPr>
              <p:cNvPr id="1230" name="Google Shape;1230;p36"/>
              <p:cNvSpPr/>
              <p:nvPr/>
            </p:nvSpPr>
            <p:spPr>
              <a:xfrm>
                <a:off x="5990875" y="1827475"/>
                <a:ext cx="249525" cy="224200"/>
              </a:xfrm>
              <a:custGeom>
                <a:avLst/>
                <a:gdLst/>
                <a:ahLst/>
                <a:cxnLst/>
                <a:rect l="l" t="t" r="r" b="b"/>
                <a:pathLst>
                  <a:path w="9981" h="8968" extrusionOk="0">
                    <a:moveTo>
                      <a:pt x="4322" y="1"/>
                    </a:moveTo>
                    <a:cubicBezTo>
                      <a:pt x="3485" y="1"/>
                      <a:pt x="2900" y="224"/>
                      <a:pt x="2649" y="419"/>
                    </a:cubicBezTo>
                    <a:cubicBezTo>
                      <a:pt x="1395" y="1646"/>
                      <a:pt x="2872" y="3290"/>
                      <a:pt x="2872" y="3290"/>
                    </a:cubicBezTo>
                    <a:cubicBezTo>
                      <a:pt x="2872" y="3290"/>
                      <a:pt x="2339" y="3204"/>
                      <a:pt x="1769" y="3204"/>
                    </a:cubicBezTo>
                    <a:cubicBezTo>
                      <a:pt x="1313" y="3204"/>
                      <a:pt x="834" y="3259"/>
                      <a:pt x="586" y="3457"/>
                    </a:cubicBezTo>
                    <a:cubicBezTo>
                      <a:pt x="140" y="3848"/>
                      <a:pt x="1" y="4517"/>
                      <a:pt x="29" y="5102"/>
                    </a:cubicBezTo>
                    <a:cubicBezTo>
                      <a:pt x="112" y="5938"/>
                      <a:pt x="447" y="6886"/>
                      <a:pt x="1227" y="7221"/>
                    </a:cubicBezTo>
                    <a:cubicBezTo>
                      <a:pt x="1464" y="7331"/>
                      <a:pt x="1711" y="7377"/>
                      <a:pt x="1964" y="7377"/>
                    </a:cubicBezTo>
                    <a:cubicBezTo>
                      <a:pt x="2604" y="7377"/>
                      <a:pt x="3276" y="7082"/>
                      <a:pt x="3876" y="6802"/>
                    </a:cubicBezTo>
                    <a:lnTo>
                      <a:pt x="3876" y="6802"/>
                    </a:lnTo>
                    <a:cubicBezTo>
                      <a:pt x="3792" y="7722"/>
                      <a:pt x="4433" y="8586"/>
                      <a:pt x="5269" y="8865"/>
                    </a:cubicBezTo>
                    <a:cubicBezTo>
                      <a:pt x="5476" y="8934"/>
                      <a:pt x="5692" y="8967"/>
                      <a:pt x="5909" y="8967"/>
                    </a:cubicBezTo>
                    <a:cubicBezTo>
                      <a:pt x="6572" y="8967"/>
                      <a:pt x="7240" y="8658"/>
                      <a:pt x="7639" y="8113"/>
                    </a:cubicBezTo>
                    <a:cubicBezTo>
                      <a:pt x="8168" y="7360"/>
                      <a:pt x="8168" y="6329"/>
                      <a:pt x="7667" y="5576"/>
                    </a:cubicBezTo>
                    <a:cubicBezTo>
                      <a:pt x="8614" y="5520"/>
                      <a:pt x="9701" y="5102"/>
                      <a:pt x="9897" y="4182"/>
                    </a:cubicBezTo>
                    <a:cubicBezTo>
                      <a:pt x="9980" y="3848"/>
                      <a:pt x="9897" y="3485"/>
                      <a:pt x="9757" y="3179"/>
                    </a:cubicBezTo>
                    <a:cubicBezTo>
                      <a:pt x="9451" y="2398"/>
                      <a:pt x="8670" y="1785"/>
                      <a:pt x="7834" y="1646"/>
                    </a:cubicBezTo>
                    <a:cubicBezTo>
                      <a:pt x="7724" y="1627"/>
                      <a:pt x="7621" y="1619"/>
                      <a:pt x="7523" y="1619"/>
                    </a:cubicBezTo>
                    <a:cubicBezTo>
                      <a:pt x="6877" y="1619"/>
                      <a:pt x="6471" y="1998"/>
                      <a:pt x="5938" y="2482"/>
                    </a:cubicBezTo>
                    <a:cubicBezTo>
                      <a:pt x="6245" y="1395"/>
                      <a:pt x="5437" y="1"/>
                      <a:pt x="4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31" name="Google Shape;1231;p36"/>
              <p:cNvSpPr/>
              <p:nvPr/>
            </p:nvSpPr>
            <p:spPr>
              <a:xfrm>
                <a:off x="6084975" y="1913750"/>
                <a:ext cx="55875" cy="51725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2069" extrusionOk="0">
                    <a:moveTo>
                      <a:pt x="1079" y="1"/>
                    </a:moveTo>
                    <a:cubicBezTo>
                      <a:pt x="849" y="1"/>
                      <a:pt x="615" y="72"/>
                      <a:pt x="418" y="229"/>
                    </a:cubicBezTo>
                    <a:cubicBezTo>
                      <a:pt x="112" y="480"/>
                      <a:pt x="0" y="926"/>
                      <a:pt x="112" y="1261"/>
                    </a:cubicBezTo>
                    <a:cubicBezTo>
                      <a:pt x="223" y="1651"/>
                      <a:pt x="558" y="1930"/>
                      <a:pt x="948" y="2041"/>
                    </a:cubicBezTo>
                    <a:cubicBezTo>
                      <a:pt x="1027" y="2059"/>
                      <a:pt x="1109" y="2068"/>
                      <a:pt x="1192" y="2068"/>
                    </a:cubicBezTo>
                    <a:cubicBezTo>
                      <a:pt x="1370" y="2068"/>
                      <a:pt x="1548" y="2025"/>
                      <a:pt x="1700" y="1930"/>
                    </a:cubicBezTo>
                    <a:cubicBezTo>
                      <a:pt x="1979" y="1763"/>
                      <a:pt x="2091" y="1400"/>
                      <a:pt x="2174" y="1094"/>
                    </a:cubicBezTo>
                    <a:cubicBezTo>
                      <a:pt x="2234" y="454"/>
                      <a:pt x="1664" y="1"/>
                      <a:pt x="10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32" name="Google Shape;1232;p36"/>
            <p:cNvGrpSpPr/>
            <p:nvPr/>
          </p:nvGrpSpPr>
          <p:grpSpPr>
            <a:xfrm>
              <a:off x="1731950" y="3457450"/>
              <a:ext cx="117100" cy="104500"/>
              <a:chOff x="6884975" y="2164075"/>
              <a:chExt cx="117100" cy="104500"/>
            </a:xfrm>
          </p:grpSpPr>
          <p:sp>
            <p:nvSpPr>
              <p:cNvPr id="1233" name="Google Shape;1233;p36"/>
              <p:cNvSpPr/>
              <p:nvPr/>
            </p:nvSpPr>
            <p:spPr>
              <a:xfrm>
                <a:off x="6884975" y="2164075"/>
                <a:ext cx="117100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4180" extrusionOk="0">
                    <a:moveTo>
                      <a:pt x="2008" y="1"/>
                    </a:moveTo>
                    <a:cubicBezTo>
                      <a:pt x="1618" y="1"/>
                      <a:pt x="1339" y="84"/>
                      <a:pt x="1255" y="168"/>
                    </a:cubicBezTo>
                    <a:cubicBezTo>
                      <a:pt x="642" y="725"/>
                      <a:pt x="1283" y="1506"/>
                      <a:pt x="1283" y="1506"/>
                    </a:cubicBezTo>
                    <a:cubicBezTo>
                      <a:pt x="1283" y="1506"/>
                      <a:pt x="1003" y="1458"/>
                      <a:pt x="722" y="1458"/>
                    </a:cubicBezTo>
                    <a:cubicBezTo>
                      <a:pt x="525" y="1458"/>
                      <a:pt x="327" y="1481"/>
                      <a:pt x="224" y="1562"/>
                    </a:cubicBezTo>
                    <a:cubicBezTo>
                      <a:pt x="29" y="1757"/>
                      <a:pt x="1" y="2063"/>
                      <a:pt x="1" y="2342"/>
                    </a:cubicBezTo>
                    <a:cubicBezTo>
                      <a:pt x="29" y="2760"/>
                      <a:pt x="196" y="3178"/>
                      <a:pt x="558" y="3346"/>
                    </a:cubicBezTo>
                    <a:cubicBezTo>
                      <a:pt x="671" y="3391"/>
                      <a:pt x="786" y="3410"/>
                      <a:pt x="902" y="3410"/>
                    </a:cubicBezTo>
                    <a:cubicBezTo>
                      <a:pt x="1213" y="3410"/>
                      <a:pt x="1528" y="3273"/>
                      <a:pt x="1813" y="3151"/>
                    </a:cubicBezTo>
                    <a:cubicBezTo>
                      <a:pt x="1813" y="3569"/>
                      <a:pt x="2092" y="3987"/>
                      <a:pt x="2454" y="4126"/>
                    </a:cubicBezTo>
                    <a:cubicBezTo>
                      <a:pt x="2561" y="4162"/>
                      <a:pt x="2672" y="4179"/>
                      <a:pt x="2782" y="4179"/>
                    </a:cubicBezTo>
                    <a:cubicBezTo>
                      <a:pt x="3099" y="4179"/>
                      <a:pt x="3403" y="4033"/>
                      <a:pt x="3569" y="3764"/>
                    </a:cubicBezTo>
                    <a:cubicBezTo>
                      <a:pt x="3820" y="3429"/>
                      <a:pt x="3848" y="2928"/>
                      <a:pt x="3625" y="2593"/>
                    </a:cubicBezTo>
                    <a:cubicBezTo>
                      <a:pt x="4071" y="2537"/>
                      <a:pt x="4545" y="2342"/>
                      <a:pt x="4656" y="1924"/>
                    </a:cubicBezTo>
                    <a:cubicBezTo>
                      <a:pt x="4684" y="1785"/>
                      <a:pt x="4656" y="1617"/>
                      <a:pt x="4600" y="1478"/>
                    </a:cubicBezTo>
                    <a:cubicBezTo>
                      <a:pt x="4405" y="1116"/>
                      <a:pt x="4071" y="837"/>
                      <a:pt x="3680" y="781"/>
                    </a:cubicBezTo>
                    <a:cubicBezTo>
                      <a:pt x="3607" y="766"/>
                      <a:pt x="3542" y="760"/>
                      <a:pt x="3482" y="760"/>
                    </a:cubicBezTo>
                    <a:cubicBezTo>
                      <a:pt x="3199" y="760"/>
                      <a:pt x="3041" y="914"/>
                      <a:pt x="2788" y="1144"/>
                    </a:cubicBezTo>
                    <a:cubicBezTo>
                      <a:pt x="2928" y="670"/>
                      <a:pt x="2538" y="1"/>
                      <a:pt x="20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34" name="Google Shape;1234;p36"/>
              <p:cNvSpPr/>
              <p:nvPr/>
            </p:nvSpPr>
            <p:spPr>
              <a:xfrm>
                <a:off x="6928200" y="2203375"/>
                <a:ext cx="271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955" extrusionOk="0">
                    <a:moveTo>
                      <a:pt x="535" y="0"/>
                    </a:moveTo>
                    <a:cubicBezTo>
                      <a:pt x="426" y="0"/>
                      <a:pt x="316" y="31"/>
                      <a:pt x="223" y="101"/>
                    </a:cubicBezTo>
                    <a:cubicBezTo>
                      <a:pt x="84" y="213"/>
                      <a:pt x="0" y="408"/>
                      <a:pt x="84" y="603"/>
                    </a:cubicBezTo>
                    <a:cubicBezTo>
                      <a:pt x="140" y="770"/>
                      <a:pt x="279" y="910"/>
                      <a:pt x="446" y="937"/>
                    </a:cubicBezTo>
                    <a:cubicBezTo>
                      <a:pt x="487" y="948"/>
                      <a:pt x="532" y="954"/>
                      <a:pt x="577" y="954"/>
                    </a:cubicBezTo>
                    <a:cubicBezTo>
                      <a:pt x="656" y="954"/>
                      <a:pt x="738" y="935"/>
                      <a:pt x="809" y="882"/>
                    </a:cubicBezTo>
                    <a:cubicBezTo>
                      <a:pt x="948" y="770"/>
                      <a:pt x="976" y="631"/>
                      <a:pt x="1004" y="491"/>
                    </a:cubicBezTo>
                    <a:cubicBezTo>
                      <a:pt x="1084" y="210"/>
                      <a:pt x="816" y="0"/>
                      <a:pt x="5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235" name="Google Shape;1235;p36"/>
            <p:cNvSpPr/>
            <p:nvPr/>
          </p:nvSpPr>
          <p:spPr>
            <a:xfrm>
              <a:off x="861675" y="1978550"/>
              <a:ext cx="131050" cy="112150"/>
            </a:xfrm>
            <a:custGeom>
              <a:avLst/>
              <a:gdLst/>
              <a:ahLst/>
              <a:cxnLst/>
              <a:rect l="l" t="t" r="r" b="b"/>
              <a:pathLst>
                <a:path w="5242" h="4486" extrusionOk="0">
                  <a:moveTo>
                    <a:pt x="2751" y="1"/>
                  </a:moveTo>
                  <a:cubicBezTo>
                    <a:pt x="1940" y="1"/>
                    <a:pt x="1110" y="308"/>
                    <a:pt x="586" y="946"/>
                  </a:cubicBezTo>
                  <a:cubicBezTo>
                    <a:pt x="1" y="1615"/>
                    <a:pt x="1" y="2618"/>
                    <a:pt x="502" y="3343"/>
                  </a:cubicBezTo>
                  <a:cubicBezTo>
                    <a:pt x="976" y="4096"/>
                    <a:pt x="1952" y="4486"/>
                    <a:pt x="2928" y="4486"/>
                  </a:cubicBezTo>
                  <a:cubicBezTo>
                    <a:pt x="3569" y="4486"/>
                    <a:pt x="4210" y="4291"/>
                    <a:pt x="4628" y="3873"/>
                  </a:cubicBezTo>
                  <a:cubicBezTo>
                    <a:pt x="5158" y="3343"/>
                    <a:pt x="5241" y="2562"/>
                    <a:pt x="5158" y="1866"/>
                  </a:cubicBezTo>
                  <a:cubicBezTo>
                    <a:pt x="5059" y="645"/>
                    <a:pt x="3926" y="1"/>
                    <a:pt x="27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236" name="Google Shape;1236;p36"/>
            <p:cNvSpPr/>
            <p:nvPr/>
          </p:nvSpPr>
          <p:spPr>
            <a:xfrm>
              <a:off x="1734688" y="1463800"/>
              <a:ext cx="111625" cy="85250"/>
            </a:xfrm>
            <a:custGeom>
              <a:avLst/>
              <a:gdLst/>
              <a:ahLst/>
              <a:cxnLst/>
              <a:rect l="l" t="t" r="r" b="b"/>
              <a:pathLst>
                <a:path w="4465" h="3410" extrusionOk="0">
                  <a:moveTo>
                    <a:pt x="2406" y="0"/>
                  </a:moveTo>
                  <a:cubicBezTo>
                    <a:pt x="2039" y="0"/>
                    <a:pt x="1603" y="78"/>
                    <a:pt x="1088" y="260"/>
                  </a:cubicBezTo>
                  <a:cubicBezTo>
                    <a:pt x="391" y="483"/>
                    <a:pt x="1" y="1932"/>
                    <a:pt x="391" y="2518"/>
                  </a:cubicBezTo>
                  <a:cubicBezTo>
                    <a:pt x="781" y="3075"/>
                    <a:pt x="1534" y="3410"/>
                    <a:pt x="2259" y="3410"/>
                  </a:cubicBezTo>
                  <a:cubicBezTo>
                    <a:pt x="2760" y="3410"/>
                    <a:pt x="3708" y="3131"/>
                    <a:pt x="4043" y="2824"/>
                  </a:cubicBezTo>
                  <a:cubicBezTo>
                    <a:pt x="4374" y="2446"/>
                    <a:pt x="4464" y="0"/>
                    <a:pt x="24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</p:grpSp>
      <p:grpSp>
        <p:nvGrpSpPr>
          <p:cNvPr id="1237" name="Google Shape;1237;p36"/>
          <p:cNvGrpSpPr/>
          <p:nvPr/>
        </p:nvGrpSpPr>
        <p:grpSpPr>
          <a:xfrm>
            <a:off x="7074050" y="403848"/>
            <a:ext cx="1607736" cy="4327437"/>
            <a:chOff x="7074050" y="403848"/>
            <a:chExt cx="1607736" cy="4327437"/>
          </a:xfrm>
        </p:grpSpPr>
        <p:grpSp>
          <p:nvGrpSpPr>
            <p:cNvPr id="1238" name="Google Shape;1238;p36"/>
            <p:cNvGrpSpPr/>
            <p:nvPr/>
          </p:nvGrpSpPr>
          <p:grpSpPr>
            <a:xfrm rot="10800000">
              <a:off x="7074050" y="3156573"/>
              <a:ext cx="1607736" cy="1574712"/>
              <a:chOff x="730400" y="1367573"/>
              <a:chExt cx="1607736" cy="1574712"/>
            </a:xfrm>
          </p:grpSpPr>
          <p:sp>
            <p:nvSpPr>
              <p:cNvPr id="1239" name="Google Shape;1239;p36"/>
              <p:cNvSpPr/>
              <p:nvPr/>
            </p:nvSpPr>
            <p:spPr>
              <a:xfrm>
                <a:off x="1276172" y="2413740"/>
                <a:ext cx="315281" cy="27609"/>
              </a:xfrm>
              <a:custGeom>
                <a:avLst/>
                <a:gdLst/>
                <a:ahLst/>
                <a:cxnLst/>
                <a:rect l="l" t="t" r="r" b="b"/>
                <a:pathLst>
                  <a:path w="9878" h="865" extrusionOk="0">
                    <a:moveTo>
                      <a:pt x="0" y="1"/>
                    </a:moveTo>
                    <a:lnTo>
                      <a:pt x="0" y="865"/>
                    </a:lnTo>
                    <a:lnTo>
                      <a:pt x="9877" y="865"/>
                    </a:lnTo>
                    <a:lnTo>
                      <a:pt x="987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40" name="Google Shape;1240;p36"/>
              <p:cNvSpPr/>
              <p:nvPr/>
            </p:nvSpPr>
            <p:spPr>
              <a:xfrm>
                <a:off x="1419988" y="2267944"/>
                <a:ext cx="25662" cy="315281"/>
              </a:xfrm>
              <a:custGeom>
                <a:avLst/>
                <a:gdLst/>
                <a:ahLst/>
                <a:cxnLst/>
                <a:rect l="l" t="t" r="r" b="b"/>
                <a:pathLst>
                  <a:path w="804" h="9878" extrusionOk="0">
                    <a:moveTo>
                      <a:pt x="1" y="1"/>
                    </a:moveTo>
                    <a:lnTo>
                      <a:pt x="1" y="9878"/>
                    </a:lnTo>
                    <a:lnTo>
                      <a:pt x="803" y="9878"/>
                    </a:lnTo>
                    <a:lnTo>
                      <a:pt x="8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41" name="Google Shape;1241;p36"/>
              <p:cNvSpPr/>
              <p:nvPr/>
            </p:nvSpPr>
            <p:spPr>
              <a:xfrm>
                <a:off x="1311631" y="2305382"/>
                <a:ext cx="242381" cy="242381"/>
              </a:xfrm>
              <a:custGeom>
                <a:avLst/>
                <a:gdLst/>
                <a:ahLst/>
                <a:cxnLst/>
                <a:rect l="l" t="t" r="r" b="b"/>
                <a:pathLst>
                  <a:path w="7594" h="7594" extrusionOk="0">
                    <a:moveTo>
                      <a:pt x="618" y="1"/>
                    </a:moveTo>
                    <a:lnTo>
                      <a:pt x="0" y="618"/>
                    </a:lnTo>
                    <a:lnTo>
                      <a:pt x="6976" y="7593"/>
                    </a:lnTo>
                    <a:lnTo>
                      <a:pt x="7593" y="6976"/>
                    </a:lnTo>
                    <a:lnTo>
                      <a:pt x="61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42" name="Google Shape;1242;p36"/>
              <p:cNvSpPr/>
              <p:nvPr/>
            </p:nvSpPr>
            <p:spPr>
              <a:xfrm>
                <a:off x="1311631" y="2303404"/>
                <a:ext cx="242381" cy="242381"/>
              </a:xfrm>
              <a:custGeom>
                <a:avLst/>
                <a:gdLst/>
                <a:ahLst/>
                <a:cxnLst/>
                <a:rect l="l" t="t" r="r" b="b"/>
                <a:pathLst>
                  <a:path w="7594" h="7594" extrusionOk="0">
                    <a:moveTo>
                      <a:pt x="7038" y="1"/>
                    </a:moveTo>
                    <a:lnTo>
                      <a:pt x="0" y="6976"/>
                    </a:lnTo>
                    <a:lnTo>
                      <a:pt x="618" y="7594"/>
                    </a:lnTo>
                    <a:lnTo>
                      <a:pt x="7593" y="618"/>
                    </a:lnTo>
                    <a:lnTo>
                      <a:pt x="70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43" name="Google Shape;1243;p36"/>
              <p:cNvSpPr/>
              <p:nvPr/>
            </p:nvSpPr>
            <p:spPr>
              <a:xfrm>
                <a:off x="978678" y="2484691"/>
                <a:ext cx="98529" cy="98529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3087" extrusionOk="0">
                    <a:moveTo>
                      <a:pt x="1543" y="0"/>
                    </a:moveTo>
                    <a:cubicBezTo>
                      <a:pt x="679" y="0"/>
                      <a:pt x="0" y="741"/>
                      <a:pt x="0" y="1543"/>
                    </a:cubicBezTo>
                    <a:cubicBezTo>
                      <a:pt x="0" y="2408"/>
                      <a:pt x="679" y="3087"/>
                      <a:pt x="1543" y="3087"/>
                    </a:cubicBezTo>
                    <a:cubicBezTo>
                      <a:pt x="2408" y="3087"/>
                      <a:pt x="3087" y="2408"/>
                      <a:pt x="3087" y="1543"/>
                    </a:cubicBezTo>
                    <a:cubicBezTo>
                      <a:pt x="3087" y="741"/>
                      <a:pt x="2408" y="0"/>
                      <a:pt x="15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44" name="Google Shape;1244;p36"/>
              <p:cNvSpPr/>
              <p:nvPr/>
            </p:nvSpPr>
            <p:spPr>
              <a:xfrm>
                <a:off x="2060328" y="1950756"/>
                <a:ext cx="98529" cy="98529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3087" extrusionOk="0">
                    <a:moveTo>
                      <a:pt x="1543" y="0"/>
                    </a:moveTo>
                    <a:cubicBezTo>
                      <a:pt x="679" y="0"/>
                      <a:pt x="0" y="679"/>
                      <a:pt x="0" y="1543"/>
                    </a:cubicBezTo>
                    <a:cubicBezTo>
                      <a:pt x="0" y="2408"/>
                      <a:pt x="679" y="3087"/>
                      <a:pt x="1543" y="3087"/>
                    </a:cubicBezTo>
                    <a:cubicBezTo>
                      <a:pt x="2408" y="3087"/>
                      <a:pt x="3087" y="2408"/>
                      <a:pt x="3087" y="1543"/>
                    </a:cubicBezTo>
                    <a:cubicBezTo>
                      <a:pt x="3087" y="679"/>
                      <a:pt x="2408" y="0"/>
                      <a:pt x="15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45" name="Google Shape;1245;p36"/>
              <p:cNvSpPr/>
              <p:nvPr/>
            </p:nvSpPr>
            <p:spPr>
              <a:xfrm>
                <a:off x="1226925" y="1367573"/>
                <a:ext cx="98529" cy="98529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3087" extrusionOk="0">
                    <a:moveTo>
                      <a:pt x="1543" y="0"/>
                    </a:moveTo>
                    <a:cubicBezTo>
                      <a:pt x="741" y="0"/>
                      <a:pt x="0" y="679"/>
                      <a:pt x="0" y="1543"/>
                    </a:cubicBezTo>
                    <a:cubicBezTo>
                      <a:pt x="0" y="2408"/>
                      <a:pt x="741" y="3087"/>
                      <a:pt x="1543" y="3087"/>
                    </a:cubicBezTo>
                    <a:cubicBezTo>
                      <a:pt x="2408" y="3087"/>
                      <a:pt x="3087" y="2408"/>
                      <a:pt x="3087" y="1543"/>
                    </a:cubicBezTo>
                    <a:cubicBezTo>
                      <a:pt x="3087" y="679"/>
                      <a:pt x="2408" y="0"/>
                      <a:pt x="15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46" name="Google Shape;1246;p36"/>
              <p:cNvSpPr/>
              <p:nvPr/>
            </p:nvSpPr>
            <p:spPr>
              <a:xfrm>
                <a:off x="1081130" y="1566542"/>
                <a:ext cx="35492" cy="35492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1112" extrusionOk="0">
                    <a:moveTo>
                      <a:pt x="556" y="1"/>
                    </a:moveTo>
                    <a:cubicBezTo>
                      <a:pt x="247" y="1"/>
                      <a:pt x="0" y="248"/>
                      <a:pt x="0" y="556"/>
                    </a:cubicBezTo>
                    <a:cubicBezTo>
                      <a:pt x="0" y="865"/>
                      <a:pt x="247" y="1112"/>
                      <a:pt x="556" y="1112"/>
                    </a:cubicBezTo>
                    <a:cubicBezTo>
                      <a:pt x="864" y="1112"/>
                      <a:pt x="1111" y="865"/>
                      <a:pt x="1111" y="556"/>
                    </a:cubicBezTo>
                    <a:cubicBezTo>
                      <a:pt x="1111" y="248"/>
                      <a:pt x="864" y="1"/>
                      <a:pt x="5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47" name="Google Shape;1247;p36"/>
              <p:cNvSpPr/>
              <p:nvPr/>
            </p:nvSpPr>
            <p:spPr>
              <a:xfrm>
                <a:off x="1244639" y="1716295"/>
                <a:ext cx="55217" cy="5518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729" extrusionOk="0">
                    <a:moveTo>
                      <a:pt x="865" y="0"/>
                    </a:moveTo>
                    <a:cubicBezTo>
                      <a:pt x="371" y="0"/>
                      <a:pt x="1" y="371"/>
                      <a:pt x="1" y="865"/>
                    </a:cubicBezTo>
                    <a:cubicBezTo>
                      <a:pt x="1" y="1358"/>
                      <a:pt x="371" y="1729"/>
                      <a:pt x="865" y="1729"/>
                    </a:cubicBezTo>
                    <a:cubicBezTo>
                      <a:pt x="1297" y="1729"/>
                      <a:pt x="1729" y="1358"/>
                      <a:pt x="1729" y="865"/>
                    </a:cubicBezTo>
                    <a:cubicBezTo>
                      <a:pt x="1729" y="371"/>
                      <a:pt x="1297" y="0"/>
                      <a:pt x="8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48" name="Google Shape;1248;p36"/>
              <p:cNvSpPr/>
              <p:nvPr/>
            </p:nvSpPr>
            <p:spPr>
              <a:xfrm>
                <a:off x="838788" y="1607938"/>
                <a:ext cx="242381" cy="595038"/>
              </a:xfrm>
              <a:custGeom>
                <a:avLst/>
                <a:gdLst/>
                <a:ahLst/>
                <a:cxnLst/>
                <a:rect l="l" t="t" r="r" b="b"/>
                <a:pathLst>
                  <a:path w="7594" h="18643" extrusionOk="0">
                    <a:moveTo>
                      <a:pt x="4692" y="0"/>
                    </a:moveTo>
                    <a:cubicBezTo>
                      <a:pt x="4013" y="3580"/>
                      <a:pt x="432" y="5309"/>
                      <a:pt x="432" y="5309"/>
                    </a:cubicBezTo>
                    <a:cubicBezTo>
                      <a:pt x="432" y="5309"/>
                      <a:pt x="1297" y="5864"/>
                      <a:pt x="1976" y="8889"/>
                    </a:cubicBezTo>
                    <a:cubicBezTo>
                      <a:pt x="2716" y="11914"/>
                      <a:pt x="0" y="14383"/>
                      <a:pt x="0" y="14383"/>
                    </a:cubicBezTo>
                    <a:cubicBezTo>
                      <a:pt x="1543" y="14754"/>
                      <a:pt x="3519" y="18643"/>
                      <a:pt x="3519" y="18643"/>
                    </a:cubicBezTo>
                    <a:lnTo>
                      <a:pt x="6791" y="15247"/>
                    </a:lnTo>
                    <a:cubicBezTo>
                      <a:pt x="6791" y="15247"/>
                      <a:pt x="6605" y="14630"/>
                      <a:pt x="6050" y="12038"/>
                    </a:cubicBezTo>
                    <a:cubicBezTo>
                      <a:pt x="5556" y="9507"/>
                      <a:pt x="7593" y="6667"/>
                      <a:pt x="7593" y="6667"/>
                    </a:cubicBezTo>
                    <a:cubicBezTo>
                      <a:pt x="5186" y="4260"/>
                      <a:pt x="4692" y="0"/>
                      <a:pt x="46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49" name="Google Shape;1249;p36"/>
              <p:cNvSpPr/>
              <p:nvPr/>
            </p:nvSpPr>
            <p:spPr>
              <a:xfrm>
                <a:off x="937283" y="1710391"/>
                <a:ext cx="53238" cy="494562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5495" extrusionOk="0">
                    <a:moveTo>
                      <a:pt x="1174" y="0"/>
                    </a:moveTo>
                    <a:cubicBezTo>
                      <a:pt x="1174" y="0"/>
                      <a:pt x="1174" y="494"/>
                      <a:pt x="1050" y="1111"/>
                    </a:cubicBezTo>
                    <a:cubicBezTo>
                      <a:pt x="865" y="3704"/>
                      <a:pt x="309" y="9568"/>
                      <a:pt x="1" y="15494"/>
                    </a:cubicBezTo>
                    <a:lnTo>
                      <a:pt x="556" y="15494"/>
                    </a:lnTo>
                    <a:cubicBezTo>
                      <a:pt x="865" y="9630"/>
                      <a:pt x="1359" y="3766"/>
                      <a:pt x="1606" y="1235"/>
                    </a:cubicBezTo>
                    <a:cubicBezTo>
                      <a:pt x="1667" y="185"/>
                      <a:pt x="1667" y="62"/>
                      <a:pt x="16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50" name="Google Shape;1250;p36"/>
              <p:cNvSpPr/>
              <p:nvPr/>
            </p:nvSpPr>
            <p:spPr>
              <a:xfrm>
                <a:off x="868343" y="1716295"/>
                <a:ext cx="943769" cy="595038"/>
              </a:xfrm>
              <a:custGeom>
                <a:avLst/>
                <a:gdLst/>
                <a:ahLst/>
                <a:cxnLst/>
                <a:rect l="l" t="t" r="r" b="b"/>
                <a:pathLst>
                  <a:path w="29569" h="18643" extrusionOk="0">
                    <a:moveTo>
                      <a:pt x="29446" y="0"/>
                    </a:moveTo>
                    <a:cubicBezTo>
                      <a:pt x="29322" y="0"/>
                      <a:pt x="9013" y="3704"/>
                      <a:pt x="0" y="18334"/>
                    </a:cubicBezTo>
                    <a:lnTo>
                      <a:pt x="371" y="18643"/>
                    </a:lnTo>
                    <a:cubicBezTo>
                      <a:pt x="9321" y="4260"/>
                      <a:pt x="29322" y="556"/>
                      <a:pt x="29569" y="556"/>
                    </a:cubicBezTo>
                    <a:lnTo>
                      <a:pt x="2944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51" name="Google Shape;1251;p36"/>
              <p:cNvSpPr/>
              <p:nvPr/>
            </p:nvSpPr>
            <p:spPr>
              <a:xfrm>
                <a:off x="1187508" y="1893593"/>
                <a:ext cx="589133" cy="264053"/>
              </a:xfrm>
              <a:custGeom>
                <a:avLst/>
                <a:gdLst/>
                <a:ahLst/>
                <a:cxnLst/>
                <a:rect l="l" t="t" r="r" b="b"/>
                <a:pathLst>
                  <a:path w="18458" h="8273" extrusionOk="0">
                    <a:moveTo>
                      <a:pt x="4568" y="1"/>
                    </a:moveTo>
                    <a:cubicBezTo>
                      <a:pt x="4013" y="1483"/>
                      <a:pt x="0" y="3088"/>
                      <a:pt x="0" y="3088"/>
                    </a:cubicBezTo>
                    <a:lnTo>
                      <a:pt x="3210" y="6544"/>
                    </a:lnTo>
                    <a:cubicBezTo>
                      <a:pt x="3210" y="6544"/>
                      <a:pt x="3828" y="6483"/>
                      <a:pt x="6359" y="6174"/>
                    </a:cubicBezTo>
                    <a:cubicBezTo>
                      <a:pt x="6457" y="6167"/>
                      <a:pt x="6556" y="6163"/>
                      <a:pt x="6655" y="6163"/>
                    </a:cubicBezTo>
                    <a:cubicBezTo>
                      <a:pt x="9097" y="6163"/>
                      <a:pt x="11606" y="8273"/>
                      <a:pt x="11606" y="8273"/>
                    </a:cubicBezTo>
                    <a:cubicBezTo>
                      <a:pt x="14198" y="6112"/>
                      <a:pt x="18458" y="6051"/>
                      <a:pt x="18458" y="6051"/>
                    </a:cubicBezTo>
                    <a:cubicBezTo>
                      <a:pt x="14877" y="5001"/>
                      <a:pt x="13519" y="1359"/>
                      <a:pt x="13519" y="1359"/>
                    </a:cubicBezTo>
                    <a:cubicBezTo>
                      <a:pt x="13519" y="1359"/>
                      <a:pt x="12902" y="2162"/>
                      <a:pt x="9816" y="2594"/>
                    </a:cubicBezTo>
                    <a:cubicBezTo>
                      <a:pt x="9634" y="2615"/>
                      <a:pt x="9456" y="2626"/>
                      <a:pt x="9281" y="2626"/>
                    </a:cubicBezTo>
                    <a:cubicBezTo>
                      <a:pt x="6482" y="2626"/>
                      <a:pt x="4568" y="1"/>
                      <a:pt x="45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52" name="Google Shape;1252;p36"/>
              <p:cNvSpPr/>
              <p:nvPr/>
            </p:nvSpPr>
            <p:spPr>
              <a:xfrm>
                <a:off x="1183550" y="1978332"/>
                <a:ext cx="490636" cy="102487"/>
              </a:xfrm>
              <a:custGeom>
                <a:avLst/>
                <a:gdLst/>
                <a:ahLst/>
                <a:cxnLst/>
                <a:rect l="l" t="t" r="r" b="b"/>
                <a:pathLst>
                  <a:path w="15372" h="3211" extrusionOk="0">
                    <a:moveTo>
                      <a:pt x="63" y="0"/>
                    </a:moveTo>
                    <a:lnTo>
                      <a:pt x="1" y="556"/>
                    </a:lnTo>
                    <a:cubicBezTo>
                      <a:pt x="5804" y="1358"/>
                      <a:pt x="11668" y="2470"/>
                      <a:pt x="14137" y="3025"/>
                    </a:cubicBezTo>
                    <a:cubicBezTo>
                      <a:pt x="15125" y="3210"/>
                      <a:pt x="15248" y="3210"/>
                      <a:pt x="15372" y="3210"/>
                    </a:cubicBezTo>
                    <a:lnTo>
                      <a:pt x="15372" y="2717"/>
                    </a:lnTo>
                    <a:cubicBezTo>
                      <a:pt x="15372" y="2717"/>
                      <a:pt x="14816" y="2593"/>
                      <a:pt x="14199" y="2470"/>
                    </a:cubicBezTo>
                    <a:cubicBezTo>
                      <a:pt x="11730" y="1976"/>
                      <a:pt x="5927" y="865"/>
                      <a:pt x="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53" name="Google Shape;1253;p36"/>
              <p:cNvSpPr/>
              <p:nvPr/>
            </p:nvSpPr>
            <p:spPr>
              <a:xfrm>
                <a:off x="1374666" y="1566542"/>
                <a:ext cx="183270" cy="311355"/>
              </a:xfrm>
              <a:custGeom>
                <a:avLst/>
                <a:gdLst/>
                <a:ahLst/>
                <a:cxnLst/>
                <a:rect l="l" t="t" r="r" b="b"/>
                <a:pathLst>
                  <a:path w="5742" h="9755" extrusionOk="0">
                    <a:moveTo>
                      <a:pt x="5186" y="1"/>
                    </a:moveTo>
                    <a:cubicBezTo>
                      <a:pt x="5186" y="63"/>
                      <a:pt x="3211" y="6482"/>
                      <a:pt x="1" y="9322"/>
                    </a:cubicBezTo>
                    <a:lnTo>
                      <a:pt x="433" y="9754"/>
                    </a:lnTo>
                    <a:cubicBezTo>
                      <a:pt x="3643" y="6729"/>
                      <a:pt x="5680" y="371"/>
                      <a:pt x="5742" y="124"/>
                    </a:cubicBezTo>
                    <a:lnTo>
                      <a:pt x="5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54" name="Google Shape;1254;p36"/>
              <p:cNvSpPr/>
              <p:nvPr/>
            </p:nvSpPr>
            <p:spPr>
              <a:xfrm>
                <a:off x="1512577" y="1495623"/>
                <a:ext cx="114328" cy="112350"/>
              </a:xfrm>
              <a:custGeom>
                <a:avLst/>
                <a:gdLst/>
                <a:ahLst/>
                <a:cxnLst/>
                <a:rect l="l" t="t" r="r" b="b"/>
                <a:pathLst>
                  <a:path w="3582" h="3520" extrusionOk="0">
                    <a:moveTo>
                      <a:pt x="1791" y="0"/>
                    </a:moveTo>
                    <a:cubicBezTo>
                      <a:pt x="803" y="0"/>
                      <a:pt x="1" y="803"/>
                      <a:pt x="1" y="1791"/>
                    </a:cubicBezTo>
                    <a:cubicBezTo>
                      <a:pt x="1" y="2717"/>
                      <a:pt x="803" y="3519"/>
                      <a:pt x="1791" y="3519"/>
                    </a:cubicBezTo>
                    <a:cubicBezTo>
                      <a:pt x="2779" y="3519"/>
                      <a:pt x="3581" y="2717"/>
                      <a:pt x="3581" y="1791"/>
                    </a:cubicBezTo>
                    <a:cubicBezTo>
                      <a:pt x="3581" y="803"/>
                      <a:pt x="2779" y="0"/>
                      <a:pt x="17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55" name="Google Shape;1255;p36"/>
              <p:cNvSpPr/>
              <p:nvPr/>
            </p:nvSpPr>
            <p:spPr>
              <a:xfrm>
                <a:off x="1778570" y="1657186"/>
                <a:ext cx="114297" cy="114297"/>
              </a:xfrm>
              <a:custGeom>
                <a:avLst/>
                <a:gdLst/>
                <a:ahLst/>
                <a:cxnLst/>
                <a:rect l="l" t="t" r="r" b="b"/>
                <a:pathLst>
                  <a:path w="3581" h="3581" extrusionOk="0">
                    <a:moveTo>
                      <a:pt x="1791" y="0"/>
                    </a:moveTo>
                    <a:cubicBezTo>
                      <a:pt x="803" y="0"/>
                      <a:pt x="1" y="865"/>
                      <a:pt x="1" y="1791"/>
                    </a:cubicBezTo>
                    <a:cubicBezTo>
                      <a:pt x="1" y="2778"/>
                      <a:pt x="865" y="3581"/>
                      <a:pt x="1791" y="3581"/>
                    </a:cubicBezTo>
                    <a:cubicBezTo>
                      <a:pt x="2778" y="3581"/>
                      <a:pt x="3581" y="2778"/>
                      <a:pt x="3581" y="1791"/>
                    </a:cubicBezTo>
                    <a:cubicBezTo>
                      <a:pt x="3581" y="803"/>
                      <a:pt x="2717" y="0"/>
                      <a:pt x="17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56" name="Google Shape;1256;p36"/>
              <p:cNvSpPr/>
              <p:nvPr/>
            </p:nvSpPr>
            <p:spPr>
              <a:xfrm>
                <a:off x="1662330" y="1791172"/>
                <a:ext cx="114297" cy="112318"/>
              </a:xfrm>
              <a:custGeom>
                <a:avLst/>
                <a:gdLst/>
                <a:ahLst/>
                <a:cxnLst/>
                <a:rect l="l" t="t" r="r" b="b"/>
                <a:pathLst>
                  <a:path w="3581" h="3519" extrusionOk="0">
                    <a:moveTo>
                      <a:pt x="1791" y="0"/>
                    </a:moveTo>
                    <a:cubicBezTo>
                      <a:pt x="803" y="0"/>
                      <a:pt x="0" y="803"/>
                      <a:pt x="0" y="1728"/>
                    </a:cubicBezTo>
                    <a:cubicBezTo>
                      <a:pt x="0" y="2716"/>
                      <a:pt x="803" y="3519"/>
                      <a:pt x="1791" y="3519"/>
                    </a:cubicBezTo>
                    <a:cubicBezTo>
                      <a:pt x="2778" y="3519"/>
                      <a:pt x="3581" y="2716"/>
                      <a:pt x="3581" y="1728"/>
                    </a:cubicBezTo>
                    <a:cubicBezTo>
                      <a:pt x="3581" y="803"/>
                      <a:pt x="2778" y="0"/>
                      <a:pt x="17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57" name="Google Shape;1257;p36"/>
              <p:cNvSpPr/>
              <p:nvPr/>
            </p:nvSpPr>
            <p:spPr>
              <a:xfrm>
                <a:off x="1451521" y="1816993"/>
                <a:ext cx="234498" cy="31343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982" extrusionOk="0">
                    <a:moveTo>
                      <a:pt x="3207" y="0"/>
                    </a:moveTo>
                    <a:cubicBezTo>
                      <a:pt x="2106" y="0"/>
                      <a:pt x="958" y="107"/>
                      <a:pt x="0" y="426"/>
                    </a:cubicBezTo>
                    <a:lnTo>
                      <a:pt x="186" y="981"/>
                    </a:lnTo>
                    <a:cubicBezTo>
                      <a:pt x="1070" y="693"/>
                      <a:pt x="2140" y="597"/>
                      <a:pt x="3178" y="597"/>
                    </a:cubicBezTo>
                    <a:cubicBezTo>
                      <a:pt x="5254" y="597"/>
                      <a:pt x="7202" y="981"/>
                      <a:pt x="7285" y="981"/>
                    </a:cubicBezTo>
                    <a:lnTo>
                      <a:pt x="7346" y="426"/>
                    </a:lnTo>
                    <a:cubicBezTo>
                      <a:pt x="7225" y="385"/>
                      <a:pt x="5301" y="0"/>
                      <a:pt x="32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58" name="Google Shape;1258;p36"/>
              <p:cNvSpPr/>
              <p:nvPr/>
            </p:nvSpPr>
            <p:spPr>
              <a:xfrm>
                <a:off x="730400" y="2730960"/>
                <a:ext cx="216784" cy="211326"/>
              </a:xfrm>
              <a:custGeom>
                <a:avLst/>
                <a:gdLst/>
                <a:ahLst/>
                <a:cxnLst/>
                <a:rect l="l" t="t" r="r" b="b"/>
                <a:pathLst>
                  <a:path w="6792" h="6621" extrusionOk="0">
                    <a:moveTo>
                      <a:pt x="3373" y="0"/>
                    </a:moveTo>
                    <a:cubicBezTo>
                      <a:pt x="3273" y="0"/>
                      <a:pt x="3180" y="62"/>
                      <a:pt x="3149" y="186"/>
                    </a:cubicBezTo>
                    <a:cubicBezTo>
                      <a:pt x="2532" y="1852"/>
                      <a:pt x="1853" y="2470"/>
                      <a:pt x="248" y="3087"/>
                    </a:cubicBezTo>
                    <a:cubicBezTo>
                      <a:pt x="1" y="3210"/>
                      <a:pt x="1" y="3519"/>
                      <a:pt x="248" y="3581"/>
                    </a:cubicBezTo>
                    <a:cubicBezTo>
                      <a:pt x="1915" y="4198"/>
                      <a:pt x="2532" y="4877"/>
                      <a:pt x="3149" y="6482"/>
                    </a:cubicBezTo>
                    <a:cubicBezTo>
                      <a:pt x="3180" y="6575"/>
                      <a:pt x="3273" y="6621"/>
                      <a:pt x="3373" y="6621"/>
                    </a:cubicBezTo>
                    <a:cubicBezTo>
                      <a:pt x="3473" y="6621"/>
                      <a:pt x="3581" y="6575"/>
                      <a:pt x="3643" y="6482"/>
                    </a:cubicBezTo>
                    <a:cubicBezTo>
                      <a:pt x="4260" y="4815"/>
                      <a:pt x="4939" y="4198"/>
                      <a:pt x="6544" y="3581"/>
                    </a:cubicBezTo>
                    <a:cubicBezTo>
                      <a:pt x="6791" y="3519"/>
                      <a:pt x="6791" y="3210"/>
                      <a:pt x="6544" y="3087"/>
                    </a:cubicBezTo>
                    <a:cubicBezTo>
                      <a:pt x="4878" y="2470"/>
                      <a:pt x="4260" y="1791"/>
                      <a:pt x="3643" y="186"/>
                    </a:cubicBezTo>
                    <a:cubicBezTo>
                      <a:pt x="3581" y="62"/>
                      <a:pt x="3473" y="0"/>
                      <a:pt x="33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59" name="Google Shape;1259;p36"/>
              <p:cNvSpPr/>
              <p:nvPr/>
            </p:nvSpPr>
            <p:spPr>
              <a:xfrm>
                <a:off x="2121385" y="1388734"/>
                <a:ext cx="216752" cy="213305"/>
              </a:xfrm>
              <a:custGeom>
                <a:avLst/>
                <a:gdLst/>
                <a:ahLst/>
                <a:cxnLst/>
                <a:rect l="l" t="t" r="r" b="b"/>
                <a:pathLst>
                  <a:path w="6791" h="6683" extrusionOk="0">
                    <a:moveTo>
                      <a:pt x="3396" y="1"/>
                    </a:moveTo>
                    <a:cubicBezTo>
                      <a:pt x="3288" y="1"/>
                      <a:pt x="3180" y="47"/>
                      <a:pt x="3149" y="140"/>
                    </a:cubicBezTo>
                    <a:cubicBezTo>
                      <a:pt x="2532" y="1868"/>
                      <a:pt x="1853" y="2485"/>
                      <a:pt x="248" y="3103"/>
                    </a:cubicBezTo>
                    <a:cubicBezTo>
                      <a:pt x="1" y="3164"/>
                      <a:pt x="1" y="3473"/>
                      <a:pt x="248" y="3596"/>
                    </a:cubicBezTo>
                    <a:cubicBezTo>
                      <a:pt x="1914" y="4214"/>
                      <a:pt x="2532" y="4893"/>
                      <a:pt x="3149" y="6498"/>
                    </a:cubicBezTo>
                    <a:cubicBezTo>
                      <a:pt x="3211" y="6621"/>
                      <a:pt x="3319" y="6683"/>
                      <a:pt x="3419" y="6683"/>
                    </a:cubicBezTo>
                    <a:cubicBezTo>
                      <a:pt x="3519" y="6683"/>
                      <a:pt x="3612" y="6621"/>
                      <a:pt x="3643" y="6498"/>
                    </a:cubicBezTo>
                    <a:cubicBezTo>
                      <a:pt x="4260" y="4831"/>
                      <a:pt x="4939" y="4214"/>
                      <a:pt x="6544" y="3596"/>
                    </a:cubicBezTo>
                    <a:cubicBezTo>
                      <a:pt x="6791" y="3473"/>
                      <a:pt x="6791" y="3164"/>
                      <a:pt x="6544" y="3103"/>
                    </a:cubicBezTo>
                    <a:cubicBezTo>
                      <a:pt x="4877" y="2485"/>
                      <a:pt x="4260" y="1806"/>
                      <a:pt x="3643" y="140"/>
                    </a:cubicBezTo>
                    <a:cubicBezTo>
                      <a:pt x="3612" y="47"/>
                      <a:pt x="3504" y="1"/>
                      <a:pt x="33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60" name="Google Shape;1260;p36"/>
            <p:cNvGrpSpPr/>
            <p:nvPr/>
          </p:nvGrpSpPr>
          <p:grpSpPr>
            <a:xfrm flipH="1">
              <a:off x="7074050" y="403848"/>
              <a:ext cx="1607736" cy="1574712"/>
              <a:chOff x="730400" y="1367573"/>
              <a:chExt cx="1607736" cy="1574712"/>
            </a:xfrm>
          </p:grpSpPr>
          <p:sp>
            <p:nvSpPr>
              <p:cNvPr id="1261" name="Google Shape;1261;p36"/>
              <p:cNvSpPr/>
              <p:nvPr/>
            </p:nvSpPr>
            <p:spPr>
              <a:xfrm>
                <a:off x="1276172" y="2413740"/>
                <a:ext cx="315281" cy="27609"/>
              </a:xfrm>
              <a:custGeom>
                <a:avLst/>
                <a:gdLst/>
                <a:ahLst/>
                <a:cxnLst/>
                <a:rect l="l" t="t" r="r" b="b"/>
                <a:pathLst>
                  <a:path w="9878" h="865" extrusionOk="0">
                    <a:moveTo>
                      <a:pt x="0" y="1"/>
                    </a:moveTo>
                    <a:lnTo>
                      <a:pt x="0" y="865"/>
                    </a:lnTo>
                    <a:lnTo>
                      <a:pt x="9877" y="865"/>
                    </a:lnTo>
                    <a:lnTo>
                      <a:pt x="987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62" name="Google Shape;1262;p36"/>
              <p:cNvSpPr/>
              <p:nvPr/>
            </p:nvSpPr>
            <p:spPr>
              <a:xfrm>
                <a:off x="1419988" y="2267944"/>
                <a:ext cx="25662" cy="315281"/>
              </a:xfrm>
              <a:custGeom>
                <a:avLst/>
                <a:gdLst/>
                <a:ahLst/>
                <a:cxnLst/>
                <a:rect l="l" t="t" r="r" b="b"/>
                <a:pathLst>
                  <a:path w="804" h="9878" extrusionOk="0">
                    <a:moveTo>
                      <a:pt x="1" y="1"/>
                    </a:moveTo>
                    <a:lnTo>
                      <a:pt x="1" y="9878"/>
                    </a:lnTo>
                    <a:lnTo>
                      <a:pt x="803" y="9878"/>
                    </a:lnTo>
                    <a:lnTo>
                      <a:pt x="8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63" name="Google Shape;1263;p36"/>
              <p:cNvSpPr/>
              <p:nvPr/>
            </p:nvSpPr>
            <p:spPr>
              <a:xfrm>
                <a:off x="1311631" y="2305382"/>
                <a:ext cx="242381" cy="242381"/>
              </a:xfrm>
              <a:custGeom>
                <a:avLst/>
                <a:gdLst/>
                <a:ahLst/>
                <a:cxnLst/>
                <a:rect l="l" t="t" r="r" b="b"/>
                <a:pathLst>
                  <a:path w="7594" h="7594" extrusionOk="0">
                    <a:moveTo>
                      <a:pt x="618" y="1"/>
                    </a:moveTo>
                    <a:lnTo>
                      <a:pt x="0" y="618"/>
                    </a:lnTo>
                    <a:lnTo>
                      <a:pt x="6976" y="7593"/>
                    </a:lnTo>
                    <a:lnTo>
                      <a:pt x="7593" y="6976"/>
                    </a:lnTo>
                    <a:lnTo>
                      <a:pt x="61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64" name="Google Shape;1264;p36"/>
              <p:cNvSpPr/>
              <p:nvPr/>
            </p:nvSpPr>
            <p:spPr>
              <a:xfrm>
                <a:off x="1311631" y="2303404"/>
                <a:ext cx="242381" cy="242381"/>
              </a:xfrm>
              <a:custGeom>
                <a:avLst/>
                <a:gdLst/>
                <a:ahLst/>
                <a:cxnLst/>
                <a:rect l="l" t="t" r="r" b="b"/>
                <a:pathLst>
                  <a:path w="7594" h="7594" extrusionOk="0">
                    <a:moveTo>
                      <a:pt x="7038" y="1"/>
                    </a:moveTo>
                    <a:lnTo>
                      <a:pt x="0" y="6976"/>
                    </a:lnTo>
                    <a:lnTo>
                      <a:pt x="618" y="7594"/>
                    </a:lnTo>
                    <a:lnTo>
                      <a:pt x="7593" y="618"/>
                    </a:lnTo>
                    <a:lnTo>
                      <a:pt x="70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65" name="Google Shape;1265;p36"/>
              <p:cNvSpPr/>
              <p:nvPr/>
            </p:nvSpPr>
            <p:spPr>
              <a:xfrm>
                <a:off x="978678" y="2484691"/>
                <a:ext cx="98529" cy="98529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3087" extrusionOk="0">
                    <a:moveTo>
                      <a:pt x="1543" y="0"/>
                    </a:moveTo>
                    <a:cubicBezTo>
                      <a:pt x="679" y="0"/>
                      <a:pt x="0" y="741"/>
                      <a:pt x="0" y="1543"/>
                    </a:cubicBezTo>
                    <a:cubicBezTo>
                      <a:pt x="0" y="2408"/>
                      <a:pt x="679" y="3087"/>
                      <a:pt x="1543" y="3087"/>
                    </a:cubicBezTo>
                    <a:cubicBezTo>
                      <a:pt x="2408" y="3087"/>
                      <a:pt x="3087" y="2408"/>
                      <a:pt x="3087" y="1543"/>
                    </a:cubicBezTo>
                    <a:cubicBezTo>
                      <a:pt x="3087" y="741"/>
                      <a:pt x="2408" y="0"/>
                      <a:pt x="15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66" name="Google Shape;1266;p36"/>
              <p:cNvSpPr/>
              <p:nvPr/>
            </p:nvSpPr>
            <p:spPr>
              <a:xfrm>
                <a:off x="2060328" y="1950756"/>
                <a:ext cx="98529" cy="98529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3087" extrusionOk="0">
                    <a:moveTo>
                      <a:pt x="1543" y="0"/>
                    </a:moveTo>
                    <a:cubicBezTo>
                      <a:pt x="679" y="0"/>
                      <a:pt x="0" y="679"/>
                      <a:pt x="0" y="1543"/>
                    </a:cubicBezTo>
                    <a:cubicBezTo>
                      <a:pt x="0" y="2408"/>
                      <a:pt x="679" y="3087"/>
                      <a:pt x="1543" y="3087"/>
                    </a:cubicBezTo>
                    <a:cubicBezTo>
                      <a:pt x="2408" y="3087"/>
                      <a:pt x="3087" y="2408"/>
                      <a:pt x="3087" y="1543"/>
                    </a:cubicBezTo>
                    <a:cubicBezTo>
                      <a:pt x="3087" y="679"/>
                      <a:pt x="2408" y="0"/>
                      <a:pt x="15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67" name="Google Shape;1267;p36"/>
              <p:cNvSpPr/>
              <p:nvPr/>
            </p:nvSpPr>
            <p:spPr>
              <a:xfrm>
                <a:off x="1226925" y="1367573"/>
                <a:ext cx="98529" cy="98529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3087" extrusionOk="0">
                    <a:moveTo>
                      <a:pt x="1543" y="0"/>
                    </a:moveTo>
                    <a:cubicBezTo>
                      <a:pt x="741" y="0"/>
                      <a:pt x="0" y="679"/>
                      <a:pt x="0" y="1543"/>
                    </a:cubicBezTo>
                    <a:cubicBezTo>
                      <a:pt x="0" y="2408"/>
                      <a:pt x="741" y="3087"/>
                      <a:pt x="1543" y="3087"/>
                    </a:cubicBezTo>
                    <a:cubicBezTo>
                      <a:pt x="2408" y="3087"/>
                      <a:pt x="3087" y="2408"/>
                      <a:pt x="3087" y="1543"/>
                    </a:cubicBezTo>
                    <a:cubicBezTo>
                      <a:pt x="3087" y="679"/>
                      <a:pt x="2408" y="0"/>
                      <a:pt x="15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68" name="Google Shape;1268;p36"/>
              <p:cNvSpPr/>
              <p:nvPr/>
            </p:nvSpPr>
            <p:spPr>
              <a:xfrm>
                <a:off x="1081130" y="1566542"/>
                <a:ext cx="35492" cy="35492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1112" extrusionOk="0">
                    <a:moveTo>
                      <a:pt x="556" y="1"/>
                    </a:moveTo>
                    <a:cubicBezTo>
                      <a:pt x="247" y="1"/>
                      <a:pt x="0" y="248"/>
                      <a:pt x="0" y="556"/>
                    </a:cubicBezTo>
                    <a:cubicBezTo>
                      <a:pt x="0" y="865"/>
                      <a:pt x="247" y="1112"/>
                      <a:pt x="556" y="1112"/>
                    </a:cubicBezTo>
                    <a:cubicBezTo>
                      <a:pt x="864" y="1112"/>
                      <a:pt x="1111" y="865"/>
                      <a:pt x="1111" y="556"/>
                    </a:cubicBezTo>
                    <a:cubicBezTo>
                      <a:pt x="1111" y="248"/>
                      <a:pt x="864" y="1"/>
                      <a:pt x="5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69" name="Google Shape;1269;p36"/>
              <p:cNvSpPr/>
              <p:nvPr/>
            </p:nvSpPr>
            <p:spPr>
              <a:xfrm>
                <a:off x="1244639" y="1716295"/>
                <a:ext cx="55217" cy="5518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729" extrusionOk="0">
                    <a:moveTo>
                      <a:pt x="865" y="0"/>
                    </a:moveTo>
                    <a:cubicBezTo>
                      <a:pt x="371" y="0"/>
                      <a:pt x="1" y="371"/>
                      <a:pt x="1" y="865"/>
                    </a:cubicBezTo>
                    <a:cubicBezTo>
                      <a:pt x="1" y="1358"/>
                      <a:pt x="371" y="1729"/>
                      <a:pt x="865" y="1729"/>
                    </a:cubicBezTo>
                    <a:cubicBezTo>
                      <a:pt x="1297" y="1729"/>
                      <a:pt x="1729" y="1358"/>
                      <a:pt x="1729" y="865"/>
                    </a:cubicBezTo>
                    <a:cubicBezTo>
                      <a:pt x="1729" y="371"/>
                      <a:pt x="1297" y="0"/>
                      <a:pt x="8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70" name="Google Shape;1270;p36"/>
              <p:cNvSpPr/>
              <p:nvPr/>
            </p:nvSpPr>
            <p:spPr>
              <a:xfrm>
                <a:off x="838788" y="1607938"/>
                <a:ext cx="242381" cy="595038"/>
              </a:xfrm>
              <a:custGeom>
                <a:avLst/>
                <a:gdLst/>
                <a:ahLst/>
                <a:cxnLst/>
                <a:rect l="l" t="t" r="r" b="b"/>
                <a:pathLst>
                  <a:path w="7594" h="18643" extrusionOk="0">
                    <a:moveTo>
                      <a:pt x="4692" y="0"/>
                    </a:moveTo>
                    <a:cubicBezTo>
                      <a:pt x="4013" y="3580"/>
                      <a:pt x="432" y="5309"/>
                      <a:pt x="432" y="5309"/>
                    </a:cubicBezTo>
                    <a:cubicBezTo>
                      <a:pt x="432" y="5309"/>
                      <a:pt x="1297" y="5864"/>
                      <a:pt x="1976" y="8889"/>
                    </a:cubicBezTo>
                    <a:cubicBezTo>
                      <a:pt x="2716" y="11914"/>
                      <a:pt x="0" y="14383"/>
                      <a:pt x="0" y="14383"/>
                    </a:cubicBezTo>
                    <a:cubicBezTo>
                      <a:pt x="1543" y="14754"/>
                      <a:pt x="3519" y="18643"/>
                      <a:pt x="3519" y="18643"/>
                    </a:cubicBezTo>
                    <a:lnTo>
                      <a:pt x="6791" y="15247"/>
                    </a:lnTo>
                    <a:cubicBezTo>
                      <a:pt x="6791" y="15247"/>
                      <a:pt x="6605" y="14630"/>
                      <a:pt x="6050" y="12038"/>
                    </a:cubicBezTo>
                    <a:cubicBezTo>
                      <a:pt x="5556" y="9507"/>
                      <a:pt x="7593" y="6667"/>
                      <a:pt x="7593" y="6667"/>
                    </a:cubicBezTo>
                    <a:cubicBezTo>
                      <a:pt x="5186" y="4260"/>
                      <a:pt x="4692" y="0"/>
                      <a:pt x="46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71" name="Google Shape;1271;p36"/>
              <p:cNvSpPr/>
              <p:nvPr/>
            </p:nvSpPr>
            <p:spPr>
              <a:xfrm>
                <a:off x="937283" y="1710391"/>
                <a:ext cx="53238" cy="494562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5495" extrusionOk="0">
                    <a:moveTo>
                      <a:pt x="1174" y="0"/>
                    </a:moveTo>
                    <a:cubicBezTo>
                      <a:pt x="1174" y="0"/>
                      <a:pt x="1174" y="494"/>
                      <a:pt x="1050" y="1111"/>
                    </a:cubicBezTo>
                    <a:cubicBezTo>
                      <a:pt x="865" y="3704"/>
                      <a:pt x="309" y="9568"/>
                      <a:pt x="1" y="15494"/>
                    </a:cubicBezTo>
                    <a:lnTo>
                      <a:pt x="556" y="15494"/>
                    </a:lnTo>
                    <a:cubicBezTo>
                      <a:pt x="865" y="9630"/>
                      <a:pt x="1359" y="3766"/>
                      <a:pt x="1606" y="1235"/>
                    </a:cubicBezTo>
                    <a:cubicBezTo>
                      <a:pt x="1667" y="185"/>
                      <a:pt x="1667" y="62"/>
                      <a:pt x="16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72" name="Google Shape;1272;p36"/>
              <p:cNvSpPr/>
              <p:nvPr/>
            </p:nvSpPr>
            <p:spPr>
              <a:xfrm>
                <a:off x="868343" y="1716295"/>
                <a:ext cx="943769" cy="595038"/>
              </a:xfrm>
              <a:custGeom>
                <a:avLst/>
                <a:gdLst/>
                <a:ahLst/>
                <a:cxnLst/>
                <a:rect l="l" t="t" r="r" b="b"/>
                <a:pathLst>
                  <a:path w="29569" h="18643" extrusionOk="0">
                    <a:moveTo>
                      <a:pt x="29446" y="0"/>
                    </a:moveTo>
                    <a:cubicBezTo>
                      <a:pt x="29322" y="0"/>
                      <a:pt x="9013" y="3704"/>
                      <a:pt x="0" y="18334"/>
                    </a:cubicBezTo>
                    <a:lnTo>
                      <a:pt x="371" y="18643"/>
                    </a:lnTo>
                    <a:cubicBezTo>
                      <a:pt x="9321" y="4260"/>
                      <a:pt x="29322" y="556"/>
                      <a:pt x="29569" y="556"/>
                    </a:cubicBezTo>
                    <a:lnTo>
                      <a:pt x="2944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73" name="Google Shape;1273;p36"/>
              <p:cNvSpPr/>
              <p:nvPr/>
            </p:nvSpPr>
            <p:spPr>
              <a:xfrm>
                <a:off x="1187508" y="1893593"/>
                <a:ext cx="589133" cy="264053"/>
              </a:xfrm>
              <a:custGeom>
                <a:avLst/>
                <a:gdLst/>
                <a:ahLst/>
                <a:cxnLst/>
                <a:rect l="l" t="t" r="r" b="b"/>
                <a:pathLst>
                  <a:path w="18458" h="8273" extrusionOk="0">
                    <a:moveTo>
                      <a:pt x="4568" y="1"/>
                    </a:moveTo>
                    <a:cubicBezTo>
                      <a:pt x="4013" y="1483"/>
                      <a:pt x="0" y="3088"/>
                      <a:pt x="0" y="3088"/>
                    </a:cubicBezTo>
                    <a:lnTo>
                      <a:pt x="3210" y="6544"/>
                    </a:lnTo>
                    <a:cubicBezTo>
                      <a:pt x="3210" y="6544"/>
                      <a:pt x="3828" y="6483"/>
                      <a:pt x="6359" y="6174"/>
                    </a:cubicBezTo>
                    <a:cubicBezTo>
                      <a:pt x="6457" y="6167"/>
                      <a:pt x="6556" y="6163"/>
                      <a:pt x="6655" y="6163"/>
                    </a:cubicBezTo>
                    <a:cubicBezTo>
                      <a:pt x="9097" y="6163"/>
                      <a:pt x="11606" y="8273"/>
                      <a:pt x="11606" y="8273"/>
                    </a:cubicBezTo>
                    <a:cubicBezTo>
                      <a:pt x="14198" y="6112"/>
                      <a:pt x="18458" y="6051"/>
                      <a:pt x="18458" y="6051"/>
                    </a:cubicBezTo>
                    <a:cubicBezTo>
                      <a:pt x="14877" y="5001"/>
                      <a:pt x="13519" y="1359"/>
                      <a:pt x="13519" y="1359"/>
                    </a:cubicBezTo>
                    <a:cubicBezTo>
                      <a:pt x="13519" y="1359"/>
                      <a:pt x="12902" y="2162"/>
                      <a:pt x="9816" y="2594"/>
                    </a:cubicBezTo>
                    <a:cubicBezTo>
                      <a:pt x="9634" y="2615"/>
                      <a:pt x="9456" y="2626"/>
                      <a:pt x="9281" y="2626"/>
                    </a:cubicBezTo>
                    <a:cubicBezTo>
                      <a:pt x="6482" y="2626"/>
                      <a:pt x="4568" y="1"/>
                      <a:pt x="45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74" name="Google Shape;1274;p36"/>
              <p:cNvSpPr/>
              <p:nvPr/>
            </p:nvSpPr>
            <p:spPr>
              <a:xfrm>
                <a:off x="1183550" y="1978332"/>
                <a:ext cx="490636" cy="102487"/>
              </a:xfrm>
              <a:custGeom>
                <a:avLst/>
                <a:gdLst/>
                <a:ahLst/>
                <a:cxnLst/>
                <a:rect l="l" t="t" r="r" b="b"/>
                <a:pathLst>
                  <a:path w="15372" h="3211" extrusionOk="0">
                    <a:moveTo>
                      <a:pt x="63" y="0"/>
                    </a:moveTo>
                    <a:lnTo>
                      <a:pt x="1" y="556"/>
                    </a:lnTo>
                    <a:cubicBezTo>
                      <a:pt x="5804" y="1358"/>
                      <a:pt x="11668" y="2470"/>
                      <a:pt x="14137" y="3025"/>
                    </a:cubicBezTo>
                    <a:cubicBezTo>
                      <a:pt x="15125" y="3210"/>
                      <a:pt x="15248" y="3210"/>
                      <a:pt x="15372" y="3210"/>
                    </a:cubicBezTo>
                    <a:lnTo>
                      <a:pt x="15372" y="2717"/>
                    </a:lnTo>
                    <a:cubicBezTo>
                      <a:pt x="15372" y="2717"/>
                      <a:pt x="14816" y="2593"/>
                      <a:pt x="14199" y="2470"/>
                    </a:cubicBezTo>
                    <a:cubicBezTo>
                      <a:pt x="11730" y="1976"/>
                      <a:pt x="5927" y="865"/>
                      <a:pt x="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75" name="Google Shape;1275;p36"/>
              <p:cNvSpPr/>
              <p:nvPr/>
            </p:nvSpPr>
            <p:spPr>
              <a:xfrm>
                <a:off x="1374666" y="1566542"/>
                <a:ext cx="183270" cy="311355"/>
              </a:xfrm>
              <a:custGeom>
                <a:avLst/>
                <a:gdLst/>
                <a:ahLst/>
                <a:cxnLst/>
                <a:rect l="l" t="t" r="r" b="b"/>
                <a:pathLst>
                  <a:path w="5742" h="9755" extrusionOk="0">
                    <a:moveTo>
                      <a:pt x="5186" y="1"/>
                    </a:moveTo>
                    <a:cubicBezTo>
                      <a:pt x="5186" y="63"/>
                      <a:pt x="3211" y="6482"/>
                      <a:pt x="1" y="9322"/>
                    </a:cubicBezTo>
                    <a:lnTo>
                      <a:pt x="433" y="9754"/>
                    </a:lnTo>
                    <a:cubicBezTo>
                      <a:pt x="3643" y="6729"/>
                      <a:pt x="5680" y="371"/>
                      <a:pt x="5742" y="124"/>
                    </a:cubicBezTo>
                    <a:lnTo>
                      <a:pt x="5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76" name="Google Shape;1276;p36"/>
              <p:cNvSpPr/>
              <p:nvPr/>
            </p:nvSpPr>
            <p:spPr>
              <a:xfrm>
                <a:off x="1512577" y="1495623"/>
                <a:ext cx="114328" cy="112350"/>
              </a:xfrm>
              <a:custGeom>
                <a:avLst/>
                <a:gdLst/>
                <a:ahLst/>
                <a:cxnLst/>
                <a:rect l="l" t="t" r="r" b="b"/>
                <a:pathLst>
                  <a:path w="3582" h="3520" extrusionOk="0">
                    <a:moveTo>
                      <a:pt x="1791" y="0"/>
                    </a:moveTo>
                    <a:cubicBezTo>
                      <a:pt x="803" y="0"/>
                      <a:pt x="1" y="803"/>
                      <a:pt x="1" y="1791"/>
                    </a:cubicBezTo>
                    <a:cubicBezTo>
                      <a:pt x="1" y="2717"/>
                      <a:pt x="803" y="3519"/>
                      <a:pt x="1791" y="3519"/>
                    </a:cubicBezTo>
                    <a:cubicBezTo>
                      <a:pt x="2779" y="3519"/>
                      <a:pt x="3581" y="2717"/>
                      <a:pt x="3581" y="1791"/>
                    </a:cubicBezTo>
                    <a:cubicBezTo>
                      <a:pt x="3581" y="803"/>
                      <a:pt x="2779" y="0"/>
                      <a:pt x="17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77" name="Google Shape;1277;p36"/>
              <p:cNvSpPr/>
              <p:nvPr/>
            </p:nvSpPr>
            <p:spPr>
              <a:xfrm>
                <a:off x="1778570" y="1657186"/>
                <a:ext cx="114297" cy="114297"/>
              </a:xfrm>
              <a:custGeom>
                <a:avLst/>
                <a:gdLst/>
                <a:ahLst/>
                <a:cxnLst/>
                <a:rect l="l" t="t" r="r" b="b"/>
                <a:pathLst>
                  <a:path w="3581" h="3581" extrusionOk="0">
                    <a:moveTo>
                      <a:pt x="1791" y="0"/>
                    </a:moveTo>
                    <a:cubicBezTo>
                      <a:pt x="803" y="0"/>
                      <a:pt x="1" y="865"/>
                      <a:pt x="1" y="1791"/>
                    </a:cubicBezTo>
                    <a:cubicBezTo>
                      <a:pt x="1" y="2778"/>
                      <a:pt x="865" y="3581"/>
                      <a:pt x="1791" y="3581"/>
                    </a:cubicBezTo>
                    <a:cubicBezTo>
                      <a:pt x="2778" y="3581"/>
                      <a:pt x="3581" y="2778"/>
                      <a:pt x="3581" y="1791"/>
                    </a:cubicBezTo>
                    <a:cubicBezTo>
                      <a:pt x="3581" y="803"/>
                      <a:pt x="2717" y="0"/>
                      <a:pt x="17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78" name="Google Shape;1278;p36"/>
              <p:cNvSpPr/>
              <p:nvPr/>
            </p:nvSpPr>
            <p:spPr>
              <a:xfrm>
                <a:off x="1662330" y="1791172"/>
                <a:ext cx="114297" cy="112318"/>
              </a:xfrm>
              <a:custGeom>
                <a:avLst/>
                <a:gdLst/>
                <a:ahLst/>
                <a:cxnLst/>
                <a:rect l="l" t="t" r="r" b="b"/>
                <a:pathLst>
                  <a:path w="3581" h="3519" extrusionOk="0">
                    <a:moveTo>
                      <a:pt x="1791" y="0"/>
                    </a:moveTo>
                    <a:cubicBezTo>
                      <a:pt x="803" y="0"/>
                      <a:pt x="0" y="803"/>
                      <a:pt x="0" y="1728"/>
                    </a:cubicBezTo>
                    <a:cubicBezTo>
                      <a:pt x="0" y="2716"/>
                      <a:pt x="803" y="3519"/>
                      <a:pt x="1791" y="3519"/>
                    </a:cubicBezTo>
                    <a:cubicBezTo>
                      <a:pt x="2778" y="3519"/>
                      <a:pt x="3581" y="2716"/>
                      <a:pt x="3581" y="1728"/>
                    </a:cubicBezTo>
                    <a:cubicBezTo>
                      <a:pt x="3581" y="803"/>
                      <a:pt x="2778" y="0"/>
                      <a:pt x="17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79" name="Google Shape;1279;p36"/>
              <p:cNvSpPr/>
              <p:nvPr/>
            </p:nvSpPr>
            <p:spPr>
              <a:xfrm>
                <a:off x="1451521" y="1816993"/>
                <a:ext cx="234498" cy="31343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982" extrusionOk="0">
                    <a:moveTo>
                      <a:pt x="3207" y="0"/>
                    </a:moveTo>
                    <a:cubicBezTo>
                      <a:pt x="2106" y="0"/>
                      <a:pt x="958" y="107"/>
                      <a:pt x="0" y="426"/>
                    </a:cubicBezTo>
                    <a:lnTo>
                      <a:pt x="186" y="981"/>
                    </a:lnTo>
                    <a:cubicBezTo>
                      <a:pt x="1070" y="693"/>
                      <a:pt x="2140" y="597"/>
                      <a:pt x="3178" y="597"/>
                    </a:cubicBezTo>
                    <a:cubicBezTo>
                      <a:pt x="5254" y="597"/>
                      <a:pt x="7202" y="981"/>
                      <a:pt x="7285" y="981"/>
                    </a:cubicBezTo>
                    <a:lnTo>
                      <a:pt x="7346" y="426"/>
                    </a:lnTo>
                    <a:cubicBezTo>
                      <a:pt x="7225" y="385"/>
                      <a:pt x="5301" y="0"/>
                      <a:pt x="32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80" name="Google Shape;1280;p36"/>
              <p:cNvSpPr/>
              <p:nvPr/>
            </p:nvSpPr>
            <p:spPr>
              <a:xfrm>
                <a:off x="730400" y="2730960"/>
                <a:ext cx="216784" cy="211326"/>
              </a:xfrm>
              <a:custGeom>
                <a:avLst/>
                <a:gdLst/>
                <a:ahLst/>
                <a:cxnLst/>
                <a:rect l="l" t="t" r="r" b="b"/>
                <a:pathLst>
                  <a:path w="6792" h="6621" extrusionOk="0">
                    <a:moveTo>
                      <a:pt x="3373" y="0"/>
                    </a:moveTo>
                    <a:cubicBezTo>
                      <a:pt x="3273" y="0"/>
                      <a:pt x="3180" y="62"/>
                      <a:pt x="3149" y="186"/>
                    </a:cubicBezTo>
                    <a:cubicBezTo>
                      <a:pt x="2532" y="1852"/>
                      <a:pt x="1853" y="2470"/>
                      <a:pt x="248" y="3087"/>
                    </a:cubicBezTo>
                    <a:cubicBezTo>
                      <a:pt x="1" y="3210"/>
                      <a:pt x="1" y="3519"/>
                      <a:pt x="248" y="3581"/>
                    </a:cubicBezTo>
                    <a:cubicBezTo>
                      <a:pt x="1915" y="4198"/>
                      <a:pt x="2532" y="4877"/>
                      <a:pt x="3149" y="6482"/>
                    </a:cubicBezTo>
                    <a:cubicBezTo>
                      <a:pt x="3180" y="6575"/>
                      <a:pt x="3273" y="6621"/>
                      <a:pt x="3373" y="6621"/>
                    </a:cubicBezTo>
                    <a:cubicBezTo>
                      <a:pt x="3473" y="6621"/>
                      <a:pt x="3581" y="6575"/>
                      <a:pt x="3643" y="6482"/>
                    </a:cubicBezTo>
                    <a:cubicBezTo>
                      <a:pt x="4260" y="4815"/>
                      <a:pt x="4939" y="4198"/>
                      <a:pt x="6544" y="3581"/>
                    </a:cubicBezTo>
                    <a:cubicBezTo>
                      <a:pt x="6791" y="3519"/>
                      <a:pt x="6791" y="3210"/>
                      <a:pt x="6544" y="3087"/>
                    </a:cubicBezTo>
                    <a:cubicBezTo>
                      <a:pt x="4878" y="2470"/>
                      <a:pt x="4260" y="1791"/>
                      <a:pt x="3643" y="186"/>
                    </a:cubicBezTo>
                    <a:cubicBezTo>
                      <a:pt x="3581" y="62"/>
                      <a:pt x="3473" y="0"/>
                      <a:pt x="33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81" name="Google Shape;1281;p36"/>
              <p:cNvSpPr/>
              <p:nvPr/>
            </p:nvSpPr>
            <p:spPr>
              <a:xfrm>
                <a:off x="2121385" y="1388734"/>
                <a:ext cx="216752" cy="213305"/>
              </a:xfrm>
              <a:custGeom>
                <a:avLst/>
                <a:gdLst/>
                <a:ahLst/>
                <a:cxnLst/>
                <a:rect l="l" t="t" r="r" b="b"/>
                <a:pathLst>
                  <a:path w="6791" h="6683" extrusionOk="0">
                    <a:moveTo>
                      <a:pt x="3396" y="1"/>
                    </a:moveTo>
                    <a:cubicBezTo>
                      <a:pt x="3288" y="1"/>
                      <a:pt x="3180" y="47"/>
                      <a:pt x="3149" y="140"/>
                    </a:cubicBezTo>
                    <a:cubicBezTo>
                      <a:pt x="2532" y="1868"/>
                      <a:pt x="1853" y="2485"/>
                      <a:pt x="248" y="3103"/>
                    </a:cubicBezTo>
                    <a:cubicBezTo>
                      <a:pt x="1" y="3164"/>
                      <a:pt x="1" y="3473"/>
                      <a:pt x="248" y="3596"/>
                    </a:cubicBezTo>
                    <a:cubicBezTo>
                      <a:pt x="1914" y="4214"/>
                      <a:pt x="2532" y="4893"/>
                      <a:pt x="3149" y="6498"/>
                    </a:cubicBezTo>
                    <a:cubicBezTo>
                      <a:pt x="3211" y="6621"/>
                      <a:pt x="3319" y="6683"/>
                      <a:pt x="3419" y="6683"/>
                    </a:cubicBezTo>
                    <a:cubicBezTo>
                      <a:pt x="3519" y="6683"/>
                      <a:pt x="3612" y="6621"/>
                      <a:pt x="3643" y="6498"/>
                    </a:cubicBezTo>
                    <a:cubicBezTo>
                      <a:pt x="4260" y="4831"/>
                      <a:pt x="4939" y="4214"/>
                      <a:pt x="6544" y="3596"/>
                    </a:cubicBezTo>
                    <a:cubicBezTo>
                      <a:pt x="6791" y="3473"/>
                      <a:pt x="6791" y="3164"/>
                      <a:pt x="6544" y="3103"/>
                    </a:cubicBezTo>
                    <a:cubicBezTo>
                      <a:pt x="4877" y="2485"/>
                      <a:pt x="4260" y="1806"/>
                      <a:pt x="3643" y="140"/>
                    </a:cubicBezTo>
                    <a:cubicBezTo>
                      <a:pt x="3612" y="47"/>
                      <a:pt x="3504" y="1"/>
                      <a:pt x="33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82" name="Google Shape;1282;p36"/>
            <p:cNvGrpSpPr/>
            <p:nvPr/>
          </p:nvGrpSpPr>
          <p:grpSpPr>
            <a:xfrm>
              <a:off x="7074050" y="3387038"/>
              <a:ext cx="439050" cy="245325"/>
              <a:chOff x="6374875" y="1738975"/>
              <a:chExt cx="439050" cy="245325"/>
            </a:xfrm>
          </p:grpSpPr>
          <p:sp>
            <p:nvSpPr>
              <p:cNvPr id="1283" name="Google Shape;1283;p36"/>
              <p:cNvSpPr/>
              <p:nvPr/>
            </p:nvSpPr>
            <p:spPr>
              <a:xfrm>
                <a:off x="6374875" y="1738975"/>
                <a:ext cx="419550" cy="245325"/>
              </a:xfrm>
              <a:custGeom>
                <a:avLst/>
                <a:gdLst/>
                <a:ahLst/>
                <a:cxnLst/>
                <a:rect l="l" t="t" r="r" b="b"/>
                <a:pathLst>
                  <a:path w="16782" h="9813" extrusionOk="0">
                    <a:moveTo>
                      <a:pt x="5687" y="1"/>
                    </a:moveTo>
                    <a:cubicBezTo>
                      <a:pt x="5575" y="1311"/>
                      <a:pt x="2732" y="3178"/>
                      <a:pt x="0" y="3652"/>
                    </a:cubicBezTo>
                    <a:cubicBezTo>
                      <a:pt x="2314" y="3875"/>
                      <a:pt x="4711" y="6412"/>
                      <a:pt x="4990" y="8726"/>
                    </a:cubicBezTo>
                    <a:cubicBezTo>
                      <a:pt x="5574" y="8020"/>
                      <a:pt x="6433" y="7612"/>
                      <a:pt x="7328" y="7612"/>
                    </a:cubicBezTo>
                    <a:cubicBezTo>
                      <a:pt x="7459" y="7612"/>
                      <a:pt x="7590" y="7621"/>
                      <a:pt x="7722" y="7639"/>
                    </a:cubicBezTo>
                    <a:cubicBezTo>
                      <a:pt x="8725" y="7778"/>
                      <a:pt x="9701" y="8893"/>
                      <a:pt x="10091" y="9813"/>
                    </a:cubicBezTo>
                    <a:cubicBezTo>
                      <a:pt x="10649" y="9200"/>
                      <a:pt x="11513" y="8196"/>
                      <a:pt x="12237" y="7806"/>
                    </a:cubicBezTo>
                    <a:cubicBezTo>
                      <a:pt x="13006" y="7412"/>
                      <a:pt x="13937" y="7283"/>
                      <a:pt x="14855" y="7283"/>
                    </a:cubicBezTo>
                    <a:cubicBezTo>
                      <a:pt x="15303" y="7283"/>
                      <a:pt x="15747" y="7314"/>
                      <a:pt x="16168" y="7360"/>
                    </a:cubicBezTo>
                    <a:lnTo>
                      <a:pt x="16419" y="7360"/>
                    </a:lnTo>
                    <a:cubicBezTo>
                      <a:pt x="16697" y="7332"/>
                      <a:pt x="16781" y="6914"/>
                      <a:pt x="16502" y="6802"/>
                    </a:cubicBezTo>
                    <a:cubicBezTo>
                      <a:pt x="13854" y="5632"/>
                      <a:pt x="12237" y="3597"/>
                      <a:pt x="11011" y="1004"/>
                    </a:cubicBezTo>
                    <a:cubicBezTo>
                      <a:pt x="10612" y="1826"/>
                      <a:pt x="9403" y="2311"/>
                      <a:pt x="8582" y="2311"/>
                    </a:cubicBezTo>
                    <a:cubicBezTo>
                      <a:pt x="8427" y="2311"/>
                      <a:pt x="8287" y="2294"/>
                      <a:pt x="8168" y="2259"/>
                    </a:cubicBezTo>
                    <a:cubicBezTo>
                      <a:pt x="7080" y="1980"/>
                      <a:pt x="5826" y="1088"/>
                      <a:pt x="56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84" name="Google Shape;1284;p36"/>
              <p:cNvSpPr/>
              <p:nvPr/>
            </p:nvSpPr>
            <p:spPr>
              <a:xfrm>
                <a:off x="6484275" y="1837950"/>
                <a:ext cx="329650" cy="79450"/>
              </a:xfrm>
              <a:custGeom>
                <a:avLst/>
                <a:gdLst/>
                <a:ahLst/>
                <a:cxnLst/>
                <a:rect l="l" t="t" r="r" b="b"/>
                <a:pathLst>
                  <a:path w="13186" h="3178" fill="none" extrusionOk="0">
                    <a:moveTo>
                      <a:pt x="1" y="0"/>
                    </a:moveTo>
                    <a:cubicBezTo>
                      <a:pt x="1729" y="613"/>
                      <a:pt x="10203" y="2815"/>
                      <a:pt x="13186" y="3178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85" name="Google Shape;1285;p36"/>
              <p:cNvSpPr/>
              <p:nvPr/>
            </p:nvSpPr>
            <p:spPr>
              <a:xfrm>
                <a:off x="6527475" y="1826100"/>
                <a:ext cx="4255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2398" fill="none" extrusionOk="0">
                    <a:moveTo>
                      <a:pt x="1" y="2397"/>
                    </a:moveTo>
                    <a:cubicBezTo>
                      <a:pt x="558" y="2091"/>
                      <a:pt x="1116" y="1812"/>
                      <a:pt x="1701" y="1505"/>
                    </a:cubicBezTo>
                    <a:cubicBezTo>
                      <a:pt x="1255" y="1004"/>
                      <a:pt x="837" y="530"/>
                      <a:pt x="391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86" name="Google Shape;1286;p36"/>
              <p:cNvSpPr/>
              <p:nvPr/>
            </p:nvSpPr>
            <p:spPr>
              <a:xfrm>
                <a:off x="6667550" y="1858150"/>
                <a:ext cx="43250" cy="606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2426" fill="none" extrusionOk="0">
                    <a:moveTo>
                      <a:pt x="1" y="2426"/>
                    </a:moveTo>
                    <a:cubicBezTo>
                      <a:pt x="558" y="2091"/>
                      <a:pt x="1116" y="1812"/>
                      <a:pt x="1729" y="1506"/>
                    </a:cubicBezTo>
                    <a:cubicBezTo>
                      <a:pt x="1255" y="1032"/>
                      <a:pt x="837" y="530"/>
                      <a:pt x="391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87" name="Google Shape;1287;p36"/>
              <p:cNvSpPr/>
              <p:nvPr/>
            </p:nvSpPr>
            <p:spPr>
              <a:xfrm>
                <a:off x="6587425" y="1823300"/>
                <a:ext cx="52275" cy="88525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541" fill="none" extrusionOk="0">
                    <a:moveTo>
                      <a:pt x="0" y="3541"/>
                    </a:moveTo>
                    <a:cubicBezTo>
                      <a:pt x="697" y="3067"/>
                      <a:pt x="1394" y="2621"/>
                      <a:pt x="2091" y="2147"/>
                    </a:cubicBezTo>
                    <a:cubicBezTo>
                      <a:pt x="1533" y="1450"/>
                      <a:pt x="976" y="698"/>
                      <a:pt x="418" y="1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88" name="Google Shape;1288;p36"/>
            <p:cNvGrpSpPr/>
            <p:nvPr/>
          </p:nvGrpSpPr>
          <p:grpSpPr>
            <a:xfrm>
              <a:off x="7241125" y="1463800"/>
              <a:ext cx="345700" cy="569375"/>
              <a:chOff x="6783925" y="1590550"/>
              <a:chExt cx="345700" cy="569375"/>
            </a:xfrm>
          </p:grpSpPr>
          <p:sp>
            <p:nvSpPr>
              <p:cNvPr id="1289" name="Google Shape;1289;p36"/>
              <p:cNvSpPr/>
              <p:nvPr/>
            </p:nvSpPr>
            <p:spPr>
              <a:xfrm>
                <a:off x="6783925" y="1590550"/>
                <a:ext cx="345700" cy="543825"/>
              </a:xfrm>
              <a:custGeom>
                <a:avLst/>
                <a:gdLst/>
                <a:ahLst/>
                <a:cxnLst/>
                <a:rect l="l" t="t" r="r" b="b"/>
                <a:pathLst>
                  <a:path w="13828" h="21753" extrusionOk="0">
                    <a:moveTo>
                      <a:pt x="1451" y="0"/>
                    </a:moveTo>
                    <a:lnTo>
                      <a:pt x="1451" y="0"/>
                    </a:lnTo>
                    <a:cubicBezTo>
                      <a:pt x="3151" y="2788"/>
                      <a:pt x="2315" y="7694"/>
                      <a:pt x="1" y="9952"/>
                    </a:cubicBezTo>
                    <a:cubicBezTo>
                      <a:pt x="1423" y="9980"/>
                      <a:pt x="2816" y="10816"/>
                      <a:pt x="3513" y="12070"/>
                    </a:cubicBezTo>
                    <a:cubicBezTo>
                      <a:pt x="4238" y="13325"/>
                      <a:pt x="3792" y="15360"/>
                      <a:pt x="3067" y="16614"/>
                    </a:cubicBezTo>
                    <a:cubicBezTo>
                      <a:pt x="4238" y="16698"/>
                      <a:pt x="6078" y="16809"/>
                      <a:pt x="7165" y="17339"/>
                    </a:cubicBezTo>
                    <a:cubicBezTo>
                      <a:pt x="8810" y="18091"/>
                      <a:pt x="10092" y="19847"/>
                      <a:pt x="11067" y="21325"/>
                    </a:cubicBezTo>
                    <a:cubicBezTo>
                      <a:pt x="11151" y="21436"/>
                      <a:pt x="11207" y="21548"/>
                      <a:pt x="11290" y="21604"/>
                    </a:cubicBezTo>
                    <a:cubicBezTo>
                      <a:pt x="11377" y="21707"/>
                      <a:pt x="11485" y="21752"/>
                      <a:pt x="11590" y="21752"/>
                    </a:cubicBezTo>
                    <a:cubicBezTo>
                      <a:pt x="11824" y="21752"/>
                      <a:pt x="12045" y="21530"/>
                      <a:pt x="11987" y="21241"/>
                    </a:cubicBezTo>
                    <a:cubicBezTo>
                      <a:pt x="11012" y="17339"/>
                      <a:pt x="11987" y="13743"/>
                      <a:pt x="13827" y="10147"/>
                    </a:cubicBezTo>
                    <a:lnTo>
                      <a:pt x="13827" y="10147"/>
                    </a:lnTo>
                    <a:cubicBezTo>
                      <a:pt x="13695" y="10171"/>
                      <a:pt x="13559" y="10183"/>
                      <a:pt x="13421" y="10183"/>
                    </a:cubicBezTo>
                    <a:cubicBezTo>
                      <a:pt x="11995" y="10183"/>
                      <a:pt x="10359" y="8941"/>
                      <a:pt x="9952" y="8000"/>
                    </a:cubicBezTo>
                    <a:cubicBezTo>
                      <a:pt x="9367" y="6551"/>
                      <a:pt x="9283" y="4377"/>
                      <a:pt x="10398" y="3290"/>
                    </a:cubicBezTo>
                    <a:lnTo>
                      <a:pt x="10398" y="3290"/>
                    </a:lnTo>
                    <a:cubicBezTo>
                      <a:pt x="10086" y="3494"/>
                      <a:pt x="9648" y="3590"/>
                      <a:pt x="9125" y="3590"/>
                    </a:cubicBezTo>
                    <a:cubicBezTo>
                      <a:pt x="7082" y="3590"/>
                      <a:pt x="3736" y="2131"/>
                      <a:pt x="14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90" name="Google Shape;1290;p36"/>
              <p:cNvSpPr/>
              <p:nvPr/>
            </p:nvSpPr>
            <p:spPr>
              <a:xfrm>
                <a:off x="6903100" y="1720175"/>
                <a:ext cx="192375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7695" h="17590" fill="none" extrusionOk="0">
                    <a:moveTo>
                      <a:pt x="1" y="0"/>
                    </a:moveTo>
                    <a:cubicBezTo>
                      <a:pt x="837" y="2453"/>
                      <a:pt x="5604" y="13854"/>
                      <a:pt x="7694" y="17589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91" name="Google Shape;1291;p36"/>
              <p:cNvSpPr/>
              <p:nvPr/>
            </p:nvSpPr>
            <p:spPr>
              <a:xfrm>
                <a:off x="6886375" y="1770350"/>
                <a:ext cx="76000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2760" fill="none" extrusionOk="0">
                    <a:moveTo>
                      <a:pt x="1" y="1617"/>
                    </a:moveTo>
                    <a:cubicBezTo>
                      <a:pt x="837" y="1979"/>
                      <a:pt x="1645" y="2370"/>
                      <a:pt x="2482" y="2760"/>
                    </a:cubicBezTo>
                    <a:cubicBezTo>
                      <a:pt x="2649" y="1840"/>
                      <a:pt x="2872" y="920"/>
                      <a:pt x="3039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92" name="Google Shape;1292;p36"/>
              <p:cNvSpPr/>
              <p:nvPr/>
            </p:nvSpPr>
            <p:spPr>
              <a:xfrm>
                <a:off x="6969300" y="1955700"/>
                <a:ext cx="760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2761" fill="none" extrusionOk="0">
                    <a:moveTo>
                      <a:pt x="1" y="1618"/>
                    </a:moveTo>
                    <a:cubicBezTo>
                      <a:pt x="837" y="2008"/>
                      <a:pt x="1645" y="2370"/>
                      <a:pt x="2482" y="2761"/>
                    </a:cubicBezTo>
                    <a:cubicBezTo>
                      <a:pt x="2649" y="1841"/>
                      <a:pt x="2844" y="921"/>
                      <a:pt x="3039" y="1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93" name="Google Shape;1293;p36"/>
              <p:cNvSpPr/>
              <p:nvPr/>
            </p:nvSpPr>
            <p:spPr>
              <a:xfrm>
                <a:off x="6907975" y="1835850"/>
                <a:ext cx="107350" cy="93400"/>
              </a:xfrm>
              <a:custGeom>
                <a:avLst/>
                <a:gdLst/>
                <a:ahLst/>
                <a:cxnLst/>
                <a:rect l="l" t="t" r="r" b="b"/>
                <a:pathLst>
                  <a:path w="4294" h="3736" fill="none" extrusionOk="0">
                    <a:moveTo>
                      <a:pt x="1" y="2537"/>
                    </a:moveTo>
                    <a:cubicBezTo>
                      <a:pt x="1116" y="2927"/>
                      <a:pt x="2231" y="3345"/>
                      <a:pt x="3346" y="3736"/>
                    </a:cubicBezTo>
                    <a:cubicBezTo>
                      <a:pt x="3680" y="2509"/>
                      <a:pt x="4015" y="1255"/>
                      <a:pt x="429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294" name="Google Shape;1294;p36"/>
            <p:cNvSpPr/>
            <p:nvPr/>
          </p:nvSpPr>
          <p:spPr>
            <a:xfrm>
              <a:off x="7812388" y="2962050"/>
              <a:ext cx="131050" cy="112150"/>
            </a:xfrm>
            <a:custGeom>
              <a:avLst/>
              <a:gdLst/>
              <a:ahLst/>
              <a:cxnLst/>
              <a:rect l="l" t="t" r="r" b="b"/>
              <a:pathLst>
                <a:path w="5242" h="4486" extrusionOk="0">
                  <a:moveTo>
                    <a:pt x="2751" y="1"/>
                  </a:moveTo>
                  <a:cubicBezTo>
                    <a:pt x="1940" y="1"/>
                    <a:pt x="1110" y="308"/>
                    <a:pt x="586" y="946"/>
                  </a:cubicBezTo>
                  <a:cubicBezTo>
                    <a:pt x="1" y="1615"/>
                    <a:pt x="1" y="2618"/>
                    <a:pt x="502" y="3343"/>
                  </a:cubicBezTo>
                  <a:cubicBezTo>
                    <a:pt x="976" y="4096"/>
                    <a:pt x="1952" y="4486"/>
                    <a:pt x="2928" y="4486"/>
                  </a:cubicBezTo>
                  <a:cubicBezTo>
                    <a:pt x="3569" y="4486"/>
                    <a:pt x="4210" y="4291"/>
                    <a:pt x="4628" y="3873"/>
                  </a:cubicBezTo>
                  <a:cubicBezTo>
                    <a:pt x="5158" y="3343"/>
                    <a:pt x="5241" y="2562"/>
                    <a:pt x="5158" y="1866"/>
                  </a:cubicBezTo>
                  <a:cubicBezTo>
                    <a:pt x="5059" y="645"/>
                    <a:pt x="3926" y="1"/>
                    <a:pt x="27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grpSp>
          <p:nvGrpSpPr>
            <p:cNvPr id="1295" name="Google Shape;1295;p36"/>
            <p:cNvGrpSpPr/>
            <p:nvPr/>
          </p:nvGrpSpPr>
          <p:grpSpPr>
            <a:xfrm>
              <a:off x="8181238" y="2455450"/>
              <a:ext cx="249525" cy="224200"/>
              <a:chOff x="5990875" y="1827475"/>
              <a:chExt cx="249525" cy="224200"/>
            </a:xfrm>
          </p:grpSpPr>
          <p:sp>
            <p:nvSpPr>
              <p:cNvPr id="1296" name="Google Shape;1296;p36"/>
              <p:cNvSpPr/>
              <p:nvPr/>
            </p:nvSpPr>
            <p:spPr>
              <a:xfrm>
                <a:off x="5990875" y="1827475"/>
                <a:ext cx="249525" cy="224200"/>
              </a:xfrm>
              <a:custGeom>
                <a:avLst/>
                <a:gdLst/>
                <a:ahLst/>
                <a:cxnLst/>
                <a:rect l="l" t="t" r="r" b="b"/>
                <a:pathLst>
                  <a:path w="9981" h="8968" extrusionOk="0">
                    <a:moveTo>
                      <a:pt x="4322" y="1"/>
                    </a:moveTo>
                    <a:cubicBezTo>
                      <a:pt x="3485" y="1"/>
                      <a:pt x="2900" y="224"/>
                      <a:pt x="2649" y="419"/>
                    </a:cubicBezTo>
                    <a:cubicBezTo>
                      <a:pt x="1395" y="1646"/>
                      <a:pt x="2872" y="3290"/>
                      <a:pt x="2872" y="3290"/>
                    </a:cubicBezTo>
                    <a:cubicBezTo>
                      <a:pt x="2872" y="3290"/>
                      <a:pt x="2339" y="3204"/>
                      <a:pt x="1769" y="3204"/>
                    </a:cubicBezTo>
                    <a:cubicBezTo>
                      <a:pt x="1313" y="3204"/>
                      <a:pt x="834" y="3259"/>
                      <a:pt x="586" y="3457"/>
                    </a:cubicBezTo>
                    <a:cubicBezTo>
                      <a:pt x="140" y="3848"/>
                      <a:pt x="1" y="4517"/>
                      <a:pt x="29" y="5102"/>
                    </a:cubicBezTo>
                    <a:cubicBezTo>
                      <a:pt x="112" y="5938"/>
                      <a:pt x="447" y="6886"/>
                      <a:pt x="1227" y="7221"/>
                    </a:cubicBezTo>
                    <a:cubicBezTo>
                      <a:pt x="1464" y="7331"/>
                      <a:pt x="1711" y="7377"/>
                      <a:pt x="1964" y="7377"/>
                    </a:cubicBezTo>
                    <a:cubicBezTo>
                      <a:pt x="2604" y="7377"/>
                      <a:pt x="3276" y="7082"/>
                      <a:pt x="3876" y="6802"/>
                    </a:cubicBezTo>
                    <a:lnTo>
                      <a:pt x="3876" y="6802"/>
                    </a:lnTo>
                    <a:cubicBezTo>
                      <a:pt x="3792" y="7722"/>
                      <a:pt x="4433" y="8586"/>
                      <a:pt x="5269" y="8865"/>
                    </a:cubicBezTo>
                    <a:cubicBezTo>
                      <a:pt x="5476" y="8934"/>
                      <a:pt x="5692" y="8967"/>
                      <a:pt x="5909" y="8967"/>
                    </a:cubicBezTo>
                    <a:cubicBezTo>
                      <a:pt x="6572" y="8967"/>
                      <a:pt x="7240" y="8658"/>
                      <a:pt x="7639" y="8113"/>
                    </a:cubicBezTo>
                    <a:cubicBezTo>
                      <a:pt x="8168" y="7360"/>
                      <a:pt x="8168" y="6329"/>
                      <a:pt x="7667" y="5576"/>
                    </a:cubicBezTo>
                    <a:cubicBezTo>
                      <a:pt x="8614" y="5520"/>
                      <a:pt x="9701" y="5102"/>
                      <a:pt x="9897" y="4182"/>
                    </a:cubicBezTo>
                    <a:cubicBezTo>
                      <a:pt x="9980" y="3848"/>
                      <a:pt x="9897" y="3485"/>
                      <a:pt x="9757" y="3179"/>
                    </a:cubicBezTo>
                    <a:cubicBezTo>
                      <a:pt x="9451" y="2398"/>
                      <a:pt x="8670" y="1785"/>
                      <a:pt x="7834" y="1646"/>
                    </a:cubicBezTo>
                    <a:cubicBezTo>
                      <a:pt x="7724" y="1627"/>
                      <a:pt x="7621" y="1619"/>
                      <a:pt x="7523" y="1619"/>
                    </a:cubicBezTo>
                    <a:cubicBezTo>
                      <a:pt x="6877" y="1619"/>
                      <a:pt x="6471" y="1998"/>
                      <a:pt x="5938" y="2482"/>
                    </a:cubicBezTo>
                    <a:cubicBezTo>
                      <a:pt x="6245" y="1395"/>
                      <a:pt x="5437" y="1"/>
                      <a:pt x="4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97" name="Google Shape;1297;p36"/>
              <p:cNvSpPr/>
              <p:nvPr/>
            </p:nvSpPr>
            <p:spPr>
              <a:xfrm>
                <a:off x="6084975" y="1913750"/>
                <a:ext cx="55875" cy="51725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2069" extrusionOk="0">
                    <a:moveTo>
                      <a:pt x="1079" y="1"/>
                    </a:moveTo>
                    <a:cubicBezTo>
                      <a:pt x="849" y="1"/>
                      <a:pt x="615" y="72"/>
                      <a:pt x="418" y="229"/>
                    </a:cubicBezTo>
                    <a:cubicBezTo>
                      <a:pt x="112" y="480"/>
                      <a:pt x="0" y="926"/>
                      <a:pt x="112" y="1261"/>
                    </a:cubicBezTo>
                    <a:cubicBezTo>
                      <a:pt x="223" y="1651"/>
                      <a:pt x="558" y="1930"/>
                      <a:pt x="948" y="2041"/>
                    </a:cubicBezTo>
                    <a:cubicBezTo>
                      <a:pt x="1027" y="2059"/>
                      <a:pt x="1109" y="2068"/>
                      <a:pt x="1192" y="2068"/>
                    </a:cubicBezTo>
                    <a:cubicBezTo>
                      <a:pt x="1370" y="2068"/>
                      <a:pt x="1548" y="2025"/>
                      <a:pt x="1700" y="1930"/>
                    </a:cubicBezTo>
                    <a:cubicBezTo>
                      <a:pt x="1979" y="1763"/>
                      <a:pt x="2091" y="1400"/>
                      <a:pt x="2174" y="1094"/>
                    </a:cubicBezTo>
                    <a:cubicBezTo>
                      <a:pt x="2234" y="454"/>
                      <a:pt x="1664" y="1"/>
                      <a:pt x="10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98" name="Google Shape;1298;p36"/>
            <p:cNvGrpSpPr/>
            <p:nvPr/>
          </p:nvGrpSpPr>
          <p:grpSpPr>
            <a:xfrm>
              <a:off x="7124025" y="2787750"/>
              <a:ext cx="117100" cy="104500"/>
              <a:chOff x="6884975" y="2164075"/>
              <a:chExt cx="117100" cy="104500"/>
            </a:xfrm>
          </p:grpSpPr>
          <p:sp>
            <p:nvSpPr>
              <p:cNvPr id="1299" name="Google Shape;1299;p36"/>
              <p:cNvSpPr/>
              <p:nvPr/>
            </p:nvSpPr>
            <p:spPr>
              <a:xfrm>
                <a:off x="6884975" y="2164075"/>
                <a:ext cx="117100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4180" extrusionOk="0">
                    <a:moveTo>
                      <a:pt x="2008" y="1"/>
                    </a:moveTo>
                    <a:cubicBezTo>
                      <a:pt x="1618" y="1"/>
                      <a:pt x="1339" y="84"/>
                      <a:pt x="1255" y="168"/>
                    </a:cubicBezTo>
                    <a:cubicBezTo>
                      <a:pt x="642" y="725"/>
                      <a:pt x="1283" y="1506"/>
                      <a:pt x="1283" y="1506"/>
                    </a:cubicBezTo>
                    <a:cubicBezTo>
                      <a:pt x="1283" y="1506"/>
                      <a:pt x="1003" y="1458"/>
                      <a:pt x="722" y="1458"/>
                    </a:cubicBezTo>
                    <a:cubicBezTo>
                      <a:pt x="525" y="1458"/>
                      <a:pt x="327" y="1481"/>
                      <a:pt x="224" y="1562"/>
                    </a:cubicBezTo>
                    <a:cubicBezTo>
                      <a:pt x="29" y="1757"/>
                      <a:pt x="1" y="2063"/>
                      <a:pt x="1" y="2342"/>
                    </a:cubicBezTo>
                    <a:cubicBezTo>
                      <a:pt x="29" y="2760"/>
                      <a:pt x="196" y="3178"/>
                      <a:pt x="558" y="3346"/>
                    </a:cubicBezTo>
                    <a:cubicBezTo>
                      <a:pt x="671" y="3391"/>
                      <a:pt x="786" y="3410"/>
                      <a:pt x="902" y="3410"/>
                    </a:cubicBezTo>
                    <a:cubicBezTo>
                      <a:pt x="1213" y="3410"/>
                      <a:pt x="1528" y="3273"/>
                      <a:pt x="1813" y="3151"/>
                    </a:cubicBezTo>
                    <a:cubicBezTo>
                      <a:pt x="1813" y="3569"/>
                      <a:pt x="2092" y="3987"/>
                      <a:pt x="2454" y="4126"/>
                    </a:cubicBezTo>
                    <a:cubicBezTo>
                      <a:pt x="2561" y="4162"/>
                      <a:pt x="2672" y="4179"/>
                      <a:pt x="2782" y="4179"/>
                    </a:cubicBezTo>
                    <a:cubicBezTo>
                      <a:pt x="3099" y="4179"/>
                      <a:pt x="3403" y="4033"/>
                      <a:pt x="3569" y="3764"/>
                    </a:cubicBezTo>
                    <a:cubicBezTo>
                      <a:pt x="3820" y="3429"/>
                      <a:pt x="3848" y="2928"/>
                      <a:pt x="3625" y="2593"/>
                    </a:cubicBezTo>
                    <a:cubicBezTo>
                      <a:pt x="4071" y="2537"/>
                      <a:pt x="4545" y="2342"/>
                      <a:pt x="4656" y="1924"/>
                    </a:cubicBezTo>
                    <a:cubicBezTo>
                      <a:pt x="4684" y="1785"/>
                      <a:pt x="4656" y="1617"/>
                      <a:pt x="4600" y="1478"/>
                    </a:cubicBezTo>
                    <a:cubicBezTo>
                      <a:pt x="4405" y="1116"/>
                      <a:pt x="4071" y="837"/>
                      <a:pt x="3680" y="781"/>
                    </a:cubicBezTo>
                    <a:cubicBezTo>
                      <a:pt x="3607" y="766"/>
                      <a:pt x="3542" y="760"/>
                      <a:pt x="3482" y="760"/>
                    </a:cubicBezTo>
                    <a:cubicBezTo>
                      <a:pt x="3199" y="760"/>
                      <a:pt x="3041" y="914"/>
                      <a:pt x="2788" y="1144"/>
                    </a:cubicBezTo>
                    <a:cubicBezTo>
                      <a:pt x="2928" y="670"/>
                      <a:pt x="2538" y="1"/>
                      <a:pt x="20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00" name="Google Shape;1300;p36"/>
              <p:cNvSpPr/>
              <p:nvPr/>
            </p:nvSpPr>
            <p:spPr>
              <a:xfrm>
                <a:off x="6928200" y="2203375"/>
                <a:ext cx="271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955" extrusionOk="0">
                    <a:moveTo>
                      <a:pt x="535" y="0"/>
                    </a:moveTo>
                    <a:cubicBezTo>
                      <a:pt x="426" y="0"/>
                      <a:pt x="316" y="31"/>
                      <a:pt x="223" y="101"/>
                    </a:cubicBezTo>
                    <a:cubicBezTo>
                      <a:pt x="84" y="213"/>
                      <a:pt x="0" y="408"/>
                      <a:pt x="84" y="603"/>
                    </a:cubicBezTo>
                    <a:cubicBezTo>
                      <a:pt x="140" y="770"/>
                      <a:pt x="279" y="910"/>
                      <a:pt x="446" y="937"/>
                    </a:cubicBezTo>
                    <a:cubicBezTo>
                      <a:pt x="487" y="948"/>
                      <a:pt x="532" y="954"/>
                      <a:pt x="577" y="954"/>
                    </a:cubicBezTo>
                    <a:cubicBezTo>
                      <a:pt x="656" y="954"/>
                      <a:pt x="738" y="935"/>
                      <a:pt x="809" y="882"/>
                    </a:cubicBezTo>
                    <a:cubicBezTo>
                      <a:pt x="948" y="770"/>
                      <a:pt x="976" y="631"/>
                      <a:pt x="1004" y="491"/>
                    </a:cubicBezTo>
                    <a:cubicBezTo>
                      <a:pt x="1084" y="210"/>
                      <a:pt x="816" y="0"/>
                      <a:pt x="5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C5BFBE1-F841-2A8D-EB15-C59F7466DB97}"/>
              </a:ext>
            </a:extLst>
          </p:cNvPr>
          <p:cNvSpPr txBox="1"/>
          <p:nvPr/>
        </p:nvSpPr>
        <p:spPr>
          <a:xfrm>
            <a:off x="2354688" y="1157709"/>
            <a:ext cx="4434625" cy="2828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solidFill>
                  <a:schemeClr val="bg1"/>
                </a:solidFill>
                <a:latin typeface="Playfair Display" panose="00000500000000000000" pitchFamily="2" charset="0"/>
              </a:rPr>
              <a:t>Nơi ấy ngôi sao khuya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solidFill>
                  <a:schemeClr val="bg1"/>
                </a:solidFill>
                <a:latin typeface="Playfair Display" panose="00000500000000000000" pitchFamily="2" charset="0"/>
              </a:rPr>
              <a:t>Soi vào trong giấc ngủ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solidFill>
                  <a:schemeClr val="bg1"/>
                </a:solidFill>
                <a:latin typeface="Playfair Display" panose="00000500000000000000" pitchFamily="2" charset="0"/>
              </a:rPr>
              <a:t>Ngọn đèn khuya bóng mẹ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solidFill>
                  <a:schemeClr val="bg1"/>
                </a:solidFill>
                <a:latin typeface="Playfair Display" panose="00000500000000000000" pitchFamily="2" charset="0"/>
              </a:rPr>
              <a:t>Sáng một vầng trên sân.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7B4A30B2-322A-4B94-D2A8-701694A7B06B}"/>
              </a:ext>
            </a:extLst>
          </p:cNvPr>
          <p:cNvGrpSpPr/>
          <p:nvPr/>
        </p:nvGrpSpPr>
        <p:grpSpPr>
          <a:xfrm>
            <a:off x="309633" y="260792"/>
            <a:ext cx="8512634" cy="4634809"/>
            <a:chOff x="309633" y="260792"/>
            <a:chExt cx="8512634" cy="4634809"/>
          </a:xfrm>
        </p:grpSpPr>
        <p:cxnSp>
          <p:nvCxnSpPr>
            <p:cNvPr id="41" name="Straight Connector 40">
              <a:extLst>
                <a:ext uri="{FF2B5EF4-FFF2-40B4-BE49-F238E27FC236}">
                  <a16:creationId xmlns="" xmlns:a16="http://schemas.microsoft.com/office/drawing/2014/main" id="{7F6DC252-7B3A-55DD-5862-ABD9DD7808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10644" y="4386875"/>
              <a:ext cx="510864" cy="508726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42" name="Group 41">
              <a:extLst>
                <a:ext uri="{FF2B5EF4-FFF2-40B4-BE49-F238E27FC236}">
                  <a16:creationId xmlns="" xmlns:a16="http://schemas.microsoft.com/office/drawing/2014/main" id="{D3A70F88-9087-7FF7-E08D-5C9C5EC59EA8}"/>
                </a:ext>
              </a:extLst>
            </p:cNvPr>
            <p:cNvGrpSpPr/>
            <p:nvPr/>
          </p:nvGrpSpPr>
          <p:grpSpPr>
            <a:xfrm>
              <a:off x="309633" y="260792"/>
              <a:ext cx="8512634" cy="4613335"/>
              <a:chOff x="309633" y="260792"/>
              <a:chExt cx="8512634" cy="4613335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="" xmlns:a16="http://schemas.microsoft.com/office/drawing/2014/main" id="{DE1DD569-CF0F-C015-F3CF-19DFC65792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633" y="261620"/>
                <a:ext cx="500842" cy="541904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="" xmlns:a16="http://schemas.microsoft.com/office/drawing/2014/main" id="{FF5D09D7-274D-9DBE-7854-DFBEC3D5ED7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327059" y="260792"/>
                <a:ext cx="494449" cy="510223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="" xmlns:a16="http://schemas.microsoft.com/office/drawing/2014/main" id="{3A6C3BBE-13EC-D1A5-95AD-5A3EE9964B5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15790" y="4376240"/>
                <a:ext cx="468158" cy="493276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="" xmlns:a16="http://schemas.microsoft.com/office/drawing/2014/main" id="{57810DD4-0A95-F4EC-C50B-3DCCBEB1F33D}"/>
                  </a:ext>
                </a:extLst>
              </p:cNvPr>
              <p:cNvCxnSpPr/>
              <p:nvPr/>
            </p:nvCxnSpPr>
            <p:spPr>
              <a:xfrm>
                <a:off x="321733" y="784784"/>
                <a:ext cx="0" cy="3619901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="" xmlns:a16="http://schemas.microsoft.com/office/drawing/2014/main" id="{366908C3-8B17-DE4C-038A-45D45C64BF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21508" y="771015"/>
                <a:ext cx="759" cy="3633670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="" xmlns:a16="http://schemas.microsoft.com/office/drawing/2014/main" id="{511B2708-0393-09FB-3641-5931834E09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3948" y="273984"/>
                <a:ext cx="7552979" cy="0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="" xmlns:a16="http://schemas.microsoft.com/office/drawing/2014/main" id="{82B2F328-6D8C-3A6A-3421-146D560E0B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3948" y="4874127"/>
                <a:ext cx="7552979" cy="0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1EB62D55-8255-58C0-B410-442C0293F93C}"/>
              </a:ext>
            </a:extLst>
          </p:cNvPr>
          <p:cNvGrpSpPr/>
          <p:nvPr/>
        </p:nvGrpSpPr>
        <p:grpSpPr>
          <a:xfrm>
            <a:off x="3398075" y="1343340"/>
            <a:ext cx="3250785" cy="2487980"/>
            <a:chOff x="3545199" y="1220047"/>
            <a:chExt cx="3250785" cy="248798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FBA29DBC-FB40-EDDD-77AA-2283AB0865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45199" y="1246659"/>
              <a:ext cx="137317" cy="36576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1EF56281-6D6E-665D-CA6E-C9A4886F0D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5641" y="1220047"/>
              <a:ext cx="137317" cy="36576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AB8DCECD-18DF-43CE-3C3D-50C348B3EA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57682" y="2667519"/>
              <a:ext cx="137317" cy="36576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="" xmlns:a16="http://schemas.microsoft.com/office/drawing/2014/main" id="{BDB5A9D7-0467-FC4F-7CB9-83B98FDC31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33250" y="1992103"/>
              <a:ext cx="137317" cy="36576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="" xmlns:a16="http://schemas.microsoft.com/office/drawing/2014/main" id="{2890FBFE-A611-4695-B8D2-C2A6EA9DAF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58667" y="2667519"/>
              <a:ext cx="137317" cy="36576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="" xmlns:a16="http://schemas.microsoft.com/office/drawing/2014/main" id="{4934A1CC-174D-BC42-A024-2CC819ED67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59347" y="3342267"/>
              <a:ext cx="137317" cy="36576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="" xmlns:a16="http://schemas.microsoft.com/office/drawing/2014/main" id="{A5A9079E-2CB9-82DE-4FDC-021F7252E0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59823" y="3334157"/>
              <a:ext cx="137317" cy="36576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3" name="Google Shape;2813;p50"/>
          <p:cNvGrpSpPr/>
          <p:nvPr/>
        </p:nvGrpSpPr>
        <p:grpSpPr>
          <a:xfrm>
            <a:off x="7620572" y="559225"/>
            <a:ext cx="1089738" cy="2993575"/>
            <a:chOff x="7375263" y="594000"/>
            <a:chExt cx="1089738" cy="2993575"/>
          </a:xfrm>
        </p:grpSpPr>
        <p:grpSp>
          <p:nvGrpSpPr>
            <p:cNvPr id="2814" name="Google Shape;2814;p50"/>
            <p:cNvGrpSpPr/>
            <p:nvPr/>
          </p:nvGrpSpPr>
          <p:grpSpPr>
            <a:xfrm>
              <a:off x="7638175" y="1923925"/>
              <a:ext cx="345700" cy="569375"/>
              <a:chOff x="6783925" y="1590550"/>
              <a:chExt cx="345700" cy="569375"/>
            </a:xfrm>
          </p:grpSpPr>
          <p:sp>
            <p:nvSpPr>
              <p:cNvPr id="2815" name="Google Shape;2815;p50"/>
              <p:cNvSpPr/>
              <p:nvPr/>
            </p:nvSpPr>
            <p:spPr>
              <a:xfrm>
                <a:off x="6783925" y="1590550"/>
                <a:ext cx="345700" cy="543825"/>
              </a:xfrm>
              <a:custGeom>
                <a:avLst/>
                <a:gdLst/>
                <a:ahLst/>
                <a:cxnLst/>
                <a:rect l="l" t="t" r="r" b="b"/>
                <a:pathLst>
                  <a:path w="13828" h="21753" extrusionOk="0">
                    <a:moveTo>
                      <a:pt x="1451" y="0"/>
                    </a:moveTo>
                    <a:lnTo>
                      <a:pt x="1451" y="0"/>
                    </a:lnTo>
                    <a:cubicBezTo>
                      <a:pt x="3151" y="2788"/>
                      <a:pt x="2315" y="7694"/>
                      <a:pt x="1" y="9952"/>
                    </a:cubicBezTo>
                    <a:cubicBezTo>
                      <a:pt x="1423" y="9980"/>
                      <a:pt x="2816" y="10816"/>
                      <a:pt x="3513" y="12070"/>
                    </a:cubicBezTo>
                    <a:cubicBezTo>
                      <a:pt x="4238" y="13325"/>
                      <a:pt x="3792" y="15360"/>
                      <a:pt x="3067" y="16614"/>
                    </a:cubicBezTo>
                    <a:cubicBezTo>
                      <a:pt x="4238" y="16698"/>
                      <a:pt x="6078" y="16809"/>
                      <a:pt x="7165" y="17339"/>
                    </a:cubicBezTo>
                    <a:cubicBezTo>
                      <a:pt x="8810" y="18091"/>
                      <a:pt x="10092" y="19847"/>
                      <a:pt x="11067" y="21325"/>
                    </a:cubicBezTo>
                    <a:cubicBezTo>
                      <a:pt x="11151" y="21436"/>
                      <a:pt x="11207" y="21548"/>
                      <a:pt x="11290" y="21604"/>
                    </a:cubicBezTo>
                    <a:cubicBezTo>
                      <a:pt x="11377" y="21707"/>
                      <a:pt x="11485" y="21752"/>
                      <a:pt x="11590" y="21752"/>
                    </a:cubicBezTo>
                    <a:cubicBezTo>
                      <a:pt x="11824" y="21752"/>
                      <a:pt x="12045" y="21530"/>
                      <a:pt x="11987" y="21241"/>
                    </a:cubicBezTo>
                    <a:cubicBezTo>
                      <a:pt x="11012" y="17339"/>
                      <a:pt x="11987" y="13743"/>
                      <a:pt x="13827" y="10147"/>
                    </a:cubicBezTo>
                    <a:lnTo>
                      <a:pt x="13827" y="10147"/>
                    </a:lnTo>
                    <a:cubicBezTo>
                      <a:pt x="13695" y="10171"/>
                      <a:pt x="13559" y="10183"/>
                      <a:pt x="13421" y="10183"/>
                    </a:cubicBezTo>
                    <a:cubicBezTo>
                      <a:pt x="11995" y="10183"/>
                      <a:pt x="10359" y="8941"/>
                      <a:pt x="9952" y="8000"/>
                    </a:cubicBezTo>
                    <a:cubicBezTo>
                      <a:pt x="9367" y="6551"/>
                      <a:pt x="9283" y="4377"/>
                      <a:pt x="10398" y="3290"/>
                    </a:cubicBezTo>
                    <a:lnTo>
                      <a:pt x="10398" y="3290"/>
                    </a:lnTo>
                    <a:cubicBezTo>
                      <a:pt x="10086" y="3494"/>
                      <a:pt x="9648" y="3590"/>
                      <a:pt x="9125" y="3590"/>
                    </a:cubicBezTo>
                    <a:cubicBezTo>
                      <a:pt x="7082" y="3590"/>
                      <a:pt x="3736" y="2131"/>
                      <a:pt x="14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816" name="Google Shape;2816;p50"/>
              <p:cNvSpPr/>
              <p:nvPr/>
            </p:nvSpPr>
            <p:spPr>
              <a:xfrm>
                <a:off x="6903100" y="1720175"/>
                <a:ext cx="192375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7695" h="17590" fill="none" extrusionOk="0">
                    <a:moveTo>
                      <a:pt x="1" y="0"/>
                    </a:moveTo>
                    <a:cubicBezTo>
                      <a:pt x="837" y="2453"/>
                      <a:pt x="5604" y="13854"/>
                      <a:pt x="7694" y="17589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817" name="Google Shape;2817;p50"/>
              <p:cNvSpPr/>
              <p:nvPr/>
            </p:nvSpPr>
            <p:spPr>
              <a:xfrm>
                <a:off x="6886375" y="1770350"/>
                <a:ext cx="76000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2760" fill="none" extrusionOk="0">
                    <a:moveTo>
                      <a:pt x="1" y="1617"/>
                    </a:moveTo>
                    <a:cubicBezTo>
                      <a:pt x="837" y="1979"/>
                      <a:pt x="1645" y="2370"/>
                      <a:pt x="2482" y="2760"/>
                    </a:cubicBezTo>
                    <a:cubicBezTo>
                      <a:pt x="2649" y="1840"/>
                      <a:pt x="2872" y="920"/>
                      <a:pt x="3039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818" name="Google Shape;2818;p50"/>
              <p:cNvSpPr/>
              <p:nvPr/>
            </p:nvSpPr>
            <p:spPr>
              <a:xfrm>
                <a:off x="6969300" y="1955700"/>
                <a:ext cx="760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2761" fill="none" extrusionOk="0">
                    <a:moveTo>
                      <a:pt x="1" y="1618"/>
                    </a:moveTo>
                    <a:cubicBezTo>
                      <a:pt x="837" y="2008"/>
                      <a:pt x="1645" y="2370"/>
                      <a:pt x="2482" y="2761"/>
                    </a:cubicBezTo>
                    <a:cubicBezTo>
                      <a:pt x="2649" y="1841"/>
                      <a:pt x="2844" y="921"/>
                      <a:pt x="3039" y="1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819" name="Google Shape;2819;p50"/>
              <p:cNvSpPr/>
              <p:nvPr/>
            </p:nvSpPr>
            <p:spPr>
              <a:xfrm>
                <a:off x="6907975" y="1835850"/>
                <a:ext cx="107350" cy="93400"/>
              </a:xfrm>
              <a:custGeom>
                <a:avLst/>
                <a:gdLst/>
                <a:ahLst/>
                <a:cxnLst/>
                <a:rect l="l" t="t" r="r" b="b"/>
                <a:pathLst>
                  <a:path w="4294" h="3736" fill="none" extrusionOk="0">
                    <a:moveTo>
                      <a:pt x="1" y="2537"/>
                    </a:moveTo>
                    <a:cubicBezTo>
                      <a:pt x="1116" y="2927"/>
                      <a:pt x="2231" y="3345"/>
                      <a:pt x="3346" y="3736"/>
                    </a:cubicBezTo>
                    <a:cubicBezTo>
                      <a:pt x="3680" y="2509"/>
                      <a:pt x="4015" y="1255"/>
                      <a:pt x="429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820" name="Google Shape;2820;p50"/>
            <p:cNvGrpSpPr/>
            <p:nvPr/>
          </p:nvGrpSpPr>
          <p:grpSpPr>
            <a:xfrm>
              <a:off x="8215475" y="2481950"/>
              <a:ext cx="249525" cy="224200"/>
              <a:chOff x="5990875" y="1827475"/>
              <a:chExt cx="249525" cy="224200"/>
            </a:xfrm>
          </p:grpSpPr>
          <p:sp>
            <p:nvSpPr>
              <p:cNvPr id="2821" name="Google Shape;2821;p50"/>
              <p:cNvSpPr/>
              <p:nvPr/>
            </p:nvSpPr>
            <p:spPr>
              <a:xfrm>
                <a:off x="5990875" y="1827475"/>
                <a:ext cx="249525" cy="224200"/>
              </a:xfrm>
              <a:custGeom>
                <a:avLst/>
                <a:gdLst/>
                <a:ahLst/>
                <a:cxnLst/>
                <a:rect l="l" t="t" r="r" b="b"/>
                <a:pathLst>
                  <a:path w="9981" h="8968" extrusionOk="0">
                    <a:moveTo>
                      <a:pt x="4322" y="1"/>
                    </a:moveTo>
                    <a:cubicBezTo>
                      <a:pt x="3485" y="1"/>
                      <a:pt x="2900" y="224"/>
                      <a:pt x="2649" y="419"/>
                    </a:cubicBezTo>
                    <a:cubicBezTo>
                      <a:pt x="1395" y="1646"/>
                      <a:pt x="2872" y="3290"/>
                      <a:pt x="2872" y="3290"/>
                    </a:cubicBezTo>
                    <a:cubicBezTo>
                      <a:pt x="2872" y="3290"/>
                      <a:pt x="2339" y="3204"/>
                      <a:pt x="1769" y="3204"/>
                    </a:cubicBezTo>
                    <a:cubicBezTo>
                      <a:pt x="1313" y="3204"/>
                      <a:pt x="834" y="3259"/>
                      <a:pt x="586" y="3457"/>
                    </a:cubicBezTo>
                    <a:cubicBezTo>
                      <a:pt x="140" y="3848"/>
                      <a:pt x="1" y="4517"/>
                      <a:pt x="29" y="5102"/>
                    </a:cubicBezTo>
                    <a:cubicBezTo>
                      <a:pt x="112" y="5938"/>
                      <a:pt x="447" y="6886"/>
                      <a:pt x="1227" y="7221"/>
                    </a:cubicBezTo>
                    <a:cubicBezTo>
                      <a:pt x="1464" y="7331"/>
                      <a:pt x="1711" y="7377"/>
                      <a:pt x="1964" y="7377"/>
                    </a:cubicBezTo>
                    <a:cubicBezTo>
                      <a:pt x="2604" y="7377"/>
                      <a:pt x="3276" y="7082"/>
                      <a:pt x="3876" y="6802"/>
                    </a:cubicBezTo>
                    <a:lnTo>
                      <a:pt x="3876" y="6802"/>
                    </a:lnTo>
                    <a:cubicBezTo>
                      <a:pt x="3792" y="7722"/>
                      <a:pt x="4433" y="8586"/>
                      <a:pt x="5269" y="8865"/>
                    </a:cubicBezTo>
                    <a:cubicBezTo>
                      <a:pt x="5476" y="8934"/>
                      <a:pt x="5692" y="8967"/>
                      <a:pt x="5909" y="8967"/>
                    </a:cubicBezTo>
                    <a:cubicBezTo>
                      <a:pt x="6572" y="8967"/>
                      <a:pt x="7240" y="8658"/>
                      <a:pt x="7639" y="8113"/>
                    </a:cubicBezTo>
                    <a:cubicBezTo>
                      <a:pt x="8168" y="7360"/>
                      <a:pt x="8168" y="6329"/>
                      <a:pt x="7667" y="5576"/>
                    </a:cubicBezTo>
                    <a:cubicBezTo>
                      <a:pt x="8614" y="5520"/>
                      <a:pt x="9701" y="5102"/>
                      <a:pt x="9897" y="4182"/>
                    </a:cubicBezTo>
                    <a:cubicBezTo>
                      <a:pt x="9980" y="3848"/>
                      <a:pt x="9897" y="3485"/>
                      <a:pt x="9757" y="3179"/>
                    </a:cubicBezTo>
                    <a:cubicBezTo>
                      <a:pt x="9451" y="2398"/>
                      <a:pt x="8670" y="1785"/>
                      <a:pt x="7834" y="1646"/>
                    </a:cubicBezTo>
                    <a:cubicBezTo>
                      <a:pt x="7724" y="1627"/>
                      <a:pt x="7621" y="1619"/>
                      <a:pt x="7523" y="1619"/>
                    </a:cubicBezTo>
                    <a:cubicBezTo>
                      <a:pt x="6877" y="1619"/>
                      <a:pt x="6471" y="1998"/>
                      <a:pt x="5938" y="2482"/>
                    </a:cubicBezTo>
                    <a:cubicBezTo>
                      <a:pt x="6245" y="1395"/>
                      <a:pt x="5437" y="1"/>
                      <a:pt x="4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822" name="Google Shape;2822;p50"/>
              <p:cNvSpPr/>
              <p:nvPr/>
            </p:nvSpPr>
            <p:spPr>
              <a:xfrm>
                <a:off x="6084975" y="1913750"/>
                <a:ext cx="55875" cy="51725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2069" extrusionOk="0">
                    <a:moveTo>
                      <a:pt x="1079" y="1"/>
                    </a:moveTo>
                    <a:cubicBezTo>
                      <a:pt x="849" y="1"/>
                      <a:pt x="615" y="72"/>
                      <a:pt x="418" y="229"/>
                    </a:cubicBezTo>
                    <a:cubicBezTo>
                      <a:pt x="112" y="480"/>
                      <a:pt x="0" y="926"/>
                      <a:pt x="112" y="1261"/>
                    </a:cubicBezTo>
                    <a:cubicBezTo>
                      <a:pt x="223" y="1651"/>
                      <a:pt x="558" y="1930"/>
                      <a:pt x="948" y="2041"/>
                    </a:cubicBezTo>
                    <a:cubicBezTo>
                      <a:pt x="1027" y="2059"/>
                      <a:pt x="1109" y="2068"/>
                      <a:pt x="1192" y="2068"/>
                    </a:cubicBezTo>
                    <a:cubicBezTo>
                      <a:pt x="1370" y="2068"/>
                      <a:pt x="1548" y="2025"/>
                      <a:pt x="1700" y="1930"/>
                    </a:cubicBezTo>
                    <a:cubicBezTo>
                      <a:pt x="1979" y="1763"/>
                      <a:pt x="2091" y="1400"/>
                      <a:pt x="2174" y="1094"/>
                    </a:cubicBezTo>
                    <a:cubicBezTo>
                      <a:pt x="2234" y="454"/>
                      <a:pt x="1664" y="1"/>
                      <a:pt x="10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823" name="Google Shape;2823;p50"/>
            <p:cNvGrpSpPr/>
            <p:nvPr/>
          </p:nvGrpSpPr>
          <p:grpSpPr>
            <a:xfrm>
              <a:off x="8079200" y="1842775"/>
              <a:ext cx="117100" cy="104500"/>
              <a:chOff x="6884975" y="2164075"/>
              <a:chExt cx="117100" cy="104500"/>
            </a:xfrm>
          </p:grpSpPr>
          <p:sp>
            <p:nvSpPr>
              <p:cNvPr id="2824" name="Google Shape;2824;p50"/>
              <p:cNvSpPr/>
              <p:nvPr/>
            </p:nvSpPr>
            <p:spPr>
              <a:xfrm>
                <a:off x="6884975" y="2164075"/>
                <a:ext cx="117100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4180" extrusionOk="0">
                    <a:moveTo>
                      <a:pt x="2008" y="1"/>
                    </a:moveTo>
                    <a:cubicBezTo>
                      <a:pt x="1618" y="1"/>
                      <a:pt x="1339" y="84"/>
                      <a:pt x="1255" y="168"/>
                    </a:cubicBezTo>
                    <a:cubicBezTo>
                      <a:pt x="642" y="725"/>
                      <a:pt x="1283" y="1506"/>
                      <a:pt x="1283" y="1506"/>
                    </a:cubicBezTo>
                    <a:cubicBezTo>
                      <a:pt x="1283" y="1506"/>
                      <a:pt x="1003" y="1458"/>
                      <a:pt x="722" y="1458"/>
                    </a:cubicBezTo>
                    <a:cubicBezTo>
                      <a:pt x="525" y="1458"/>
                      <a:pt x="327" y="1481"/>
                      <a:pt x="224" y="1562"/>
                    </a:cubicBezTo>
                    <a:cubicBezTo>
                      <a:pt x="29" y="1757"/>
                      <a:pt x="1" y="2063"/>
                      <a:pt x="1" y="2342"/>
                    </a:cubicBezTo>
                    <a:cubicBezTo>
                      <a:pt x="29" y="2760"/>
                      <a:pt x="196" y="3178"/>
                      <a:pt x="558" y="3346"/>
                    </a:cubicBezTo>
                    <a:cubicBezTo>
                      <a:pt x="671" y="3391"/>
                      <a:pt x="786" y="3410"/>
                      <a:pt x="902" y="3410"/>
                    </a:cubicBezTo>
                    <a:cubicBezTo>
                      <a:pt x="1213" y="3410"/>
                      <a:pt x="1528" y="3273"/>
                      <a:pt x="1813" y="3151"/>
                    </a:cubicBezTo>
                    <a:cubicBezTo>
                      <a:pt x="1813" y="3569"/>
                      <a:pt x="2092" y="3987"/>
                      <a:pt x="2454" y="4126"/>
                    </a:cubicBezTo>
                    <a:cubicBezTo>
                      <a:pt x="2561" y="4162"/>
                      <a:pt x="2672" y="4179"/>
                      <a:pt x="2782" y="4179"/>
                    </a:cubicBezTo>
                    <a:cubicBezTo>
                      <a:pt x="3099" y="4179"/>
                      <a:pt x="3403" y="4033"/>
                      <a:pt x="3569" y="3764"/>
                    </a:cubicBezTo>
                    <a:cubicBezTo>
                      <a:pt x="3820" y="3429"/>
                      <a:pt x="3848" y="2928"/>
                      <a:pt x="3625" y="2593"/>
                    </a:cubicBezTo>
                    <a:cubicBezTo>
                      <a:pt x="4071" y="2537"/>
                      <a:pt x="4545" y="2342"/>
                      <a:pt x="4656" y="1924"/>
                    </a:cubicBezTo>
                    <a:cubicBezTo>
                      <a:pt x="4684" y="1785"/>
                      <a:pt x="4656" y="1617"/>
                      <a:pt x="4600" y="1478"/>
                    </a:cubicBezTo>
                    <a:cubicBezTo>
                      <a:pt x="4405" y="1116"/>
                      <a:pt x="4071" y="837"/>
                      <a:pt x="3680" y="781"/>
                    </a:cubicBezTo>
                    <a:cubicBezTo>
                      <a:pt x="3607" y="766"/>
                      <a:pt x="3542" y="760"/>
                      <a:pt x="3482" y="760"/>
                    </a:cubicBezTo>
                    <a:cubicBezTo>
                      <a:pt x="3199" y="760"/>
                      <a:pt x="3041" y="914"/>
                      <a:pt x="2788" y="1144"/>
                    </a:cubicBezTo>
                    <a:cubicBezTo>
                      <a:pt x="2928" y="670"/>
                      <a:pt x="2538" y="1"/>
                      <a:pt x="20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825" name="Google Shape;2825;p50"/>
              <p:cNvSpPr/>
              <p:nvPr/>
            </p:nvSpPr>
            <p:spPr>
              <a:xfrm>
                <a:off x="6928200" y="2203375"/>
                <a:ext cx="271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955" extrusionOk="0">
                    <a:moveTo>
                      <a:pt x="535" y="0"/>
                    </a:moveTo>
                    <a:cubicBezTo>
                      <a:pt x="426" y="0"/>
                      <a:pt x="316" y="31"/>
                      <a:pt x="223" y="101"/>
                    </a:cubicBezTo>
                    <a:cubicBezTo>
                      <a:pt x="84" y="213"/>
                      <a:pt x="0" y="408"/>
                      <a:pt x="84" y="603"/>
                    </a:cubicBezTo>
                    <a:cubicBezTo>
                      <a:pt x="140" y="770"/>
                      <a:pt x="279" y="910"/>
                      <a:pt x="446" y="937"/>
                    </a:cubicBezTo>
                    <a:cubicBezTo>
                      <a:pt x="487" y="948"/>
                      <a:pt x="532" y="954"/>
                      <a:pt x="577" y="954"/>
                    </a:cubicBezTo>
                    <a:cubicBezTo>
                      <a:pt x="656" y="954"/>
                      <a:pt x="738" y="935"/>
                      <a:pt x="809" y="882"/>
                    </a:cubicBezTo>
                    <a:cubicBezTo>
                      <a:pt x="948" y="770"/>
                      <a:pt x="976" y="631"/>
                      <a:pt x="1004" y="491"/>
                    </a:cubicBezTo>
                    <a:cubicBezTo>
                      <a:pt x="1084" y="210"/>
                      <a:pt x="816" y="0"/>
                      <a:pt x="5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826" name="Google Shape;2826;p50"/>
            <p:cNvSpPr/>
            <p:nvPr/>
          </p:nvSpPr>
          <p:spPr>
            <a:xfrm>
              <a:off x="7631400" y="3307700"/>
              <a:ext cx="131050" cy="112150"/>
            </a:xfrm>
            <a:custGeom>
              <a:avLst/>
              <a:gdLst/>
              <a:ahLst/>
              <a:cxnLst/>
              <a:rect l="l" t="t" r="r" b="b"/>
              <a:pathLst>
                <a:path w="5242" h="4486" extrusionOk="0">
                  <a:moveTo>
                    <a:pt x="2751" y="1"/>
                  </a:moveTo>
                  <a:cubicBezTo>
                    <a:pt x="1940" y="1"/>
                    <a:pt x="1110" y="308"/>
                    <a:pt x="586" y="946"/>
                  </a:cubicBezTo>
                  <a:cubicBezTo>
                    <a:pt x="1" y="1615"/>
                    <a:pt x="1" y="2618"/>
                    <a:pt x="502" y="3343"/>
                  </a:cubicBezTo>
                  <a:cubicBezTo>
                    <a:pt x="976" y="4096"/>
                    <a:pt x="1952" y="4486"/>
                    <a:pt x="2928" y="4486"/>
                  </a:cubicBezTo>
                  <a:cubicBezTo>
                    <a:pt x="3569" y="4486"/>
                    <a:pt x="4210" y="4291"/>
                    <a:pt x="4628" y="3873"/>
                  </a:cubicBezTo>
                  <a:cubicBezTo>
                    <a:pt x="5158" y="3343"/>
                    <a:pt x="5241" y="2562"/>
                    <a:pt x="5158" y="1866"/>
                  </a:cubicBezTo>
                  <a:cubicBezTo>
                    <a:pt x="5059" y="645"/>
                    <a:pt x="3926" y="1"/>
                    <a:pt x="27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827" name="Google Shape;2827;p50"/>
            <p:cNvSpPr/>
            <p:nvPr/>
          </p:nvSpPr>
          <p:spPr>
            <a:xfrm>
              <a:off x="7574650" y="1643425"/>
              <a:ext cx="111625" cy="85250"/>
            </a:xfrm>
            <a:custGeom>
              <a:avLst/>
              <a:gdLst/>
              <a:ahLst/>
              <a:cxnLst/>
              <a:rect l="l" t="t" r="r" b="b"/>
              <a:pathLst>
                <a:path w="4465" h="3410" extrusionOk="0">
                  <a:moveTo>
                    <a:pt x="2406" y="0"/>
                  </a:moveTo>
                  <a:cubicBezTo>
                    <a:pt x="2039" y="0"/>
                    <a:pt x="1603" y="78"/>
                    <a:pt x="1088" y="260"/>
                  </a:cubicBezTo>
                  <a:cubicBezTo>
                    <a:pt x="391" y="483"/>
                    <a:pt x="1" y="1932"/>
                    <a:pt x="391" y="2518"/>
                  </a:cubicBezTo>
                  <a:cubicBezTo>
                    <a:pt x="781" y="3075"/>
                    <a:pt x="1534" y="3410"/>
                    <a:pt x="2259" y="3410"/>
                  </a:cubicBezTo>
                  <a:cubicBezTo>
                    <a:pt x="2760" y="3410"/>
                    <a:pt x="3708" y="3131"/>
                    <a:pt x="4043" y="2824"/>
                  </a:cubicBezTo>
                  <a:cubicBezTo>
                    <a:pt x="4374" y="2446"/>
                    <a:pt x="4464" y="0"/>
                    <a:pt x="24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grpSp>
          <p:nvGrpSpPr>
            <p:cNvPr id="2828" name="Google Shape;2828;p50"/>
            <p:cNvGrpSpPr/>
            <p:nvPr/>
          </p:nvGrpSpPr>
          <p:grpSpPr>
            <a:xfrm>
              <a:off x="7968025" y="2860850"/>
              <a:ext cx="202825" cy="248575"/>
              <a:chOff x="6791600" y="2936225"/>
              <a:chExt cx="202825" cy="248575"/>
            </a:xfrm>
          </p:grpSpPr>
          <p:sp>
            <p:nvSpPr>
              <p:cNvPr id="2829" name="Google Shape;2829;p50"/>
              <p:cNvSpPr/>
              <p:nvPr/>
            </p:nvSpPr>
            <p:spPr>
              <a:xfrm>
                <a:off x="6802750" y="2993650"/>
                <a:ext cx="167975" cy="191150"/>
              </a:xfrm>
              <a:custGeom>
                <a:avLst/>
                <a:gdLst/>
                <a:ahLst/>
                <a:cxnLst/>
                <a:rect l="l" t="t" r="r" b="b"/>
                <a:pathLst>
                  <a:path w="6719" h="7646" extrusionOk="0">
                    <a:moveTo>
                      <a:pt x="2556" y="0"/>
                    </a:moveTo>
                    <a:cubicBezTo>
                      <a:pt x="2088" y="0"/>
                      <a:pt x="1646" y="147"/>
                      <a:pt x="1283" y="547"/>
                    </a:cubicBezTo>
                    <a:cubicBezTo>
                      <a:pt x="391" y="1522"/>
                      <a:pt x="84" y="3362"/>
                      <a:pt x="28" y="4616"/>
                    </a:cubicBezTo>
                    <a:cubicBezTo>
                      <a:pt x="1" y="5648"/>
                      <a:pt x="391" y="6568"/>
                      <a:pt x="1255" y="7125"/>
                    </a:cubicBezTo>
                    <a:cubicBezTo>
                      <a:pt x="1727" y="7420"/>
                      <a:pt x="2420" y="7645"/>
                      <a:pt x="3032" y="7645"/>
                    </a:cubicBezTo>
                    <a:cubicBezTo>
                      <a:pt x="3288" y="7645"/>
                      <a:pt x="3530" y="7606"/>
                      <a:pt x="3736" y="7515"/>
                    </a:cubicBezTo>
                    <a:cubicBezTo>
                      <a:pt x="5185" y="6930"/>
                      <a:pt x="6161" y="4895"/>
                      <a:pt x="6440" y="4170"/>
                    </a:cubicBezTo>
                    <a:cubicBezTo>
                      <a:pt x="6719" y="3446"/>
                      <a:pt x="6719" y="2609"/>
                      <a:pt x="6356" y="1940"/>
                    </a:cubicBezTo>
                    <a:cubicBezTo>
                      <a:pt x="5938" y="1244"/>
                      <a:pt x="5130" y="853"/>
                      <a:pt x="4405" y="519"/>
                    </a:cubicBezTo>
                    <a:cubicBezTo>
                      <a:pt x="3821" y="251"/>
                      <a:pt x="3166" y="0"/>
                      <a:pt x="25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830" name="Google Shape;2830;p50"/>
              <p:cNvSpPr/>
              <p:nvPr/>
            </p:nvSpPr>
            <p:spPr>
              <a:xfrm>
                <a:off x="6818775" y="3017050"/>
                <a:ext cx="24425" cy="133150"/>
              </a:xfrm>
              <a:custGeom>
                <a:avLst/>
                <a:gdLst/>
                <a:ahLst/>
                <a:cxnLst/>
                <a:rect l="l" t="t" r="r" b="b"/>
                <a:pathLst>
                  <a:path w="977" h="5326" fill="none" extrusionOk="0">
                    <a:moveTo>
                      <a:pt x="976" y="1"/>
                    </a:moveTo>
                    <a:cubicBezTo>
                      <a:pt x="586" y="726"/>
                      <a:pt x="224" y="1869"/>
                      <a:pt x="140" y="2705"/>
                    </a:cubicBezTo>
                    <a:cubicBezTo>
                      <a:pt x="1" y="3680"/>
                      <a:pt x="57" y="4461"/>
                      <a:pt x="558" y="5325"/>
                    </a:cubicBezTo>
                  </a:path>
                </a:pathLst>
              </a:custGeom>
              <a:noFill/>
              <a:ln w="4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831" name="Google Shape;2831;p50"/>
              <p:cNvSpPr/>
              <p:nvPr/>
            </p:nvSpPr>
            <p:spPr>
              <a:xfrm>
                <a:off x="6841075" y="3070725"/>
                <a:ext cx="4200" cy="397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590" fill="none" extrusionOk="0">
                    <a:moveTo>
                      <a:pt x="168" y="0"/>
                    </a:moveTo>
                    <a:cubicBezTo>
                      <a:pt x="29" y="530"/>
                      <a:pt x="1" y="1060"/>
                      <a:pt x="84" y="1589"/>
                    </a:cubicBezTo>
                  </a:path>
                </a:pathLst>
              </a:custGeom>
              <a:noFill/>
              <a:ln w="4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832" name="Google Shape;2832;p50"/>
              <p:cNvSpPr/>
              <p:nvPr/>
            </p:nvSpPr>
            <p:spPr>
              <a:xfrm>
                <a:off x="6905900" y="3095100"/>
                <a:ext cx="29975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2204" fill="none" extrusionOk="0">
                    <a:moveTo>
                      <a:pt x="1199" y="1"/>
                    </a:moveTo>
                    <a:cubicBezTo>
                      <a:pt x="1004" y="809"/>
                      <a:pt x="586" y="1590"/>
                      <a:pt x="0" y="2203"/>
                    </a:cubicBezTo>
                  </a:path>
                </a:pathLst>
              </a:custGeom>
              <a:noFill/>
              <a:ln w="4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833" name="Google Shape;2833;p50"/>
              <p:cNvSpPr/>
              <p:nvPr/>
            </p:nvSpPr>
            <p:spPr>
              <a:xfrm>
                <a:off x="6855725" y="3132050"/>
                <a:ext cx="39750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1590" h="1645" fill="none" extrusionOk="0">
                    <a:moveTo>
                      <a:pt x="1589" y="0"/>
                    </a:moveTo>
                    <a:cubicBezTo>
                      <a:pt x="1255" y="697"/>
                      <a:pt x="697" y="1283"/>
                      <a:pt x="0" y="1645"/>
                    </a:cubicBezTo>
                  </a:path>
                </a:pathLst>
              </a:custGeom>
              <a:noFill/>
              <a:ln w="4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834" name="Google Shape;2834;p50"/>
              <p:cNvSpPr/>
              <p:nvPr/>
            </p:nvSpPr>
            <p:spPr>
              <a:xfrm>
                <a:off x="6904500" y="3053300"/>
                <a:ext cx="12575" cy="33475"/>
              </a:xfrm>
              <a:custGeom>
                <a:avLst/>
                <a:gdLst/>
                <a:ahLst/>
                <a:cxnLst/>
                <a:rect l="l" t="t" r="r" b="b"/>
                <a:pathLst>
                  <a:path w="503" h="1339" fill="none" extrusionOk="0">
                    <a:moveTo>
                      <a:pt x="502" y="0"/>
                    </a:moveTo>
                    <a:cubicBezTo>
                      <a:pt x="391" y="474"/>
                      <a:pt x="223" y="920"/>
                      <a:pt x="0" y="1338"/>
                    </a:cubicBezTo>
                  </a:path>
                </a:pathLst>
              </a:custGeom>
              <a:solidFill>
                <a:schemeClr val="accent2"/>
              </a:solidFill>
              <a:ln w="4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835" name="Google Shape;2835;p50"/>
              <p:cNvSpPr/>
              <p:nvPr/>
            </p:nvSpPr>
            <p:spPr>
              <a:xfrm>
                <a:off x="6791600" y="2965425"/>
                <a:ext cx="202825" cy="109550"/>
              </a:xfrm>
              <a:custGeom>
                <a:avLst/>
                <a:gdLst/>
                <a:ahLst/>
                <a:cxnLst/>
                <a:rect l="l" t="t" r="r" b="b"/>
                <a:pathLst>
                  <a:path w="8113" h="4382" extrusionOk="0">
                    <a:moveTo>
                      <a:pt x="3200" y="0"/>
                    </a:moveTo>
                    <a:cubicBezTo>
                      <a:pt x="3154" y="0"/>
                      <a:pt x="3109" y="1"/>
                      <a:pt x="3067" y="3"/>
                    </a:cubicBezTo>
                    <a:cubicBezTo>
                      <a:pt x="1" y="143"/>
                      <a:pt x="391" y="2205"/>
                      <a:pt x="3095" y="3181"/>
                    </a:cubicBezTo>
                    <a:cubicBezTo>
                      <a:pt x="4015" y="3488"/>
                      <a:pt x="4935" y="3850"/>
                      <a:pt x="5854" y="4157"/>
                    </a:cubicBezTo>
                    <a:cubicBezTo>
                      <a:pt x="6192" y="4269"/>
                      <a:pt x="6577" y="4382"/>
                      <a:pt x="6938" y="4382"/>
                    </a:cubicBezTo>
                    <a:cubicBezTo>
                      <a:pt x="7202" y="4382"/>
                      <a:pt x="7454" y="4322"/>
                      <a:pt x="7666" y="4157"/>
                    </a:cubicBezTo>
                    <a:cubicBezTo>
                      <a:pt x="7973" y="3878"/>
                      <a:pt x="8112" y="3404"/>
                      <a:pt x="8057" y="3014"/>
                    </a:cubicBezTo>
                    <a:cubicBezTo>
                      <a:pt x="8001" y="2623"/>
                      <a:pt x="7778" y="2233"/>
                      <a:pt x="7527" y="1899"/>
                    </a:cubicBezTo>
                    <a:cubicBezTo>
                      <a:pt x="6641" y="691"/>
                      <a:pt x="4386" y="0"/>
                      <a:pt x="3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836" name="Google Shape;2836;p50"/>
              <p:cNvSpPr/>
              <p:nvPr/>
            </p:nvSpPr>
            <p:spPr>
              <a:xfrm>
                <a:off x="6814600" y="2965500"/>
                <a:ext cx="177025" cy="107325"/>
              </a:xfrm>
              <a:custGeom>
                <a:avLst/>
                <a:gdLst/>
                <a:ahLst/>
                <a:cxnLst/>
                <a:rect l="l" t="t" r="r" b="b"/>
                <a:pathLst>
                  <a:path w="7081" h="4293" extrusionOk="0">
                    <a:moveTo>
                      <a:pt x="4572" y="864"/>
                    </a:moveTo>
                    <a:cubicBezTo>
                      <a:pt x="4656" y="1059"/>
                      <a:pt x="4684" y="1227"/>
                      <a:pt x="4711" y="1394"/>
                    </a:cubicBezTo>
                    <a:cubicBezTo>
                      <a:pt x="4488" y="1561"/>
                      <a:pt x="4265" y="1756"/>
                      <a:pt x="4070" y="1924"/>
                    </a:cubicBezTo>
                    <a:cubicBezTo>
                      <a:pt x="4015" y="1701"/>
                      <a:pt x="3959" y="1505"/>
                      <a:pt x="3931" y="1282"/>
                    </a:cubicBezTo>
                    <a:cubicBezTo>
                      <a:pt x="4126" y="1143"/>
                      <a:pt x="4377" y="1004"/>
                      <a:pt x="4572" y="864"/>
                    </a:cubicBezTo>
                    <a:close/>
                    <a:moveTo>
                      <a:pt x="1060" y="558"/>
                    </a:moveTo>
                    <a:cubicBezTo>
                      <a:pt x="1171" y="836"/>
                      <a:pt x="1283" y="1087"/>
                      <a:pt x="1366" y="1366"/>
                    </a:cubicBezTo>
                    <a:cubicBezTo>
                      <a:pt x="1088" y="1561"/>
                      <a:pt x="865" y="1812"/>
                      <a:pt x="614" y="2063"/>
                    </a:cubicBezTo>
                    <a:cubicBezTo>
                      <a:pt x="530" y="1756"/>
                      <a:pt x="474" y="1478"/>
                      <a:pt x="391" y="1199"/>
                    </a:cubicBezTo>
                    <a:cubicBezTo>
                      <a:pt x="614" y="976"/>
                      <a:pt x="865" y="725"/>
                      <a:pt x="1060" y="558"/>
                    </a:cubicBezTo>
                    <a:close/>
                    <a:moveTo>
                      <a:pt x="2314" y="809"/>
                    </a:moveTo>
                    <a:cubicBezTo>
                      <a:pt x="2454" y="1199"/>
                      <a:pt x="2593" y="1561"/>
                      <a:pt x="2704" y="1951"/>
                    </a:cubicBezTo>
                    <a:cubicBezTo>
                      <a:pt x="2454" y="2119"/>
                      <a:pt x="2203" y="2342"/>
                      <a:pt x="1980" y="2537"/>
                    </a:cubicBezTo>
                    <a:lnTo>
                      <a:pt x="1562" y="1394"/>
                    </a:lnTo>
                    <a:cubicBezTo>
                      <a:pt x="1785" y="1199"/>
                      <a:pt x="2035" y="976"/>
                      <a:pt x="2314" y="809"/>
                    </a:cubicBezTo>
                    <a:close/>
                    <a:moveTo>
                      <a:pt x="3736" y="1366"/>
                    </a:moveTo>
                    <a:cubicBezTo>
                      <a:pt x="3819" y="1561"/>
                      <a:pt x="3847" y="1784"/>
                      <a:pt x="3875" y="1979"/>
                    </a:cubicBezTo>
                    <a:cubicBezTo>
                      <a:pt x="3652" y="2230"/>
                      <a:pt x="3318" y="2509"/>
                      <a:pt x="3039" y="2760"/>
                    </a:cubicBezTo>
                    <a:cubicBezTo>
                      <a:pt x="2983" y="2509"/>
                      <a:pt x="2900" y="2258"/>
                      <a:pt x="2844" y="1979"/>
                    </a:cubicBezTo>
                    <a:cubicBezTo>
                      <a:pt x="3150" y="1784"/>
                      <a:pt x="3429" y="1561"/>
                      <a:pt x="3736" y="1366"/>
                    </a:cubicBezTo>
                    <a:close/>
                    <a:moveTo>
                      <a:pt x="4767" y="1533"/>
                    </a:moveTo>
                    <a:lnTo>
                      <a:pt x="4962" y="2481"/>
                    </a:lnTo>
                    <a:cubicBezTo>
                      <a:pt x="4711" y="2676"/>
                      <a:pt x="4488" y="2899"/>
                      <a:pt x="4265" y="3094"/>
                    </a:cubicBezTo>
                    <a:cubicBezTo>
                      <a:pt x="4238" y="2760"/>
                      <a:pt x="4154" y="2397"/>
                      <a:pt x="4098" y="2063"/>
                    </a:cubicBezTo>
                    <a:cubicBezTo>
                      <a:pt x="4293" y="1896"/>
                      <a:pt x="4544" y="1701"/>
                      <a:pt x="4767" y="1533"/>
                    </a:cubicBezTo>
                    <a:close/>
                    <a:moveTo>
                      <a:pt x="6105" y="1784"/>
                    </a:moveTo>
                    <a:cubicBezTo>
                      <a:pt x="6217" y="2119"/>
                      <a:pt x="6300" y="2481"/>
                      <a:pt x="6328" y="2816"/>
                    </a:cubicBezTo>
                    <a:cubicBezTo>
                      <a:pt x="5966" y="3094"/>
                      <a:pt x="5603" y="3373"/>
                      <a:pt x="5241" y="3735"/>
                    </a:cubicBezTo>
                    <a:cubicBezTo>
                      <a:pt x="5213" y="3345"/>
                      <a:pt x="5185" y="2927"/>
                      <a:pt x="5102" y="2537"/>
                    </a:cubicBezTo>
                    <a:cubicBezTo>
                      <a:pt x="5408" y="2258"/>
                      <a:pt x="5771" y="2035"/>
                      <a:pt x="6105" y="1784"/>
                    </a:cubicBezTo>
                    <a:close/>
                    <a:moveTo>
                      <a:pt x="1812" y="0"/>
                    </a:moveTo>
                    <a:cubicBezTo>
                      <a:pt x="1729" y="0"/>
                      <a:pt x="1617" y="28"/>
                      <a:pt x="1506" y="28"/>
                    </a:cubicBezTo>
                    <a:cubicBezTo>
                      <a:pt x="1366" y="112"/>
                      <a:pt x="1255" y="223"/>
                      <a:pt x="1171" y="307"/>
                    </a:cubicBezTo>
                    <a:cubicBezTo>
                      <a:pt x="1116" y="251"/>
                      <a:pt x="1116" y="223"/>
                      <a:pt x="1088" y="140"/>
                    </a:cubicBezTo>
                    <a:cubicBezTo>
                      <a:pt x="1060" y="140"/>
                      <a:pt x="976" y="167"/>
                      <a:pt x="948" y="167"/>
                    </a:cubicBezTo>
                    <a:cubicBezTo>
                      <a:pt x="976" y="251"/>
                      <a:pt x="1032" y="307"/>
                      <a:pt x="1032" y="390"/>
                    </a:cubicBezTo>
                    <a:cubicBezTo>
                      <a:pt x="781" y="558"/>
                      <a:pt x="558" y="753"/>
                      <a:pt x="363" y="1004"/>
                    </a:cubicBezTo>
                    <a:lnTo>
                      <a:pt x="251" y="586"/>
                    </a:lnTo>
                    <a:cubicBezTo>
                      <a:pt x="224" y="641"/>
                      <a:pt x="196" y="669"/>
                      <a:pt x="140" y="725"/>
                    </a:cubicBezTo>
                    <a:lnTo>
                      <a:pt x="251" y="1143"/>
                    </a:lnTo>
                    <a:cubicBezTo>
                      <a:pt x="196" y="1255"/>
                      <a:pt x="84" y="1338"/>
                      <a:pt x="0" y="1422"/>
                    </a:cubicBezTo>
                    <a:cubicBezTo>
                      <a:pt x="0" y="1478"/>
                      <a:pt x="56" y="1533"/>
                      <a:pt x="56" y="1617"/>
                    </a:cubicBezTo>
                    <a:cubicBezTo>
                      <a:pt x="112" y="1505"/>
                      <a:pt x="224" y="1422"/>
                      <a:pt x="279" y="1338"/>
                    </a:cubicBezTo>
                    <a:cubicBezTo>
                      <a:pt x="363" y="1617"/>
                      <a:pt x="419" y="1924"/>
                      <a:pt x="502" y="2202"/>
                    </a:cubicBezTo>
                    <a:cubicBezTo>
                      <a:pt x="558" y="2258"/>
                      <a:pt x="642" y="2314"/>
                      <a:pt x="697" y="2370"/>
                    </a:cubicBezTo>
                    <a:cubicBezTo>
                      <a:pt x="697" y="2342"/>
                      <a:pt x="670" y="2258"/>
                      <a:pt x="670" y="2230"/>
                    </a:cubicBezTo>
                    <a:cubicBezTo>
                      <a:pt x="920" y="1979"/>
                      <a:pt x="1199" y="1701"/>
                      <a:pt x="1450" y="1505"/>
                    </a:cubicBezTo>
                    <a:lnTo>
                      <a:pt x="1868" y="2648"/>
                    </a:lnTo>
                    <a:cubicBezTo>
                      <a:pt x="1757" y="2760"/>
                      <a:pt x="1645" y="2816"/>
                      <a:pt x="1562" y="2927"/>
                    </a:cubicBezTo>
                    <a:cubicBezTo>
                      <a:pt x="1589" y="2955"/>
                      <a:pt x="1645" y="2955"/>
                      <a:pt x="1701" y="3011"/>
                    </a:cubicBezTo>
                    <a:cubicBezTo>
                      <a:pt x="1757" y="2927"/>
                      <a:pt x="1840" y="2871"/>
                      <a:pt x="1924" y="2788"/>
                    </a:cubicBezTo>
                    <a:cubicBezTo>
                      <a:pt x="1980" y="2871"/>
                      <a:pt x="1980" y="2899"/>
                      <a:pt x="2008" y="2955"/>
                    </a:cubicBezTo>
                    <a:cubicBezTo>
                      <a:pt x="2035" y="3039"/>
                      <a:pt x="2035" y="3066"/>
                      <a:pt x="2063" y="3150"/>
                    </a:cubicBezTo>
                    <a:cubicBezTo>
                      <a:pt x="2119" y="3150"/>
                      <a:pt x="2175" y="3178"/>
                      <a:pt x="2203" y="3178"/>
                    </a:cubicBezTo>
                    <a:lnTo>
                      <a:pt x="2258" y="3178"/>
                    </a:lnTo>
                    <a:cubicBezTo>
                      <a:pt x="2203" y="3066"/>
                      <a:pt x="2175" y="3011"/>
                      <a:pt x="2147" y="2899"/>
                    </a:cubicBezTo>
                    <a:cubicBezTo>
                      <a:pt x="2119" y="2816"/>
                      <a:pt x="2119" y="2760"/>
                      <a:pt x="2063" y="2676"/>
                    </a:cubicBezTo>
                    <a:cubicBezTo>
                      <a:pt x="2314" y="2481"/>
                      <a:pt x="2565" y="2314"/>
                      <a:pt x="2816" y="2091"/>
                    </a:cubicBezTo>
                    <a:cubicBezTo>
                      <a:pt x="2872" y="2342"/>
                      <a:pt x="2955" y="2620"/>
                      <a:pt x="3011" y="2871"/>
                    </a:cubicBezTo>
                    <a:lnTo>
                      <a:pt x="2593" y="3289"/>
                    </a:lnTo>
                    <a:cubicBezTo>
                      <a:pt x="2621" y="3289"/>
                      <a:pt x="2704" y="3317"/>
                      <a:pt x="2732" y="3317"/>
                    </a:cubicBezTo>
                    <a:lnTo>
                      <a:pt x="3039" y="3011"/>
                    </a:lnTo>
                    <a:cubicBezTo>
                      <a:pt x="3095" y="3150"/>
                      <a:pt x="3123" y="3317"/>
                      <a:pt x="3150" y="3457"/>
                    </a:cubicBezTo>
                    <a:cubicBezTo>
                      <a:pt x="3178" y="3485"/>
                      <a:pt x="3262" y="3485"/>
                      <a:pt x="3290" y="3512"/>
                    </a:cubicBezTo>
                    <a:cubicBezTo>
                      <a:pt x="3262" y="3317"/>
                      <a:pt x="3234" y="3094"/>
                      <a:pt x="3178" y="2927"/>
                    </a:cubicBezTo>
                    <a:cubicBezTo>
                      <a:pt x="3457" y="2648"/>
                      <a:pt x="3736" y="2397"/>
                      <a:pt x="4070" y="2174"/>
                    </a:cubicBezTo>
                    <a:cubicBezTo>
                      <a:pt x="4126" y="2509"/>
                      <a:pt x="4210" y="2871"/>
                      <a:pt x="4238" y="3206"/>
                    </a:cubicBezTo>
                    <a:cubicBezTo>
                      <a:pt x="4070" y="3345"/>
                      <a:pt x="3931" y="3512"/>
                      <a:pt x="3792" y="3708"/>
                    </a:cubicBezTo>
                    <a:cubicBezTo>
                      <a:pt x="3819" y="3708"/>
                      <a:pt x="3875" y="3735"/>
                      <a:pt x="3931" y="3735"/>
                    </a:cubicBezTo>
                    <a:cubicBezTo>
                      <a:pt x="4015" y="3624"/>
                      <a:pt x="4126" y="3485"/>
                      <a:pt x="4265" y="3373"/>
                    </a:cubicBezTo>
                    <a:cubicBezTo>
                      <a:pt x="4293" y="3568"/>
                      <a:pt x="4293" y="3708"/>
                      <a:pt x="4349" y="3875"/>
                    </a:cubicBezTo>
                    <a:cubicBezTo>
                      <a:pt x="4377" y="3875"/>
                      <a:pt x="4433" y="3903"/>
                      <a:pt x="4488" y="3903"/>
                    </a:cubicBezTo>
                    <a:cubicBezTo>
                      <a:pt x="4433" y="3708"/>
                      <a:pt x="4433" y="3457"/>
                      <a:pt x="4405" y="3234"/>
                    </a:cubicBezTo>
                    <a:cubicBezTo>
                      <a:pt x="4628" y="3039"/>
                      <a:pt x="4851" y="2816"/>
                      <a:pt x="5102" y="2620"/>
                    </a:cubicBezTo>
                    <a:cubicBezTo>
                      <a:pt x="5185" y="3011"/>
                      <a:pt x="5213" y="3429"/>
                      <a:pt x="5241" y="3847"/>
                    </a:cubicBezTo>
                    <a:lnTo>
                      <a:pt x="4990" y="4070"/>
                    </a:lnTo>
                    <a:lnTo>
                      <a:pt x="5046" y="4070"/>
                    </a:lnTo>
                    <a:cubicBezTo>
                      <a:pt x="5074" y="4070"/>
                      <a:pt x="5102" y="4098"/>
                      <a:pt x="5130" y="4098"/>
                    </a:cubicBezTo>
                    <a:lnTo>
                      <a:pt x="5241" y="4014"/>
                    </a:lnTo>
                    <a:lnTo>
                      <a:pt x="5241" y="4154"/>
                    </a:lnTo>
                    <a:cubicBezTo>
                      <a:pt x="5269" y="4154"/>
                      <a:pt x="5353" y="4181"/>
                      <a:pt x="5380" y="4181"/>
                    </a:cubicBezTo>
                    <a:lnTo>
                      <a:pt x="5380" y="3875"/>
                    </a:lnTo>
                    <a:cubicBezTo>
                      <a:pt x="5708" y="3520"/>
                      <a:pt x="6090" y="3245"/>
                      <a:pt x="6473" y="2945"/>
                    </a:cubicBezTo>
                    <a:lnTo>
                      <a:pt x="6473" y="2945"/>
                    </a:lnTo>
                    <a:cubicBezTo>
                      <a:pt x="6499" y="3184"/>
                      <a:pt x="6527" y="3446"/>
                      <a:pt x="6579" y="3708"/>
                    </a:cubicBezTo>
                    <a:cubicBezTo>
                      <a:pt x="6585" y="3702"/>
                      <a:pt x="6591" y="3697"/>
                      <a:pt x="6597" y="3692"/>
                    </a:cubicBezTo>
                    <a:lnTo>
                      <a:pt x="6597" y="3692"/>
                    </a:lnTo>
                    <a:lnTo>
                      <a:pt x="6607" y="3763"/>
                    </a:lnTo>
                    <a:cubicBezTo>
                      <a:pt x="6412" y="3931"/>
                      <a:pt x="6272" y="4098"/>
                      <a:pt x="6133" y="4293"/>
                    </a:cubicBezTo>
                    <a:lnTo>
                      <a:pt x="6328" y="4293"/>
                    </a:lnTo>
                    <a:cubicBezTo>
                      <a:pt x="6384" y="4181"/>
                      <a:pt x="6495" y="4042"/>
                      <a:pt x="6607" y="3931"/>
                    </a:cubicBezTo>
                    <a:lnTo>
                      <a:pt x="6607" y="3931"/>
                    </a:lnTo>
                    <a:cubicBezTo>
                      <a:pt x="6495" y="4070"/>
                      <a:pt x="6495" y="4181"/>
                      <a:pt x="6495" y="4265"/>
                    </a:cubicBezTo>
                    <a:cubicBezTo>
                      <a:pt x="6523" y="4209"/>
                      <a:pt x="6607" y="4209"/>
                      <a:pt x="6635" y="4181"/>
                    </a:cubicBezTo>
                    <a:cubicBezTo>
                      <a:pt x="6635" y="4070"/>
                      <a:pt x="6635" y="3986"/>
                      <a:pt x="6607" y="3875"/>
                    </a:cubicBezTo>
                    <a:cubicBezTo>
                      <a:pt x="6746" y="3708"/>
                      <a:pt x="6914" y="3568"/>
                      <a:pt x="7081" y="3429"/>
                    </a:cubicBezTo>
                    <a:lnTo>
                      <a:pt x="7081" y="3234"/>
                    </a:lnTo>
                    <a:cubicBezTo>
                      <a:pt x="6920" y="3368"/>
                      <a:pt x="6759" y="3554"/>
                      <a:pt x="6597" y="3692"/>
                    </a:cubicBezTo>
                    <a:lnTo>
                      <a:pt x="6597" y="3692"/>
                    </a:lnTo>
                    <a:lnTo>
                      <a:pt x="6495" y="2927"/>
                    </a:lnTo>
                    <a:cubicBezTo>
                      <a:pt x="6488" y="2933"/>
                      <a:pt x="6480" y="2939"/>
                      <a:pt x="6473" y="2945"/>
                    </a:cubicBezTo>
                    <a:lnTo>
                      <a:pt x="6473" y="2945"/>
                    </a:lnTo>
                    <a:cubicBezTo>
                      <a:pt x="6471" y="2930"/>
                      <a:pt x="6469" y="2914"/>
                      <a:pt x="6468" y="2899"/>
                    </a:cubicBezTo>
                    <a:cubicBezTo>
                      <a:pt x="6607" y="2788"/>
                      <a:pt x="6774" y="2648"/>
                      <a:pt x="6941" y="2537"/>
                    </a:cubicBezTo>
                    <a:cubicBezTo>
                      <a:pt x="6914" y="2509"/>
                      <a:pt x="6914" y="2481"/>
                      <a:pt x="6886" y="2397"/>
                    </a:cubicBezTo>
                    <a:cubicBezTo>
                      <a:pt x="6746" y="2509"/>
                      <a:pt x="6579" y="2648"/>
                      <a:pt x="6440" y="2760"/>
                    </a:cubicBezTo>
                    <a:lnTo>
                      <a:pt x="6217" y="1701"/>
                    </a:lnTo>
                    <a:cubicBezTo>
                      <a:pt x="6245" y="1673"/>
                      <a:pt x="6300" y="1645"/>
                      <a:pt x="6356" y="1645"/>
                    </a:cubicBezTo>
                    <a:lnTo>
                      <a:pt x="6245" y="1533"/>
                    </a:lnTo>
                    <a:cubicBezTo>
                      <a:pt x="6217" y="1533"/>
                      <a:pt x="6217" y="1561"/>
                      <a:pt x="6189" y="1561"/>
                    </a:cubicBezTo>
                    <a:cubicBezTo>
                      <a:pt x="6189" y="1533"/>
                      <a:pt x="6133" y="1505"/>
                      <a:pt x="6133" y="1422"/>
                    </a:cubicBezTo>
                    <a:cubicBezTo>
                      <a:pt x="6077" y="1394"/>
                      <a:pt x="6049" y="1310"/>
                      <a:pt x="5966" y="1282"/>
                    </a:cubicBezTo>
                    <a:lnTo>
                      <a:pt x="5966" y="1282"/>
                    </a:lnTo>
                    <a:cubicBezTo>
                      <a:pt x="6022" y="1394"/>
                      <a:pt x="6049" y="1533"/>
                      <a:pt x="6077" y="1645"/>
                    </a:cubicBezTo>
                    <a:cubicBezTo>
                      <a:pt x="5715" y="1868"/>
                      <a:pt x="5380" y="2119"/>
                      <a:pt x="5074" y="2397"/>
                    </a:cubicBezTo>
                    <a:lnTo>
                      <a:pt x="4851" y="1450"/>
                    </a:lnTo>
                    <a:cubicBezTo>
                      <a:pt x="5074" y="1282"/>
                      <a:pt x="5297" y="1143"/>
                      <a:pt x="5548" y="976"/>
                    </a:cubicBezTo>
                    <a:cubicBezTo>
                      <a:pt x="5520" y="948"/>
                      <a:pt x="5492" y="948"/>
                      <a:pt x="5408" y="920"/>
                    </a:cubicBezTo>
                    <a:cubicBezTo>
                      <a:pt x="5213" y="1059"/>
                      <a:pt x="5018" y="1199"/>
                      <a:pt x="4823" y="1310"/>
                    </a:cubicBezTo>
                    <a:cubicBezTo>
                      <a:pt x="4795" y="1143"/>
                      <a:pt x="4711" y="976"/>
                      <a:pt x="4684" y="809"/>
                    </a:cubicBezTo>
                    <a:cubicBezTo>
                      <a:pt x="4795" y="725"/>
                      <a:pt x="4851" y="697"/>
                      <a:pt x="4962" y="669"/>
                    </a:cubicBezTo>
                    <a:cubicBezTo>
                      <a:pt x="4934" y="613"/>
                      <a:pt x="4851" y="613"/>
                      <a:pt x="4823" y="586"/>
                    </a:cubicBezTo>
                    <a:cubicBezTo>
                      <a:pt x="4795" y="613"/>
                      <a:pt x="4711" y="669"/>
                      <a:pt x="4684" y="697"/>
                    </a:cubicBezTo>
                    <a:cubicBezTo>
                      <a:pt x="4656" y="641"/>
                      <a:pt x="4656" y="586"/>
                      <a:pt x="4600" y="530"/>
                    </a:cubicBezTo>
                    <a:cubicBezTo>
                      <a:pt x="4544" y="502"/>
                      <a:pt x="4516" y="502"/>
                      <a:pt x="4433" y="446"/>
                    </a:cubicBezTo>
                    <a:lnTo>
                      <a:pt x="4433" y="446"/>
                    </a:lnTo>
                    <a:lnTo>
                      <a:pt x="4544" y="781"/>
                    </a:lnTo>
                    <a:cubicBezTo>
                      <a:pt x="4321" y="920"/>
                      <a:pt x="4098" y="1059"/>
                      <a:pt x="3875" y="1199"/>
                    </a:cubicBezTo>
                    <a:cubicBezTo>
                      <a:pt x="3764" y="836"/>
                      <a:pt x="3680" y="530"/>
                      <a:pt x="3569" y="167"/>
                    </a:cubicBezTo>
                    <a:cubicBezTo>
                      <a:pt x="3485" y="167"/>
                      <a:pt x="3457" y="140"/>
                      <a:pt x="3401" y="140"/>
                    </a:cubicBezTo>
                    <a:cubicBezTo>
                      <a:pt x="3541" y="530"/>
                      <a:pt x="3624" y="864"/>
                      <a:pt x="3736" y="1255"/>
                    </a:cubicBezTo>
                    <a:cubicBezTo>
                      <a:pt x="3429" y="1450"/>
                      <a:pt x="3123" y="1673"/>
                      <a:pt x="2844" y="1896"/>
                    </a:cubicBezTo>
                    <a:cubicBezTo>
                      <a:pt x="2732" y="1505"/>
                      <a:pt x="2593" y="1115"/>
                      <a:pt x="2426" y="725"/>
                    </a:cubicBezTo>
                    <a:cubicBezTo>
                      <a:pt x="2732" y="530"/>
                      <a:pt x="3039" y="307"/>
                      <a:pt x="3346" y="140"/>
                    </a:cubicBezTo>
                    <a:cubicBezTo>
                      <a:pt x="3290" y="140"/>
                      <a:pt x="3206" y="112"/>
                      <a:pt x="3150" y="112"/>
                    </a:cubicBezTo>
                    <a:cubicBezTo>
                      <a:pt x="2872" y="251"/>
                      <a:pt x="2621" y="418"/>
                      <a:pt x="2342" y="586"/>
                    </a:cubicBezTo>
                    <a:cubicBezTo>
                      <a:pt x="2286" y="390"/>
                      <a:pt x="2175" y="223"/>
                      <a:pt x="2091" y="0"/>
                    </a:cubicBezTo>
                    <a:lnTo>
                      <a:pt x="1952" y="0"/>
                    </a:lnTo>
                    <a:cubicBezTo>
                      <a:pt x="2063" y="223"/>
                      <a:pt x="2175" y="446"/>
                      <a:pt x="2231" y="669"/>
                    </a:cubicBezTo>
                    <a:cubicBezTo>
                      <a:pt x="2008" y="836"/>
                      <a:pt x="1729" y="1059"/>
                      <a:pt x="1478" y="1255"/>
                    </a:cubicBezTo>
                    <a:cubicBezTo>
                      <a:pt x="1366" y="976"/>
                      <a:pt x="1255" y="725"/>
                      <a:pt x="1199" y="446"/>
                    </a:cubicBezTo>
                    <a:cubicBezTo>
                      <a:pt x="1394" y="279"/>
                      <a:pt x="1617" y="140"/>
                      <a:pt x="18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837" name="Google Shape;2837;p50"/>
              <p:cNvSpPr/>
              <p:nvPr/>
            </p:nvSpPr>
            <p:spPr>
              <a:xfrm>
                <a:off x="6914250" y="2936225"/>
                <a:ext cx="33475" cy="4392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57" extrusionOk="0">
                    <a:moveTo>
                      <a:pt x="921" y="0"/>
                    </a:moveTo>
                    <a:cubicBezTo>
                      <a:pt x="502" y="335"/>
                      <a:pt x="168" y="837"/>
                      <a:pt x="29" y="1394"/>
                    </a:cubicBezTo>
                    <a:lnTo>
                      <a:pt x="84" y="1478"/>
                    </a:lnTo>
                    <a:cubicBezTo>
                      <a:pt x="1" y="1617"/>
                      <a:pt x="112" y="1757"/>
                      <a:pt x="224" y="1757"/>
                    </a:cubicBezTo>
                    <a:cubicBezTo>
                      <a:pt x="502" y="1199"/>
                      <a:pt x="865" y="697"/>
                      <a:pt x="1339" y="223"/>
                    </a:cubicBezTo>
                    <a:cubicBezTo>
                      <a:pt x="1199" y="168"/>
                      <a:pt x="1060" y="56"/>
                      <a:pt x="9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838" name="Google Shape;2838;p50"/>
            <p:cNvGrpSpPr/>
            <p:nvPr/>
          </p:nvGrpSpPr>
          <p:grpSpPr>
            <a:xfrm>
              <a:off x="7638375" y="2814325"/>
              <a:ext cx="117100" cy="104500"/>
              <a:chOff x="6884975" y="2164075"/>
              <a:chExt cx="117100" cy="104500"/>
            </a:xfrm>
          </p:grpSpPr>
          <p:sp>
            <p:nvSpPr>
              <p:cNvPr id="2839" name="Google Shape;2839;p50"/>
              <p:cNvSpPr/>
              <p:nvPr/>
            </p:nvSpPr>
            <p:spPr>
              <a:xfrm>
                <a:off x="6884975" y="2164075"/>
                <a:ext cx="117100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4180" extrusionOk="0">
                    <a:moveTo>
                      <a:pt x="2008" y="1"/>
                    </a:moveTo>
                    <a:cubicBezTo>
                      <a:pt x="1618" y="1"/>
                      <a:pt x="1339" y="84"/>
                      <a:pt x="1255" y="168"/>
                    </a:cubicBezTo>
                    <a:cubicBezTo>
                      <a:pt x="642" y="725"/>
                      <a:pt x="1283" y="1506"/>
                      <a:pt x="1283" y="1506"/>
                    </a:cubicBezTo>
                    <a:cubicBezTo>
                      <a:pt x="1283" y="1506"/>
                      <a:pt x="1003" y="1458"/>
                      <a:pt x="722" y="1458"/>
                    </a:cubicBezTo>
                    <a:cubicBezTo>
                      <a:pt x="525" y="1458"/>
                      <a:pt x="327" y="1481"/>
                      <a:pt x="224" y="1562"/>
                    </a:cubicBezTo>
                    <a:cubicBezTo>
                      <a:pt x="29" y="1757"/>
                      <a:pt x="1" y="2063"/>
                      <a:pt x="1" y="2342"/>
                    </a:cubicBezTo>
                    <a:cubicBezTo>
                      <a:pt x="29" y="2760"/>
                      <a:pt x="196" y="3178"/>
                      <a:pt x="558" y="3346"/>
                    </a:cubicBezTo>
                    <a:cubicBezTo>
                      <a:pt x="671" y="3391"/>
                      <a:pt x="786" y="3410"/>
                      <a:pt x="902" y="3410"/>
                    </a:cubicBezTo>
                    <a:cubicBezTo>
                      <a:pt x="1213" y="3410"/>
                      <a:pt x="1528" y="3273"/>
                      <a:pt x="1813" y="3151"/>
                    </a:cubicBezTo>
                    <a:cubicBezTo>
                      <a:pt x="1813" y="3569"/>
                      <a:pt x="2092" y="3987"/>
                      <a:pt x="2454" y="4126"/>
                    </a:cubicBezTo>
                    <a:cubicBezTo>
                      <a:pt x="2561" y="4162"/>
                      <a:pt x="2672" y="4179"/>
                      <a:pt x="2782" y="4179"/>
                    </a:cubicBezTo>
                    <a:cubicBezTo>
                      <a:pt x="3099" y="4179"/>
                      <a:pt x="3403" y="4033"/>
                      <a:pt x="3569" y="3764"/>
                    </a:cubicBezTo>
                    <a:cubicBezTo>
                      <a:pt x="3820" y="3429"/>
                      <a:pt x="3848" y="2928"/>
                      <a:pt x="3625" y="2593"/>
                    </a:cubicBezTo>
                    <a:cubicBezTo>
                      <a:pt x="4071" y="2537"/>
                      <a:pt x="4545" y="2342"/>
                      <a:pt x="4656" y="1924"/>
                    </a:cubicBezTo>
                    <a:cubicBezTo>
                      <a:pt x="4684" y="1785"/>
                      <a:pt x="4656" y="1617"/>
                      <a:pt x="4600" y="1478"/>
                    </a:cubicBezTo>
                    <a:cubicBezTo>
                      <a:pt x="4405" y="1116"/>
                      <a:pt x="4071" y="837"/>
                      <a:pt x="3680" y="781"/>
                    </a:cubicBezTo>
                    <a:cubicBezTo>
                      <a:pt x="3607" y="766"/>
                      <a:pt x="3542" y="760"/>
                      <a:pt x="3482" y="760"/>
                    </a:cubicBezTo>
                    <a:cubicBezTo>
                      <a:pt x="3199" y="760"/>
                      <a:pt x="3041" y="914"/>
                      <a:pt x="2788" y="1144"/>
                    </a:cubicBezTo>
                    <a:cubicBezTo>
                      <a:pt x="2928" y="670"/>
                      <a:pt x="2538" y="1"/>
                      <a:pt x="20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840" name="Google Shape;2840;p50"/>
              <p:cNvSpPr/>
              <p:nvPr/>
            </p:nvSpPr>
            <p:spPr>
              <a:xfrm>
                <a:off x="6928200" y="2203375"/>
                <a:ext cx="271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955" extrusionOk="0">
                    <a:moveTo>
                      <a:pt x="535" y="0"/>
                    </a:moveTo>
                    <a:cubicBezTo>
                      <a:pt x="426" y="0"/>
                      <a:pt x="316" y="31"/>
                      <a:pt x="223" y="101"/>
                    </a:cubicBezTo>
                    <a:cubicBezTo>
                      <a:pt x="84" y="213"/>
                      <a:pt x="0" y="408"/>
                      <a:pt x="84" y="603"/>
                    </a:cubicBezTo>
                    <a:cubicBezTo>
                      <a:pt x="140" y="770"/>
                      <a:pt x="279" y="910"/>
                      <a:pt x="446" y="937"/>
                    </a:cubicBezTo>
                    <a:cubicBezTo>
                      <a:pt x="487" y="948"/>
                      <a:pt x="532" y="954"/>
                      <a:pt x="577" y="954"/>
                    </a:cubicBezTo>
                    <a:cubicBezTo>
                      <a:pt x="656" y="954"/>
                      <a:pt x="738" y="935"/>
                      <a:pt x="809" y="882"/>
                    </a:cubicBezTo>
                    <a:cubicBezTo>
                      <a:pt x="948" y="770"/>
                      <a:pt x="976" y="631"/>
                      <a:pt x="1004" y="491"/>
                    </a:cubicBezTo>
                    <a:cubicBezTo>
                      <a:pt x="1084" y="210"/>
                      <a:pt x="816" y="0"/>
                      <a:pt x="5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841" name="Google Shape;2841;p50"/>
            <p:cNvGrpSpPr/>
            <p:nvPr/>
          </p:nvGrpSpPr>
          <p:grpSpPr>
            <a:xfrm>
              <a:off x="7375263" y="974225"/>
              <a:ext cx="496975" cy="280525"/>
              <a:chOff x="5304625" y="1487075"/>
              <a:chExt cx="496975" cy="280525"/>
            </a:xfrm>
          </p:grpSpPr>
          <p:sp>
            <p:nvSpPr>
              <p:cNvPr id="2842" name="Google Shape;2842;p50"/>
              <p:cNvSpPr/>
              <p:nvPr/>
            </p:nvSpPr>
            <p:spPr>
              <a:xfrm>
                <a:off x="5704350" y="1487075"/>
                <a:ext cx="97250" cy="9570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3828" extrusionOk="0">
                    <a:moveTo>
                      <a:pt x="1975" y="1"/>
                    </a:moveTo>
                    <a:cubicBezTo>
                      <a:pt x="988" y="1"/>
                      <a:pt x="0" y="803"/>
                      <a:pt x="0" y="1914"/>
                    </a:cubicBezTo>
                    <a:cubicBezTo>
                      <a:pt x="0" y="2964"/>
                      <a:pt x="864" y="3828"/>
                      <a:pt x="1975" y="3828"/>
                    </a:cubicBezTo>
                    <a:cubicBezTo>
                      <a:pt x="3025" y="3828"/>
                      <a:pt x="3889" y="2964"/>
                      <a:pt x="3889" y="1914"/>
                    </a:cubicBezTo>
                    <a:cubicBezTo>
                      <a:pt x="3889" y="803"/>
                      <a:pt x="3025" y="1"/>
                      <a:pt x="197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843" name="Google Shape;2843;p50"/>
              <p:cNvSpPr/>
              <p:nvPr/>
            </p:nvSpPr>
            <p:spPr>
              <a:xfrm>
                <a:off x="5304625" y="1555375"/>
                <a:ext cx="213000" cy="212225"/>
              </a:xfrm>
              <a:custGeom>
                <a:avLst/>
                <a:gdLst/>
                <a:ahLst/>
                <a:cxnLst/>
                <a:rect l="l" t="t" r="r" b="b"/>
                <a:pathLst>
                  <a:path w="8520" h="8489" extrusionOk="0">
                    <a:moveTo>
                      <a:pt x="4222" y="0"/>
                    </a:moveTo>
                    <a:cubicBezTo>
                      <a:pt x="4091" y="0"/>
                      <a:pt x="3952" y="77"/>
                      <a:pt x="3890" y="232"/>
                    </a:cubicBezTo>
                    <a:cubicBezTo>
                      <a:pt x="3149" y="2392"/>
                      <a:pt x="2285" y="3195"/>
                      <a:pt x="186" y="3935"/>
                    </a:cubicBezTo>
                    <a:cubicBezTo>
                      <a:pt x="1" y="4059"/>
                      <a:pt x="1" y="4429"/>
                      <a:pt x="186" y="4553"/>
                    </a:cubicBezTo>
                    <a:cubicBezTo>
                      <a:pt x="2347" y="5355"/>
                      <a:pt x="3149" y="6219"/>
                      <a:pt x="3890" y="8257"/>
                    </a:cubicBezTo>
                    <a:cubicBezTo>
                      <a:pt x="3952" y="8411"/>
                      <a:pt x="4091" y="8488"/>
                      <a:pt x="4222" y="8488"/>
                    </a:cubicBezTo>
                    <a:cubicBezTo>
                      <a:pt x="4353" y="8488"/>
                      <a:pt x="4476" y="8411"/>
                      <a:pt x="4507" y="8257"/>
                    </a:cubicBezTo>
                    <a:cubicBezTo>
                      <a:pt x="5310" y="6096"/>
                      <a:pt x="6174" y="5355"/>
                      <a:pt x="8211" y="4553"/>
                    </a:cubicBezTo>
                    <a:cubicBezTo>
                      <a:pt x="8520" y="4491"/>
                      <a:pt x="8520" y="4059"/>
                      <a:pt x="8211" y="3935"/>
                    </a:cubicBezTo>
                    <a:cubicBezTo>
                      <a:pt x="6050" y="3195"/>
                      <a:pt x="5310" y="2330"/>
                      <a:pt x="4507" y="232"/>
                    </a:cubicBezTo>
                    <a:cubicBezTo>
                      <a:pt x="4476" y="77"/>
                      <a:pt x="4353" y="0"/>
                      <a:pt x="42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844" name="Google Shape;2844;p50"/>
            <p:cNvGrpSpPr/>
            <p:nvPr/>
          </p:nvGrpSpPr>
          <p:grpSpPr>
            <a:xfrm>
              <a:off x="7996988" y="1109525"/>
              <a:ext cx="439050" cy="245325"/>
              <a:chOff x="6374875" y="1738975"/>
              <a:chExt cx="439050" cy="245325"/>
            </a:xfrm>
          </p:grpSpPr>
          <p:sp>
            <p:nvSpPr>
              <p:cNvPr id="2845" name="Google Shape;2845;p50"/>
              <p:cNvSpPr/>
              <p:nvPr/>
            </p:nvSpPr>
            <p:spPr>
              <a:xfrm>
                <a:off x="6374875" y="1738975"/>
                <a:ext cx="419550" cy="245325"/>
              </a:xfrm>
              <a:custGeom>
                <a:avLst/>
                <a:gdLst/>
                <a:ahLst/>
                <a:cxnLst/>
                <a:rect l="l" t="t" r="r" b="b"/>
                <a:pathLst>
                  <a:path w="16782" h="9813" extrusionOk="0">
                    <a:moveTo>
                      <a:pt x="5687" y="1"/>
                    </a:moveTo>
                    <a:cubicBezTo>
                      <a:pt x="5575" y="1311"/>
                      <a:pt x="2732" y="3178"/>
                      <a:pt x="0" y="3652"/>
                    </a:cubicBezTo>
                    <a:cubicBezTo>
                      <a:pt x="2314" y="3875"/>
                      <a:pt x="4711" y="6412"/>
                      <a:pt x="4990" y="8726"/>
                    </a:cubicBezTo>
                    <a:cubicBezTo>
                      <a:pt x="5574" y="8020"/>
                      <a:pt x="6433" y="7612"/>
                      <a:pt x="7328" y="7612"/>
                    </a:cubicBezTo>
                    <a:cubicBezTo>
                      <a:pt x="7459" y="7612"/>
                      <a:pt x="7590" y="7621"/>
                      <a:pt x="7722" y="7639"/>
                    </a:cubicBezTo>
                    <a:cubicBezTo>
                      <a:pt x="8725" y="7778"/>
                      <a:pt x="9701" y="8893"/>
                      <a:pt x="10091" y="9813"/>
                    </a:cubicBezTo>
                    <a:cubicBezTo>
                      <a:pt x="10649" y="9200"/>
                      <a:pt x="11513" y="8196"/>
                      <a:pt x="12237" y="7806"/>
                    </a:cubicBezTo>
                    <a:cubicBezTo>
                      <a:pt x="13006" y="7412"/>
                      <a:pt x="13937" y="7283"/>
                      <a:pt x="14855" y="7283"/>
                    </a:cubicBezTo>
                    <a:cubicBezTo>
                      <a:pt x="15303" y="7283"/>
                      <a:pt x="15747" y="7314"/>
                      <a:pt x="16168" y="7360"/>
                    </a:cubicBezTo>
                    <a:lnTo>
                      <a:pt x="16419" y="7360"/>
                    </a:lnTo>
                    <a:cubicBezTo>
                      <a:pt x="16697" y="7332"/>
                      <a:pt x="16781" y="6914"/>
                      <a:pt x="16502" y="6802"/>
                    </a:cubicBezTo>
                    <a:cubicBezTo>
                      <a:pt x="13854" y="5632"/>
                      <a:pt x="12237" y="3597"/>
                      <a:pt x="11011" y="1004"/>
                    </a:cubicBezTo>
                    <a:cubicBezTo>
                      <a:pt x="10612" y="1826"/>
                      <a:pt x="9403" y="2311"/>
                      <a:pt x="8582" y="2311"/>
                    </a:cubicBezTo>
                    <a:cubicBezTo>
                      <a:pt x="8427" y="2311"/>
                      <a:pt x="8287" y="2294"/>
                      <a:pt x="8168" y="2259"/>
                    </a:cubicBezTo>
                    <a:cubicBezTo>
                      <a:pt x="7080" y="1980"/>
                      <a:pt x="5826" y="1088"/>
                      <a:pt x="56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846" name="Google Shape;2846;p50"/>
              <p:cNvSpPr/>
              <p:nvPr/>
            </p:nvSpPr>
            <p:spPr>
              <a:xfrm>
                <a:off x="6484275" y="1837950"/>
                <a:ext cx="329650" cy="79450"/>
              </a:xfrm>
              <a:custGeom>
                <a:avLst/>
                <a:gdLst/>
                <a:ahLst/>
                <a:cxnLst/>
                <a:rect l="l" t="t" r="r" b="b"/>
                <a:pathLst>
                  <a:path w="13186" h="3178" fill="none" extrusionOk="0">
                    <a:moveTo>
                      <a:pt x="1" y="0"/>
                    </a:moveTo>
                    <a:cubicBezTo>
                      <a:pt x="1729" y="613"/>
                      <a:pt x="10203" y="2815"/>
                      <a:pt x="13186" y="3178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847" name="Google Shape;2847;p50"/>
              <p:cNvSpPr/>
              <p:nvPr/>
            </p:nvSpPr>
            <p:spPr>
              <a:xfrm>
                <a:off x="6527475" y="1826100"/>
                <a:ext cx="4255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2398" fill="none" extrusionOk="0">
                    <a:moveTo>
                      <a:pt x="1" y="2397"/>
                    </a:moveTo>
                    <a:cubicBezTo>
                      <a:pt x="558" y="2091"/>
                      <a:pt x="1116" y="1812"/>
                      <a:pt x="1701" y="1505"/>
                    </a:cubicBezTo>
                    <a:cubicBezTo>
                      <a:pt x="1255" y="1004"/>
                      <a:pt x="837" y="530"/>
                      <a:pt x="391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848" name="Google Shape;2848;p50"/>
              <p:cNvSpPr/>
              <p:nvPr/>
            </p:nvSpPr>
            <p:spPr>
              <a:xfrm>
                <a:off x="6667550" y="1858150"/>
                <a:ext cx="43250" cy="606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2426" fill="none" extrusionOk="0">
                    <a:moveTo>
                      <a:pt x="1" y="2426"/>
                    </a:moveTo>
                    <a:cubicBezTo>
                      <a:pt x="558" y="2091"/>
                      <a:pt x="1116" y="1812"/>
                      <a:pt x="1729" y="1506"/>
                    </a:cubicBezTo>
                    <a:cubicBezTo>
                      <a:pt x="1255" y="1032"/>
                      <a:pt x="837" y="530"/>
                      <a:pt x="391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849" name="Google Shape;2849;p50"/>
              <p:cNvSpPr/>
              <p:nvPr/>
            </p:nvSpPr>
            <p:spPr>
              <a:xfrm>
                <a:off x="6587425" y="1823300"/>
                <a:ext cx="52275" cy="88525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541" fill="none" extrusionOk="0">
                    <a:moveTo>
                      <a:pt x="0" y="3541"/>
                    </a:moveTo>
                    <a:cubicBezTo>
                      <a:pt x="697" y="3067"/>
                      <a:pt x="1394" y="2621"/>
                      <a:pt x="2091" y="2147"/>
                    </a:cubicBezTo>
                    <a:cubicBezTo>
                      <a:pt x="1533" y="1450"/>
                      <a:pt x="976" y="698"/>
                      <a:pt x="418" y="1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850" name="Google Shape;2850;p50"/>
            <p:cNvGrpSpPr/>
            <p:nvPr/>
          </p:nvGrpSpPr>
          <p:grpSpPr>
            <a:xfrm>
              <a:off x="8091763" y="594000"/>
              <a:ext cx="249525" cy="224200"/>
              <a:chOff x="5990875" y="1827475"/>
              <a:chExt cx="249525" cy="224200"/>
            </a:xfrm>
          </p:grpSpPr>
          <p:sp>
            <p:nvSpPr>
              <p:cNvPr id="2851" name="Google Shape;2851;p50"/>
              <p:cNvSpPr/>
              <p:nvPr/>
            </p:nvSpPr>
            <p:spPr>
              <a:xfrm>
                <a:off x="5990875" y="1827475"/>
                <a:ext cx="249525" cy="224200"/>
              </a:xfrm>
              <a:custGeom>
                <a:avLst/>
                <a:gdLst/>
                <a:ahLst/>
                <a:cxnLst/>
                <a:rect l="l" t="t" r="r" b="b"/>
                <a:pathLst>
                  <a:path w="9981" h="8968" extrusionOk="0">
                    <a:moveTo>
                      <a:pt x="4322" y="1"/>
                    </a:moveTo>
                    <a:cubicBezTo>
                      <a:pt x="3485" y="1"/>
                      <a:pt x="2900" y="224"/>
                      <a:pt x="2649" y="419"/>
                    </a:cubicBezTo>
                    <a:cubicBezTo>
                      <a:pt x="1395" y="1646"/>
                      <a:pt x="2872" y="3290"/>
                      <a:pt x="2872" y="3290"/>
                    </a:cubicBezTo>
                    <a:cubicBezTo>
                      <a:pt x="2872" y="3290"/>
                      <a:pt x="2339" y="3204"/>
                      <a:pt x="1769" y="3204"/>
                    </a:cubicBezTo>
                    <a:cubicBezTo>
                      <a:pt x="1313" y="3204"/>
                      <a:pt x="834" y="3259"/>
                      <a:pt x="586" y="3457"/>
                    </a:cubicBezTo>
                    <a:cubicBezTo>
                      <a:pt x="140" y="3848"/>
                      <a:pt x="1" y="4517"/>
                      <a:pt x="29" y="5102"/>
                    </a:cubicBezTo>
                    <a:cubicBezTo>
                      <a:pt x="112" y="5938"/>
                      <a:pt x="447" y="6886"/>
                      <a:pt x="1227" y="7221"/>
                    </a:cubicBezTo>
                    <a:cubicBezTo>
                      <a:pt x="1464" y="7331"/>
                      <a:pt x="1711" y="7377"/>
                      <a:pt x="1964" y="7377"/>
                    </a:cubicBezTo>
                    <a:cubicBezTo>
                      <a:pt x="2604" y="7377"/>
                      <a:pt x="3276" y="7082"/>
                      <a:pt x="3876" y="6802"/>
                    </a:cubicBezTo>
                    <a:lnTo>
                      <a:pt x="3876" y="6802"/>
                    </a:lnTo>
                    <a:cubicBezTo>
                      <a:pt x="3792" y="7722"/>
                      <a:pt x="4433" y="8586"/>
                      <a:pt x="5269" y="8865"/>
                    </a:cubicBezTo>
                    <a:cubicBezTo>
                      <a:pt x="5476" y="8934"/>
                      <a:pt x="5692" y="8967"/>
                      <a:pt x="5909" y="8967"/>
                    </a:cubicBezTo>
                    <a:cubicBezTo>
                      <a:pt x="6572" y="8967"/>
                      <a:pt x="7240" y="8658"/>
                      <a:pt x="7639" y="8113"/>
                    </a:cubicBezTo>
                    <a:cubicBezTo>
                      <a:pt x="8168" y="7360"/>
                      <a:pt x="8168" y="6329"/>
                      <a:pt x="7667" y="5576"/>
                    </a:cubicBezTo>
                    <a:cubicBezTo>
                      <a:pt x="8614" y="5520"/>
                      <a:pt x="9701" y="5102"/>
                      <a:pt x="9897" y="4182"/>
                    </a:cubicBezTo>
                    <a:cubicBezTo>
                      <a:pt x="9980" y="3848"/>
                      <a:pt x="9897" y="3485"/>
                      <a:pt x="9757" y="3179"/>
                    </a:cubicBezTo>
                    <a:cubicBezTo>
                      <a:pt x="9451" y="2398"/>
                      <a:pt x="8670" y="1785"/>
                      <a:pt x="7834" y="1646"/>
                    </a:cubicBezTo>
                    <a:cubicBezTo>
                      <a:pt x="7724" y="1627"/>
                      <a:pt x="7621" y="1619"/>
                      <a:pt x="7523" y="1619"/>
                    </a:cubicBezTo>
                    <a:cubicBezTo>
                      <a:pt x="6877" y="1619"/>
                      <a:pt x="6471" y="1998"/>
                      <a:pt x="5938" y="2482"/>
                    </a:cubicBezTo>
                    <a:cubicBezTo>
                      <a:pt x="6245" y="1395"/>
                      <a:pt x="5437" y="1"/>
                      <a:pt x="4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852" name="Google Shape;2852;p50"/>
              <p:cNvSpPr/>
              <p:nvPr/>
            </p:nvSpPr>
            <p:spPr>
              <a:xfrm>
                <a:off x="6084975" y="1913750"/>
                <a:ext cx="55875" cy="51725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2069" extrusionOk="0">
                    <a:moveTo>
                      <a:pt x="1079" y="1"/>
                    </a:moveTo>
                    <a:cubicBezTo>
                      <a:pt x="849" y="1"/>
                      <a:pt x="615" y="72"/>
                      <a:pt x="418" y="229"/>
                    </a:cubicBezTo>
                    <a:cubicBezTo>
                      <a:pt x="112" y="480"/>
                      <a:pt x="0" y="926"/>
                      <a:pt x="112" y="1261"/>
                    </a:cubicBezTo>
                    <a:cubicBezTo>
                      <a:pt x="223" y="1651"/>
                      <a:pt x="558" y="1930"/>
                      <a:pt x="948" y="2041"/>
                    </a:cubicBezTo>
                    <a:cubicBezTo>
                      <a:pt x="1027" y="2059"/>
                      <a:pt x="1109" y="2068"/>
                      <a:pt x="1192" y="2068"/>
                    </a:cubicBezTo>
                    <a:cubicBezTo>
                      <a:pt x="1370" y="2068"/>
                      <a:pt x="1548" y="2025"/>
                      <a:pt x="1700" y="1930"/>
                    </a:cubicBezTo>
                    <a:cubicBezTo>
                      <a:pt x="1979" y="1763"/>
                      <a:pt x="2091" y="1400"/>
                      <a:pt x="2174" y="1094"/>
                    </a:cubicBezTo>
                    <a:cubicBezTo>
                      <a:pt x="2234" y="454"/>
                      <a:pt x="1664" y="1"/>
                      <a:pt x="10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853" name="Google Shape;2853;p50"/>
            <p:cNvSpPr/>
            <p:nvPr/>
          </p:nvSpPr>
          <p:spPr>
            <a:xfrm>
              <a:off x="8215475" y="3502325"/>
              <a:ext cx="111625" cy="85250"/>
            </a:xfrm>
            <a:custGeom>
              <a:avLst/>
              <a:gdLst/>
              <a:ahLst/>
              <a:cxnLst/>
              <a:rect l="l" t="t" r="r" b="b"/>
              <a:pathLst>
                <a:path w="4465" h="3410" extrusionOk="0">
                  <a:moveTo>
                    <a:pt x="2406" y="0"/>
                  </a:moveTo>
                  <a:cubicBezTo>
                    <a:pt x="2039" y="0"/>
                    <a:pt x="1603" y="78"/>
                    <a:pt x="1088" y="260"/>
                  </a:cubicBezTo>
                  <a:cubicBezTo>
                    <a:pt x="391" y="483"/>
                    <a:pt x="1" y="1932"/>
                    <a:pt x="391" y="2518"/>
                  </a:cubicBezTo>
                  <a:cubicBezTo>
                    <a:pt x="781" y="3075"/>
                    <a:pt x="1534" y="3410"/>
                    <a:pt x="2259" y="3410"/>
                  </a:cubicBezTo>
                  <a:cubicBezTo>
                    <a:pt x="2760" y="3410"/>
                    <a:pt x="3708" y="3131"/>
                    <a:pt x="4043" y="2824"/>
                  </a:cubicBezTo>
                  <a:cubicBezTo>
                    <a:pt x="4374" y="2446"/>
                    <a:pt x="4464" y="0"/>
                    <a:pt x="24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0F3AAB9-C71A-A27E-71FA-79514911351D}"/>
              </a:ext>
            </a:extLst>
          </p:cNvPr>
          <p:cNvSpPr txBox="1"/>
          <p:nvPr/>
        </p:nvSpPr>
        <p:spPr>
          <a:xfrm>
            <a:off x="1450138" y="884192"/>
            <a:ext cx="3068075" cy="1881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>
                <a:solidFill>
                  <a:schemeClr val="bg1"/>
                </a:solidFill>
                <a:latin typeface="Playfair Display" panose="00000500000000000000" pitchFamily="2" charset="0"/>
              </a:rPr>
              <a:t>Nơi ấy ai cũng quen</a:t>
            </a:r>
          </a:p>
          <a:p>
            <a:pPr>
              <a:lnSpc>
                <a:spcPct val="150000"/>
              </a:lnSpc>
            </a:pPr>
            <a:r>
              <a:rPr lang="vi-VN" sz="2000">
                <a:solidFill>
                  <a:schemeClr val="bg1"/>
                </a:solidFill>
                <a:latin typeface="Playfair Display" panose="00000500000000000000" pitchFamily="2" charset="0"/>
              </a:rPr>
              <a:t>Ngay từ thời tấm bé</a:t>
            </a:r>
          </a:p>
          <a:p>
            <a:pPr>
              <a:lnSpc>
                <a:spcPct val="150000"/>
              </a:lnSpc>
            </a:pPr>
            <a:r>
              <a:rPr lang="vi-VN" sz="2000">
                <a:solidFill>
                  <a:schemeClr val="bg1"/>
                </a:solidFill>
                <a:latin typeface="Playfair Display" panose="00000500000000000000" pitchFamily="2" charset="0"/>
              </a:rPr>
              <a:t>Khi tay bà, tay mẹ</a:t>
            </a:r>
          </a:p>
          <a:p>
            <a:pPr>
              <a:lnSpc>
                <a:spcPct val="150000"/>
              </a:lnSpc>
            </a:pPr>
            <a:r>
              <a:rPr lang="vi-VN" sz="2000">
                <a:solidFill>
                  <a:schemeClr val="bg1"/>
                </a:solidFill>
                <a:latin typeface="Playfair Display" panose="00000500000000000000" pitchFamily="2" charset="0"/>
              </a:rPr>
              <a:t>Còn dắt vòng đi men.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3724A86-9675-0A05-E554-9754ECB897BF}"/>
              </a:ext>
            </a:extLst>
          </p:cNvPr>
          <p:cNvSpPr txBox="1"/>
          <p:nvPr/>
        </p:nvSpPr>
        <p:spPr>
          <a:xfrm>
            <a:off x="1455944" y="2840244"/>
            <a:ext cx="3068075" cy="1881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>
                <a:solidFill>
                  <a:schemeClr val="bg1"/>
                </a:solidFill>
                <a:latin typeface="Playfair Display" panose="00000500000000000000" pitchFamily="2" charset="0"/>
              </a:rPr>
              <a:t>Nơi bố mẹ ngày đêm</a:t>
            </a:r>
          </a:p>
          <a:p>
            <a:pPr>
              <a:lnSpc>
                <a:spcPct val="150000"/>
              </a:lnSpc>
            </a:pPr>
            <a:r>
              <a:rPr lang="vi-VN" sz="2000">
                <a:solidFill>
                  <a:schemeClr val="bg1"/>
                </a:solidFill>
                <a:latin typeface="Playfair Display" panose="00000500000000000000" pitchFamily="2" charset="0"/>
              </a:rPr>
              <a:t>Lúc nào qua cũng vội</a:t>
            </a:r>
          </a:p>
          <a:p>
            <a:pPr>
              <a:lnSpc>
                <a:spcPct val="150000"/>
              </a:lnSpc>
            </a:pPr>
            <a:r>
              <a:rPr lang="vi-VN" sz="2000">
                <a:solidFill>
                  <a:schemeClr val="bg1"/>
                </a:solidFill>
                <a:latin typeface="Playfair Display" panose="00000500000000000000" pitchFamily="2" charset="0"/>
              </a:rPr>
              <a:t>Nơi bạn bè chạy tới</a:t>
            </a:r>
          </a:p>
          <a:p>
            <a:pPr>
              <a:lnSpc>
                <a:spcPct val="150000"/>
              </a:lnSpc>
            </a:pPr>
            <a:r>
              <a:rPr lang="vi-VN" sz="2000">
                <a:solidFill>
                  <a:schemeClr val="bg1"/>
                </a:solidFill>
                <a:latin typeface="Playfair Display" panose="00000500000000000000" pitchFamily="2" charset="0"/>
              </a:rPr>
              <a:t>Thường lúc nào cũng vui</a:t>
            </a:r>
            <a:r>
              <a:rPr lang="en-US" sz="2000">
                <a:solidFill>
                  <a:schemeClr val="bg1"/>
                </a:solidFill>
                <a:latin typeface="Playfair Display" panose="00000500000000000000" pitchFamily="2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305740C-174D-896A-E680-E9A54F1AC91E}"/>
              </a:ext>
            </a:extLst>
          </p:cNvPr>
          <p:cNvSpPr txBox="1"/>
          <p:nvPr/>
        </p:nvSpPr>
        <p:spPr>
          <a:xfrm>
            <a:off x="4690527" y="884192"/>
            <a:ext cx="3068075" cy="1881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>
                <a:solidFill>
                  <a:schemeClr val="bg1"/>
                </a:solidFill>
                <a:latin typeface="Playfair Display" panose="00000500000000000000" pitchFamily="2" charset="0"/>
              </a:rPr>
              <a:t>Nơi </a:t>
            </a:r>
            <a:r>
              <a:rPr lang="en-US" sz="2000">
                <a:solidFill>
                  <a:schemeClr val="bg1"/>
                </a:solidFill>
                <a:latin typeface="Playfair Display" panose="00000500000000000000" pitchFamily="2" charset="0"/>
              </a:rPr>
              <a:t>ấy</a:t>
            </a:r>
            <a:r>
              <a:rPr lang="vi-VN" sz="2000">
                <a:solidFill>
                  <a:schemeClr val="bg1"/>
                </a:solidFill>
                <a:latin typeface="Playfair Display" panose="00000500000000000000" pitchFamily="2" charset="0"/>
              </a:rPr>
              <a:t> đã đưa tôi</a:t>
            </a:r>
          </a:p>
          <a:p>
            <a:pPr>
              <a:lnSpc>
                <a:spcPct val="150000"/>
              </a:lnSpc>
            </a:pPr>
            <a:r>
              <a:rPr lang="vi-VN" sz="2000">
                <a:solidFill>
                  <a:schemeClr val="bg1"/>
                </a:solidFill>
                <a:latin typeface="Playfair Display" panose="00000500000000000000" pitchFamily="2" charset="0"/>
              </a:rPr>
              <a:t>Buổi đầu tiên đến lớp</a:t>
            </a:r>
          </a:p>
          <a:p>
            <a:pPr>
              <a:lnSpc>
                <a:spcPct val="150000"/>
              </a:lnSpc>
            </a:pPr>
            <a:r>
              <a:rPr lang="vi-VN" sz="2000">
                <a:solidFill>
                  <a:schemeClr val="bg1"/>
                </a:solidFill>
                <a:latin typeface="Playfair Display" panose="00000500000000000000" pitchFamily="2" charset="0"/>
              </a:rPr>
              <a:t>Nay con đường xa tắp</a:t>
            </a:r>
          </a:p>
          <a:p>
            <a:pPr>
              <a:lnSpc>
                <a:spcPct val="150000"/>
              </a:lnSpc>
            </a:pPr>
            <a:r>
              <a:rPr lang="vi-VN" sz="2000">
                <a:solidFill>
                  <a:schemeClr val="bg1"/>
                </a:solidFill>
                <a:latin typeface="Playfair Display" panose="00000500000000000000" pitchFamily="2" charset="0"/>
              </a:rPr>
              <a:t>Vẫn đang chờ tôi đi.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E849F69C-36D9-B68F-3231-0B6E3BFD3D5E}"/>
              </a:ext>
            </a:extLst>
          </p:cNvPr>
          <p:cNvSpPr txBox="1"/>
          <p:nvPr/>
        </p:nvSpPr>
        <p:spPr>
          <a:xfrm>
            <a:off x="4697910" y="2873519"/>
            <a:ext cx="3215931" cy="1881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>
                <a:solidFill>
                  <a:schemeClr val="bg1"/>
                </a:solidFill>
                <a:latin typeface="Playfair Display" panose="00000500000000000000" pitchFamily="2" charset="0"/>
              </a:rPr>
              <a:t>Nơi ấy ngôi sao khuya</a:t>
            </a:r>
          </a:p>
          <a:p>
            <a:pPr>
              <a:lnSpc>
                <a:spcPct val="150000"/>
              </a:lnSpc>
            </a:pPr>
            <a:r>
              <a:rPr lang="vi-VN" sz="2000">
                <a:solidFill>
                  <a:schemeClr val="bg1"/>
                </a:solidFill>
                <a:latin typeface="Playfair Display" panose="00000500000000000000" pitchFamily="2" charset="0"/>
              </a:rPr>
              <a:t>Soi vào trong giấc ngủ</a:t>
            </a:r>
          </a:p>
          <a:p>
            <a:pPr>
              <a:lnSpc>
                <a:spcPct val="150000"/>
              </a:lnSpc>
            </a:pPr>
            <a:r>
              <a:rPr lang="vi-VN" sz="2000">
                <a:solidFill>
                  <a:schemeClr val="bg1"/>
                </a:solidFill>
                <a:latin typeface="Playfair Display" panose="00000500000000000000" pitchFamily="2" charset="0"/>
              </a:rPr>
              <a:t>Ngọn đèn khuya bóng mẹ</a:t>
            </a:r>
          </a:p>
          <a:p>
            <a:pPr>
              <a:lnSpc>
                <a:spcPct val="150000"/>
              </a:lnSpc>
            </a:pPr>
            <a:r>
              <a:rPr lang="vi-VN" sz="2000">
                <a:solidFill>
                  <a:schemeClr val="bg1"/>
                </a:solidFill>
                <a:latin typeface="Playfair Display" panose="00000500000000000000" pitchFamily="2" charset="0"/>
              </a:rPr>
              <a:t>Sáng một vầng trên sân.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43E2C7FF-AB39-3C50-9A93-BF07E27AFBAC}"/>
              </a:ext>
            </a:extLst>
          </p:cNvPr>
          <p:cNvSpPr txBox="1"/>
          <p:nvPr/>
        </p:nvSpPr>
        <p:spPr>
          <a:xfrm>
            <a:off x="3527484" y="437833"/>
            <a:ext cx="2089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Playfair Display" panose="00000500000000000000" pitchFamily="2" charset="0"/>
              </a:rPr>
              <a:t>Ngưỡng cửa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2E808302-99A3-23B1-E821-491EF9E9FD85}"/>
              </a:ext>
            </a:extLst>
          </p:cNvPr>
          <p:cNvGrpSpPr/>
          <p:nvPr/>
        </p:nvGrpSpPr>
        <p:grpSpPr>
          <a:xfrm>
            <a:off x="309633" y="260792"/>
            <a:ext cx="8512634" cy="4634809"/>
            <a:chOff x="309633" y="260792"/>
            <a:chExt cx="8512634" cy="4634809"/>
          </a:xfrm>
        </p:grpSpPr>
        <p:cxnSp>
          <p:nvCxnSpPr>
            <p:cNvPr id="44" name="Straight Connector 43">
              <a:extLst>
                <a:ext uri="{FF2B5EF4-FFF2-40B4-BE49-F238E27FC236}">
                  <a16:creationId xmlns="" xmlns:a16="http://schemas.microsoft.com/office/drawing/2014/main" id="{29327C07-8489-AB5A-658A-60F837E7FC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10644" y="4386875"/>
              <a:ext cx="510864" cy="508726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45" name="Group 44">
              <a:extLst>
                <a:ext uri="{FF2B5EF4-FFF2-40B4-BE49-F238E27FC236}">
                  <a16:creationId xmlns="" xmlns:a16="http://schemas.microsoft.com/office/drawing/2014/main" id="{7411C705-2BD1-4895-FAD2-8C2081DA5F8D}"/>
                </a:ext>
              </a:extLst>
            </p:cNvPr>
            <p:cNvGrpSpPr/>
            <p:nvPr/>
          </p:nvGrpSpPr>
          <p:grpSpPr>
            <a:xfrm>
              <a:off x="309633" y="260792"/>
              <a:ext cx="8512634" cy="4613335"/>
              <a:chOff x="309633" y="260792"/>
              <a:chExt cx="8512634" cy="4613335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="" xmlns:a16="http://schemas.microsoft.com/office/drawing/2014/main" id="{CB373587-AD7F-93EA-9CFA-94807494237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633" y="261620"/>
                <a:ext cx="500842" cy="541904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="" xmlns:a16="http://schemas.microsoft.com/office/drawing/2014/main" id="{4FE32D30-BF90-20F0-F983-59D5920C009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327059" y="260792"/>
                <a:ext cx="494449" cy="510223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="" xmlns:a16="http://schemas.microsoft.com/office/drawing/2014/main" id="{05ED523D-CAC0-FBCF-F096-884F2437A20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15790" y="4376240"/>
                <a:ext cx="468158" cy="493276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="" xmlns:a16="http://schemas.microsoft.com/office/drawing/2014/main" id="{7B0BEEC7-E8A5-0B4F-9909-C875DA4F5B55}"/>
                  </a:ext>
                </a:extLst>
              </p:cNvPr>
              <p:cNvCxnSpPr/>
              <p:nvPr/>
            </p:nvCxnSpPr>
            <p:spPr>
              <a:xfrm>
                <a:off x="321733" y="784784"/>
                <a:ext cx="0" cy="3619901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="" xmlns:a16="http://schemas.microsoft.com/office/drawing/2014/main" id="{519DC94F-F691-9D46-09FD-34099D25C4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21508" y="771015"/>
                <a:ext cx="759" cy="3633670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="" xmlns:a16="http://schemas.microsoft.com/office/drawing/2014/main" id="{77C12A3E-E4D1-5A67-3160-3669854216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3948" y="273984"/>
                <a:ext cx="7552979" cy="0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="" xmlns:a16="http://schemas.microsoft.com/office/drawing/2014/main" id="{D60BDD52-1476-0B9E-4DE5-AFED76CDB9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3948" y="4874127"/>
                <a:ext cx="7552979" cy="0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780" name="Group 2779">
            <a:extLst>
              <a:ext uri="{FF2B5EF4-FFF2-40B4-BE49-F238E27FC236}">
                <a16:creationId xmlns="" xmlns:a16="http://schemas.microsoft.com/office/drawing/2014/main" id="{A7EA35C3-4949-8B93-33C8-D6FFED62549E}"/>
              </a:ext>
            </a:extLst>
          </p:cNvPr>
          <p:cNvGrpSpPr/>
          <p:nvPr/>
        </p:nvGrpSpPr>
        <p:grpSpPr>
          <a:xfrm>
            <a:off x="2237014" y="1032241"/>
            <a:ext cx="5550112" cy="3642142"/>
            <a:chOff x="2237014" y="1032241"/>
            <a:chExt cx="5550112" cy="3642142"/>
          </a:xfrm>
        </p:grpSpPr>
        <p:cxnSp>
          <p:nvCxnSpPr>
            <p:cNvPr id="56" name="Straight Connector 55">
              <a:extLst>
                <a:ext uri="{FF2B5EF4-FFF2-40B4-BE49-F238E27FC236}">
                  <a16:creationId xmlns="" xmlns:a16="http://schemas.microsoft.com/office/drawing/2014/main" id="{00FB2330-654C-A66F-46F0-B442C303F4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37014" y="1032242"/>
              <a:ext cx="97971" cy="3123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="" xmlns:a16="http://schemas.microsoft.com/office/drawing/2014/main" id="{66EB8360-F304-C07E-558D-2B4C66F40D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85507" y="1046031"/>
              <a:ext cx="97971" cy="3123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2" name="Straight Connector 2751">
              <a:extLst>
                <a:ext uri="{FF2B5EF4-FFF2-40B4-BE49-F238E27FC236}">
                  <a16:creationId xmlns="" xmlns:a16="http://schemas.microsoft.com/office/drawing/2014/main" id="{FE8C2266-FB2E-B9F1-5875-69A0A5F5CA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51617" y="1489851"/>
              <a:ext cx="97971" cy="3123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3" name="Straight Connector 2752">
              <a:extLst>
                <a:ext uri="{FF2B5EF4-FFF2-40B4-BE49-F238E27FC236}">
                  <a16:creationId xmlns="" xmlns:a16="http://schemas.microsoft.com/office/drawing/2014/main" id="{E1F3852A-F432-15F0-4689-E108F5C302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4688" y="1926325"/>
              <a:ext cx="97971" cy="3123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4" name="Straight Connector 2753">
              <a:extLst>
                <a:ext uri="{FF2B5EF4-FFF2-40B4-BE49-F238E27FC236}">
                  <a16:creationId xmlns="" xmlns:a16="http://schemas.microsoft.com/office/drawing/2014/main" id="{4C5DB4AD-BAAB-67C1-577F-E24F36E386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84612" y="1923476"/>
              <a:ext cx="97971" cy="3123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5" name="Straight Connector 2754">
              <a:extLst>
                <a:ext uri="{FF2B5EF4-FFF2-40B4-BE49-F238E27FC236}">
                  <a16:creationId xmlns="" xmlns:a16="http://schemas.microsoft.com/office/drawing/2014/main" id="{B49C4D22-1C6C-1A5F-FF56-09CBCD4785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88345" y="2382379"/>
              <a:ext cx="97971" cy="3123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6" name="Straight Connector 2755">
              <a:extLst>
                <a:ext uri="{FF2B5EF4-FFF2-40B4-BE49-F238E27FC236}">
                  <a16:creationId xmlns="" xmlns:a16="http://schemas.microsoft.com/office/drawing/2014/main" id="{27A001BD-7292-986D-D9BA-5A6C6D688F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69636" y="2388587"/>
              <a:ext cx="97971" cy="3123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7" name="Straight Connector 2756">
              <a:extLst>
                <a:ext uri="{FF2B5EF4-FFF2-40B4-BE49-F238E27FC236}">
                  <a16:creationId xmlns="" xmlns:a16="http://schemas.microsoft.com/office/drawing/2014/main" id="{5983D61C-4345-E1C0-9A20-4AFD776812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80616" y="2983987"/>
              <a:ext cx="97971" cy="3123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8" name="Straight Connector 2757">
              <a:extLst>
                <a:ext uri="{FF2B5EF4-FFF2-40B4-BE49-F238E27FC236}">
                  <a16:creationId xmlns="" xmlns:a16="http://schemas.microsoft.com/office/drawing/2014/main" id="{FF148651-9560-2085-359E-BE33D89D21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06743" y="3441439"/>
              <a:ext cx="97971" cy="3123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9" name="Straight Connector 2758">
              <a:extLst>
                <a:ext uri="{FF2B5EF4-FFF2-40B4-BE49-F238E27FC236}">
                  <a16:creationId xmlns="" xmlns:a16="http://schemas.microsoft.com/office/drawing/2014/main" id="{3799993F-E874-C2FD-1F0C-B48178798F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55752" y="3441439"/>
              <a:ext cx="97971" cy="3123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0" name="Straight Connector 2759">
              <a:extLst>
                <a:ext uri="{FF2B5EF4-FFF2-40B4-BE49-F238E27FC236}">
                  <a16:creationId xmlns="" xmlns:a16="http://schemas.microsoft.com/office/drawing/2014/main" id="{420DB58A-3121-C076-F764-508EDE2AB9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4687" y="3881964"/>
              <a:ext cx="97971" cy="3123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1" name="Straight Connector 2760">
              <a:extLst>
                <a:ext uri="{FF2B5EF4-FFF2-40B4-BE49-F238E27FC236}">
                  <a16:creationId xmlns="" xmlns:a16="http://schemas.microsoft.com/office/drawing/2014/main" id="{2B95DFD9-B034-4465-23C3-33EA6B761B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06907" y="3881964"/>
              <a:ext cx="97971" cy="3123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2" name="Straight Connector 2761">
              <a:extLst>
                <a:ext uri="{FF2B5EF4-FFF2-40B4-BE49-F238E27FC236}">
                  <a16:creationId xmlns="" xmlns:a16="http://schemas.microsoft.com/office/drawing/2014/main" id="{A5AD08C7-201A-D6CB-C6F7-D4F0734C55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18210" y="4332837"/>
              <a:ext cx="97971" cy="3123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3" name="Straight Connector 2762">
              <a:extLst>
                <a:ext uri="{FF2B5EF4-FFF2-40B4-BE49-F238E27FC236}">
                  <a16:creationId xmlns="" xmlns:a16="http://schemas.microsoft.com/office/drawing/2014/main" id="{BB248407-6316-0BC0-5DB2-BA3473F1C7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09989" y="4341212"/>
              <a:ext cx="97971" cy="3123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4" name="Straight Connector 2763">
              <a:extLst>
                <a:ext uri="{FF2B5EF4-FFF2-40B4-BE49-F238E27FC236}">
                  <a16:creationId xmlns="" xmlns:a16="http://schemas.microsoft.com/office/drawing/2014/main" id="{B45293F0-0F06-24D1-A9DE-75F472F7E2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80873" y="4345136"/>
              <a:ext cx="97971" cy="3123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5" name="Straight Connector 2764">
              <a:extLst>
                <a:ext uri="{FF2B5EF4-FFF2-40B4-BE49-F238E27FC236}">
                  <a16:creationId xmlns="" xmlns:a16="http://schemas.microsoft.com/office/drawing/2014/main" id="{73FBC186-BBE6-D408-6E1E-1FE312374F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3148" y="1041249"/>
              <a:ext cx="97971" cy="3123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6" name="Straight Connector 2765">
              <a:extLst>
                <a:ext uri="{FF2B5EF4-FFF2-40B4-BE49-F238E27FC236}">
                  <a16:creationId xmlns="" xmlns:a16="http://schemas.microsoft.com/office/drawing/2014/main" id="{470DAE3C-3E8C-D541-FAA1-780288F011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94430" y="1032241"/>
              <a:ext cx="97971" cy="3123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7" name="Straight Connector 2766">
              <a:extLst>
                <a:ext uri="{FF2B5EF4-FFF2-40B4-BE49-F238E27FC236}">
                  <a16:creationId xmlns="" xmlns:a16="http://schemas.microsoft.com/office/drawing/2014/main" id="{C63DFBB8-1700-937F-A98E-0774FF19DA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05875" y="1487310"/>
              <a:ext cx="97971" cy="3123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8" name="Straight Connector 2767">
              <a:extLst>
                <a:ext uri="{FF2B5EF4-FFF2-40B4-BE49-F238E27FC236}">
                  <a16:creationId xmlns="" xmlns:a16="http://schemas.microsoft.com/office/drawing/2014/main" id="{A87C736D-7F3A-1579-DE12-73FFFFE36C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24570" y="1487309"/>
              <a:ext cx="97971" cy="3123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9" name="Straight Connector 2768">
              <a:extLst>
                <a:ext uri="{FF2B5EF4-FFF2-40B4-BE49-F238E27FC236}">
                  <a16:creationId xmlns="" xmlns:a16="http://schemas.microsoft.com/office/drawing/2014/main" id="{A3A41FF6-DBB3-F413-B4AD-1EA712F5FF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95070" y="1915525"/>
              <a:ext cx="97971" cy="3123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0" name="Straight Connector 2769">
              <a:extLst>
                <a:ext uri="{FF2B5EF4-FFF2-40B4-BE49-F238E27FC236}">
                  <a16:creationId xmlns="" xmlns:a16="http://schemas.microsoft.com/office/drawing/2014/main" id="{786D2CD7-D2AA-6AEC-0144-DBAB74CEDB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57010" y="1932455"/>
              <a:ext cx="97971" cy="3123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1" name="Straight Connector 2770">
              <a:extLst>
                <a:ext uri="{FF2B5EF4-FFF2-40B4-BE49-F238E27FC236}">
                  <a16:creationId xmlns="" xmlns:a16="http://schemas.microsoft.com/office/drawing/2014/main" id="{973C453F-21DB-C621-4AAA-0E1F77954B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39740" y="2388188"/>
              <a:ext cx="97971" cy="3123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2" name="Straight Connector 2771">
              <a:extLst>
                <a:ext uri="{FF2B5EF4-FFF2-40B4-BE49-F238E27FC236}">
                  <a16:creationId xmlns="" xmlns:a16="http://schemas.microsoft.com/office/drawing/2014/main" id="{40DD6D17-1CE4-7EA3-001F-59D4E845AB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01986" y="2392799"/>
              <a:ext cx="97971" cy="3123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3" name="Straight Connector 2772">
              <a:extLst>
                <a:ext uri="{FF2B5EF4-FFF2-40B4-BE49-F238E27FC236}">
                  <a16:creationId xmlns="" xmlns:a16="http://schemas.microsoft.com/office/drawing/2014/main" id="{98FD614A-8EF6-2E92-F843-6AA9C0155F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3148" y="3021900"/>
              <a:ext cx="97971" cy="3123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4" name="Straight Connector 2773">
              <a:extLst>
                <a:ext uri="{FF2B5EF4-FFF2-40B4-BE49-F238E27FC236}">
                  <a16:creationId xmlns="" xmlns:a16="http://schemas.microsoft.com/office/drawing/2014/main" id="{67A09CE2-1884-DBC8-902B-BE71D6AB47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75919" y="3016675"/>
              <a:ext cx="97971" cy="3123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5" name="Straight Connector 2774">
              <a:extLst>
                <a:ext uri="{FF2B5EF4-FFF2-40B4-BE49-F238E27FC236}">
                  <a16:creationId xmlns="" xmlns:a16="http://schemas.microsoft.com/office/drawing/2014/main" id="{BA5CF6EE-3C6C-94B6-4A18-BD6F456293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01456" y="3450989"/>
              <a:ext cx="97971" cy="3123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6" name="Straight Connector 2775">
              <a:extLst>
                <a:ext uri="{FF2B5EF4-FFF2-40B4-BE49-F238E27FC236}">
                  <a16:creationId xmlns="" xmlns:a16="http://schemas.microsoft.com/office/drawing/2014/main" id="{38480AA1-FCCB-C5CA-4CBC-47EC054BFF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26249" y="3920978"/>
              <a:ext cx="97971" cy="3123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7" name="Straight Connector 2776">
              <a:extLst>
                <a:ext uri="{FF2B5EF4-FFF2-40B4-BE49-F238E27FC236}">
                  <a16:creationId xmlns="" xmlns:a16="http://schemas.microsoft.com/office/drawing/2014/main" id="{D8C2E589-C5E8-22AE-3A36-6D75C421B7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89155" y="3926870"/>
              <a:ext cx="97971" cy="3123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8" name="Straight Connector 2777">
              <a:extLst>
                <a:ext uri="{FF2B5EF4-FFF2-40B4-BE49-F238E27FC236}">
                  <a16:creationId xmlns="" xmlns:a16="http://schemas.microsoft.com/office/drawing/2014/main" id="{B7423F69-4C5F-299C-7A20-BED8C7564C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82515" y="4358262"/>
              <a:ext cx="97971" cy="3123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9" name="Straight Connector 2778">
              <a:extLst>
                <a:ext uri="{FF2B5EF4-FFF2-40B4-BE49-F238E27FC236}">
                  <a16:creationId xmlns="" xmlns:a16="http://schemas.microsoft.com/office/drawing/2014/main" id="{42DC4729-AFE7-00C2-8058-55318AD7C6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61758" y="4362058"/>
              <a:ext cx="97971" cy="3123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011554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463C967C-EAB6-4DF6-8C08-07EDB0B1EF37}"/>
              </a:ext>
            </a:extLst>
          </p:cNvPr>
          <p:cNvSpPr/>
          <p:nvPr/>
        </p:nvSpPr>
        <p:spPr>
          <a:xfrm>
            <a:off x="2359115" y="206176"/>
            <a:ext cx="4045390" cy="609996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2CF3481-82C0-403A-ADD9-B371EA3A7C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0050" y="24188"/>
            <a:ext cx="799993" cy="80915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5E2ABD1B-51F3-46BB-9835-ECB959CD5D53}"/>
              </a:ext>
            </a:extLst>
          </p:cNvPr>
          <p:cNvGrpSpPr/>
          <p:nvPr/>
        </p:nvGrpSpPr>
        <p:grpSpPr>
          <a:xfrm>
            <a:off x="1755724" y="1004188"/>
            <a:ext cx="5632553" cy="3813650"/>
            <a:chOff x="256031" y="1133735"/>
            <a:chExt cx="9242811" cy="537713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8FFE0FC7-1DAE-4F4B-BF79-4DCC6707C762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="" xmlns:a16="http://schemas.microsoft.com/office/drawing/2014/main" id="{9E0A74ED-7D68-43A6-8EF0-505708708046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FCBD57E-0CA3-44E4-BA00-B18D25C43C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4485" y="1608366"/>
            <a:ext cx="4990294" cy="2618216"/>
          </a:xfrm>
          <a:prstGeom prst="rect">
            <a:avLst/>
          </a:prstGeom>
        </p:spPr>
      </p:pic>
      <p:pic>
        <p:nvPicPr>
          <p:cNvPr id="3" name="Picture 2" descr="A picture containing text, plant&#10;&#10;Description automatically generated">
            <a:extLst>
              <a:ext uri="{FF2B5EF4-FFF2-40B4-BE49-F238E27FC236}">
                <a16:creationId xmlns="" xmlns:a16="http://schemas.microsoft.com/office/drawing/2014/main" id="{8657E30C-C2F3-46D1-9521-1212FBDF17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96"/>
          <a:stretch/>
        </p:blipFill>
        <p:spPr>
          <a:xfrm>
            <a:off x="0" y="2571751"/>
            <a:ext cx="2556112" cy="2734899"/>
          </a:xfrm>
          <a:prstGeom prst="rect">
            <a:avLst/>
          </a:prstGeom>
        </p:spPr>
      </p:pic>
      <p:pic>
        <p:nvPicPr>
          <p:cNvPr id="13" name="Picture 12" descr="A picture containing text, plant&#10;&#10;Description automatically generated">
            <a:extLst>
              <a:ext uri="{FF2B5EF4-FFF2-40B4-BE49-F238E27FC236}">
                <a16:creationId xmlns="" xmlns:a16="http://schemas.microsoft.com/office/drawing/2014/main" id="{CB12C931-2405-411F-8406-4F944CD9C5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96"/>
          <a:stretch/>
        </p:blipFill>
        <p:spPr>
          <a:xfrm flipH="1">
            <a:off x="6743981" y="2571751"/>
            <a:ext cx="2556112" cy="27348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C4144EF-9C7D-FCFB-81A3-34A1A3288171}"/>
              </a:ext>
            </a:extLst>
          </p:cNvPr>
          <p:cNvSpPr/>
          <p:nvPr/>
        </p:nvSpPr>
        <p:spPr>
          <a:xfrm>
            <a:off x="2661960" y="62092"/>
            <a:ext cx="34397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5 SVNClementine" panose="020F0502020204030203" pitchFamily="34" charset="0"/>
              </a:rPr>
              <a:t>Luyện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5 SVNClementine" panose="020F0502020204030203" pitchFamily="34" charset="0"/>
              </a:rPr>
              <a:t>đọc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5 SVNClementine" panose="020F0502020204030203" pitchFamily="34" charset="0"/>
              </a:rPr>
              <a:t>nhóm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#9Slide05 SVNClementine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1758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7000"/>
            <a:lum/>
          </a:blip>
          <a:srcRect/>
          <a:stretch>
            <a:fillRect l="-6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="" xmlns:a16="http://schemas.microsoft.com/office/drawing/2014/main" id="{7402D574-7CD0-4957-A1A2-FF30F2EA80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108" y="1308537"/>
            <a:ext cx="3947222" cy="33085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C4144EF-9C7D-FCFB-81A3-34A1A3288171}"/>
              </a:ext>
            </a:extLst>
          </p:cNvPr>
          <p:cNvSpPr/>
          <p:nvPr/>
        </p:nvSpPr>
        <p:spPr>
          <a:xfrm>
            <a:off x="2709683" y="2316716"/>
            <a:ext cx="34980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5 SVNClementine" panose="020F0502020204030203" charset="0"/>
              </a:rPr>
              <a:t>Tìm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5 SVNClementine" panose="020F0502020204030203" charset="0"/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5 SVNClementine" panose="020F0502020204030203" charset="0"/>
              </a:rPr>
              <a:t>hiểu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5 SVNClementine" panose="020F0502020204030203" charset="0"/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5 SVNClementine" panose="020F0502020204030203" charset="0"/>
              </a:rPr>
              <a:t>bài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#9Slide05 SVNClementine" panose="020F05020202040302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99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rgbClr val="B3D39D"/>
            </a:gs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Hình ảnh Vector Vẽ Tay Phim Hoạt Hình Ba Chiều Ngôi Nhà PNG Miễn Phí Tải Về  - Lovepik">
            <a:extLst>
              <a:ext uri="{FF2B5EF4-FFF2-40B4-BE49-F238E27FC236}">
                <a16:creationId xmlns="" xmlns:a16="http://schemas.microsoft.com/office/drawing/2014/main" id="{2593252B-8C4A-B659-B505-720174C99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7093" y1="66395" x2="57093" y2="66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192" y="3237820"/>
            <a:ext cx="2244090" cy="22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reeform: Shape 18">
            <a:extLst>
              <a:ext uri="{FF2B5EF4-FFF2-40B4-BE49-F238E27FC236}">
                <a16:creationId xmlns="" xmlns:a16="http://schemas.microsoft.com/office/drawing/2014/main" id="{5ACB5D3C-0F95-FB91-0E01-F24D7427D4B7}"/>
              </a:ext>
            </a:extLst>
          </p:cNvPr>
          <p:cNvSpPr/>
          <p:nvPr/>
        </p:nvSpPr>
        <p:spPr>
          <a:xfrm>
            <a:off x="981618" y="1037824"/>
            <a:ext cx="478463" cy="642938"/>
          </a:xfrm>
          <a:custGeom>
            <a:avLst/>
            <a:gdLst>
              <a:gd name="connsiteX0" fmla="*/ 423207 w 1032807"/>
              <a:gd name="connsiteY0" fmla="*/ 0 h 1047750"/>
              <a:gd name="connsiteX1" fmla="*/ 23157 w 1032807"/>
              <a:gd name="connsiteY1" fmla="*/ 311150 h 1047750"/>
              <a:gd name="connsiteX2" fmla="*/ 1032807 w 1032807"/>
              <a:gd name="connsiteY2" fmla="*/ 1047750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2807" h="1047750">
                <a:moveTo>
                  <a:pt x="423207" y="0"/>
                </a:moveTo>
                <a:cubicBezTo>
                  <a:pt x="172382" y="68262"/>
                  <a:pt x="-78443" y="136525"/>
                  <a:pt x="23157" y="311150"/>
                </a:cubicBezTo>
                <a:cubicBezTo>
                  <a:pt x="124757" y="485775"/>
                  <a:pt x="578782" y="766762"/>
                  <a:pt x="1032807" y="1047750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20" name="Freeform: Shape 19">
            <a:extLst>
              <a:ext uri="{FF2B5EF4-FFF2-40B4-BE49-F238E27FC236}">
                <a16:creationId xmlns="" xmlns:a16="http://schemas.microsoft.com/office/drawing/2014/main" id="{D7949EC2-8EE4-B6E6-5957-E0647309FC9D}"/>
              </a:ext>
            </a:extLst>
          </p:cNvPr>
          <p:cNvSpPr/>
          <p:nvPr/>
        </p:nvSpPr>
        <p:spPr>
          <a:xfrm>
            <a:off x="1455821" y="1012283"/>
            <a:ext cx="396240" cy="512445"/>
          </a:xfrm>
          <a:custGeom>
            <a:avLst/>
            <a:gdLst>
              <a:gd name="connsiteX0" fmla="*/ 423207 w 1032807"/>
              <a:gd name="connsiteY0" fmla="*/ 0 h 1047750"/>
              <a:gd name="connsiteX1" fmla="*/ 23157 w 1032807"/>
              <a:gd name="connsiteY1" fmla="*/ 311150 h 1047750"/>
              <a:gd name="connsiteX2" fmla="*/ 1032807 w 1032807"/>
              <a:gd name="connsiteY2" fmla="*/ 1047750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2807" h="1047750">
                <a:moveTo>
                  <a:pt x="423207" y="0"/>
                </a:moveTo>
                <a:cubicBezTo>
                  <a:pt x="172382" y="68262"/>
                  <a:pt x="-78443" y="136525"/>
                  <a:pt x="23157" y="311150"/>
                </a:cubicBezTo>
                <a:cubicBezTo>
                  <a:pt x="124757" y="485775"/>
                  <a:pt x="578782" y="766762"/>
                  <a:pt x="1032807" y="1047750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1038" name="Picture 14" descr="학교 건물입니다 벡터 일러스트입니다 학교 건물에 대한 스톡 벡터 아트 및 기타 이미지 - 학교 건물, 교육, 초등학교 - iStock">
            <a:extLst>
              <a:ext uri="{FF2B5EF4-FFF2-40B4-BE49-F238E27FC236}">
                <a16:creationId xmlns="" xmlns:a16="http://schemas.microsoft.com/office/drawing/2014/main" id="{174AC417-8E97-1D13-CBB1-0D5CB7796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16" b="89724" l="4004" r="95508">
                        <a14:foregroundMark x1="7324" y1="77454" x2="7324" y2="77454"/>
                        <a14:foregroundMark x1="44922" y1="32362" x2="44922" y2="32362"/>
                        <a14:foregroundMark x1="42188" y1="32055" x2="56445" y2="33129"/>
                        <a14:foregroundMark x1="92480" y1="77761" x2="92480" y2="77761"/>
                        <a14:foregroundMark x1="95605" y1="78988" x2="95605" y2="78988"/>
                        <a14:foregroundMark x1="4004" y1="79755" x2="4004" y2="79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" y="-243991"/>
            <a:ext cx="2682240" cy="170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Một Cây Cầu Nhỏ Xinh đẹp Miễn Phí PNG Miễn Phí Tải Về - Lovepik">
            <a:extLst>
              <a:ext uri="{FF2B5EF4-FFF2-40B4-BE49-F238E27FC236}">
                <a16:creationId xmlns="" xmlns:a16="http://schemas.microsoft.com/office/drawing/2014/main" id="{2B2C3156-F588-1EE8-74F8-ACF8C69BF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8372" r="90000">
                        <a14:foregroundMark x1="8372" y1="55814" x2="8372" y2="55814"/>
                        <a14:backgroundMark x1="9651" y1="53256" x2="9651" y2="53256"/>
                        <a14:backgroundMark x1="8721" y1="55581" x2="8721" y2="55581"/>
                        <a14:backgroundMark x1="8256" y1="56628" x2="8488" y2="56628"/>
                        <a14:backgroundMark x1="8837" y1="55698" x2="8837" y2="55698"/>
                        <a14:backgroundMark x1="9419" y1="55465" x2="9419" y2="55465"/>
                        <a14:backgroundMark x1="8837" y1="55581" x2="9767" y2="54767"/>
                        <a14:backgroundMark x1="9767" y1="54767" x2="9419" y2="55116"/>
                        <a14:backgroundMark x1="8837" y1="55581" x2="8837" y2="55581"/>
                        <a14:backgroundMark x1="8372" y1="55698" x2="8372" y2="55698"/>
                        <a14:backgroundMark x1="14070" y1="50465" x2="12558" y2="51512"/>
                        <a14:backgroundMark x1="17907" y1="46744" x2="16512" y2="47209"/>
                        <a14:backgroundMark x1="21977" y1="43721" x2="20465" y2="44186"/>
                        <a14:backgroundMark x1="26163" y1="41744" x2="24767" y2="42326"/>
                        <a14:backgroundMark x1="31395" y1="39302" x2="29302" y2="40000"/>
                        <a14:backgroundMark x1="35000" y1="37907" x2="33023" y2="38837"/>
                        <a14:backgroundMark x1="40698" y1="37209" x2="38953" y2="37907"/>
                        <a14:backgroundMark x1="57907" y1="36977" x2="59419" y2="36744"/>
                        <a14:backgroundMark x1="62907" y1="38372" x2="63488" y2="38372"/>
                        <a14:backgroundMark x1="62093" y1="37442" x2="62093" y2="37442"/>
                        <a14:backgroundMark x1="61628" y1="36628" x2="61628" y2="36628"/>
                        <a14:backgroundMark x1="67093" y1="39767" x2="68837" y2="40465"/>
                        <a14:backgroundMark x1="72209" y1="42558" x2="73372" y2="42558"/>
                        <a14:backgroundMark x1="76628" y1="45116" x2="78256" y2="45233"/>
                        <a14:backgroundMark x1="81628" y1="48023" x2="82907" y2="48140"/>
                        <a14:backgroundMark x1="77326" y1="57442" x2="77326" y2="57442"/>
                        <a14:backgroundMark x1="89302" y1="60116" x2="89302" y2="60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536" y="1669733"/>
            <a:ext cx="2150269" cy="215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สะพานเล็ก PNG สำหรับการดาวน์โหลดฟรี - Lovepik">
            <a:extLst>
              <a:ext uri="{FF2B5EF4-FFF2-40B4-BE49-F238E27FC236}">
                <a16:creationId xmlns="" xmlns:a16="http://schemas.microsoft.com/office/drawing/2014/main" id="{C2723817-7441-A753-E805-1CAD32C75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53372" y1="45581" x2="53372" y2="45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7536" y="-190500"/>
            <a:ext cx="1994003" cy="199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ình ảnh Phim Hoạt Hình Cầu Gỗ Và Thuyền Gỗ Các Vector PNG , Hoạt Hình,  Phim Hoạt Hình Vẽ Tay, Vectơ PNG miễn phí tải tập tin PSDComment và Vector">
            <a:extLst>
              <a:ext uri="{FF2B5EF4-FFF2-40B4-BE49-F238E27FC236}">
                <a16:creationId xmlns="" xmlns:a16="http://schemas.microsoft.com/office/drawing/2014/main" id="{838262A0-29A1-AD18-AAE1-D426A2D19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2500" r="97500">
                        <a14:foregroundMark x1="5156" y1="34063" x2="5156" y2="34063"/>
                        <a14:foregroundMark x1="2500" y1="32344" x2="2500" y2="32344"/>
                        <a14:foregroundMark x1="93438" y1="58594" x2="93438" y2="58594"/>
                        <a14:foregroundMark x1="97500" y1="58906" x2="97500" y2="58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4991">
            <a:off x="1276979" y="999349"/>
            <a:ext cx="1470165" cy="147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Freeform: Shape 31">
            <a:extLst>
              <a:ext uri="{FF2B5EF4-FFF2-40B4-BE49-F238E27FC236}">
                <a16:creationId xmlns="" xmlns:a16="http://schemas.microsoft.com/office/drawing/2014/main" id="{C51A8D38-A927-54F0-3E64-38C0E29FC566}"/>
              </a:ext>
            </a:extLst>
          </p:cNvPr>
          <p:cNvSpPr/>
          <p:nvPr/>
        </p:nvSpPr>
        <p:spPr>
          <a:xfrm>
            <a:off x="2281188" y="667064"/>
            <a:ext cx="2966987" cy="1835987"/>
          </a:xfrm>
          <a:custGeom>
            <a:avLst/>
            <a:gdLst>
              <a:gd name="connsiteX0" fmla="*/ 0 w 2966987"/>
              <a:gd name="connsiteY0" fmla="*/ 1452499 h 1835987"/>
              <a:gd name="connsiteX1" fmla="*/ 274319 w 2966987"/>
              <a:gd name="connsiteY1" fmla="*/ 1726819 h 1835987"/>
              <a:gd name="connsiteX2" fmla="*/ 1003433 w 2966987"/>
              <a:gd name="connsiteY2" fmla="*/ 1835103 h 1835987"/>
              <a:gd name="connsiteX3" fmla="*/ 1783079 w 2966987"/>
              <a:gd name="connsiteY3" fmla="*/ 1676286 h 1835987"/>
              <a:gd name="connsiteX4" fmla="*/ 2252311 w 2966987"/>
              <a:gd name="connsiteY4" fmla="*/ 1300901 h 1835987"/>
              <a:gd name="connsiteX5" fmla="*/ 2490536 w 2966987"/>
              <a:gd name="connsiteY5" fmla="*/ 802794 h 1835987"/>
              <a:gd name="connsiteX6" fmla="*/ 2468879 w 2966987"/>
              <a:gd name="connsiteY6" fmla="*/ 485160 h 1835987"/>
              <a:gd name="connsiteX7" fmla="*/ 2259530 w 2966987"/>
              <a:gd name="connsiteY7" fmla="*/ 261372 h 1835987"/>
              <a:gd name="connsiteX8" fmla="*/ 2216216 w 2966987"/>
              <a:gd name="connsiteY8" fmla="*/ 73680 h 1835987"/>
              <a:gd name="connsiteX9" fmla="*/ 2432785 w 2966987"/>
              <a:gd name="connsiteY9" fmla="*/ 1490 h 1835987"/>
              <a:gd name="connsiteX10" fmla="*/ 2966987 w 2966987"/>
              <a:gd name="connsiteY10" fmla="*/ 131431 h 1835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66987" h="1835987" extrusionOk="0">
                <a:moveTo>
                  <a:pt x="0" y="1452499"/>
                </a:moveTo>
                <a:cubicBezTo>
                  <a:pt x="50107" y="1579128"/>
                  <a:pt x="124897" y="1655334"/>
                  <a:pt x="274319" y="1726819"/>
                </a:cubicBezTo>
                <a:cubicBezTo>
                  <a:pt x="464874" y="1811517"/>
                  <a:pt x="725474" y="1849091"/>
                  <a:pt x="1003433" y="1835103"/>
                </a:cubicBezTo>
                <a:cubicBezTo>
                  <a:pt x="1266173" y="1814279"/>
                  <a:pt x="1579618" y="1736211"/>
                  <a:pt x="1783079" y="1676286"/>
                </a:cubicBezTo>
                <a:cubicBezTo>
                  <a:pt x="2007652" y="1602260"/>
                  <a:pt x="2156722" y="1435707"/>
                  <a:pt x="2252311" y="1300901"/>
                </a:cubicBezTo>
                <a:cubicBezTo>
                  <a:pt x="2391860" y="1167123"/>
                  <a:pt x="2464886" y="931799"/>
                  <a:pt x="2490536" y="802794"/>
                </a:cubicBezTo>
                <a:cubicBezTo>
                  <a:pt x="2531796" y="679899"/>
                  <a:pt x="2513750" y="561733"/>
                  <a:pt x="2468879" y="485160"/>
                </a:cubicBezTo>
                <a:cubicBezTo>
                  <a:pt x="2423176" y="392300"/>
                  <a:pt x="2297854" y="336681"/>
                  <a:pt x="2259530" y="261372"/>
                </a:cubicBezTo>
                <a:cubicBezTo>
                  <a:pt x="2210973" y="190998"/>
                  <a:pt x="2181694" y="113656"/>
                  <a:pt x="2216216" y="73680"/>
                </a:cubicBezTo>
                <a:cubicBezTo>
                  <a:pt x="2243931" y="40732"/>
                  <a:pt x="2319046" y="-1185"/>
                  <a:pt x="2432785" y="1490"/>
                </a:cubicBezTo>
                <a:cubicBezTo>
                  <a:pt x="2560806" y="28142"/>
                  <a:pt x="2750852" y="96386"/>
                  <a:pt x="2966987" y="131431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363221155">
                  <a:custGeom>
                    <a:avLst/>
                    <a:gdLst>
                      <a:gd name="connsiteX0" fmla="*/ 0 w 3955983"/>
                      <a:gd name="connsiteY0" fmla="*/ 1936665 h 2447982"/>
                      <a:gd name="connsiteX1" fmla="*/ 365760 w 3955983"/>
                      <a:gd name="connsiteY1" fmla="*/ 2302425 h 2447982"/>
                      <a:gd name="connsiteX2" fmla="*/ 1337912 w 3955983"/>
                      <a:gd name="connsiteY2" fmla="*/ 2446804 h 2447982"/>
                      <a:gd name="connsiteX3" fmla="*/ 2377440 w 3955983"/>
                      <a:gd name="connsiteY3" fmla="*/ 2235048 h 2447982"/>
                      <a:gd name="connsiteX4" fmla="*/ 3003082 w 3955983"/>
                      <a:gd name="connsiteY4" fmla="*/ 1734535 h 2447982"/>
                      <a:gd name="connsiteX5" fmla="*/ 3320716 w 3955983"/>
                      <a:gd name="connsiteY5" fmla="*/ 1070392 h 2447982"/>
                      <a:gd name="connsiteX6" fmla="*/ 3291840 w 3955983"/>
                      <a:gd name="connsiteY6" fmla="*/ 646880 h 2447982"/>
                      <a:gd name="connsiteX7" fmla="*/ 3012708 w 3955983"/>
                      <a:gd name="connsiteY7" fmla="*/ 348497 h 2447982"/>
                      <a:gd name="connsiteX8" fmla="*/ 2954956 w 3955983"/>
                      <a:gd name="connsiteY8" fmla="*/ 98240 h 2447982"/>
                      <a:gd name="connsiteX9" fmla="*/ 3243714 w 3955983"/>
                      <a:gd name="connsiteY9" fmla="*/ 1987 h 2447982"/>
                      <a:gd name="connsiteX10" fmla="*/ 3955983 w 3955983"/>
                      <a:gd name="connsiteY10" fmla="*/ 175242 h 2447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955983" h="2447982">
                        <a:moveTo>
                          <a:pt x="0" y="1936665"/>
                        </a:moveTo>
                        <a:cubicBezTo>
                          <a:pt x="71387" y="2077033"/>
                          <a:pt x="142775" y="2217402"/>
                          <a:pt x="365760" y="2302425"/>
                        </a:cubicBezTo>
                        <a:cubicBezTo>
                          <a:pt x="588745" y="2387448"/>
                          <a:pt x="1002632" y="2458033"/>
                          <a:pt x="1337912" y="2446804"/>
                        </a:cubicBezTo>
                        <a:cubicBezTo>
                          <a:pt x="1673192" y="2435575"/>
                          <a:pt x="2099912" y="2353759"/>
                          <a:pt x="2377440" y="2235048"/>
                        </a:cubicBezTo>
                        <a:cubicBezTo>
                          <a:pt x="2654968" y="2116337"/>
                          <a:pt x="2845869" y="1928644"/>
                          <a:pt x="3003082" y="1734535"/>
                        </a:cubicBezTo>
                        <a:cubicBezTo>
                          <a:pt x="3160295" y="1540426"/>
                          <a:pt x="3272590" y="1251668"/>
                          <a:pt x="3320716" y="1070392"/>
                        </a:cubicBezTo>
                        <a:cubicBezTo>
                          <a:pt x="3368842" y="889116"/>
                          <a:pt x="3343175" y="767196"/>
                          <a:pt x="3291840" y="646880"/>
                        </a:cubicBezTo>
                        <a:cubicBezTo>
                          <a:pt x="3240505" y="526564"/>
                          <a:pt x="3068855" y="439937"/>
                          <a:pt x="3012708" y="348497"/>
                        </a:cubicBezTo>
                        <a:cubicBezTo>
                          <a:pt x="2956561" y="257057"/>
                          <a:pt x="2916455" y="155992"/>
                          <a:pt x="2954956" y="98240"/>
                        </a:cubicBezTo>
                        <a:cubicBezTo>
                          <a:pt x="2993457" y="40488"/>
                          <a:pt x="3076876" y="-10847"/>
                          <a:pt x="3243714" y="1987"/>
                        </a:cubicBezTo>
                        <a:cubicBezTo>
                          <a:pt x="3410552" y="14821"/>
                          <a:pt x="3683267" y="95031"/>
                          <a:pt x="3955983" y="175242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33" name="Freeform: Shape 32">
            <a:extLst>
              <a:ext uri="{FF2B5EF4-FFF2-40B4-BE49-F238E27FC236}">
                <a16:creationId xmlns="" xmlns:a16="http://schemas.microsoft.com/office/drawing/2014/main" id="{E0A44660-C928-1937-F1A2-809F73C049F1}"/>
              </a:ext>
            </a:extLst>
          </p:cNvPr>
          <p:cNvSpPr/>
          <p:nvPr/>
        </p:nvSpPr>
        <p:spPr>
          <a:xfrm>
            <a:off x="2692668" y="300500"/>
            <a:ext cx="2851484" cy="1799957"/>
          </a:xfrm>
          <a:custGeom>
            <a:avLst/>
            <a:gdLst>
              <a:gd name="connsiteX0" fmla="*/ 0 w 2851484"/>
              <a:gd name="connsiteY0" fmla="*/ 1613896 h 1799957"/>
              <a:gd name="connsiteX1" fmla="*/ 137159 w 2851484"/>
              <a:gd name="connsiteY1" fmla="*/ 1755075 h 1799957"/>
              <a:gd name="connsiteX2" fmla="*/ 584734 w 2851484"/>
              <a:gd name="connsiteY2" fmla="*/ 1790369 h 1799957"/>
              <a:gd name="connsiteX3" fmla="*/ 1241658 w 2851484"/>
              <a:gd name="connsiteY3" fmla="*/ 1620955 h 1799957"/>
              <a:gd name="connsiteX4" fmla="*/ 1617044 w 2851484"/>
              <a:gd name="connsiteY4" fmla="*/ 1232714 h 1799957"/>
              <a:gd name="connsiteX5" fmla="*/ 1645919 w 2851484"/>
              <a:gd name="connsiteY5" fmla="*/ 999771 h 1799957"/>
              <a:gd name="connsiteX6" fmla="*/ 1349942 w 2851484"/>
              <a:gd name="connsiteY6" fmla="*/ 752708 h 1799957"/>
              <a:gd name="connsiteX7" fmla="*/ 1263315 w 2851484"/>
              <a:gd name="connsiteY7" fmla="*/ 435057 h 1799957"/>
              <a:gd name="connsiteX8" fmla="*/ 1501541 w 2851484"/>
              <a:gd name="connsiteY8" fmla="*/ 159759 h 1799957"/>
              <a:gd name="connsiteX9" fmla="*/ 1869707 w 2851484"/>
              <a:gd name="connsiteY9" fmla="*/ 11522 h 1799957"/>
              <a:gd name="connsiteX10" fmla="*/ 2165684 w 2851484"/>
              <a:gd name="connsiteY10" fmla="*/ 25639 h 1799957"/>
              <a:gd name="connsiteX11" fmla="*/ 2389471 w 2851484"/>
              <a:gd name="connsiteY11" fmla="*/ 104088 h 1799957"/>
              <a:gd name="connsiteX12" fmla="*/ 2851484 w 2851484"/>
              <a:gd name="connsiteY12" fmla="*/ 293878 h 179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51484" h="1799957" extrusionOk="0">
                <a:moveTo>
                  <a:pt x="0" y="1613896"/>
                </a:moveTo>
                <a:cubicBezTo>
                  <a:pt x="11183" y="1656490"/>
                  <a:pt x="47668" y="1717145"/>
                  <a:pt x="137159" y="1755075"/>
                </a:cubicBezTo>
                <a:cubicBezTo>
                  <a:pt x="204394" y="1814748"/>
                  <a:pt x="444790" y="1813142"/>
                  <a:pt x="584734" y="1790369"/>
                </a:cubicBezTo>
                <a:cubicBezTo>
                  <a:pt x="798745" y="1778072"/>
                  <a:pt x="1050243" y="1689925"/>
                  <a:pt x="1241658" y="1620955"/>
                </a:cubicBezTo>
                <a:cubicBezTo>
                  <a:pt x="1424925" y="1552313"/>
                  <a:pt x="1534084" y="1337679"/>
                  <a:pt x="1617044" y="1232714"/>
                </a:cubicBezTo>
                <a:cubicBezTo>
                  <a:pt x="1680413" y="1120692"/>
                  <a:pt x="1700065" y="1081569"/>
                  <a:pt x="1645919" y="999771"/>
                </a:cubicBezTo>
                <a:cubicBezTo>
                  <a:pt x="1615981" y="918831"/>
                  <a:pt x="1400464" y="866177"/>
                  <a:pt x="1349942" y="752708"/>
                </a:cubicBezTo>
                <a:cubicBezTo>
                  <a:pt x="1267310" y="658289"/>
                  <a:pt x="1221215" y="522618"/>
                  <a:pt x="1263315" y="435057"/>
                </a:cubicBezTo>
                <a:cubicBezTo>
                  <a:pt x="1268643" y="345769"/>
                  <a:pt x="1406348" y="241793"/>
                  <a:pt x="1501541" y="159759"/>
                </a:cubicBezTo>
                <a:cubicBezTo>
                  <a:pt x="1596309" y="109250"/>
                  <a:pt x="1747889" y="27163"/>
                  <a:pt x="1869707" y="11522"/>
                </a:cubicBezTo>
                <a:cubicBezTo>
                  <a:pt x="1989936" y="-12881"/>
                  <a:pt x="2076030" y="-10995"/>
                  <a:pt x="2165684" y="25639"/>
                </a:cubicBezTo>
                <a:cubicBezTo>
                  <a:pt x="2256407" y="30790"/>
                  <a:pt x="2280400" y="63109"/>
                  <a:pt x="2389471" y="104088"/>
                </a:cubicBezTo>
                <a:cubicBezTo>
                  <a:pt x="2526425" y="100707"/>
                  <a:pt x="2674582" y="240759"/>
                  <a:pt x="2851484" y="293878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452766977">
                  <a:custGeom>
                    <a:avLst/>
                    <a:gdLst>
                      <a:gd name="connsiteX0" fmla="*/ 0 w 3801979"/>
                      <a:gd name="connsiteY0" fmla="*/ 2148001 h 2394034"/>
                      <a:gd name="connsiteX1" fmla="*/ 182880 w 3801979"/>
                      <a:gd name="connsiteY1" fmla="*/ 2336239 h 2394034"/>
                      <a:gd name="connsiteX2" fmla="*/ 779646 w 3801979"/>
                      <a:gd name="connsiteY2" fmla="*/ 2383298 h 2394034"/>
                      <a:gd name="connsiteX3" fmla="*/ 1655545 w 3801979"/>
                      <a:gd name="connsiteY3" fmla="*/ 2157413 h 2394034"/>
                      <a:gd name="connsiteX4" fmla="*/ 2156059 w 3801979"/>
                      <a:gd name="connsiteY4" fmla="*/ 1639758 h 2394034"/>
                      <a:gd name="connsiteX5" fmla="*/ 2194560 w 3801979"/>
                      <a:gd name="connsiteY5" fmla="*/ 1329167 h 2394034"/>
                      <a:gd name="connsiteX6" fmla="*/ 1799924 w 3801979"/>
                      <a:gd name="connsiteY6" fmla="*/ 999750 h 2394034"/>
                      <a:gd name="connsiteX7" fmla="*/ 1684421 w 3801979"/>
                      <a:gd name="connsiteY7" fmla="*/ 576215 h 2394034"/>
                      <a:gd name="connsiteX8" fmla="*/ 2002055 w 3801979"/>
                      <a:gd name="connsiteY8" fmla="*/ 209151 h 2394034"/>
                      <a:gd name="connsiteX9" fmla="*/ 2492943 w 3801979"/>
                      <a:gd name="connsiteY9" fmla="*/ 11502 h 2394034"/>
                      <a:gd name="connsiteX10" fmla="*/ 2887579 w 3801979"/>
                      <a:gd name="connsiteY10" fmla="*/ 30325 h 2394034"/>
                      <a:gd name="connsiteX11" fmla="*/ 3176337 w 3801979"/>
                      <a:gd name="connsiteY11" fmla="*/ 86797 h 2394034"/>
                      <a:gd name="connsiteX12" fmla="*/ 3801979 w 3801979"/>
                      <a:gd name="connsiteY12" fmla="*/ 387977 h 2394034"/>
                      <a:gd name="connsiteX0" fmla="*/ 0 w 3801979"/>
                      <a:gd name="connsiteY0" fmla="*/ 2151862 h 2399942"/>
                      <a:gd name="connsiteX1" fmla="*/ 182880 w 3801979"/>
                      <a:gd name="connsiteY1" fmla="*/ 2340100 h 2399942"/>
                      <a:gd name="connsiteX2" fmla="*/ 779646 w 3801979"/>
                      <a:gd name="connsiteY2" fmla="*/ 2387159 h 2399942"/>
                      <a:gd name="connsiteX3" fmla="*/ 1655545 w 3801979"/>
                      <a:gd name="connsiteY3" fmla="*/ 2161274 h 2399942"/>
                      <a:gd name="connsiteX4" fmla="*/ 2156059 w 3801979"/>
                      <a:gd name="connsiteY4" fmla="*/ 1643619 h 2399942"/>
                      <a:gd name="connsiteX5" fmla="*/ 2194560 w 3801979"/>
                      <a:gd name="connsiteY5" fmla="*/ 1333028 h 2399942"/>
                      <a:gd name="connsiteX6" fmla="*/ 1799924 w 3801979"/>
                      <a:gd name="connsiteY6" fmla="*/ 1003611 h 2399942"/>
                      <a:gd name="connsiteX7" fmla="*/ 1684421 w 3801979"/>
                      <a:gd name="connsiteY7" fmla="*/ 580076 h 2399942"/>
                      <a:gd name="connsiteX8" fmla="*/ 2002055 w 3801979"/>
                      <a:gd name="connsiteY8" fmla="*/ 213012 h 2399942"/>
                      <a:gd name="connsiteX9" fmla="*/ 2492943 w 3801979"/>
                      <a:gd name="connsiteY9" fmla="*/ 15363 h 2399942"/>
                      <a:gd name="connsiteX10" fmla="*/ 2887579 w 3801979"/>
                      <a:gd name="connsiteY10" fmla="*/ 34186 h 2399942"/>
                      <a:gd name="connsiteX11" fmla="*/ 3185962 w 3801979"/>
                      <a:gd name="connsiteY11" fmla="*/ 138785 h 2399942"/>
                      <a:gd name="connsiteX12" fmla="*/ 3801979 w 3801979"/>
                      <a:gd name="connsiteY12" fmla="*/ 391838 h 2399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801979" h="2399942" extrusionOk="0">
                        <a:moveTo>
                          <a:pt x="0" y="2151862"/>
                        </a:moveTo>
                        <a:cubicBezTo>
                          <a:pt x="20469" y="2217174"/>
                          <a:pt x="55551" y="2298090"/>
                          <a:pt x="182880" y="2340100"/>
                        </a:cubicBezTo>
                        <a:cubicBezTo>
                          <a:pt x="300499" y="2391654"/>
                          <a:pt x="547160" y="2417086"/>
                          <a:pt x="779646" y="2387159"/>
                        </a:cubicBezTo>
                        <a:cubicBezTo>
                          <a:pt x="1043575" y="2363566"/>
                          <a:pt x="1412807" y="2268687"/>
                          <a:pt x="1655545" y="2161274"/>
                        </a:cubicBezTo>
                        <a:cubicBezTo>
                          <a:pt x="1893596" y="2056090"/>
                          <a:pt x="2061517" y="1782093"/>
                          <a:pt x="2156059" y="1643619"/>
                        </a:cubicBezTo>
                        <a:cubicBezTo>
                          <a:pt x="2241687" y="1496663"/>
                          <a:pt x="2261521" y="1441115"/>
                          <a:pt x="2194560" y="1333028"/>
                        </a:cubicBezTo>
                        <a:cubicBezTo>
                          <a:pt x="2148657" y="1225493"/>
                          <a:pt x="1870028" y="1150898"/>
                          <a:pt x="1799924" y="1003611"/>
                        </a:cubicBezTo>
                        <a:cubicBezTo>
                          <a:pt x="1709989" y="878041"/>
                          <a:pt x="1635879" y="701905"/>
                          <a:pt x="1684421" y="580076"/>
                        </a:cubicBezTo>
                        <a:cubicBezTo>
                          <a:pt x="1706188" y="454012"/>
                          <a:pt x="1872729" y="317709"/>
                          <a:pt x="2002055" y="213012"/>
                        </a:cubicBezTo>
                        <a:cubicBezTo>
                          <a:pt x="2131647" y="135353"/>
                          <a:pt x="2333336" y="37916"/>
                          <a:pt x="2492943" y="15363"/>
                        </a:cubicBezTo>
                        <a:cubicBezTo>
                          <a:pt x="2650651" y="-16616"/>
                          <a:pt x="2771420" y="7088"/>
                          <a:pt x="2887579" y="34186"/>
                        </a:cubicBezTo>
                        <a:cubicBezTo>
                          <a:pt x="3005435" y="43554"/>
                          <a:pt x="3036275" y="81110"/>
                          <a:pt x="3185962" y="138785"/>
                        </a:cubicBezTo>
                        <a:cubicBezTo>
                          <a:pt x="3353634" y="165976"/>
                          <a:pt x="3565925" y="308695"/>
                          <a:pt x="3801979" y="391838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34" name="Freeform: Shape 33">
            <a:extLst>
              <a:ext uri="{FF2B5EF4-FFF2-40B4-BE49-F238E27FC236}">
                <a16:creationId xmlns="" xmlns:a16="http://schemas.microsoft.com/office/drawing/2014/main" id="{947B9004-29F3-CD7A-9159-7DF8DB83B285}"/>
              </a:ext>
            </a:extLst>
          </p:cNvPr>
          <p:cNvSpPr/>
          <p:nvPr/>
        </p:nvSpPr>
        <p:spPr>
          <a:xfrm>
            <a:off x="6862813" y="1226897"/>
            <a:ext cx="1639153" cy="2010923"/>
          </a:xfrm>
          <a:custGeom>
            <a:avLst/>
            <a:gdLst>
              <a:gd name="connsiteX0" fmla="*/ 0 w 1639153"/>
              <a:gd name="connsiteY0" fmla="*/ 0 h 2010923"/>
              <a:gd name="connsiteX1" fmla="*/ 1147812 w 1639153"/>
              <a:gd name="connsiteY1" fmla="*/ 685799 h 2010923"/>
              <a:gd name="connsiteX2" fmla="*/ 1638701 w 1639153"/>
              <a:gd name="connsiteY2" fmla="*/ 1299410 h 2010923"/>
              <a:gd name="connsiteX3" fmla="*/ 1075623 w 1639153"/>
              <a:gd name="connsiteY3" fmla="*/ 1970772 h 2010923"/>
              <a:gd name="connsiteX4" fmla="*/ 202130 w 1639153"/>
              <a:gd name="connsiteY4" fmla="*/ 1876925 h 2010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9153" h="2010923" extrusionOk="0">
                <a:moveTo>
                  <a:pt x="0" y="0"/>
                </a:moveTo>
                <a:cubicBezTo>
                  <a:pt x="419806" y="235898"/>
                  <a:pt x="845375" y="465407"/>
                  <a:pt x="1147812" y="685799"/>
                </a:cubicBezTo>
                <a:cubicBezTo>
                  <a:pt x="1419301" y="928374"/>
                  <a:pt x="1673336" y="1082276"/>
                  <a:pt x="1638701" y="1299410"/>
                </a:cubicBezTo>
                <a:cubicBezTo>
                  <a:pt x="1625043" y="1492692"/>
                  <a:pt x="1348541" y="1851098"/>
                  <a:pt x="1075623" y="1970772"/>
                </a:cubicBezTo>
                <a:cubicBezTo>
                  <a:pt x="786367" y="2108256"/>
                  <a:pt x="507018" y="2001190"/>
                  <a:pt x="202130" y="1876925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4028840277">
                  <a:custGeom>
                    <a:avLst/>
                    <a:gdLst>
                      <a:gd name="connsiteX0" fmla="*/ 0 w 2185537"/>
                      <a:gd name="connsiteY0" fmla="*/ 0 h 2681231"/>
                      <a:gd name="connsiteX1" fmla="*/ 1530417 w 2185537"/>
                      <a:gd name="connsiteY1" fmla="*/ 914400 h 2681231"/>
                      <a:gd name="connsiteX2" fmla="*/ 2184935 w 2185537"/>
                      <a:gd name="connsiteY2" fmla="*/ 1732547 h 2681231"/>
                      <a:gd name="connsiteX3" fmla="*/ 1434164 w 2185537"/>
                      <a:gd name="connsiteY3" fmla="*/ 2627697 h 2681231"/>
                      <a:gd name="connsiteX4" fmla="*/ 269507 w 2185537"/>
                      <a:gd name="connsiteY4" fmla="*/ 2502568 h 2681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537" h="2681231">
                        <a:moveTo>
                          <a:pt x="0" y="0"/>
                        </a:moveTo>
                        <a:cubicBezTo>
                          <a:pt x="583130" y="312821"/>
                          <a:pt x="1166261" y="625642"/>
                          <a:pt x="1530417" y="914400"/>
                        </a:cubicBezTo>
                        <a:cubicBezTo>
                          <a:pt x="1894573" y="1203158"/>
                          <a:pt x="2200977" y="1446998"/>
                          <a:pt x="2184935" y="1732547"/>
                        </a:cubicBezTo>
                        <a:cubicBezTo>
                          <a:pt x="2168893" y="2018096"/>
                          <a:pt x="1753402" y="2499360"/>
                          <a:pt x="1434164" y="2627697"/>
                        </a:cubicBezTo>
                        <a:cubicBezTo>
                          <a:pt x="1114926" y="2756034"/>
                          <a:pt x="692216" y="2629301"/>
                          <a:pt x="269507" y="2502568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39" name="Freeform: Shape 38">
            <a:extLst>
              <a:ext uri="{FF2B5EF4-FFF2-40B4-BE49-F238E27FC236}">
                <a16:creationId xmlns="" xmlns:a16="http://schemas.microsoft.com/office/drawing/2014/main" id="{8C19E26F-6C57-DB37-3B8B-F416494CB786}"/>
              </a:ext>
            </a:extLst>
          </p:cNvPr>
          <p:cNvSpPr/>
          <p:nvPr/>
        </p:nvSpPr>
        <p:spPr>
          <a:xfrm>
            <a:off x="6518710" y="1440982"/>
            <a:ext cx="1573730" cy="1482876"/>
          </a:xfrm>
          <a:custGeom>
            <a:avLst/>
            <a:gdLst>
              <a:gd name="connsiteX0" fmla="*/ 0 w 2046727"/>
              <a:gd name="connsiteY0" fmla="*/ 0 h 1758590"/>
              <a:gd name="connsiteX1" fmla="*/ 1020278 w 2046727"/>
              <a:gd name="connsiteY1" fmla="*/ 625643 h 1758590"/>
              <a:gd name="connsiteX2" fmla="*/ 1424539 w 2046727"/>
              <a:gd name="connsiteY2" fmla="*/ 875899 h 1758590"/>
              <a:gd name="connsiteX3" fmla="*/ 1953928 w 2046727"/>
              <a:gd name="connsiteY3" fmla="*/ 1222409 h 1758590"/>
              <a:gd name="connsiteX4" fmla="*/ 2021305 w 2046727"/>
              <a:gd name="connsiteY4" fmla="*/ 1453415 h 1758590"/>
              <a:gd name="connsiteX5" fmla="*/ 1674795 w 2046727"/>
              <a:gd name="connsiteY5" fmla="*/ 1722923 h 1758590"/>
              <a:gd name="connsiteX6" fmla="*/ 1232033 w 2046727"/>
              <a:gd name="connsiteY6" fmla="*/ 1742173 h 1758590"/>
              <a:gd name="connsiteX7" fmla="*/ 567890 w 2046727"/>
              <a:gd name="connsiteY7" fmla="*/ 1597794 h 1758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46727" h="1758590">
                <a:moveTo>
                  <a:pt x="0" y="0"/>
                </a:moveTo>
                <a:lnTo>
                  <a:pt x="1020278" y="625643"/>
                </a:lnTo>
                <a:cubicBezTo>
                  <a:pt x="1257701" y="771626"/>
                  <a:pt x="1268931" y="776438"/>
                  <a:pt x="1424539" y="875899"/>
                </a:cubicBezTo>
                <a:cubicBezTo>
                  <a:pt x="1580147" y="975360"/>
                  <a:pt x="1854467" y="1126156"/>
                  <a:pt x="1953928" y="1222409"/>
                </a:cubicBezTo>
                <a:cubicBezTo>
                  <a:pt x="2053389" y="1318662"/>
                  <a:pt x="2067827" y="1369996"/>
                  <a:pt x="2021305" y="1453415"/>
                </a:cubicBezTo>
                <a:cubicBezTo>
                  <a:pt x="1974783" y="1536834"/>
                  <a:pt x="1806340" y="1674797"/>
                  <a:pt x="1674795" y="1722923"/>
                </a:cubicBezTo>
                <a:cubicBezTo>
                  <a:pt x="1543250" y="1771049"/>
                  <a:pt x="1416517" y="1763028"/>
                  <a:pt x="1232033" y="1742173"/>
                </a:cubicBezTo>
                <a:cubicBezTo>
                  <a:pt x="1047549" y="1721318"/>
                  <a:pt x="807719" y="1659556"/>
                  <a:pt x="567890" y="1597794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40" name="Freeform: Shape 39">
            <a:extLst>
              <a:ext uri="{FF2B5EF4-FFF2-40B4-BE49-F238E27FC236}">
                <a16:creationId xmlns="" xmlns:a16="http://schemas.microsoft.com/office/drawing/2014/main" id="{E0C8D87F-4036-B723-8F6A-AA05C31F6C70}"/>
              </a:ext>
            </a:extLst>
          </p:cNvPr>
          <p:cNvSpPr/>
          <p:nvPr/>
        </p:nvSpPr>
        <p:spPr>
          <a:xfrm>
            <a:off x="469231" y="2923858"/>
            <a:ext cx="4764506" cy="1171578"/>
          </a:xfrm>
          <a:custGeom>
            <a:avLst/>
            <a:gdLst>
              <a:gd name="connsiteX0" fmla="*/ 4764506 w 4764506"/>
              <a:gd name="connsiteY0" fmla="*/ 288 h 1171578"/>
              <a:gd name="connsiteX1" fmla="*/ 3703343 w 4764506"/>
              <a:gd name="connsiteY1" fmla="*/ 405261 h 1171578"/>
              <a:gd name="connsiteX2" fmla="*/ 2327763 w 4764506"/>
              <a:gd name="connsiteY2" fmla="*/ 55014 h 1171578"/>
              <a:gd name="connsiteX3" fmla="*/ 897159 w 4764506"/>
              <a:gd name="connsiteY3" fmla="*/ 33123 h 1171578"/>
              <a:gd name="connsiteX4" fmla="*/ 87532 w 4764506"/>
              <a:gd name="connsiteY4" fmla="*/ 372425 h 1171578"/>
              <a:gd name="connsiteX5" fmla="*/ 87532 w 4764506"/>
              <a:gd name="connsiteY5" fmla="*/ 1040085 h 1171578"/>
              <a:gd name="connsiteX6" fmla="*/ 669206 w 4764506"/>
              <a:gd name="connsiteY6" fmla="*/ 1171427 h 1171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64506" h="1171578" extrusionOk="0">
                <a:moveTo>
                  <a:pt x="4764506" y="288"/>
                </a:moveTo>
                <a:cubicBezTo>
                  <a:pt x="4457776" y="191056"/>
                  <a:pt x="4107922" y="408682"/>
                  <a:pt x="3703343" y="405261"/>
                </a:cubicBezTo>
                <a:cubicBezTo>
                  <a:pt x="3308306" y="411852"/>
                  <a:pt x="2879718" y="122451"/>
                  <a:pt x="2327763" y="55014"/>
                </a:cubicBezTo>
                <a:cubicBezTo>
                  <a:pt x="1855513" y="-759"/>
                  <a:pt x="1263335" y="3876"/>
                  <a:pt x="897159" y="33123"/>
                </a:cubicBezTo>
                <a:cubicBezTo>
                  <a:pt x="544676" y="102159"/>
                  <a:pt x="238793" y="242679"/>
                  <a:pt x="87532" y="372425"/>
                </a:cubicBezTo>
                <a:cubicBezTo>
                  <a:pt x="-21542" y="530580"/>
                  <a:pt x="-31549" y="917441"/>
                  <a:pt x="87532" y="1040085"/>
                </a:cubicBezTo>
                <a:cubicBezTo>
                  <a:pt x="151375" y="1146489"/>
                  <a:pt x="427324" y="1165301"/>
                  <a:pt x="669206" y="1171427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443417316">
                  <a:custGeom>
                    <a:avLst/>
                    <a:gdLst>
                      <a:gd name="connsiteX0" fmla="*/ 5834217 w 5834217"/>
                      <a:gd name="connsiteY0" fmla="*/ 254 h 1030289"/>
                      <a:gd name="connsiteX1" fmla="*/ 4534806 w 5834217"/>
                      <a:gd name="connsiteY1" fmla="*/ 356388 h 1030289"/>
                      <a:gd name="connsiteX2" fmla="*/ 2850385 w 5834217"/>
                      <a:gd name="connsiteY2" fmla="*/ 48380 h 1030289"/>
                      <a:gd name="connsiteX3" fmla="*/ 1098587 w 5834217"/>
                      <a:gd name="connsiteY3" fmla="*/ 29129 h 1030289"/>
                      <a:gd name="connsiteX4" fmla="*/ 107185 w 5834217"/>
                      <a:gd name="connsiteY4" fmla="*/ 327512 h 1030289"/>
                      <a:gd name="connsiteX5" fmla="*/ 107185 w 5834217"/>
                      <a:gd name="connsiteY5" fmla="*/ 914654 h 1030289"/>
                      <a:gd name="connsiteX6" fmla="*/ 819455 w 5834217"/>
                      <a:gd name="connsiteY6" fmla="*/ 1030157 h 1030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834217" h="1030289">
                        <a:moveTo>
                          <a:pt x="5834217" y="254"/>
                        </a:moveTo>
                        <a:cubicBezTo>
                          <a:pt x="5433164" y="174310"/>
                          <a:pt x="5032111" y="348367"/>
                          <a:pt x="4534806" y="356388"/>
                        </a:cubicBezTo>
                        <a:cubicBezTo>
                          <a:pt x="4037501" y="364409"/>
                          <a:pt x="3423088" y="102923"/>
                          <a:pt x="2850385" y="48380"/>
                        </a:cubicBezTo>
                        <a:cubicBezTo>
                          <a:pt x="2277682" y="-6163"/>
                          <a:pt x="1555787" y="-17393"/>
                          <a:pt x="1098587" y="29129"/>
                        </a:cubicBezTo>
                        <a:cubicBezTo>
                          <a:pt x="641387" y="75651"/>
                          <a:pt x="272419" y="179925"/>
                          <a:pt x="107185" y="327512"/>
                        </a:cubicBezTo>
                        <a:cubicBezTo>
                          <a:pt x="-58049" y="475099"/>
                          <a:pt x="-11527" y="797547"/>
                          <a:pt x="107185" y="914654"/>
                        </a:cubicBezTo>
                        <a:cubicBezTo>
                          <a:pt x="225897" y="1031761"/>
                          <a:pt x="522676" y="1030959"/>
                          <a:pt x="819455" y="1030157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41" name="Freeform: Shape 40">
            <a:extLst>
              <a:ext uri="{FF2B5EF4-FFF2-40B4-BE49-F238E27FC236}">
                <a16:creationId xmlns="" xmlns:a16="http://schemas.microsoft.com/office/drawing/2014/main" id="{4B80B672-0776-EE00-F872-29B1984C401B}"/>
              </a:ext>
            </a:extLst>
          </p:cNvPr>
          <p:cNvSpPr/>
          <p:nvPr/>
        </p:nvSpPr>
        <p:spPr>
          <a:xfrm>
            <a:off x="827563" y="3209624"/>
            <a:ext cx="4550553" cy="591954"/>
          </a:xfrm>
          <a:custGeom>
            <a:avLst/>
            <a:gdLst>
              <a:gd name="connsiteX0" fmla="*/ 6067404 w 6067404"/>
              <a:gd name="connsiteY0" fmla="*/ 0 h 789272"/>
              <a:gd name="connsiteX1" fmla="*/ 5538015 w 6067404"/>
              <a:gd name="connsiteY1" fmla="*/ 317634 h 789272"/>
              <a:gd name="connsiteX2" fmla="*/ 5114503 w 6067404"/>
              <a:gd name="connsiteY2" fmla="*/ 510139 h 789272"/>
              <a:gd name="connsiteX3" fmla="*/ 4344482 w 6067404"/>
              <a:gd name="connsiteY3" fmla="*/ 558265 h 789272"/>
              <a:gd name="connsiteX4" fmla="*/ 3468583 w 6067404"/>
              <a:gd name="connsiteY4" fmla="*/ 365760 h 789272"/>
              <a:gd name="connsiteX5" fmla="*/ 2515682 w 6067404"/>
              <a:gd name="connsiteY5" fmla="*/ 105878 h 789272"/>
              <a:gd name="connsiteX6" fmla="*/ 1582031 w 6067404"/>
              <a:gd name="connsiteY6" fmla="*/ 67377 h 789272"/>
              <a:gd name="connsiteX7" fmla="*/ 532878 w 6067404"/>
              <a:gd name="connsiteY7" fmla="*/ 86627 h 789272"/>
              <a:gd name="connsiteX8" fmla="*/ 167118 w 6067404"/>
              <a:gd name="connsiteY8" fmla="*/ 269507 h 789272"/>
              <a:gd name="connsiteX9" fmla="*/ 22739 w 6067404"/>
              <a:gd name="connsiteY9" fmla="*/ 664143 h 789272"/>
              <a:gd name="connsiteX10" fmla="*/ 629130 w 6067404"/>
              <a:gd name="connsiteY10" fmla="*/ 789272 h 789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67404" h="789272">
                <a:moveTo>
                  <a:pt x="6067404" y="0"/>
                </a:moveTo>
                <a:cubicBezTo>
                  <a:pt x="5882118" y="116305"/>
                  <a:pt x="5696832" y="232611"/>
                  <a:pt x="5538015" y="317634"/>
                </a:cubicBezTo>
                <a:cubicBezTo>
                  <a:pt x="5379198" y="402657"/>
                  <a:pt x="5313425" y="470034"/>
                  <a:pt x="5114503" y="510139"/>
                </a:cubicBezTo>
                <a:cubicBezTo>
                  <a:pt x="4915581" y="550244"/>
                  <a:pt x="4618802" y="582328"/>
                  <a:pt x="4344482" y="558265"/>
                </a:cubicBezTo>
                <a:cubicBezTo>
                  <a:pt x="4070162" y="534202"/>
                  <a:pt x="3773383" y="441158"/>
                  <a:pt x="3468583" y="365760"/>
                </a:cubicBezTo>
                <a:cubicBezTo>
                  <a:pt x="3163783" y="290362"/>
                  <a:pt x="2830107" y="155608"/>
                  <a:pt x="2515682" y="105878"/>
                </a:cubicBezTo>
                <a:cubicBezTo>
                  <a:pt x="2201257" y="56148"/>
                  <a:pt x="1582031" y="67377"/>
                  <a:pt x="1582031" y="67377"/>
                </a:cubicBezTo>
                <a:lnTo>
                  <a:pt x="532878" y="86627"/>
                </a:lnTo>
                <a:cubicBezTo>
                  <a:pt x="297059" y="120315"/>
                  <a:pt x="252141" y="173254"/>
                  <a:pt x="167118" y="269507"/>
                </a:cubicBezTo>
                <a:cubicBezTo>
                  <a:pt x="82095" y="365760"/>
                  <a:pt x="-54263" y="577516"/>
                  <a:pt x="22739" y="664143"/>
                </a:cubicBezTo>
                <a:cubicBezTo>
                  <a:pt x="99741" y="750770"/>
                  <a:pt x="364435" y="770021"/>
                  <a:pt x="629130" y="789272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1050" name="Picture 26" descr="Hình ảnh Cầu Vẽ Tay Tối Giản Vector Vẽ Png PNG Miễn Phí Tải Về - Lovepik">
            <a:extLst>
              <a:ext uri="{FF2B5EF4-FFF2-40B4-BE49-F238E27FC236}">
                <a16:creationId xmlns="" xmlns:a16="http://schemas.microsoft.com/office/drawing/2014/main" id="{38C8EAE9-6AB3-C2AB-D5B8-58783CE8B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349" r="99535">
                        <a14:foregroundMark x1="19514" y1="51386" x2="19821" y2="50509"/>
                        <a14:foregroundMark x1="22939" y1="54266" x2="24137" y2="49189"/>
                        <a14:foregroundMark x1="72558" y1="43721" x2="91860" y2="54651"/>
                        <a14:foregroundMark x1="91860" y1="54651" x2="97558" y2="61860"/>
                        <a14:foregroundMark x1="97558" y1="61860" x2="98023" y2="63721"/>
                        <a14:foregroundMark x1="74884" y1="43721" x2="74884" y2="43721"/>
                        <a14:foregroundMark x1="16628" y1="51512" x2="4616" y2="45906"/>
                        <a14:foregroundMark x1="16977" y1="54302" x2="16977" y2="54302"/>
                        <a14:foregroundMark x1="15698" y1="54651" x2="23837" y2="63953"/>
                        <a14:foregroundMark x1="19186" y1="54070" x2="19186" y2="54070"/>
                        <a14:foregroundMark x1="21279" y1="54302" x2="19767" y2="53372"/>
                        <a14:foregroundMark x1="16977" y1="51512" x2="16047" y2="53372"/>
                        <a14:foregroundMark x1="16977" y1="52442" x2="15465" y2="51279"/>
                        <a14:foregroundMark x1="15116" y1="53721" x2="14186" y2="53721"/>
                        <a14:foregroundMark x1="20698" y1="55233" x2="20698" y2="55233"/>
                        <a14:foregroundMark x1="22907" y1="55930" x2="20349" y2="54651"/>
                        <a14:foregroundMark x1="15093" y1="52907" x2="14767" y2="53721"/>
                        <a14:foregroundMark x1="22558" y1="54302" x2="22558" y2="54302"/>
                        <a14:foregroundMark x1="17712" y1="50696" x2="5028" y2="44765"/>
                        <a14:foregroundMark x1="22442" y1="52907" x2="18286" y2="50964"/>
                        <a14:foregroundMark x1="7326" y1="49884" x2="7326" y2="49884"/>
                        <a14:foregroundMark x1="6977" y1="49651" x2="7326" y2="49651"/>
                        <a14:foregroundMark x1="4385" y1="47441" x2="6628" y2="49186"/>
                        <a14:foregroundMark x1="4015" y1="47694" x2="9002" y2="50920"/>
                        <a14:foregroundMark x1="9066" y1="50826" x2="4151" y2="47193"/>
                        <a14:foregroundMark x1="21977" y1="55930" x2="15581" y2="50581"/>
                        <a14:foregroundMark x1="19302" y1="51977" x2="19302" y2="51977"/>
                        <a14:foregroundMark x1="20000" y1="51395" x2="19591" y2="50577"/>
                        <a14:foregroundMark x1="5000" y1="47326" x2="15116" y2="65465"/>
                        <a14:foregroundMark x1="15116" y1="65465" x2="4127" y2="65735"/>
                        <a14:foregroundMark x1="4053" y1="53874" x2="19070" y2="65930"/>
                        <a14:foregroundMark x1="19070" y1="65930" x2="4113" y2="63472"/>
                        <a14:foregroundMark x1="4083" y1="58679" x2="5465" y2="55581"/>
                        <a14:foregroundMark x1="10465" y1="64186" x2="2093" y2="69186"/>
                        <a14:foregroundMark x1="4081" y1="58300" x2="11628" y2="69302"/>
                        <a14:foregroundMark x1="11628" y1="69302" x2="21047" y2="69302"/>
                        <a14:foregroundMark x1="3605" y1="68488" x2="6512" y2="70233"/>
                        <a14:foregroundMark x1="9535" y1="71395" x2="3605" y2="70349"/>
                        <a14:foregroundMark x1="4651" y1="51163" x2="9186" y2="66512"/>
                        <a14:foregroundMark x1="9186" y1="66512" x2="4071" y2="56788"/>
                        <a14:foregroundMark x1="11977" y1="52093" x2="8256" y2="70581"/>
                        <a14:foregroundMark x1="8256" y1="70581" x2="11163" y2="69186"/>
                        <a14:foregroundMark x1="3199" y1="66034" x2="1977" y2="67442"/>
                        <a14:foregroundMark x1="14186" y1="53372" x2="4122" y2="64970"/>
                        <a14:foregroundMark x1="1977" y1="67442" x2="1850" y2="66042"/>
                        <a14:foregroundMark x1="18605" y1="57674" x2="16977" y2="59651"/>
                        <a14:foregroundMark x1="16977" y1="59419" x2="16977" y2="59070"/>
                        <a14:foregroundMark x1="22791" y1="59419" x2="22791" y2="59419"/>
                        <a14:foregroundMark x1="25116" y1="59302" x2="10465" y2="62558"/>
                        <a14:foregroundMark x1="2772" y1="66036" x2="3023" y2="69651"/>
                        <a14:foregroundMark x1="3023" y1="69651" x2="1628" y2="70349"/>
                        <a14:foregroundMark x1="98721" y1="49419" x2="98721" y2="49419"/>
                        <a14:foregroundMark x1="98837" y1="48605" x2="98837" y2="48605"/>
                        <a14:foregroundMark x1="99436" y1="57558" x2="99535" y2="59535"/>
                        <a14:foregroundMark x1="99302" y1="54884" x2="99436" y2="57558"/>
                        <a14:foregroundMark x1="3023" y1="44884" x2="1977" y2="57209"/>
                        <a14:foregroundMark x1="2093" y1="44535" x2="2093" y2="44535"/>
                        <a14:foregroundMark x1="1744" y1="44070" x2="1744" y2="44070"/>
                        <a14:foregroundMark x1="1977" y1="43721" x2="1977" y2="43721"/>
                        <a14:foregroundMark x1="2442" y1="44070" x2="2442" y2="44070"/>
                        <a14:foregroundMark x1="2093" y1="43953" x2="2093" y2="45000"/>
                        <a14:foregroundMark x1="1977" y1="43372" x2="1977" y2="43372"/>
                        <a14:foregroundMark x1="2209" y1="43721" x2="2209" y2="43721"/>
                        <a14:foregroundMark x1="2326" y1="43721" x2="2558" y2="43837"/>
                        <a14:foregroundMark x1="9884" y1="46744" x2="8721" y2="46163"/>
                        <a14:foregroundMark x1="1860" y1="44302" x2="3256" y2="43953"/>
                        <a14:foregroundMark x1="2093" y1="59767" x2="1860" y2="64186"/>
                        <a14:backgroundMark x1="11512" y1="73721" x2="12442" y2="73372"/>
                        <a14:backgroundMark x1="99767" y1="57558" x2="99767" y2="57558"/>
                        <a14:backgroundMark x1="8488" y1="38372" x2="23953" y2="44186"/>
                        <a14:backgroundMark x1="23953" y1="44186" x2="7209" y2="37791"/>
                        <a14:backgroundMark x1="7209" y1="37791" x2="6628" y2="37791"/>
                        <a14:backgroundMark x1="8140" y1="33721" x2="16977" y2="36395"/>
                        <a14:backgroundMark x1="7093" y1="31279" x2="17791" y2="45000"/>
                        <a14:backgroundMark x1="17791" y1="45000" x2="4070" y2="37674"/>
                        <a14:backgroundMark x1="4070" y1="37674" x2="4070" y2="37674"/>
                        <a14:backgroundMark x1="4302" y1="39535" x2="21163" y2="47791"/>
                        <a14:backgroundMark x1="21163" y1="47791" x2="20233" y2="47558"/>
                        <a14:backgroundMark x1="16512" y1="39419" x2="3372" y2="39070"/>
                        <a14:backgroundMark x1="16628" y1="37791" x2="16628" y2="37791"/>
                        <a14:backgroundMark x1="24651" y1="46860" x2="24651" y2="46860"/>
                        <a14:backgroundMark x1="18837" y1="48605" x2="21977" y2="47674"/>
                        <a14:backgroundMark x1="23256" y1="46977" x2="24767" y2="47209"/>
                        <a14:backgroundMark x1="24651" y1="46395" x2="16395" y2="47791"/>
                        <a14:backgroundMark x1="18721" y1="37093" x2="16395" y2="36395"/>
                        <a14:backgroundMark x1="4764" y1="41336" x2="6395" y2="43605"/>
                        <a14:backgroundMark x1="3721" y1="39884" x2="4727" y2="41283"/>
                        <a14:backgroundMark x1="3256" y1="39535" x2="3256" y2="39535"/>
                        <a14:backgroundMark x1="3721" y1="39651" x2="2378" y2="43372"/>
                        <a14:backgroundMark x1="716" y1="57103" x2="941" y2="59707"/>
                        <a14:backgroundMark x1="1151" y1="64149" x2="1163" y2="66047"/>
                        <a14:backgroundMark x1="1107" y1="57136" x2="1123" y2="597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6834" y="2866382"/>
            <a:ext cx="1870393" cy="187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Freeform: Shape 42">
            <a:extLst>
              <a:ext uri="{FF2B5EF4-FFF2-40B4-BE49-F238E27FC236}">
                <a16:creationId xmlns="" xmlns:a16="http://schemas.microsoft.com/office/drawing/2014/main" id="{2400C06B-D87E-A232-9FE7-1A184C539C2A}"/>
              </a:ext>
            </a:extLst>
          </p:cNvPr>
          <p:cNvSpPr/>
          <p:nvPr/>
        </p:nvSpPr>
        <p:spPr>
          <a:xfrm>
            <a:off x="1886196" y="4033025"/>
            <a:ext cx="5371609" cy="768984"/>
          </a:xfrm>
          <a:custGeom>
            <a:avLst/>
            <a:gdLst>
              <a:gd name="connsiteX0" fmla="*/ 43000 w 5371609"/>
              <a:gd name="connsiteY0" fmla="*/ 0 h 768984"/>
              <a:gd name="connsiteX1" fmla="*/ 208742 w 5371609"/>
              <a:gd name="connsiteY1" fmla="*/ 492148 h 768984"/>
              <a:gd name="connsiteX2" fmla="*/ 1675560 w 5371609"/>
              <a:gd name="connsiteY2" fmla="*/ 676705 h 768984"/>
              <a:gd name="connsiteX3" fmla="*/ 5371609 w 5371609"/>
              <a:gd name="connsiteY3" fmla="*/ 768984 h 76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1609" h="768984" extrusionOk="0">
                <a:moveTo>
                  <a:pt x="43000" y="0"/>
                </a:moveTo>
                <a:cubicBezTo>
                  <a:pt x="-16306" y="189021"/>
                  <a:pt x="-58656" y="411818"/>
                  <a:pt x="208742" y="492148"/>
                </a:cubicBezTo>
                <a:cubicBezTo>
                  <a:pt x="480835" y="604933"/>
                  <a:pt x="1675560" y="676705"/>
                  <a:pt x="1675560" y="676705"/>
                </a:cubicBezTo>
                <a:cubicBezTo>
                  <a:pt x="2894800" y="708234"/>
                  <a:pt x="4598038" y="814633"/>
                  <a:pt x="5371609" y="768984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821767250">
                  <a:custGeom>
                    <a:avLst/>
                    <a:gdLst>
                      <a:gd name="connsiteX0" fmla="*/ 49944 w 6238988"/>
                      <a:gd name="connsiteY0" fmla="*/ 0 h 240632"/>
                      <a:gd name="connsiteX1" fmla="*/ 242449 w 6238988"/>
                      <a:gd name="connsiteY1" fmla="*/ 154004 h 240632"/>
                      <a:gd name="connsiteX2" fmla="*/ 1946121 w 6238988"/>
                      <a:gd name="connsiteY2" fmla="*/ 211756 h 240632"/>
                      <a:gd name="connsiteX3" fmla="*/ 6238988 w 6238988"/>
                      <a:gd name="connsiteY3" fmla="*/ 240632 h 240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38988" h="240632">
                        <a:moveTo>
                          <a:pt x="49944" y="0"/>
                        </a:moveTo>
                        <a:cubicBezTo>
                          <a:pt x="-11818" y="59355"/>
                          <a:pt x="-73580" y="118711"/>
                          <a:pt x="242449" y="154004"/>
                        </a:cubicBezTo>
                        <a:cubicBezTo>
                          <a:pt x="558478" y="189297"/>
                          <a:pt x="1946121" y="211756"/>
                          <a:pt x="1946121" y="211756"/>
                        </a:cubicBezTo>
                        <a:lnTo>
                          <a:pt x="6238988" y="240632"/>
                        </a:ln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44" name="Freeform: Shape 43">
            <a:extLst>
              <a:ext uri="{FF2B5EF4-FFF2-40B4-BE49-F238E27FC236}">
                <a16:creationId xmlns="" xmlns:a16="http://schemas.microsoft.com/office/drawing/2014/main" id="{E56534AD-9AB4-1272-9F23-EA1AF1641555}"/>
              </a:ext>
            </a:extLst>
          </p:cNvPr>
          <p:cNvSpPr/>
          <p:nvPr/>
        </p:nvSpPr>
        <p:spPr>
          <a:xfrm>
            <a:off x="2281188" y="4133964"/>
            <a:ext cx="4976617" cy="421376"/>
          </a:xfrm>
          <a:custGeom>
            <a:avLst/>
            <a:gdLst>
              <a:gd name="connsiteX0" fmla="*/ 39838 w 4976617"/>
              <a:gd name="connsiteY0" fmla="*/ 0 h 421376"/>
              <a:gd name="connsiteX1" fmla="*/ 193392 w 4976617"/>
              <a:gd name="connsiteY1" fmla="*/ 269679 h 421376"/>
              <a:gd name="connsiteX2" fmla="*/ 1552350 w 4976617"/>
              <a:gd name="connsiteY2" fmla="*/ 370810 h 421376"/>
              <a:gd name="connsiteX3" fmla="*/ 4976617 w 4976617"/>
              <a:gd name="connsiteY3" fmla="*/ 421376 h 42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76617" h="421376" extrusionOk="0">
                <a:moveTo>
                  <a:pt x="39838" y="0"/>
                </a:moveTo>
                <a:cubicBezTo>
                  <a:pt x="-18562" y="102956"/>
                  <a:pt x="-56354" y="224046"/>
                  <a:pt x="193392" y="269679"/>
                </a:cubicBezTo>
                <a:cubicBezTo>
                  <a:pt x="445477" y="331482"/>
                  <a:pt x="1552350" y="370810"/>
                  <a:pt x="1552350" y="370810"/>
                </a:cubicBezTo>
                <a:cubicBezTo>
                  <a:pt x="1964821" y="377989"/>
                  <a:pt x="4072970" y="472981"/>
                  <a:pt x="4976617" y="421376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821767250">
                  <a:custGeom>
                    <a:avLst/>
                    <a:gdLst>
                      <a:gd name="connsiteX0" fmla="*/ 49944 w 6238988"/>
                      <a:gd name="connsiteY0" fmla="*/ 0 h 240632"/>
                      <a:gd name="connsiteX1" fmla="*/ 242449 w 6238988"/>
                      <a:gd name="connsiteY1" fmla="*/ 154004 h 240632"/>
                      <a:gd name="connsiteX2" fmla="*/ 1946121 w 6238988"/>
                      <a:gd name="connsiteY2" fmla="*/ 211756 h 240632"/>
                      <a:gd name="connsiteX3" fmla="*/ 6238988 w 6238988"/>
                      <a:gd name="connsiteY3" fmla="*/ 240632 h 240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38988" h="240632">
                        <a:moveTo>
                          <a:pt x="49944" y="0"/>
                        </a:moveTo>
                        <a:cubicBezTo>
                          <a:pt x="-11818" y="59355"/>
                          <a:pt x="-73580" y="118711"/>
                          <a:pt x="242449" y="154004"/>
                        </a:cubicBezTo>
                        <a:cubicBezTo>
                          <a:pt x="558478" y="189297"/>
                          <a:pt x="1946121" y="211756"/>
                          <a:pt x="1946121" y="211756"/>
                        </a:cubicBezTo>
                        <a:lnTo>
                          <a:pt x="6238988" y="240632"/>
                        </a:ln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1056" name="Picture 32">
            <a:extLst>
              <a:ext uri="{FF2B5EF4-FFF2-40B4-BE49-F238E27FC236}">
                <a16:creationId xmlns="" xmlns:a16="http://schemas.microsoft.com/office/drawing/2014/main" id="{28A7546F-0BEA-468D-7B7B-467A4DCFC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442" y="1112521"/>
            <a:ext cx="837836" cy="83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32">
            <a:extLst>
              <a:ext uri="{FF2B5EF4-FFF2-40B4-BE49-F238E27FC236}">
                <a16:creationId xmlns="" xmlns:a16="http://schemas.microsoft.com/office/drawing/2014/main" id="{D789C54E-1F2D-2D29-162C-5E24BC494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941" y="951940"/>
            <a:ext cx="973084" cy="97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>
            <a:extLst>
              <a:ext uri="{FF2B5EF4-FFF2-40B4-BE49-F238E27FC236}">
                <a16:creationId xmlns="" xmlns:a16="http://schemas.microsoft.com/office/drawing/2014/main" id="{3D8669A4-1B2A-23DB-B0C2-A30EB7E3D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554" y="53831"/>
            <a:ext cx="581823" cy="58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4">
            <a:extLst>
              <a:ext uri="{FF2B5EF4-FFF2-40B4-BE49-F238E27FC236}">
                <a16:creationId xmlns="" xmlns:a16="http://schemas.microsoft.com/office/drawing/2014/main" id="{5CF56784-ABDD-3F26-02DB-80844B869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586" y="218201"/>
            <a:ext cx="581823" cy="58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>
            <a:extLst>
              <a:ext uri="{FF2B5EF4-FFF2-40B4-BE49-F238E27FC236}">
                <a16:creationId xmlns="" xmlns:a16="http://schemas.microsoft.com/office/drawing/2014/main" id="{B60E1B6D-6891-C25C-4139-1EAFB97D4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97" y="3971922"/>
            <a:ext cx="940871" cy="117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6">
            <a:extLst>
              <a:ext uri="{FF2B5EF4-FFF2-40B4-BE49-F238E27FC236}">
                <a16:creationId xmlns="" xmlns:a16="http://schemas.microsoft.com/office/drawing/2014/main" id="{466FF6A1-472A-808C-9A67-9EFC53CB6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386" y="1076660"/>
            <a:ext cx="816730" cy="81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>
            <a:extLst>
              <a:ext uri="{FF2B5EF4-FFF2-40B4-BE49-F238E27FC236}">
                <a16:creationId xmlns="" xmlns:a16="http://schemas.microsoft.com/office/drawing/2014/main" id="{AAB15FCF-0A5D-D505-96E2-B7882FDDF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194" y="3641000"/>
            <a:ext cx="929536" cy="92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8">
            <a:extLst>
              <a:ext uri="{FF2B5EF4-FFF2-40B4-BE49-F238E27FC236}">
                <a16:creationId xmlns="" xmlns:a16="http://schemas.microsoft.com/office/drawing/2014/main" id="{91D927C3-A829-1661-9376-5DC9FE263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582" y="3654702"/>
            <a:ext cx="929536" cy="92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>
            <a:extLst>
              <a:ext uri="{FF2B5EF4-FFF2-40B4-BE49-F238E27FC236}">
                <a16:creationId xmlns="" xmlns:a16="http://schemas.microsoft.com/office/drawing/2014/main" id="{7DD023BA-68B4-FA45-5F77-5159031A1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703" y="730999"/>
            <a:ext cx="838721" cy="83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0">
            <a:extLst>
              <a:ext uri="{FF2B5EF4-FFF2-40B4-BE49-F238E27FC236}">
                <a16:creationId xmlns="" xmlns:a16="http://schemas.microsoft.com/office/drawing/2014/main" id="{D65E552A-C742-E6D9-AC58-45E2CD77A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147" y="1043178"/>
            <a:ext cx="754927" cy="75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>
            <a:extLst>
              <a:ext uri="{FF2B5EF4-FFF2-40B4-BE49-F238E27FC236}">
                <a16:creationId xmlns="" xmlns:a16="http://schemas.microsoft.com/office/drawing/2014/main" id="{033924BC-9252-FC6F-C18E-EE68D156B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77" y="2084301"/>
            <a:ext cx="837500" cy="83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2">
            <a:extLst>
              <a:ext uri="{FF2B5EF4-FFF2-40B4-BE49-F238E27FC236}">
                <a16:creationId xmlns="" xmlns:a16="http://schemas.microsoft.com/office/drawing/2014/main" id="{BAC6B038-29D0-8DF7-0909-85314FCB1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80" y="2407267"/>
            <a:ext cx="591954" cy="59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>
            <a:extLst>
              <a:ext uri="{FF2B5EF4-FFF2-40B4-BE49-F238E27FC236}">
                <a16:creationId xmlns="" xmlns:a16="http://schemas.microsoft.com/office/drawing/2014/main" id="{27065688-49B6-2919-E986-DEDDDCF66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42" y="4305839"/>
            <a:ext cx="633489" cy="78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2">
            <a:extLst>
              <a:ext uri="{FF2B5EF4-FFF2-40B4-BE49-F238E27FC236}">
                <a16:creationId xmlns="" xmlns:a16="http://schemas.microsoft.com/office/drawing/2014/main" id="{4A2D633F-CB3F-91BD-2E9B-35B04298C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608" y="2640451"/>
            <a:ext cx="638760" cy="63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Hình ảnh Học Sinh Hoạt Hình PNG, Vector, PSD, và biểu tượng để tải về miễn  phí | pngtree">
            <a:extLst>
              <a:ext uri="{FF2B5EF4-FFF2-40B4-BE49-F238E27FC236}">
                <a16:creationId xmlns="" xmlns:a16="http://schemas.microsoft.com/office/drawing/2014/main" id="{742D492F-1A81-1060-16D1-AAA047437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167" b="99444" l="10000" r="90000">
                        <a14:foregroundMark x1="35556" y1="38611" x2="35556" y2="38611"/>
                        <a14:foregroundMark x1="38056" y1="23889" x2="60833" y2="26944"/>
                        <a14:foregroundMark x1="60833" y1="26944" x2="61111" y2="26944"/>
                        <a14:foregroundMark x1="58611" y1="25000" x2="45000" y2="30556"/>
                        <a14:foregroundMark x1="45000" y1="30556" x2="38889" y2="28056"/>
                        <a14:foregroundMark x1="56944" y1="21389" x2="56944" y2="21389"/>
                        <a14:foregroundMark x1="55833" y1="24722" x2="55833" y2="24722"/>
                        <a14:foregroundMark x1="52500" y1="22500" x2="52500" y2="22500"/>
                        <a14:foregroundMark x1="44722" y1="11667" x2="50556" y2="9167"/>
                        <a14:foregroundMark x1="49167" y1="4167" x2="49167" y2="4167"/>
                        <a14:foregroundMark x1="52500" y1="45833" x2="48056" y2="61111"/>
                        <a14:foregroundMark x1="41111" y1="50556" x2="41111" y2="50556"/>
                        <a14:foregroundMark x1="38056" y1="46111" x2="38056" y2="46111"/>
                        <a14:foregroundMark x1="41389" y1="40833" x2="47778" y2="61944"/>
                        <a14:foregroundMark x1="47778" y1="61944" x2="46667" y2="63889"/>
                        <a14:foregroundMark x1="37778" y1="50278" x2="41389" y2="51389"/>
                        <a14:foregroundMark x1="35000" y1="47778" x2="35000" y2="47778"/>
                        <a14:foregroundMark x1="58889" y1="43056" x2="59722" y2="55833"/>
                        <a14:foregroundMark x1="55000" y1="43889" x2="55000" y2="43889"/>
                        <a14:foregroundMark x1="44167" y1="93056" x2="44167" y2="93056"/>
                        <a14:foregroundMark x1="40287" y1="96395" x2="46667" y2="93889"/>
                        <a14:foregroundMark x1="48056" y1="88333" x2="50000" y2="92778"/>
                        <a14:foregroundMark x1="43333" y1="57778" x2="51111" y2="64444"/>
                        <a14:foregroundMark x1="52222" y1="64167" x2="53889" y2="63611"/>
                        <a14:foregroundMark x1="43611" y1="63889" x2="43611" y2="63889"/>
                        <a14:foregroundMark x1="69722" y1="86944" x2="66111" y2="95278"/>
                        <a14:foregroundMark x1="72778" y1="86389" x2="72778" y2="86389"/>
                        <a14:foregroundMark x1="67500" y1="83611" x2="67500" y2="83611"/>
                        <a14:foregroundMark x1="71389" y1="92500" x2="71389" y2="92500"/>
                        <a14:foregroundMark x1="42500" y1="97222" x2="42500" y2="97222"/>
                        <a14:foregroundMark x1="48333" y1="97222" x2="48333" y2="97222"/>
                        <a14:foregroundMark x1="45833" y1="97778" x2="45833" y2="97778"/>
                        <a14:foregroundMark x1="39722" y1="99444" x2="39722" y2="99444"/>
                        <a14:foregroundMark x1="45000" y1="94167" x2="47500" y2="91389"/>
                        <a14:foregroundMark x1="41352" y1="93891" x2="45000" y2="91111"/>
                        <a14:foregroundMark x1="39167" y1="95556" x2="40185" y2="94781"/>
                        <a14:foregroundMark x1="66111" y1="86667" x2="66111" y2="86667"/>
                        <a14:foregroundMark x1="37500" y1="98611" x2="37500" y2="98611"/>
                        <a14:foregroundMark x1="37222" y1="98889" x2="37222" y2="98889"/>
                        <a14:foregroundMark x1="36667" y1="98889" x2="36667" y2="98889"/>
                        <a14:foregroundMark x1="36944" y1="98889" x2="36944" y2="98889"/>
                        <a14:foregroundMark x1="37222" y1="99167" x2="37222" y2="99167"/>
                        <a14:foregroundMark x1="36667" y1="99167" x2="38333" y2="99444"/>
                        <a14:foregroundMark x1="63056" y1="98333" x2="63056" y2="98333"/>
                        <a14:backgroundMark x1="46667" y1="99722" x2="46667" y2="99722"/>
                        <a14:backgroundMark x1="33889" y1="98611" x2="35000" y2="99167"/>
                        <a14:backgroundMark x1="36389" y1="99722" x2="36389" y2="99722"/>
                        <a14:backgroundMark x1="37222" y1="99722" x2="37222" y2="99722"/>
                        <a14:backgroundMark x1="37222" y1="99722" x2="37222" y2="99722"/>
                        <a14:backgroundMark x1="45000" y1="99722" x2="45000" y2="9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7938" y="391032"/>
            <a:ext cx="939842" cy="93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ản ghi Mới 2">
            <a:hlinkClick r:id="" action="ppaction://media"/>
            <a:extLst>
              <a:ext uri="{FF2B5EF4-FFF2-40B4-BE49-F238E27FC236}">
                <a16:creationId xmlns="" xmlns:a16="http://schemas.microsoft.com/office/drawing/2014/main" id="{911E6C76-72B9-BD6D-6926-FE0B626CEB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8" end="977.8958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33350" y="73865"/>
            <a:ext cx="406400" cy="406400"/>
          </a:xfrm>
          <a:prstGeom prst="rect">
            <a:avLst/>
          </a:prstGeom>
        </p:spPr>
      </p:pic>
      <p:pic>
        <p:nvPicPr>
          <p:cNvPr id="4" name="chà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67012" y="4533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9182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96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1032"/>
                                  </p:stCondLst>
                                  <p:childTnLst>
                                    <p:animMotion origin="layout" path="M 4.79167E-6 -0.00023 L 4.79167E-6 -1.11111E-6 C 0.00104 0.00486 0.00221 0.00995 0.00312 0.01505 C 0.00351 0.01736 0.00351 0.02014 0.00416 0.02222 C 0.00468 0.02408 0.00559 0.02477 0.00638 0.02639 C 0.0082 0.03033 0.01041 0.03658 0.01276 0.03889 C 0.01367 0.03982 0.01458 0.03982 0.01549 0.04051 C 0.0194 0.03935 0.02291 0.0382 0.02682 0.0375 C 0.03125 0.03704 0.0358 0.03658 0.04023 0.03611 C 0.04218 0.03449 0.0414 0.03472 0.04309 0.03472 L 0.0414 0.03472 " pathEditMode="relative" rAng="0" ptsTypes="AAAAAAAAAAA">
                                      <p:cBhvr>
                                        <p:cTn id="11" dur="3000" fill="hold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8" y="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4" descr="Hình ảnh Phim Hoạt Hình Cầu Gỗ Và Thuyền Gỗ Các Vector PNG , Hoạt Hình,  Phim Hoạt Hình Vẽ Tay, Vectơ PNG miễn phí tải tập tin PSDComment và Vector">
            <a:extLst>
              <a:ext uri="{FF2B5EF4-FFF2-40B4-BE49-F238E27FC236}">
                <a16:creationId xmlns="" xmlns:a16="http://schemas.microsoft.com/office/drawing/2014/main" id="{6D995437-587F-D5CF-D489-D5755363A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500" r="97500">
                        <a14:foregroundMark x1="5156" y1="34063" x2="5156" y2="34063"/>
                        <a14:foregroundMark x1="2500" y1="32344" x2="2500" y2="32344"/>
                        <a14:foregroundMark x1="93438" y1="58594" x2="93438" y2="58594"/>
                        <a14:foregroundMark x1="97500" y1="58906" x2="97500" y2="58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4991">
            <a:off x="112232" y="2353903"/>
            <a:ext cx="3631499" cy="363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4D6F8114-E28A-D05F-DB21-CDE396114FA5}"/>
              </a:ext>
            </a:extLst>
          </p:cNvPr>
          <p:cNvSpPr/>
          <p:nvPr/>
        </p:nvSpPr>
        <p:spPr>
          <a:xfrm>
            <a:off x="1678021" y="630948"/>
            <a:ext cx="6887183" cy="22033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4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1: “</a:t>
            </a:r>
            <a:r>
              <a:rPr lang="en-US" sz="24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Nơi</a:t>
            </a:r>
            <a:r>
              <a:rPr lang="en-US" sz="24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ấy</a:t>
            </a:r>
            <a:r>
              <a:rPr lang="en-US" sz="24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” </a:t>
            </a:r>
            <a:r>
              <a:rPr lang="en-US" sz="24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?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latin typeface="Montserrat" panose="00000500000000000000" pitchFamily="2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Cánh</a:t>
            </a:r>
            <a:r>
              <a:rPr lang="en-US" sz="24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cửa</a:t>
            </a:r>
            <a:endParaRPr lang="en-US" sz="2400" dirty="0">
              <a:latin typeface="Montserrat" panose="00000500000000000000" pitchFamily="2" charset="0"/>
              <a:cs typeface="Times New Roman" panose="02020603050405020304" pitchFamily="18" charset="0"/>
            </a:endParaRP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latin typeface="Montserrat" panose="00000500000000000000" pitchFamily="2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trường</a:t>
            </a:r>
            <a:endParaRPr lang="en-US" sz="2400" dirty="0">
              <a:latin typeface="Montserrat" panose="00000500000000000000" pitchFamily="2" charset="0"/>
              <a:cs typeface="Times New Roman" panose="02020603050405020304" pitchFamily="18" charset="0"/>
            </a:endParaRP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latin typeface="Montserrat" panose="00000500000000000000" pitchFamily="2" charset="0"/>
                <a:cs typeface="Times New Roman" panose="02020603050405020304" pitchFamily="18" charset="0"/>
              </a:rPr>
              <a:t>C. </a:t>
            </a:r>
            <a:r>
              <a:rPr lang="en-US" sz="2400" dirty="0" err="1" smtClean="0">
                <a:latin typeface="Montserrat" panose="00000500000000000000" pitchFamily="2" charset="0"/>
                <a:cs typeface="Times New Roman" panose="02020603050405020304" pitchFamily="18" charset="0"/>
              </a:rPr>
              <a:t>Ngưỡng</a:t>
            </a:r>
            <a:r>
              <a:rPr lang="en-US" sz="2400" dirty="0" smtClean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cửa</a:t>
            </a:r>
            <a:endParaRPr lang="en-US" sz="2400" dirty="0">
              <a:latin typeface="Montserrat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86B3603B-A793-A02B-2496-CC11D57AC686}"/>
              </a:ext>
            </a:extLst>
          </p:cNvPr>
          <p:cNvSpPr/>
          <p:nvPr/>
        </p:nvSpPr>
        <p:spPr>
          <a:xfrm>
            <a:off x="2091267" y="2169582"/>
            <a:ext cx="491066" cy="48471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ản ghi Mới 12">
            <a:hlinkClick r:id="" action="ppaction://media"/>
            <a:extLst>
              <a:ext uri="{FF2B5EF4-FFF2-40B4-BE49-F238E27FC236}">
                <a16:creationId xmlns="" xmlns:a16="http://schemas.microsoft.com/office/drawing/2014/main" id="{8ADD6C72-4D75-BA24-3FDD-A991DE7DF5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3" end="536.020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0522" y="1070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191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1F191D5F-2103-4B22-B0A7-8EF8341F69F1}"/>
              </a:ext>
            </a:extLst>
          </p:cNvPr>
          <p:cNvSpPr/>
          <p:nvPr/>
        </p:nvSpPr>
        <p:spPr>
          <a:xfrm>
            <a:off x="2776209" y="267062"/>
            <a:ext cx="4022636" cy="39241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0499F9A-BA20-442D-A14B-F56AB63FDA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5502" y="67697"/>
            <a:ext cx="553090" cy="63110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8FCC8BE9-1213-429D-94E1-62C81B1F10F4}"/>
              </a:ext>
            </a:extLst>
          </p:cNvPr>
          <p:cNvGrpSpPr/>
          <p:nvPr/>
        </p:nvGrpSpPr>
        <p:grpSpPr>
          <a:xfrm>
            <a:off x="1102911" y="1185871"/>
            <a:ext cx="6938180" cy="3328127"/>
            <a:chOff x="256031" y="1133735"/>
            <a:chExt cx="9242811" cy="537713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="" xmlns:a16="http://schemas.microsoft.com/office/drawing/2014/main" id="{EB04A27D-35F5-4FA4-99AB-4A8AFE45AD56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chemeClr val="accent4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E85766B0-A32F-4BF0-92E7-D0F8E0666699}"/>
                </a:ext>
              </a:extLst>
            </p:cNvPr>
            <p:cNvSpPr/>
            <p:nvPr/>
          </p:nvSpPr>
          <p:spPr>
            <a:xfrm>
              <a:off x="407796" y="1406139"/>
              <a:ext cx="8939281" cy="4832329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D69DEC11-96F6-44F8-A223-963DA479467A}"/>
              </a:ext>
            </a:extLst>
          </p:cNvPr>
          <p:cNvSpPr/>
          <p:nvPr/>
        </p:nvSpPr>
        <p:spPr>
          <a:xfrm>
            <a:off x="1435201" y="2571750"/>
            <a:ext cx="1750325" cy="982639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Ngưỡng</a:t>
            </a:r>
            <a:r>
              <a:rPr kumimoji="0" lang="en-US" sz="2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cửa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layfair Display" panose="000005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85E855B-D6BA-4ED1-8038-6386C07F42C8}"/>
              </a:ext>
            </a:extLst>
          </p:cNvPr>
          <p:cNvSpPr txBox="1"/>
          <p:nvPr/>
        </p:nvSpPr>
        <p:spPr>
          <a:xfrm>
            <a:off x="2429938" y="1491393"/>
            <a:ext cx="56242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Thanh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khung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gỗ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C682DE8-A2FB-4181-8B16-06EFC69EC269}"/>
              </a:ext>
            </a:extLst>
          </p:cNvPr>
          <p:cNvSpPr txBox="1"/>
          <p:nvPr/>
        </p:nvSpPr>
        <p:spPr>
          <a:xfrm>
            <a:off x="2993007" y="209353"/>
            <a:ext cx="326364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 NGHĨA TỪ</a:t>
            </a:r>
          </a:p>
        </p:txBody>
      </p:sp>
      <p:pic>
        <p:nvPicPr>
          <p:cNvPr id="2" name="Picture 4" descr="Ngưỡng cửa đá ĐÁ MỸ NGHỆ ĐẠI PHƯỚC">
            <a:extLst>
              <a:ext uri="{FF2B5EF4-FFF2-40B4-BE49-F238E27FC236}">
                <a16:creationId xmlns="" xmlns:a16="http://schemas.microsoft.com/office/drawing/2014/main" id="{CFED0FF7-EA63-6BA5-BC7A-1777A6D4BC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37"/>
          <a:stretch/>
        </p:blipFill>
        <p:spPr bwMode="auto">
          <a:xfrm>
            <a:off x="3770258" y="2291298"/>
            <a:ext cx="3167063" cy="197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722BB123-AF1B-0235-C55B-1338F20A98EF}"/>
              </a:ext>
            </a:extLst>
          </p:cNvPr>
          <p:cNvSpPr/>
          <p:nvPr/>
        </p:nvSpPr>
        <p:spPr>
          <a:xfrm>
            <a:off x="3770258" y="3217333"/>
            <a:ext cx="3167063" cy="337056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icture containing background pattern&#10;&#10;Description automatically generated">
            <a:extLst>
              <a:ext uri="{FF2B5EF4-FFF2-40B4-BE49-F238E27FC236}">
                <a16:creationId xmlns="" xmlns:a16="http://schemas.microsoft.com/office/drawing/2014/main" id="{B5681053-F469-41BD-B228-C62DB2895E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5" b="89957" l="9800" r="90000">
                        <a14:foregroundMark x1="14400" y1="35637" x2="9800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2" t="10548" r="20576" b="32935"/>
          <a:stretch/>
        </p:blipFill>
        <p:spPr>
          <a:xfrm>
            <a:off x="6528327" y="3102799"/>
            <a:ext cx="3539335" cy="252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33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rgbClr val="B3D39D"/>
            </a:gs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Hình ảnh Vector Vẽ Tay Phim Hoạt Hình Ba Chiều Ngôi Nhà PNG Miễn Phí Tải Về  - Lovepik">
            <a:extLst>
              <a:ext uri="{FF2B5EF4-FFF2-40B4-BE49-F238E27FC236}">
                <a16:creationId xmlns="" xmlns:a16="http://schemas.microsoft.com/office/drawing/2014/main" id="{2593252B-8C4A-B659-B505-720174C99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7093" y1="66395" x2="57093" y2="66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192" y="3237820"/>
            <a:ext cx="2244090" cy="22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reeform: Shape 18">
            <a:extLst>
              <a:ext uri="{FF2B5EF4-FFF2-40B4-BE49-F238E27FC236}">
                <a16:creationId xmlns="" xmlns:a16="http://schemas.microsoft.com/office/drawing/2014/main" id="{5ACB5D3C-0F95-FB91-0E01-F24D7427D4B7}"/>
              </a:ext>
            </a:extLst>
          </p:cNvPr>
          <p:cNvSpPr/>
          <p:nvPr/>
        </p:nvSpPr>
        <p:spPr>
          <a:xfrm>
            <a:off x="981618" y="1037824"/>
            <a:ext cx="478463" cy="642938"/>
          </a:xfrm>
          <a:custGeom>
            <a:avLst/>
            <a:gdLst>
              <a:gd name="connsiteX0" fmla="*/ 423207 w 1032807"/>
              <a:gd name="connsiteY0" fmla="*/ 0 h 1047750"/>
              <a:gd name="connsiteX1" fmla="*/ 23157 w 1032807"/>
              <a:gd name="connsiteY1" fmla="*/ 311150 h 1047750"/>
              <a:gd name="connsiteX2" fmla="*/ 1032807 w 1032807"/>
              <a:gd name="connsiteY2" fmla="*/ 1047750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2807" h="1047750">
                <a:moveTo>
                  <a:pt x="423207" y="0"/>
                </a:moveTo>
                <a:cubicBezTo>
                  <a:pt x="172382" y="68262"/>
                  <a:pt x="-78443" y="136525"/>
                  <a:pt x="23157" y="311150"/>
                </a:cubicBezTo>
                <a:cubicBezTo>
                  <a:pt x="124757" y="485775"/>
                  <a:pt x="578782" y="766762"/>
                  <a:pt x="1032807" y="1047750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20" name="Freeform: Shape 19">
            <a:extLst>
              <a:ext uri="{FF2B5EF4-FFF2-40B4-BE49-F238E27FC236}">
                <a16:creationId xmlns="" xmlns:a16="http://schemas.microsoft.com/office/drawing/2014/main" id="{D7949EC2-8EE4-B6E6-5957-E0647309FC9D}"/>
              </a:ext>
            </a:extLst>
          </p:cNvPr>
          <p:cNvSpPr/>
          <p:nvPr/>
        </p:nvSpPr>
        <p:spPr>
          <a:xfrm>
            <a:off x="1455821" y="1012283"/>
            <a:ext cx="396240" cy="512445"/>
          </a:xfrm>
          <a:custGeom>
            <a:avLst/>
            <a:gdLst>
              <a:gd name="connsiteX0" fmla="*/ 423207 w 1032807"/>
              <a:gd name="connsiteY0" fmla="*/ 0 h 1047750"/>
              <a:gd name="connsiteX1" fmla="*/ 23157 w 1032807"/>
              <a:gd name="connsiteY1" fmla="*/ 311150 h 1047750"/>
              <a:gd name="connsiteX2" fmla="*/ 1032807 w 1032807"/>
              <a:gd name="connsiteY2" fmla="*/ 1047750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2807" h="1047750">
                <a:moveTo>
                  <a:pt x="423207" y="0"/>
                </a:moveTo>
                <a:cubicBezTo>
                  <a:pt x="172382" y="68262"/>
                  <a:pt x="-78443" y="136525"/>
                  <a:pt x="23157" y="311150"/>
                </a:cubicBezTo>
                <a:cubicBezTo>
                  <a:pt x="124757" y="485775"/>
                  <a:pt x="578782" y="766762"/>
                  <a:pt x="1032807" y="1047750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1038" name="Picture 14" descr="학교 건물입니다 벡터 일러스트입니다 학교 건물에 대한 스톡 벡터 아트 및 기타 이미지 - 학교 건물, 교육, 초등학교 - iStock">
            <a:extLst>
              <a:ext uri="{FF2B5EF4-FFF2-40B4-BE49-F238E27FC236}">
                <a16:creationId xmlns="" xmlns:a16="http://schemas.microsoft.com/office/drawing/2014/main" id="{174AC417-8E97-1D13-CBB1-0D5CB7796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16" b="89724" l="4004" r="95508">
                        <a14:foregroundMark x1="7324" y1="77454" x2="7324" y2="77454"/>
                        <a14:foregroundMark x1="44922" y1="32362" x2="44922" y2="32362"/>
                        <a14:foregroundMark x1="42188" y1="32055" x2="56445" y2="33129"/>
                        <a14:foregroundMark x1="92480" y1="77761" x2="92480" y2="77761"/>
                        <a14:foregroundMark x1="95605" y1="78988" x2="95605" y2="78988"/>
                        <a14:foregroundMark x1="4004" y1="79755" x2="4004" y2="79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" y="-243991"/>
            <a:ext cx="2682240" cy="170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Một Cây Cầu Nhỏ Xinh đẹp Miễn Phí PNG Miễn Phí Tải Về - Lovepik">
            <a:extLst>
              <a:ext uri="{FF2B5EF4-FFF2-40B4-BE49-F238E27FC236}">
                <a16:creationId xmlns="" xmlns:a16="http://schemas.microsoft.com/office/drawing/2014/main" id="{2B2C3156-F588-1EE8-74F8-ACF8C69BF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8372" r="90000">
                        <a14:foregroundMark x1="8372" y1="55814" x2="8372" y2="55814"/>
                        <a14:backgroundMark x1="9651" y1="53256" x2="9651" y2="53256"/>
                        <a14:backgroundMark x1="8721" y1="55581" x2="8721" y2="55581"/>
                        <a14:backgroundMark x1="8256" y1="56628" x2="8488" y2="56628"/>
                        <a14:backgroundMark x1="8837" y1="55698" x2="8837" y2="55698"/>
                        <a14:backgroundMark x1="9419" y1="55465" x2="9419" y2="55465"/>
                        <a14:backgroundMark x1="8837" y1="55581" x2="9767" y2="54767"/>
                        <a14:backgroundMark x1="9767" y1="54767" x2="9419" y2="55116"/>
                        <a14:backgroundMark x1="8837" y1="55581" x2="8837" y2="55581"/>
                        <a14:backgroundMark x1="8372" y1="55698" x2="8372" y2="55698"/>
                        <a14:backgroundMark x1="14070" y1="50465" x2="12558" y2="51512"/>
                        <a14:backgroundMark x1="17907" y1="46744" x2="16512" y2="47209"/>
                        <a14:backgroundMark x1="21977" y1="43721" x2="20465" y2="44186"/>
                        <a14:backgroundMark x1="26163" y1="41744" x2="24767" y2="42326"/>
                        <a14:backgroundMark x1="31395" y1="39302" x2="29302" y2="40000"/>
                        <a14:backgroundMark x1="35000" y1="37907" x2="33023" y2="38837"/>
                        <a14:backgroundMark x1="40698" y1="37209" x2="38953" y2="37907"/>
                        <a14:backgroundMark x1="57907" y1="36977" x2="59419" y2="36744"/>
                        <a14:backgroundMark x1="62907" y1="38372" x2="63488" y2="38372"/>
                        <a14:backgroundMark x1="62093" y1="37442" x2="62093" y2="37442"/>
                        <a14:backgroundMark x1="61628" y1="36628" x2="61628" y2="36628"/>
                        <a14:backgroundMark x1="67093" y1="39767" x2="68837" y2="40465"/>
                        <a14:backgroundMark x1="72209" y1="42558" x2="73372" y2="42558"/>
                        <a14:backgroundMark x1="76628" y1="45116" x2="78256" y2="45233"/>
                        <a14:backgroundMark x1="81628" y1="48023" x2="82907" y2="48140"/>
                        <a14:backgroundMark x1="77326" y1="57442" x2="77326" y2="57442"/>
                        <a14:backgroundMark x1="89302" y1="60116" x2="89302" y2="60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536" y="1669733"/>
            <a:ext cx="2150269" cy="215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สะพานเล็ก PNG สำหรับการดาวน์โหลดฟรี - Lovepik">
            <a:extLst>
              <a:ext uri="{FF2B5EF4-FFF2-40B4-BE49-F238E27FC236}">
                <a16:creationId xmlns="" xmlns:a16="http://schemas.microsoft.com/office/drawing/2014/main" id="{C2723817-7441-A753-E805-1CAD32C75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53372" y1="45581" x2="53372" y2="45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7536" y="-190500"/>
            <a:ext cx="1994003" cy="199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ình ảnh Phim Hoạt Hình Cầu Gỗ Và Thuyền Gỗ Các Vector PNG , Hoạt Hình,  Phim Hoạt Hình Vẽ Tay, Vectơ PNG miễn phí tải tập tin PSDComment và Vector">
            <a:extLst>
              <a:ext uri="{FF2B5EF4-FFF2-40B4-BE49-F238E27FC236}">
                <a16:creationId xmlns="" xmlns:a16="http://schemas.microsoft.com/office/drawing/2014/main" id="{838262A0-29A1-AD18-AAE1-D426A2D19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2500" r="97500">
                        <a14:foregroundMark x1="5156" y1="34063" x2="5156" y2="34063"/>
                        <a14:foregroundMark x1="2500" y1="32344" x2="2500" y2="32344"/>
                        <a14:foregroundMark x1="93438" y1="58594" x2="93438" y2="58594"/>
                        <a14:foregroundMark x1="97500" y1="58906" x2="97500" y2="58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4991">
            <a:off x="1276979" y="999349"/>
            <a:ext cx="1470165" cy="147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Freeform: Shape 31">
            <a:extLst>
              <a:ext uri="{FF2B5EF4-FFF2-40B4-BE49-F238E27FC236}">
                <a16:creationId xmlns="" xmlns:a16="http://schemas.microsoft.com/office/drawing/2014/main" id="{C51A8D38-A927-54F0-3E64-38C0E29FC566}"/>
              </a:ext>
            </a:extLst>
          </p:cNvPr>
          <p:cNvSpPr/>
          <p:nvPr/>
        </p:nvSpPr>
        <p:spPr>
          <a:xfrm>
            <a:off x="2281188" y="667064"/>
            <a:ext cx="2966987" cy="1835987"/>
          </a:xfrm>
          <a:custGeom>
            <a:avLst/>
            <a:gdLst>
              <a:gd name="connsiteX0" fmla="*/ 0 w 2966987"/>
              <a:gd name="connsiteY0" fmla="*/ 1452499 h 1835987"/>
              <a:gd name="connsiteX1" fmla="*/ 274319 w 2966987"/>
              <a:gd name="connsiteY1" fmla="*/ 1726819 h 1835987"/>
              <a:gd name="connsiteX2" fmla="*/ 1003433 w 2966987"/>
              <a:gd name="connsiteY2" fmla="*/ 1835103 h 1835987"/>
              <a:gd name="connsiteX3" fmla="*/ 1783079 w 2966987"/>
              <a:gd name="connsiteY3" fmla="*/ 1676286 h 1835987"/>
              <a:gd name="connsiteX4" fmla="*/ 2252311 w 2966987"/>
              <a:gd name="connsiteY4" fmla="*/ 1300901 h 1835987"/>
              <a:gd name="connsiteX5" fmla="*/ 2490536 w 2966987"/>
              <a:gd name="connsiteY5" fmla="*/ 802794 h 1835987"/>
              <a:gd name="connsiteX6" fmla="*/ 2468879 w 2966987"/>
              <a:gd name="connsiteY6" fmla="*/ 485160 h 1835987"/>
              <a:gd name="connsiteX7" fmla="*/ 2259530 w 2966987"/>
              <a:gd name="connsiteY7" fmla="*/ 261372 h 1835987"/>
              <a:gd name="connsiteX8" fmla="*/ 2216216 w 2966987"/>
              <a:gd name="connsiteY8" fmla="*/ 73680 h 1835987"/>
              <a:gd name="connsiteX9" fmla="*/ 2432785 w 2966987"/>
              <a:gd name="connsiteY9" fmla="*/ 1490 h 1835987"/>
              <a:gd name="connsiteX10" fmla="*/ 2966987 w 2966987"/>
              <a:gd name="connsiteY10" fmla="*/ 131431 h 1835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66987" h="1835987" extrusionOk="0">
                <a:moveTo>
                  <a:pt x="0" y="1452499"/>
                </a:moveTo>
                <a:cubicBezTo>
                  <a:pt x="50107" y="1579128"/>
                  <a:pt x="124897" y="1655334"/>
                  <a:pt x="274319" y="1726819"/>
                </a:cubicBezTo>
                <a:cubicBezTo>
                  <a:pt x="464874" y="1811517"/>
                  <a:pt x="725474" y="1849091"/>
                  <a:pt x="1003433" y="1835103"/>
                </a:cubicBezTo>
                <a:cubicBezTo>
                  <a:pt x="1266173" y="1814279"/>
                  <a:pt x="1579618" y="1736211"/>
                  <a:pt x="1783079" y="1676286"/>
                </a:cubicBezTo>
                <a:cubicBezTo>
                  <a:pt x="2007652" y="1602260"/>
                  <a:pt x="2156722" y="1435707"/>
                  <a:pt x="2252311" y="1300901"/>
                </a:cubicBezTo>
                <a:cubicBezTo>
                  <a:pt x="2391860" y="1167123"/>
                  <a:pt x="2464886" y="931799"/>
                  <a:pt x="2490536" y="802794"/>
                </a:cubicBezTo>
                <a:cubicBezTo>
                  <a:pt x="2531796" y="679899"/>
                  <a:pt x="2513750" y="561733"/>
                  <a:pt x="2468879" y="485160"/>
                </a:cubicBezTo>
                <a:cubicBezTo>
                  <a:pt x="2423176" y="392300"/>
                  <a:pt x="2297854" y="336681"/>
                  <a:pt x="2259530" y="261372"/>
                </a:cubicBezTo>
                <a:cubicBezTo>
                  <a:pt x="2210973" y="190998"/>
                  <a:pt x="2181694" y="113656"/>
                  <a:pt x="2216216" y="73680"/>
                </a:cubicBezTo>
                <a:cubicBezTo>
                  <a:pt x="2243931" y="40732"/>
                  <a:pt x="2319046" y="-1185"/>
                  <a:pt x="2432785" y="1490"/>
                </a:cubicBezTo>
                <a:cubicBezTo>
                  <a:pt x="2560806" y="28142"/>
                  <a:pt x="2750852" y="96386"/>
                  <a:pt x="2966987" y="131431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363221155">
                  <a:custGeom>
                    <a:avLst/>
                    <a:gdLst>
                      <a:gd name="connsiteX0" fmla="*/ 0 w 3955983"/>
                      <a:gd name="connsiteY0" fmla="*/ 1936665 h 2447982"/>
                      <a:gd name="connsiteX1" fmla="*/ 365760 w 3955983"/>
                      <a:gd name="connsiteY1" fmla="*/ 2302425 h 2447982"/>
                      <a:gd name="connsiteX2" fmla="*/ 1337912 w 3955983"/>
                      <a:gd name="connsiteY2" fmla="*/ 2446804 h 2447982"/>
                      <a:gd name="connsiteX3" fmla="*/ 2377440 w 3955983"/>
                      <a:gd name="connsiteY3" fmla="*/ 2235048 h 2447982"/>
                      <a:gd name="connsiteX4" fmla="*/ 3003082 w 3955983"/>
                      <a:gd name="connsiteY4" fmla="*/ 1734535 h 2447982"/>
                      <a:gd name="connsiteX5" fmla="*/ 3320716 w 3955983"/>
                      <a:gd name="connsiteY5" fmla="*/ 1070392 h 2447982"/>
                      <a:gd name="connsiteX6" fmla="*/ 3291840 w 3955983"/>
                      <a:gd name="connsiteY6" fmla="*/ 646880 h 2447982"/>
                      <a:gd name="connsiteX7" fmla="*/ 3012708 w 3955983"/>
                      <a:gd name="connsiteY7" fmla="*/ 348497 h 2447982"/>
                      <a:gd name="connsiteX8" fmla="*/ 2954956 w 3955983"/>
                      <a:gd name="connsiteY8" fmla="*/ 98240 h 2447982"/>
                      <a:gd name="connsiteX9" fmla="*/ 3243714 w 3955983"/>
                      <a:gd name="connsiteY9" fmla="*/ 1987 h 2447982"/>
                      <a:gd name="connsiteX10" fmla="*/ 3955983 w 3955983"/>
                      <a:gd name="connsiteY10" fmla="*/ 175242 h 2447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955983" h="2447982">
                        <a:moveTo>
                          <a:pt x="0" y="1936665"/>
                        </a:moveTo>
                        <a:cubicBezTo>
                          <a:pt x="71387" y="2077033"/>
                          <a:pt x="142775" y="2217402"/>
                          <a:pt x="365760" y="2302425"/>
                        </a:cubicBezTo>
                        <a:cubicBezTo>
                          <a:pt x="588745" y="2387448"/>
                          <a:pt x="1002632" y="2458033"/>
                          <a:pt x="1337912" y="2446804"/>
                        </a:cubicBezTo>
                        <a:cubicBezTo>
                          <a:pt x="1673192" y="2435575"/>
                          <a:pt x="2099912" y="2353759"/>
                          <a:pt x="2377440" y="2235048"/>
                        </a:cubicBezTo>
                        <a:cubicBezTo>
                          <a:pt x="2654968" y="2116337"/>
                          <a:pt x="2845869" y="1928644"/>
                          <a:pt x="3003082" y="1734535"/>
                        </a:cubicBezTo>
                        <a:cubicBezTo>
                          <a:pt x="3160295" y="1540426"/>
                          <a:pt x="3272590" y="1251668"/>
                          <a:pt x="3320716" y="1070392"/>
                        </a:cubicBezTo>
                        <a:cubicBezTo>
                          <a:pt x="3368842" y="889116"/>
                          <a:pt x="3343175" y="767196"/>
                          <a:pt x="3291840" y="646880"/>
                        </a:cubicBezTo>
                        <a:cubicBezTo>
                          <a:pt x="3240505" y="526564"/>
                          <a:pt x="3068855" y="439937"/>
                          <a:pt x="3012708" y="348497"/>
                        </a:cubicBezTo>
                        <a:cubicBezTo>
                          <a:pt x="2956561" y="257057"/>
                          <a:pt x="2916455" y="155992"/>
                          <a:pt x="2954956" y="98240"/>
                        </a:cubicBezTo>
                        <a:cubicBezTo>
                          <a:pt x="2993457" y="40488"/>
                          <a:pt x="3076876" y="-10847"/>
                          <a:pt x="3243714" y="1987"/>
                        </a:cubicBezTo>
                        <a:cubicBezTo>
                          <a:pt x="3410552" y="14821"/>
                          <a:pt x="3683267" y="95031"/>
                          <a:pt x="3955983" y="175242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33" name="Freeform: Shape 32">
            <a:extLst>
              <a:ext uri="{FF2B5EF4-FFF2-40B4-BE49-F238E27FC236}">
                <a16:creationId xmlns="" xmlns:a16="http://schemas.microsoft.com/office/drawing/2014/main" id="{E0A44660-C928-1937-F1A2-809F73C049F1}"/>
              </a:ext>
            </a:extLst>
          </p:cNvPr>
          <p:cNvSpPr/>
          <p:nvPr/>
        </p:nvSpPr>
        <p:spPr>
          <a:xfrm>
            <a:off x="2692668" y="300500"/>
            <a:ext cx="2851484" cy="1799957"/>
          </a:xfrm>
          <a:custGeom>
            <a:avLst/>
            <a:gdLst>
              <a:gd name="connsiteX0" fmla="*/ 0 w 2851484"/>
              <a:gd name="connsiteY0" fmla="*/ 1613896 h 1799957"/>
              <a:gd name="connsiteX1" fmla="*/ 137159 w 2851484"/>
              <a:gd name="connsiteY1" fmla="*/ 1755075 h 1799957"/>
              <a:gd name="connsiteX2" fmla="*/ 584734 w 2851484"/>
              <a:gd name="connsiteY2" fmla="*/ 1790369 h 1799957"/>
              <a:gd name="connsiteX3" fmla="*/ 1241658 w 2851484"/>
              <a:gd name="connsiteY3" fmla="*/ 1620955 h 1799957"/>
              <a:gd name="connsiteX4" fmla="*/ 1617044 w 2851484"/>
              <a:gd name="connsiteY4" fmla="*/ 1232714 h 1799957"/>
              <a:gd name="connsiteX5" fmla="*/ 1645919 w 2851484"/>
              <a:gd name="connsiteY5" fmla="*/ 999771 h 1799957"/>
              <a:gd name="connsiteX6" fmla="*/ 1349942 w 2851484"/>
              <a:gd name="connsiteY6" fmla="*/ 752708 h 1799957"/>
              <a:gd name="connsiteX7" fmla="*/ 1263315 w 2851484"/>
              <a:gd name="connsiteY7" fmla="*/ 435057 h 1799957"/>
              <a:gd name="connsiteX8" fmla="*/ 1501541 w 2851484"/>
              <a:gd name="connsiteY8" fmla="*/ 159759 h 1799957"/>
              <a:gd name="connsiteX9" fmla="*/ 1869707 w 2851484"/>
              <a:gd name="connsiteY9" fmla="*/ 11522 h 1799957"/>
              <a:gd name="connsiteX10" fmla="*/ 2165684 w 2851484"/>
              <a:gd name="connsiteY10" fmla="*/ 25639 h 1799957"/>
              <a:gd name="connsiteX11" fmla="*/ 2389471 w 2851484"/>
              <a:gd name="connsiteY11" fmla="*/ 104088 h 1799957"/>
              <a:gd name="connsiteX12" fmla="*/ 2851484 w 2851484"/>
              <a:gd name="connsiteY12" fmla="*/ 293878 h 179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51484" h="1799957" extrusionOk="0">
                <a:moveTo>
                  <a:pt x="0" y="1613896"/>
                </a:moveTo>
                <a:cubicBezTo>
                  <a:pt x="11183" y="1656490"/>
                  <a:pt x="47668" y="1717145"/>
                  <a:pt x="137159" y="1755075"/>
                </a:cubicBezTo>
                <a:cubicBezTo>
                  <a:pt x="204394" y="1814748"/>
                  <a:pt x="444790" y="1813142"/>
                  <a:pt x="584734" y="1790369"/>
                </a:cubicBezTo>
                <a:cubicBezTo>
                  <a:pt x="798745" y="1778072"/>
                  <a:pt x="1050243" y="1689925"/>
                  <a:pt x="1241658" y="1620955"/>
                </a:cubicBezTo>
                <a:cubicBezTo>
                  <a:pt x="1424925" y="1552313"/>
                  <a:pt x="1534084" y="1337679"/>
                  <a:pt x="1617044" y="1232714"/>
                </a:cubicBezTo>
                <a:cubicBezTo>
                  <a:pt x="1680413" y="1120692"/>
                  <a:pt x="1700065" y="1081569"/>
                  <a:pt x="1645919" y="999771"/>
                </a:cubicBezTo>
                <a:cubicBezTo>
                  <a:pt x="1615981" y="918831"/>
                  <a:pt x="1400464" y="866177"/>
                  <a:pt x="1349942" y="752708"/>
                </a:cubicBezTo>
                <a:cubicBezTo>
                  <a:pt x="1267310" y="658289"/>
                  <a:pt x="1221215" y="522618"/>
                  <a:pt x="1263315" y="435057"/>
                </a:cubicBezTo>
                <a:cubicBezTo>
                  <a:pt x="1268643" y="345769"/>
                  <a:pt x="1406348" y="241793"/>
                  <a:pt x="1501541" y="159759"/>
                </a:cubicBezTo>
                <a:cubicBezTo>
                  <a:pt x="1596309" y="109250"/>
                  <a:pt x="1747889" y="27163"/>
                  <a:pt x="1869707" y="11522"/>
                </a:cubicBezTo>
                <a:cubicBezTo>
                  <a:pt x="1989936" y="-12881"/>
                  <a:pt x="2076030" y="-10995"/>
                  <a:pt x="2165684" y="25639"/>
                </a:cubicBezTo>
                <a:cubicBezTo>
                  <a:pt x="2256407" y="30790"/>
                  <a:pt x="2280400" y="63109"/>
                  <a:pt x="2389471" y="104088"/>
                </a:cubicBezTo>
                <a:cubicBezTo>
                  <a:pt x="2526425" y="100707"/>
                  <a:pt x="2674582" y="240759"/>
                  <a:pt x="2851484" y="293878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452766977">
                  <a:custGeom>
                    <a:avLst/>
                    <a:gdLst>
                      <a:gd name="connsiteX0" fmla="*/ 0 w 3801979"/>
                      <a:gd name="connsiteY0" fmla="*/ 2148001 h 2394034"/>
                      <a:gd name="connsiteX1" fmla="*/ 182880 w 3801979"/>
                      <a:gd name="connsiteY1" fmla="*/ 2336239 h 2394034"/>
                      <a:gd name="connsiteX2" fmla="*/ 779646 w 3801979"/>
                      <a:gd name="connsiteY2" fmla="*/ 2383298 h 2394034"/>
                      <a:gd name="connsiteX3" fmla="*/ 1655545 w 3801979"/>
                      <a:gd name="connsiteY3" fmla="*/ 2157413 h 2394034"/>
                      <a:gd name="connsiteX4" fmla="*/ 2156059 w 3801979"/>
                      <a:gd name="connsiteY4" fmla="*/ 1639758 h 2394034"/>
                      <a:gd name="connsiteX5" fmla="*/ 2194560 w 3801979"/>
                      <a:gd name="connsiteY5" fmla="*/ 1329167 h 2394034"/>
                      <a:gd name="connsiteX6" fmla="*/ 1799924 w 3801979"/>
                      <a:gd name="connsiteY6" fmla="*/ 999750 h 2394034"/>
                      <a:gd name="connsiteX7" fmla="*/ 1684421 w 3801979"/>
                      <a:gd name="connsiteY7" fmla="*/ 576215 h 2394034"/>
                      <a:gd name="connsiteX8" fmla="*/ 2002055 w 3801979"/>
                      <a:gd name="connsiteY8" fmla="*/ 209151 h 2394034"/>
                      <a:gd name="connsiteX9" fmla="*/ 2492943 w 3801979"/>
                      <a:gd name="connsiteY9" fmla="*/ 11502 h 2394034"/>
                      <a:gd name="connsiteX10" fmla="*/ 2887579 w 3801979"/>
                      <a:gd name="connsiteY10" fmla="*/ 30325 h 2394034"/>
                      <a:gd name="connsiteX11" fmla="*/ 3176337 w 3801979"/>
                      <a:gd name="connsiteY11" fmla="*/ 86797 h 2394034"/>
                      <a:gd name="connsiteX12" fmla="*/ 3801979 w 3801979"/>
                      <a:gd name="connsiteY12" fmla="*/ 387977 h 2394034"/>
                      <a:gd name="connsiteX0" fmla="*/ 0 w 3801979"/>
                      <a:gd name="connsiteY0" fmla="*/ 2151862 h 2399942"/>
                      <a:gd name="connsiteX1" fmla="*/ 182880 w 3801979"/>
                      <a:gd name="connsiteY1" fmla="*/ 2340100 h 2399942"/>
                      <a:gd name="connsiteX2" fmla="*/ 779646 w 3801979"/>
                      <a:gd name="connsiteY2" fmla="*/ 2387159 h 2399942"/>
                      <a:gd name="connsiteX3" fmla="*/ 1655545 w 3801979"/>
                      <a:gd name="connsiteY3" fmla="*/ 2161274 h 2399942"/>
                      <a:gd name="connsiteX4" fmla="*/ 2156059 w 3801979"/>
                      <a:gd name="connsiteY4" fmla="*/ 1643619 h 2399942"/>
                      <a:gd name="connsiteX5" fmla="*/ 2194560 w 3801979"/>
                      <a:gd name="connsiteY5" fmla="*/ 1333028 h 2399942"/>
                      <a:gd name="connsiteX6" fmla="*/ 1799924 w 3801979"/>
                      <a:gd name="connsiteY6" fmla="*/ 1003611 h 2399942"/>
                      <a:gd name="connsiteX7" fmla="*/ 1684421 w 3801979"/>
                      <a:gd name="connsiteY7" fmla="*/ 580076 h 2399942"/>
                      <a:gd name="connsiteX8" fmla="*/ 2002055 w 3801979"/>
                      <a:gd name="connsiteY8" fmla="*/ 213012 h 2399942"/>
                      <a:gd name="connsiteX9" fmla="*/ 2492943 w 3801979"/>
                      <a:gd name="connsiteY9" fmla="*/ 15363 h 2399942"/>
                      <a:gd name="connsiteX10" fmla="*/ 2887579 w 3801979"/>
                      <a:gd name="connsiteY10" fmla="*/ 34186 h 2399942"/>
                      <a:gd name="connsiteX11" fmla="*/ 3185962 w 3801979"/>
                      <a:gd name="connsiteY11" fmla="*/ 138785 h 2399942"/>
                      <a:gd name="connsiteX12" fmla="*/ 3801979 w 3801979"/>
                      <a:gd name="connsiteY12" fmla="*/ 391838 h 2399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801979" h="2399942" extrusionOk="0">
                        <a:moveTo>
                          <a:pt x="0" y="2151862"/>
                        </a:moveTo>
                        <a:cubicBezTo>
                          <a:pt x="20469" y="2217174"/>
                          <a:pt x="55551" y="2298090"/>
                          <a:pt x="182880" y="2340100"/>
                        </a:cubicBezTo>
                        <a:cubicBezTo>
                          <a:pt x="300499" y="2391654"/>
                          <a:pt x="547160" y="2417086"/>
                          <a:pt x="779646" y="2387159"/>
                        </a:cubicBezTo>
                        <a:cubicBezTo>
                          <a:pt x="1043575" y="2363566"/>
                          <a:pt x="1412807" y="2268687"/>
                          <a:pt x="1655545" y="2161274"/>
                        </a:cubicBezTo>
                        <a:cubicBezTo>
                          <a:pt x="1893596" y="2056090"/>
                          <a:pt x="2061517" y="1782093"/>
                          <a:pt x="2156059" y="1643619"/>
                        </a:cubicBezTo>
                        <a:cubicBezTo>
                          <a:pt x="2241687" y="1496663"/>
                          <a:pt x="2261521" y="1441115"/>
                          <a:pt x="2194560" y="1333028"/>
                        </a:cubicBezTo>
                        <a:cubicBezTo>
                          <a:pt x="2148657" y="1225493"/>
                          <a:pt x="1870028" y="1150898"/>
                          <a:pt x="1799924" y="1003611"/>
                        </a:cubicBezTo>
                        <a:cubicBezTo>
                          <a:pt x="1709989" y="878041"/>
                          <a:pt x="1635879" y="701905"/>
                          <a:pt x="1684421" y="580076"/>
                        </a:cubicBezTo>
                        <a:cubicBezTo>
                          <a:pt x="1706188" y="454012"/>
                          <a:pt x="1872729" y="317709"/>
                          <a:pt x="2002055" y="213012"/>
                        </a:cubicBezTo>
                        <a:cubicBezTo>
                          <a:pt x="2131647" y="135353"/>
                          <a:pt x="2333336" y="37916"/>
                          <a:pt x="2492943" y="15363"/>
                        </a:cubicBezTo>
                        <a:cubicBezTo>
                          <a:pt x="2650651" y="-16616"/>
                          <a:pt x="2771420" y="7088"/>
                          <a:pt x="2887579" y="34186"/>
                        </a:cubicBezTo>
                        <a:cubicBezTo>
                          <a:pt x="3005435" y="43554"/>
                          <a:pt x="3036275" y="81110"/>
                          <a:pt x="3185962" y="138785"/>
                        </a:cubicBezTo>
                        <a:cubicBezTo>
                          <a:pt x="3353634" y="165976"/>
                          <a:pt x="3565925" y="308695"/>
                          <a:pt x="3801979" y="391838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34" name="Freeform: Shape 33">
            <a:extLst>
              <a:ext uri="{FF2B5EF4-FFF2-40B4-BE49-F238E27FC236}">
                <a16:creationId xmlns="" xmlns:a16="http://schemas.microsoft.com/office/drawing/2014/main" id="{947B9004-29F3-CD7A-9159-7DF8DB83B285}"/>
              </a:ext>
            </a:extLst>
          </p:cNvPr>
          <p:cNvSpPr/>
          <p:nvPr/>
        </p:nvSpPr>
        <p:spPr>
          <a:xfrm>
            <a:off x="6862813" y="1226897"/>
            <a:ext cx="1639153" cy="2010923"/>
          </a:xfrm>
          <a:custGeom>
            <a:avLst/>
            <a:gdLst>
              <a:gd name="connsiteX0" fmla="*/ 0 w 1639153"/>
              <a:gd name="connsiteY0" fmla="*/ 0 h 2010923"/>
              <a:gd name="connsiteX1" fmla="*/ 1147812 w 1639153"/>
              <a:gd name="connsiteY1" fmla="*/ 685799 h 2010923"/>
              <a:gd name="connsiteX2" fmla="*/ 1638701 w 1639153"/>
              <a:gd name="connsiteY2" fmla="*/ 1299410 h 2010923"/>
              <a:gd name="connsiteX3" fmla="*/ 1075623 w 1639153"/>
              <a:gd name="connsiteY3" fmla="*/ 1970772 h 2010923"/>
              <a:gd name="connsiteX4" fmla="*/ 202130 w 1639153"/>
              <a:gd name="connsiteY4" fmla="*/ 1876925 h 2010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9153" h="2010923" extrusionOk="0">
                <a:moveTo>
                  <a:pt x="0" y="0"/>
                </a:moveTo>
                <a:cubicBezTo>
                  <a:pt x="419806" y="235898"/>
                  <a:pt x="845375" y="465407"/>
                  <a:pt x="1147812" y="685799"/>
                </a:cubicBezTo>
                <a:cubicBezTo>
                  <a:pt x="1419301" y="928374"/>
                  <a:pt x="1673336" y="1082276"/>
                  <a:pt x="1638701" y="1299410"/>
                </a:cubicBezTo>
                <a:cubicBezTo>
                  <a:pt x="1625043" y="1492692"/>
                  <a:pt x="1348541" y="1851098"/>
                  <a:pt x="1075623" y="1970772"/>
                </a:cubicBezTo>
                <a:cubicBezTo>
                  <a:pt x="786367" y="2108256"/>
                  <a:pt x="507018" y="2001190"/>
                  <a:pt x="202130" y="1876925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4028840277">
                  <a:custGeom>
                    <a:avLst/>
                    <a:gdLst>
                      <a:gd name="connsiteX0" fmla="*/ 0 w 2185537"/>
                      <a:gd name="connsiteY0" fmla="*/ 0 h 2681231"/>
                      <a:gd name="connsiteX1" fmla="*/ 1530417 w 2185537"/>
                      <a:gd name="connsiteY1" fmla="*/ 914400 h 2681231"/>
                      <a:gd name="connsiteX2" fmla="*/ 2184935 w 2185537"/>
                      <a:gd name="connsiteY2" fmla="*/ 1732547 h 2681231"/>
                      <a:gd name="connsiteX3" fmla="*/ 1434164 w 2185537"/>
                      <a:gd name="connsiteY3" fmla="*/ 2627697 h 2681231"/>
                      <a:gd name="connsiteX4" fmla="*/ 269507 w 2185537"/>
                      <a:gd name="connsiteY4" fmla="*/ 2502568 h 2681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537" h="2681231">
                        <a:moveTo>
                          <a:pt x="0" y="0"/>
                        </a:moveTo>
                        <a:cubicBezTo>
                          <a:pt x="583130" y="312821"/>
                          <a:pt x="1166261" y="625642"/>
                          <a:pt x="1530417" y="914400"/>
                        </a:cubicBezTo>
                        <a:cubicBezTo>
                          <a:pt x="1894573" y="1203158"/>
                          <a:pt x="2200977" y="1446998"/>
                          <a:pt x="2184935" y="1732547"/>
                        </a:cubicBezTo>
                        <a:cubicBezTo>
                          <a:pt x="2168893" y="2018096"/>
                          <a:pt x="1753402" y="2499360"/>
                          <a:pt x="1434164" y="2627697"/>
                        </a:cubicBezTo>
                        <a:cubicBezTo>
                          <a:pt x="1114926" y="2756034"/>
                          <a:pt x="692216" y="2629301"/>
                          <a:pt x="269507" y="2502568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39" name="Freeform: Shape 38">
            <a:extLst>
              <a:ext uri="{FF2B5EF4-FFF2-40B4-BE49-F238E27FC236}">
                <a16:creationId xmlns="" xmlns:a16="http://schemas.microsoft.com/office/drawing/2014/main" id="{8C19E26F-6C57-DB37-3B8B-F416494CB786}"/>
              </a:ext>
            </a:extLst>
          </p:cNvPr>
          <p:cNvSpPr/>
          <p:nvPr/>
        </p:nvSpPr>
        <p:spPr>
          <a:xfrm>
            <a:off x="6518710" y="1440982"/>
            <a:ext cx="1573730" cy="1482876"/>
          </a:xfrm>
          <a:custGeom>
            <a:avLst/>
            <a:gdLst>
              <a:gd name="connsiteX0" fmla="*/ 0 w 2046727"/>
              <a:gd name="connsiteY0" fmla="*/ 0 h 1758590"/>
              <a:gd name="connsiteX1" fmla="*/ 1020278 w 2046727"/>
              <a:gd name="connsiteY1" fmla="*/ 625643 h 1758590"/>
              <a:gd name="connsiteX2" fmla="*/ 1424539 w 2046727"/>
              <a:gd name="connsiteY2" fmla="*/ 875899 h 1758590"/>
              <a:gd name="connsiteX3" fmla="*/ 1953928 w 2046727"/>
              <a:gd name="connsiteY3" fmla="*/ 1222409 h 1758590"/>
              <a:gd name="connsiteX4" fmla="*/ 2021305 w 2046727"/>
              <a:gd name="connsiteY4" fmla="*/ 1453415 h 1758590"/>
              <a:gd name="connsiteX5" fmla="*/ 1674795 w 2046727"/>
              <a:gd name="connsiteY5" fmla="*/ 1722923 h 1758590"/>
              <a:gd name="connsiteX6" fmla="*/ 1232033 w 2046727"/>
              <a:gd name="connsiteY6" fmla="*/ 1742173 h 1758590"/>
              <a:gd name="connsiteX7" fmla="*/ 567890 w 2046727"/>
              <a:gd name="connsiteY7" fmla="*/ 1597794 h 1758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46727" h="1758590">
                <a:moveTo>
                  <a:pt x="0" y="0"/>
                </a:moveTo>
                <a:lnTo>
                  <a:pt x="1020278" y="625643"/>
                </a:lnTo>
                <a:cubicBezTo>
                  <a:pt x="1257701" y="771626"/>
                  <a:pt x="1268931" y="776438"/>
                  <a:pt x="1424539" y="875899"/>
                </a:cubicBezTo>
                <a:cubicBezTo>
                  <a:pt x="1580147" y="975360"/>
                  <a:pt x="1854467" y="1126156"/>
                  <a:pt x="1953928" y="1222409"/>
                </a:cubicBezTo>
                <a:cubicBezTo>
                  <a:pt x="2053389" y="1318662"/>
                  <a:pt x="2067827" y="1369996"/>
                  <a:pt x="2021305" y="1453415"/>
                </a:cubicBezTo>
                <a:cubicBezTo>
                  <a:pt x="1974783" y="1536834"/>
                  <a:pt x="1806340" y="1674797"/>
                  <a:pt x="1674795" y="1722923"/>
                </a:cubicBezTo>
                <a:cubicBezTo>
                  <a:pt x="1543250" y="1771049"/>
                  <a:pt x="1416517" y="1763028"/>
                  <a:pt x="1232033" y="1742173"/>
                </a:cubicBezTo>
                <a:cubicBezTo>
                  <a:pt x="1047549" y="1721318"/>
                  <a:pt x="807719" y="1659556"/>
                  <a:pt x="567890" y="1597794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40" name="Freeform: Shape 39">
            <a:extLst>
              <a:ext uri="{FF2B5EF4-FFF2-40B4-BE49-F238E27FC236}">
                <a16:creationId xmlns="" xmlns:a16="http://schemas.microsoft.com/office/drawing/2014/main" id="{E0C8D87F-4036-B723-8F6A-AA05C31F6C70}"/>
              </a:ext>
            </a:extLst>
          </p:cNvPr>
          <p:cNvSpPr/>
          <p:nvPr/>
        </p:nvSpPr>
        <p:spPr>
          <a:xfrm>
            <a:off x="469231" y="2923858"/>
            <a:ext cx="4764506" cy="1171578"/>
          </a:xfrm>
          <a:custGeom>
            <a:avLst/>
            <a:gdLst>
              <a:gd name="connsiteX0" fmla="*/ 4764506 w 4764506"/>
              <a:gd name="connsiteY0" fmla="*/ 288 h 1171578"/>
              <a:gd name="connsiteX1" fmla="*/ 3703343 w 4764506"/>
              <a:gd name="connsiteY1" fmla="*/ 405261 h 1171578"/>
              <a:gd name="connsiteX2" fmla="*/ 2327763 w 4764506"/>
              <a:gd name="connsiteY2" fmla="*/ 55014 h 1171578"/>
              <a:gd name="connsiteX3" fmla="*/ 897159 w 4764506"/>
              <a:gd name="connsiteY3" fmla="*/ 33123 h 1171578"/>
              <a:gd name="connsiteX4" fmla="*/ 87532 w 4764506"/>
              <a:gd name="connsiteY4" fmla="*/ 372425 h 1171578"/>
              <a:gd name="connsiteX5" fmla="*/ 87532 w 4764506"/>
              <a:gd name="connsiteY5" fmla="*/ 1040085 h 1171578"/>
              <a:gd name="connsiteX6" fmla="*/ 669206 w 4764506"/>
              <a:gd name="connsiteY6" fmla="*/ 1171427 h 1171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64506" h="1171578" extrusionOk="0">
                <a:moveTo>
                  <a:pt x="4764506" y="288"/>
                </a:moveTo>
                <a:cubicBezTo>
                  <a:pt x="4457776" y="191056"/>
                  <a:pt x="4107922" y="408682"/>
                  <a:pt x="3703343" y="405261"/>
                </a:cubicBezTo>
                <a:cubicBezTo>
                  <a:pt x="3308306" y="411852"/>
                  <a:pt x="2879718" y="122451"/>
                  <a:pt x="2327763" y="55014"/>
                </a:cubicBezTo>
                <a:cubicBezTo>
                  <a:pt x="1855513" y="-759"/>
                  <a:pt x="1263335" y="3876"/>
                  <a:pt x="897159" y="33123"/>
                </a:cubicBezTo>
                <a:cubicBezTo>
                  <a:pt x="544676" y="102159"/>
                  <a:pt x="238793" y="242679"/>
                  <a:pt x="87532" y="372425"/>
                </a:cubicBezTo>
                <a:cubicBezTo>
                  <a:pt x="-21542" y="530580"/>
                  <a:pt x="-31549" y="917441"/>
                  <a:pt x="87532" y="1040085"/>
                </a:cubicBezTo>
                <a:cubicBezTo>
                  <a:pt x="151375" y="1146489"/>
                  <a:pt x="427324" y="1165301"/>
                  <a:pt x="669206" y="1171427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443417316">
                  <a:custGeom>
                    <a:avLst/>
                    <a:gdLst>
                      <a:gd name="connsiteX0" fmla="*/ 5834217 w 5834217"/>
                      <a:gd name="connsiteY0" fmla="*/ 254 h 1030289"/>
                      <a:gd name="connsiteX1" fmla="*/ 4534806 w 5834217"/>
                      <a:gd name="connsiteY1" fmla="*/ 356388 h 1030289"/>
                      <a:gd name="connsiteX2" fmla="*/ 2850385 w 5834217"/>
                      <a:gd name="connsiteY2" fmla="*/ 48380 h 1030289"/>
                      <a:gd name="connsiteX3" fmla="*/ 1098587 w 5834217"/>
                      <a:gd name="connsiteY3" fmla="*/ 29129 h 1030289"/>
                      <a:gd name="connsiteX4" fmla="*/ 107185 w 5834217"/>
                      <a:gd name="connsiteY4" fmla="*/ 327512 h 1030289"/>
                      <a:gd name="connsiteX5" fmla="*/ 107185 w 5834217"/>
                      <a:gd name="connsiteY5" fmla="*/ 914654 h 1030289"/>
                      <a:gd name="connsiteX6" fmla="*/ 819455 w 5834217"/>
                      <a:gd name="connsiteY6" fmla="*/ 1030157 h 1030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834217" h="1030289">
                        <a:moveTo>
                          <a:pt x="5834217" y="254"/>
                        </a:moveTo>
                        <a:cubicBezTo>
                          <a:pt x="5433164" y="174310"/>
                          <a:pt x="5032111" y="348367"/>
                          <a:pt x="4534806" y="356388"/>
                        </a:cubicBezTo>
                        <a:cubicBezTo>
                          <a:pt x="4037501" y="364409"/>
                          <a:pt x="3423088" y="102923"/>
                          <a:pt x="2850385" y="48380"/>
                        </a:cubicBezTo>
                        <a:cubicBezTo>
                          <a:pt x="2277682" y="-6163"/>
                          <a:pt x="1555787" y="-17393"/>
                          <a:pt x="1098587" y="29129"/>
                        </a:cubicBezTo>
                        <a:cubicBezTo>
                          <a:pt x="641387" y="75651"/>
                          <a:pt x="272419" y="179925"/>
                          <a:pt x="107185" y="327512"/>
                        </a:cubicBezTo>
                        <a:cubicBezTo>
                          <a:pt x="-58049" y="475099"/>
                          <a:pt x="-11527" y="797547"/>
                          <a:pt x="107185" y="914654"/>
                        </a:cubicBezTo>
                        <a:cubicBezTo>
                          <a:pt x="225897" y="1031761"/>
                          <a:pt x="522676" y="1030959"/>
                          <a:pt x="819455" y="1030157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41" name="Freeform: Shape 40">
            <a:extLst>
              <a:ext uri="{FF2B5EF4-FFF2-40B4-BE49-F238E27FC236}">
                <a16:creationId xmlns="" xmlns:a16="http://schemas.microsoft.com/office/drawing/2014/main" id="{4B80B672-0776-EE00-F872-29B1984C401B}"/>
              </a:ext>
            </a:extLst>
          </p:cNvPr>
          <p:cNvSpPr/>
          <p:nvPr/>
        </p:nvSpPr>
        <p:spPr>
          <a:xfrm>
            <a:off x="827563" y="3209624"/>
            <a:ext cx="4550553" cy="591954"/>
          </a:xfrm>
          <a:custGeom>
            <a:avLst/>
            <a:gdLst>
              <a:gd name="connsiteX0" fmla="*/ 6067404 w 6067404"/>
              <a:gd name="connsiteY0" fmla="*/ 0 h 789272"/>
              <a:gd name="connsiteX1" fmla="*/ 5538015 w 6067404"/>
              <a:gd name="connsiteY1" fmla="*/ 317634 h 789272"/>
              <a:gd name="connsiteX2" fmla="*/ 5114503 w 6067404"/>
              <a:gd name="connsiteY2" fmla="*/ 510139 h 789272"/>
              <a:gd name="connsiteX3" fmla="*/ 4344482 w 6067404"/>
              <a:gd name="connsiteY3" fmla="*/ 558265 h 789272"/>
              <a:gd name="connsiteX4" fmla="*/ 3468583 w 6067404"/>
              <a:gd name="connsiteY4" fmla="*/ 365760 h 789272"/>
              <a:gd name="connsiteX5" fmla="*/ 2515682 w 6067404"/>
              <a:gd name="connsiteY5" fmla="*/ 105878 h 789272"/>
              <a:gd name="connsiteX6" fmla="*/ 1582031 w 6067404"/>
              <a:gd name="connsiteY6" fmla="*/ 67377 h 789272"/>
              <a:gd name="connsiteX7" fmla="*/ 532878 w 6067404"/>
              <a:gd name="connsiteY7" fmla="*/ 86627 h 789272"/>
              <a:gd name="connsiteX8" fmla="*/ 167118 w 6067404"/>
              <a:gd name="connsiteY8" fmla="*/ 269507 h 789272"/>
              <a:gd name="connsiteX9" fmla="*/ 22739 w 6067404"/>
              <a:gd name="connsiteY9" fmla="*/ 664143 h 789272"/>
              <a:gd name="connsiteX10" fmla="*/ 629130 w 6067404"/>
              <a:gd name="connsiteY10" fmla="*/ 789272 h 789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67404" h="789272">
                <a:moveTo>
                  <a:pt x="6067404" y="0"/>
                </a:moveTo>
                <a:cubicBezTo>
                  <a:pt x="5882118" y="116305"/>
                  <a:pt x="5696832" y="232611"/>
                  <a:pt x="5538015" y="317634"/>
                </a:cubicBezTo>
                <a:cubicBezTo>
                  <a:pt x="5379198" y="402657"/>
                  <a:pt x="5313425" y="470034"/>
                  <a:pt x="5114503" y="510139"/>
                </a:cubicBezTo>
                <a:cubicBezTo>
                  <a:pt x="4915581" y="550244"/>
                  <a:pt x="4618802" y="582328"/>
                  <a:pt x="4344482" y="558265"/>
                </a:cubicBezTo>
                <a:cubicBezTo>
                  <a:pt x="4070162" y="534202"/>
                  <a:pt x="3773383" y="441158"/>
                  <a:pt x="3468583" y="365760"/>
                </a:cubicBezTo>
                <a:cubicBezTo>
                  <a:pt x="3163783" y="290362"/>
                  <a:pt x="2830107" y="155608"/>
                  <a:pt x="2515682" y="105878"/>
                </a:cubicBezTo>
                <a:cubicBezTo>
                  <a:pt x="2201257" y="56148"/>
                  <a:pt x="1582031" y="67377"/>
                  <a:pt x="1582031" y="67377"/>
                </a:cubicBezTo>
                <a:lnTo>
                  <a:pt x="532878" y="86627"/>
                </a:lnTo>
                <a:cubicBezTo>
                  <a:pt x="297059" y="120315"/>
                  <a:pt x="252141" y="173254"/>
                  <a:pt x="167118" y="269507"/>
                </a:cubicBezTo>
                <a:cubicBezTo>
                  <a:pt x="82095" y="365760"/>
                  <a:pt x="-54263" y="577516"/>
                  <a:pt x="22739" y="664143"/>
                </a:cubicBezTo>
                <a:cubicBezTo>
                  <a:pt x="99741" y="750770"/>
                  <a:pt x="364435" y="770021"/>
                  <a:pt x="629130" y="789272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1050" name="Picture 26" descr="Hình ảnh Cầu Vẽ Tay Tối Giản Vector Vẽ Png PNG Miễn Phí Tải Về - Lovepik">
            <a:extLst>
              <a:ext uri="{FF2B5EF4-FFF2-40B4-BE49-F238E27FC236}">
                <a16:creationId xmlns="" xmlns:a16="http://schemas.microsoft.com/office/drawing/2014/main" id="{38C8EAE9-6AB3-C2AB-D5B8-58783CE8B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349" r="99535">
                        <a14:foregroundMark x1="19514" y1="51386" x2="19821" y2="50509"/>
                        <a14:foregroundMark x1="22939" y1="54266" x2="24137" y2="49189"/>
                        <a14:foregroundMark x1="72558" y1="43721" x2="91860" y2="54651"/>
                        <a14:foregroundMark x1="91860" y1="54651" x2="97558" y2="61860"/>
                        <a14:foregroundMark x1="97558" y1="61860" x2="98023" y2="63721"/>
                        <a14:foregroundMark x1="74884" y1="43721" x2="74884" y2="43721"/>
                        <a14:foregroundMark x1="16628" y1="51512" x2="4616" y2="45906"/>
                        <a14:foregroundMark x1="16977" y1="54302" x2="16977" y2="54302"/>
                        <a14:foregroundMark x1="15698" y1="54651" x2="23837" y2="63953"/>
                        <a14:foregroundMark x1="19186" y1="54070" x2="19186" y2="54070"/>
                        <a14:foregroundMark x1="21279" y1="54302" x2="19767" y2="53372"/>
                        <a14:foregroundMark x1="16977" y1="51512" x2="16047" y2="53372"/>
                        <a14:foregroundMark x1="16977" y1="52442" x2="15465" y2="51279"/>
                        <a14:foregroundMark x1="15116" y1="53721" x2="14186" y2="53721"/>
                        <a14:foregroundMark x1="20698" y1="55233" x2="20698" y2="55233"/>
                        <a14:foregroundMark x1="22907" y1="55930" x2="20349" y2="54651"/>
                        <a14:foregroundMark x1="15093" y1="52907" x2="14767" y2="53721"/>
                        <a14:foregroundMark x1="22558" y1="54302" x2="22558" y2="54302"/>
                        <a14:foregroundMark x1="17712" y1="50696" x2="5028" y2="44765"/>
                        <a14:foregroundMark x1="22442" y1="52907" x2="18286" y2="50964"/>
                        <a14:foregroundMark x1="7326" y1="49884" x2="7326" y2="49884"/>
                        <a14:foregroundMark x1="6977" y1="49651" x2="7326" y2="49651"/>
                        <a14:foregroundMark x1="4385" y1="47441" x2="6628" y2="49186"/>
                        <a14:foregroundMark x1="4015" y1="47694" x2="9002" y2="50920"/>
                        <a14:foregroundMark x1="9066" y1="50826" x2="4151" y2="47193"/>
                        <a14:foregroundMark x1="21977" y1="55930" x2="15581" y2="50581"/>
                        <a14:foregroundMark x1="19302" y1="51977" x2="19302" y2="51977"/>
                        <a14:foregroundMark x1="20000" y1="51395" x2="19591" y2="50577"/>
                        <a14:foregroundMark x1="5000" y1="47326" x2="15116" y2="65465"/>
                        <a14:foregroundMark x1="15116" y1="65465" x2="4127" y2="65735"/>
                        <a14:foregroundMark x1="4053" y1="53874" x2="19070" y2="65930"/>
                        <a14:foregroundMark x1="19070" y1="65930" x2="4113" y2="63472"/>
                        <a14:foregroundMark x1="4083" y1="58679" x2="5465" y2="55581"/>
                        <a14:foregroundMark x1="10465" y1="64186" x2="2093" y2="69186"/>
                        <a14:foregroundMark x1="4081" y1="58300" x2="11628" y2="69302"/>
                        <a14:foregroundMark x1="11628" y1="69302" x2="21047" y2="69302"/>
                        <a14:foregroundMark x1="3605" y1="68488" x2="6512" y2="70233"/>
                        <a14:foregroundMark x1="9535" y1="71395" x2="3605" y2="70349"/>
                        <a14:foregroundMark x1="4651" y1="51163" x2="9186" y2="66512"/>
                        <a14:foregroundMark x1="9186" y1="66512" x2="4071" y2="56788"/>
                        <a14:foregroundMark x1="11977" y1="52093" x2="8256" y2="70581"/>
                        <a14:foregroundMark x1="8256" y1="70581" x2="11163" y2="69186"/>
                        <a14:foregroundMark x1="3199" y1="66034" x2="1977" y2="67442"/>
                        <a14:foregroundMark x1="14186" y1="53372" x2="4122" y2="64970"/>
                        <a14:foregroundMark x1="1977" y1="67442" x2="1850" y2="66042"/>
                        <a14:foregroundMark x1="18605" y1="57674" x2="16977" y2="59651"/>
                        <a14:foregroundMark x1="16977" y1="59419" x2="16977" y2="59070"/>
                        <a14:foregroundMark x1="22791" y1="59419" x2="22791" y2="59419"/>
                        <a14:foregroundMark x1="25116" y1="59302" x2="10465" y2="62558"/>
                        <a14:foregroundMark x1="2772" y1="66036" x2="3023" y2="69651"/>
                        <a14:foregroundMark x1="3023" y1="69651" x2="1628" y2="70349"/>
                        <a14:foregroundMark x1="98721" y1="49419" x2="98721" y2="49419"/>
                        <a14:foregroundMark x1="98837" y1="48605" x2="98837" y2="48605"/>
                        <a14:foregroundMark x1="99436" y1="57558" x2="99535" y2="59535"/>
                        <a14:foregroundMark x1="99302" y1="54884" x2="99436" y2="57558"/>
                        <a14:foregroundMark x1="3023" y1="44884" x2="1977" y2="57209"/>
                        <a14:foregroundMark x1="2093" y1="44535" x2="2093" y2="44535"/>
                        <a14:foregroundMark x1="1744" y1="44070" x2="1744" y2="44070"/>
                        <a14:foregroundMark x1="1977" y1="43721" x2="1977" y2="43721"/>
                        <a14:foregroundMark x1="2442" y1="44070" x2="2442" y2="44070"/>
                        <a14:foregroundMark x1="2093" y1="43953" x2="2093" y2="45000"/>
                        <a14:foregroundMark x1="1977" y1="43372" x2="1977" y2="43372"/>
                        <a14:foregroundMark x1="2209" y1="43721" x2="2209" y2="43721"/>
                        <a14:foregroundMark x1="2326" y1="43721" x2="2558" y2="43837"/>
                        <a14:foregroundMark x1="9884" y1="46744" x2="8721" y2="46163"/>
                        <a14:foregroundMark x1="1860" y1="44302" x2="3256" y2="43953"/>
                        <a14:foregroundMark x1="2093" y1="59767" x2="1860" y2="64186"/>
                        <a14:backgroundMark x1="11512" y1="73721" x2="12442" y2="73372"/>
                        <a14:backgroundMark x1="99767" y1="57558" x2="99767" y2="57558"/>
                        <a14:backgroundMark x1="8488" y1="38372" x2="23953" y2="44186"/>
                        <a14:backgroundMark x1="23953" y1="44186" x2="7209" y2="37791"/>
                        <a14:backgroundMark x1="7209" y1="37791" x2="6628" y2="37791"/>
                        <a14:backgroundMark x1="8140" y1="33721" x2="16977" y2="36395"/>
                        <a14:backgroundMark x1="7093" y1="31279" x2="17791" y2="45000"/>
                        <a14:backgroundMark x1="17791" y1="45000" x2="4070" y2="37674"/>
                        <a14:backgroundMark x1="4070" y1="37674" x2="4070" y2="37674"/>
                        <a14:backgroundMark x1="4302" y1="39535" x2="21163" y2="47791"/>
                        <a14:backgroundMark x1="21163" y1="47791" x2="20233" y2="47558"/>
                        <a14:backgroundMark x1="16512" y1="39419" x2="3372" y2="39070"/>
                        <a14:backgroundMark x1="16628" y1="37791" x2="16628" y2="37791"/>
                        <a14:backgroundMark x1="24651" y1="46860" x2="24651" y2="46860"/>
                        <a14:backgroundMark x1="18837" y1="48605" x2="21977" y2="47674"/>
                        <a14:backgroundMark x1="23256" y1="46977" x2="24767" y2="47209"/>
                        <a14:backgroundMark x1="24651" y1="46395" x2="16395" y2="47791"/>
                        <a14:backgroundMark x1="18721" y1="37093" x2="16395" y2="36395"/>
                        <a14:backgroundMark x1="4764" y1="41336" x2="6395" y2="43605"/>
                        <a14:backgroundMark x1="3721" y1="39884" x2="4727" y2="41283"/>
                        <a14:backgroundMark x1="3256" y1="39535" x2="3256" y2="39535"/>
                        <a14:backgroundMark x1="3721" y1="39651" x2="2378" y2="43372"/>
                        <a14:backgroundMark x1="716" y1="57103" x2="941" y2="59707"/>
                        <a14:backgroundMark x1="1151" y1="64149" x2="1163" y2="66047"/>
                        <a14:backgroundMark x1="1107" y1="57136" x2="1123" y2="597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6834" y="2866382"/>
            <a:ext cx="1870393" cy="187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Freeform: Shape 42">
            <a:extLst>
              <a:ext uri="{FF2B5EF4-FFF2-40B4-BE49-F238E27FC236}">
                <a16:creationId xmlns="" xmlns:a16="http://schemas.microsoft.com/office/drawing/2014/main" id="{2400C06B-D87E-A232-9FE7-1A184C539C2A}"/>
              </a:ext>
            </a:extLst>
          </p:cNvPr>
          <p:cNvSpPr/>
          <p:nvPr/>
        </p:nvSpPr>
        <p:spPr>
          <a:xfrm>
            <a:off x="1886196" y="4033025"/>
            <a:ext cx="5371609" cy="768984"/>
          </a:xfrm>
          <a:custGeom>
            <a:avLst/>
            <a:gdLst>
              <a:gd name="connsiteX0" fmla="*/ 43000 w 5371609"/>
              <a:gd name="connsiteY0" fmla="*/ 0 h 768984"/>
              <a:gd name="connsiteX1" fmla="*/ 208742 w 5371609"/>
              <a:gd name="connsiteY1" fmla="*/ 492148 h 768984"/>
              <a:gd name="connsiteX2" fmla="*/ 1675560 w 5371609"/>
              <a:gd name="connsiteY2" fmla="*/ 676705 h 768984"/>
              <a:gd name="connsiteX3" fmla="*/ 5371609 w 5371609"/>
              <a:gd name="connsiteY3" fmla="*/ 768984 h 76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1609" h="768984" extrusionOk="0">
                <a:moveTo>
                  <a:pt x="43000" y="0"/>
                </a:moveTo>
                <a:cubicBezTo>
                  <a:pt x="-16306" y="189021"/>
                  <a:pt x="-58656" y="411818"/>
                  <a:pt x="208742" y="492148"/>
                </a:cubicBezTo>
                <a:cubicBezTo>
                  <a:pt x="480835" y="604933"/>
                  <a:pt x="1675560" y="676705"/>
                  <a:pt x="1675560" y="676705"/>
                </a:cubicBezTo>
                <a:cubicBezTo>
                  <a:pt x="2894800" y="708234"/>
                  <a:pt x="4598038" y="814633"/>
                  <a:pt x="5371609" y="768984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821767250">
                  <a:custGeom>
                    <a:avLst/>
                    <a:gdLst>
                      <a:gd name="connsiteX0" fmla="*/ 49944 w 6238988"/>
                      <a:gd name="connsiteY0" fmla="*/ 0 h 240632"/>
                      <a:gd name="connsiteX1" fmla="*/ 242449 w 6238988"/>
                      <a:gd name="connsiteY1" fmla="*/ 154004 h 240632"/>
                      <a:gd name="connsiteX2" fmla="*/ 1946121 w 6238988"/>
                      <a:gd name="connsiteY2" fmla="*/ 211756 h 240632"/>
                      <a:gd name="connsiteX3" fmla="*/ 6238988 w 6238988"/>
                      <a:gd name="connsiteY3" fmla="*/ 240632 h 240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38988" h="240632">
                        <a:moveTo>
                          <a:pt x="49944" y="0"/>
                        </a:moveTo>
                        <a:cubicBezTo>
                          <a:pt x="-11818" y="59355"/>
                          <a:pt x="-73580" y="118711"/>
                          <a:pt x="242449" y="154004"/>
                        </a:cubicBezTo>
                        <a:cubicBezTo>
                          <a:pt x="558478" y="189297"/>
                          <a:pt x="1946121" y="211756"/>
                          <a:pt x="1946121" y="211756"/>
                        </a:cubicBezTo>
                        <a:lnTo>
                          <a:pt x="6238988" y="240632"/>
                        </a:ln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44" name="Freeform: Shape 43">
            <a:extLst>
              <a:ext uri="{FF2B5EF4-FFF2-40B4-BE49-F238E27FC236}">
                <a16:creationId xmlns="" xmlns:a16="http://schemas.microsoft.com/office/drawing/2014/main" id="{E56534AD-9AB4-1272-9F23-EA1AF1641555}"/>
              </a:ext>
            </a:extLst>
          </p:cNvPr>
          <p:cNvSpPr/>
          <p:nvPr/>
        </p:nvSpPr>
        <p:spPr>
          <a:xfrm>
            <a:off x="2281188" y="4133964"/>
            <a:ext cx="4976617" cy="421376"/>
          </a:xfrm>
          <a:custGeom>
            <a:avLst/>
            <a:gdLst>
              <a:gd name="connsiteX0" fmla="*/ 39838 w 4976617"/>
              <a:gd name="connsiteY0" fmla="*/ 0 h 421376"/>
              <a:gd name="connsiteX1" fmla="*/ 193392 w 4976617"/>
              <a:gd name="connsiteY1" fmla="*/ 269679 h 421376"/>
              <a:gd name="connsiteX2" fmla="*/ 1552350 w 4976617"/>
              <a:gd name="connsiteY2" fmla="*/ 370810 h 421376"/>
              <a:gd name="connsiteX3" fmla="*/ 4976617 w 4976617"/>
              <a:gd name="connsiteY3" fmla="*/ 421376 h 42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76617" h="421376" extrusionOk="0">
                <a:moveTo>
                  <a:pt x="39838" y="0"/>
                </a:moveTo>
                <a:cubicBezTo>
                  <a:pt x="-18562" y="102956"/>
                  <a:pt x="-56354" y="224046"/>
                  <a:pt x="193392" y="269679"/>
                </a:cubicBezTo>
                <a:cubicBezTo>
                  <a:pt x="445477" y="331482"/>
                  <a:pt x="1552350" y="370810"/>
                  <a:pt x="1552350" y="370810"/>
                </a:cubicBezTo>
                <a:cubicBezTo>
                  <a:pt x="1964821" y="377989"/>
                  <a:pt x="4072970" y="472981"/>
                  <a:pt x="4976617" y="421376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821767250">
                  <a:custGeom>
                    <a:avLst/>
                    <a:gdLst>
                      <a:gd name="connsiteX0" fmla="*/ 49944 w 6238988"/>
                      <a:gd name="connsiteY0" fmla="*/ 0 h 240632"/>
                      <a:gd name="connsiteX1" fmla="*/ 242449 w 6238988"/>
                      <a:gd name="connsiteY1" fmla="*/ 154004 h 240632"/>
                      <a:gd name="connsiteX2" fmla="*/ 1946121 w 6238988"/>
                      <a:gd name="connsiteY2" fmla="*/ 211756 h 240632"/>
                      <a:gd name="connsiteX3" fmla="*/ 6238988 w 6238988"/>
                      <a:gd name="connsiteY3" fmla="*/ 240632 h 240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38988" h="240632">
                        <a:moveTo>
                          <a:pt x="49944" y="0"/>
                        </a:moveTo>
                        <a:cubicBezTo>
                          <a:pt x="-11818" y="59355"/>
                          <a:pt x="-73580" y="118711"/>
                          <a:pt x="242449" y="154004"/>
                        </a:cubicBezTo>
                        <a:cubicBezTo>
                          <a:pt x="558478" y="189297"/>
                          <a:pt x="1946121" y="211756"/>
                          <a:pt x="1946121" y="211756"/>
                        </a:cubicBezTo>
                        <a:lnTo>
                          <a:pt x="6238988" y="240632"/>
                        </a:ln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1056" name="Picture 32">
            <a:extLst>
              <a:ext uri="{FF2B5EF4-FFF2-40B4-BE49-F238E27FC236}">
                <a16:creationId xmlns="" xmlns:a16="http://schemas.microsoft.com/office/drawing/2014/main" id="{28A7546F-0BEA-468D-7B7B-467A4DCFC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442" y="1112521"/>
            <a:ext cx="837836" cy="83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32">
            <a:extLst>
              <a:ext uri="{FF2B5EF4-FFF2-40B4-BE49-F238E27FC236}">
                <a16:creationId xmlns="" xmlns:a16="http://schemas.microsoft.com/office/drawing/2014/main" id="{D789C54E-1F2D-2D29-162C-5E24BC494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941" y="951940"/>
            <a:ext cx="973084" cy="97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>
            <a:extLst>
              <a:ext uri="{FF2B5EF4-FFF2-40B4-BE49-F238E27FC236}">
                <a16:creationId xmlns="" xmlns:a16="http://schemas.microsoft.com/office/drawing/2014/main" id="{3D8669A4-1B2A-23DB-B0C2-A30EB7E3D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554" y="53831"/>
            <a:ext cx="581823" cy="58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4">
            <a:extLst>
              <a:ext uri="{FF2B5EF4-FFF2-40B4-BE49-F238E27FC236}">
                <a16:creationId xmlns="" xmlns:a16="http://schemas.microsoft.com/office/drawing/2014/main" id="{5CF56784-ABDD-3F26-02DB-80844B869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586" y="218201"/>
            <a:ext cx="581823" cy="58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>
            <a:extLst>
              <a:ext uri="{FF2B5EF4-FFF2-40B4-BE49-F238E27FC236}">
                <a16:creationId xmlns="" xmlns:a16="http://schemas.microsoft.com/office/drawing/2014/main" id="{B60E1B6D-6891-C25C-4139-1EAFB97D4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97" y="3971922"/>
            <a:ext cx="940871" cy="117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6">
            <a:extLst>
              <a:ext uri="{FF2B5EF4-FFF2-40B4-BE49-F238E27FC236}">
                <a16:creationId xmlns="" xmlns:a16="http://schemas.microsoft.com/office/drawing/2014/main" id="{466FF6A1-472A-808C-9A67-9EFC53CB6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386" y="1076660"/>
            <a:ext cx="816730" cy="81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>
            <a:extLst>
              <a:ext uri="{FF2B5EF4-FFF2-40B4-BE49-F238E27FC236}">
                <a16:creationId xmlns="" xmlns:a16="http://schemas.microsoft.com/office/drawing/2014/main" id="{AAB15FCF-0A5D-D505-96E2-B7882FDDF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194" y="3641000"/>
            <a:ext cx="929536" cy="92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8">
            <a:extLst>
              <a:ext uri="{FF2B5EF4-FFF2-40B4-BE49-F238E27FC236}">
                <a16:creationId xmlns="" xmlns:a16="http://schemas.microsoft.com/office/drawing/2014/main" id="{91D927C3-A829-1661-9376-5DC9FE263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582" y="3654702"/>
            <a:ext cx="929536" cy="92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>
            <a:extLst>
              <a:ext uri="{FF2B5EF4-FFF2-40B4-BE49-F238E27FC236}">
                <a16:creationId xmlns="" xmlns:a16="http://schemas.microsoft.com/office/drawing/2014/main" id="{7DD023BA-68B4-FA45-5F77-5159031A1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703" y="730999"/>
            <a:ext cx="838721" cy="83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0">
            <a:extLst>
              <a:ext uri="{FF2B5EF4-FFF2-40B4-BE49-F238E27FC236}">
                <a16:creationId xmlns="" xmlns:a16="http://schemas.microsoft.com/office/drawing/2014/main" id="{D65E552A-C742-E6D9-AC58-45E2CD77A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147" y="1043178"/>
            <a:ext cx="754927" cy="75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>
            <a:extLst>
              <a:ext uri="{FF2B5EF4-FFF2-40B4-BE49-F238E27FC236}">
                <a16:creationId xmlns="" xmlns:a16="http://schemas.microsoft.com/office/drawing/2014/main" id="{033924BC-9252-FC6F-C18E-EE68D156B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77" y="2084301"/>
            <a:ext cx="837500" cy="83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2">
            <a:extLst>
              <a:ext uri="{FF2B5EF4-FFF2-40B4-BE49-F238E27FC236}">
                <a16:creationId xmlns="" xmlns:a16="http://schemas.microsoft.com/office/drawing/2014/main" id="{BAC6B038-29D0-8DF7-0909-85314FCB1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80" y="2407267"/>
            <a:ext cx="591954" cy="59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>
            <a:extLst>
              <a:ext uri="{FF2B5EF4-FFF2-40B4-BE49-F238E27FC236}">
                <a16:creationId xmlns="" xmlns:a16="http://schemas.microsoft.com/office/drawing/2014/main" id="{27065688-49B6-2919-E986-DEDDDCF66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23" y="4315131"/>
            <a:ext cx="633489" cy="78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2">
            <a:extLst>
              <a:ext uri="{FF2B5EF4-FFF2-40B4-BE49-F238E27FC236}">
                <a16:creationId xmlns="" xmlns:a16="http://schemas.microsoft.com/office/drawing/2014/main" id="{4A2D633F-CB3F-91BD-2E9B-35B04298C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608" y="2640451"/>
            <a:ext cx="638760" cy="63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Hình ảnh Học Sinh Hoạt Hình PNG, Vector, PSD, và biểu tượng để tải về miễn  phí | pngtree">
            <a:extLst>
              <a:ext uri="{FF2B5EF4-FFF2-40B4-BE49-F238E27FC236}">
                <a16:creationId xmlns="" xmlns:a16="http://schemas.microsoft.com/office/drawing/2014/main" id="{742D492F-1A81-1060-16D1-AAA047437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167" b="99444" l="10000" r="90000">
                        <a14:foregroundMark x1="35556" y1="38611" x2="35556" y2="38611"/>
                        <a14:foregroundMark x1="38056" y1="23889" x2="60833" y2="26944"/>
                        <a14:foregroundMark x1="60833" y1="26944" x2="61111" y2="26944"/>
                        <a14:foregroundMark x1="58611" y1="25000" x2="45000" y2="30556"/>
                        <a14:foregroundMark x1="45000" y1="30556" x2="38889" y2="28056"/>
                        <a14:foregroundMark x1="56944" y1="21389" x2="56944" y2="21389"/>
                        <a14:foregroundMark x1="55833" y1="24722" x2="55833" y2="24722"/>
                        <a14:foregroundMark x1="52500" y1="22500" x2="52500" y2="22500"/>
                        <a14:foregroundMark x1="44722" y1="11667" x2="50556" y2="9167"/>
                        <a14:foregroundMark x1="49167" y1="4167" x2="49167" y2="4167"/>
                        <a14:foregroundMark x1="52500" y1="45833" x2="48056" y2="61111"/>
                        <a14:foregroundMark x1="41111" y1="50556" x2="41111" y2="50556"/>
                        <a14:foregroundMark x1="38056" y1="46111" x2="38056" y2="46111"/>
                        <a14:foregroundMark x1="41389" y1="40833" x2="47778" y2="61944"/>
                        <a14:foregroundMark x1="47778" y1="61944" x2="46667" y2="63889"/>
                        <a14:foregroundMark x1="37778" y1="50278" x2="41389" y2="51389"/>
                        <a14:foregroundMark x1="35000" y1="47778" x2="35000" y2="47778"/>
                        <a14:foregroundMark x1="58889" y1="43056" x2="59722" y2="55833"/>
                        <a14:foregroundMark x1="55000" y1="43889" x2="55000" y2="43889"/>
                        <a14:foregroundMark x1="44167" y1="93056" x2="44167" y2="93056"/>
                        <a14:foregroundMark x1="40287" y1="96395" x2="46667" y2="93889"/>
                        <a14:foregroundMark x1="48056" y1="88333" x2="50000" y2="92778"/>
                        <a14:foregroundMark x1="43333" y1="57778" x2="51111" y2="64444"/>
                        <a14:foregroundMark x1="52222" y1="64167" x2="53889" y2="63611"/>
                        <a14:foregroundMark x1="43611" y1="63889" x2="43611" y2="63889"/>
                        <a14:foregroundMark x1="69722" y1="86944" x2="66111" y2="95278"/>
                        <a14:foregroundMark x1="72778" y1="86389" x2="72778" y2="86389"/>
                        <a14:foregroundMark x1="67500" y1="83611" x2="67500" y2="83611"/>
                        <a14:foregroundMark x1="71389" y1="92500" x2="71389" y2="92500"/>
                        <a14:foregroundMark x1="42500" y1="97222" x2="42500" y2="97222"/>
                        <a14:foregroundMark x1="48333" y1="97222" x2="48333" y2="97222"/>
                        <a14:foregroundMark x1="45833" y1="97778" x2="45833" y2="97778"/>
                        <a14:foregroundMark x1="39722" y1="99444" x2="39722" y2="99444"/>
                        <a14:foregroundMark x1="45000" y1="94167" x2="47500" y2="91389"/>
                        <a14:foregroundMark x1="41352" y1="93891" x2="45000" y2="91111"/>
                        <a14:foregroundMark x1="39167" y1="95556" x2="40185" y2="94781"/>
                        <a14:foregroundMark x1="66111" y1="86667" x2="66111" y2="86667"/>
                        <a14:foregroundMark x1="37500" y1="98611" x2="37500" y2="98611"/>
                        <a14:foregroundMark x1="37222" y1="98889" x2="37222" y2="98889"/>
                        <a14:foregroundMark x1="36667" y1="98889" x2="36667" y2="98889"/>
                        <a14:foregroundMark x1="36944" y1="98889" x2="36944" y2="98889"/>
                        <a14:foregroundMark x1="37222" y1="99167" x2="37222" y2="99167"/>
                        <a14:foregroundMark x1="36667" y1="99167" x2="38333" y2="99444"/>
                        <a14:foregroundMark x1="63056" y1="98333" x2="63056" y2="98333"/>
                        <a14:backgroundMark x1="46667" y1="99722" x2="46667" y2="99722"/>
                        <a14:backgroundMark x1="33889" y1="98611" x2="35000" y2="99167"/>
                        <a14:backgroundMark x1="36389" y1="99722" x2="36389" y2="99722"/>
                        <a14:backgroundMark x1="37222" y1="99722" x2="37222" y2="99722"/>
                        <a14:backgroundMark x1="37222" y1="99722" x2="37222" y2="99722"/>
                        <a14:backgroundMark x1="45000" y1="99722" x2="45000" y2="9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06630" y="606739"/>
            <a:ext cx="939842" cy="93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9FD5E365-7588-D94D-5189-017BEC88C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534" y="1729322"/>
            <a:ext cx="499737" cy="49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89174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0.06511 0.04414 L 0.1007 0.14414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5" y="7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CD189B7-D3FC-ADBD-502E-3DC326435440}"/>
              </a:ext>
            </a:extLst>
          </p:cNvPr>
          <p:cNvSpPr txBox="1"/>
          <p:nvPr/>
        </p:nvSpPr>
        <p:spPr>
          <a:xfrm>
            <a:off x="1404740" y="2153913"/>
            <a:ext cx="61526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Playfair Display" panose="00000500000000000000" pitchFamily="2" charset="0"/>
              </a:rPr>
              <a:t>Chủ</a:t>
            </a:r>
            <a:r>
              <a:rPr lang="en-US" sz="2400" dirty="0">
                <a:solidFill>
                  <a:schemeClr val="bg1"/>
                </a:solidFill>
                <a:latin typeface="Playfair Display" panose="00000500000000000000" pitchFamily="2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Playfair Display" panose="00000500000000000000" pitchFamily="2" charset="0"/>
              </a:rPr>
              <a:t>điểm</a:t>
            </a:r>
            <a:r>
              <a:rPr lang="en-US" sz="2400" dirty="0" smtClean="0">
                <a:solidFill>
                  <a:schemeClr val="bg1"/>
                </a:solidFill>
                <a:latin typeface="Playfair Display" panose="00000500000000000000" pitchFamily="2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Playfair Display" panose="00000500000000000000" pitchFamily="2" charset="0"/>
              </a:rPr>
              <a:t>đã</a:t>
            </a:r>
            <a:r>
              <a:rPr lang="en-US" sz="2400" dirty="0" smtClean="0">
                <a:solidFill>
                  <a:schemeClr val="bg1"/>
                </a:solidFill>
                <a:latin typeface="Playfair Display" panose="00000500000000000000" pitchFamily="2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Playfair Display" panose="00000500000000000000" pitchFamily="2" charset="0"/>
              </a:rPr>
              <a:t>học</a:t>
            </a:r>
            <a:r>
              <a:rPr lang="en-US" sz="2400" dirty="0" smtClean="0">
                <a:solidFill>
                  <a:schemeClr val="bg1"/>
                </a:solidFill>
                <a:latin typeface="Playfair Display" panose="00000500000000000000" pitchFamily="2" charset="0"/>
              </a:rPr>
              <a:t>: </a:t>
            </a:r>
            <a:r>
              <a:rPr lang="en-US" sz="2400" dirty="0" err="1" smtClean="0">
                <a:solidFill>
                  <a:schemeClr val="bg1"/>
                </a:solidFill>
                <a:latin typeface="Playfair Display" panose="00000500000000000000" pitchFamily="2" charset="0"/>
              </a:rPr>
              <a:t>Những</a:t>
            </a:r>
            <a:r>
              <a:rPr lang="en-US" sz="2400" dirty="0" smtClean="0">
                <a:solidFill>
                  <a:schemeClr val="bg1"/>
                </a:solidFill>
                <a:latin typeface="Playfair Display" panose="00000500000000000000" pitchFamily="2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Playfair Display" panose="00000500000000000000" pitchFamily="2" charset="0"/>
              </a:rPr>
              <a:t>trải</a:t>
            </a:r>
            <a:r>
              <a:rPr lang="en-US" sz="2400" dirty="0" smtClean="0">
                <a:solidFill>
                  <a:schemeClr val="bg1"/>
                </a:solidFill>
                <a:latin typeface="Playfair Display" panose="00000500000000000000" pitchFamily="2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Playfair Display" panose="00000500000000000000" pitchFamily="2" charset="0"/>
              </a:rPr>
              <a:t>nghiệm</a:t>
            </a:r>
            <a:r>
              <a:rPr lang="en-US" sz="2400" dirty="0" smtClean="0">
                <a:solidFill>
                  <a:schemeClr val="bg1"/>
                </a:solidFill>
                <a:latin typeface="Playfair Display" panose="00000500000000000000" pitchFamily="2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Playfair Display" panose="00000500000000000000" pitchFamily="2" charset="0"/>
              </a:rPr>
              <a:t>thú</a:t>
            </a:r>
            <a:r>
              <a:rPr lang="en-US" sz="2400" dirty="0" smtClean="0">
                <a:solidFill>
                  <a:schemeClr val="bg1"/>
                </a:solidFill>
                <a:latin typeface="Playfair Display" panose="00000500000000000000" pitchFamily="2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Playfair Display" panose="00000500000000000000" pitchFamily="2" charset="0"/>
              </a:rPr>
              <a:t>vị</a:t>
            </a:r>
            <a:endParaRPr lang="en-US" sz="2400" dirty="0" smtClean="0">
              <a:solidFill>
                <a:schemeClr val="bg1"/>
              </a:solidFill>
              <a:latin typeface="Playfair Display" panose="00000500000000000000" pitchFamily="2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Playfair Display" panose="00000500000000000000" pitchFamily="2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Playfair Display" panose="00000500000000000000" pitchFamily="2" charset="0"/>
              </a:rPr>
              <a:t>                                </a:t>
            </a:r>
            <a:r>
              <a:rPr lang="en-US" sz="2400" dirty="0" err="1" smtClean="0">
                <a:solidFill>
                  <a:schemeClr val="bg1"/>
                </a:solidFill>
                <a:latin typeface="Playfair Display" panose="00000500000000000000" pitchFamily="2" charset="0"/>
              </a:rPr>
              <a:t>Cổng</a:t>
            </a:r>
            <a:r>
              <a:rPr lang="en-US" sz="2400" dirty="0" smtClean="0">
                <a:solidFill>
                  <a:schemeClr val="bg1"/>
                </a:solidFill>
                <a:latin typeface="Playfair Display" panose="00000500000000000000" pitchFamily="2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Playfair Display" panose="00000500000000000000" pitchFamily="2" charset="0"/>
              </a:rPr>
              <a:t>trường</a:t>
            </a:r>
            <a:r>
              <a:rPr lang="en-US" sz="2400" dirty="0" smtClean="0">
                <a:solidFill>
                  <a:schemeClr val="bg1"/>
                </a:solidFill>
                <a:latin typeface="Playfair Display" panose="00000500000000000000" pitchFamily="2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Playfair Display" panose="00000500000000000000" pitchFamily="2" charset="0"/>
              </a:rPr>
              <a:t>rộng</a:t>
            </a:r>
            <a:r>
              <a:rPr lang="en-US" sz="2400" dirty="0" smtClean="0">
                <a:solidFill>
                  <a:schemeClr val="bg1"/>
                </a:solidFill>
                <a:latin typeface="Playfair Display" panose="00000500000000000000" pitchFamily="2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Playfair Display" panose="00000500000000000000" pitchFamily="2" charset="0"/>
              </a:rPr>
              <a:t>mở</a:t>
            </a:r>
            <a:r>
              <a:rPr lang="en-US" sz="2400" dirty="0" smtClean="0">
                <a:solidFill>
                  <a:schemeClr val="bg1"/>
                </a:solidFill>
                <a:latin typeface="Playfair Display" panose="00000500000000000000" pitchFamily="2" charset="0"/>
              </a:rPr>
              <a:t> </a:t>
            </a:r>
            <a:endParaRPr lang="en-US" sz="2400" dirty="0">
              <a:solidFill>
                <a:schemeClr val="bg1"/>
              </a:solidFill>
              <a:latin typeface="Playfair Display" panose="000005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7E7C211-CA6B-6AF1-7DF1-37D650529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4313" y="897485"/>
            <a:ext cx="3773424" cy="3829521"/>
          </a:xfrm>
          <a:prstGeom prst="rect">
            <a:avLst/>
          </a:prstGeom>
        </p:spPr>
      </p:pic>
      <p:grpSp>
        <p:nvGrpSpPr>
          <p:cNvPr id="296" name="Google Shape;2112;p45">
            <a:extLst>
              <a:ext uri="{FF2B5EF4-FFF2-40B4-BE49-F238E27FC236}">
                <a16:creationId xmlns="" xmlns:a16="http://schemas.microsoft.com/office/drawing/2014/main" id="{C7F052BC-5C71-8500-A646-3554BEA2A48F}"/>
              </a:ext>
            </a:extLst>
          </p:cNvPr>
          <p:cNvGrpSpPr/>
          <p:nvPr/>
        </p:nvGrpSpPr>
        <p:grpSpPr>
          <a:xfrm>
            <a:off x="6825252" y="3638973"/>
            <a:ext cx="1452250" cy="1128150"/>
            <a:chOff x="5304625" y="1487075"/>
            <a:chExt cx="1452250" cy="1128150"/>
          </a:xfrm>
        </p:grpSpPr>
        <p:sp>
          <p:nvSpPr>
            <p:cNvPr id="297" name="Google Shape;2113;p45">
              <a:extLst>
                <a:ext uri="{FF2B5EF4-FFF2-40B4-BE49-F238E27FC236}">
                  <a16:creationId xmlns="" xmlns:a16="http://schemas.microsoft.com/office/drawing/2014/main" id="{50391C3C-5987-872B-50BD-70B1BB2EE89E}"/>
                </a:ext>
              </a:extLst>
            </p:cNvPr>
            <p:cNvSpPr/>
            <p:nvPr/>
          </p:nvSpPr>
          <p:spPr>
            <a:xfrm>
              <a:off x="5678100" y="1855925"/>
              <a:ext cx="27800" cy="317925"/>
            </a:xfrm>
            <a:custGeom>
              <a:avLst/>
              <a:gdLst/>
              <a:ahLst/>
              <a:cxnLst/>
              <a:rect l="l" t="t" r="r" b="b"/>
              <a:pathLst>
                <a:path w="1112" h="12717" extrusionOk="0">
                  <a:moveTo>
                    <a:pt x="1" y="0"/>
                  </a:moveTo>
                  <a:lnTo>
                    <a:pt x="1" y="12717"/>
                  </a:lnTo>
                  <a:lnTo>
                    <a:pt x="1112" y="12717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98" name="Google Shape;2114;p45">
              <a:extLst>
                <a:ext uri="{FF2B5EF4-FFF2-40B4-BE49-F238E27FC236}">
                  <a16:creationId xmlns="" xmlns:a16="http://schemas.microsoft.com/office/drawing/2014/main" id="{C5E3FCD3-613A-DE07-C026-F6DA91F3EE75}"/>
                </a:ext>
              </a:extLst>
            </p:cNvPr>
            <p:cNvSpPr/>
            <p:nvPr/>
          </p:nvSpPr>
          <p:spPr>
            <a:xfrm>
              <a:off x="5533025" y="2000975"/>
              <a:ext cx="317950" cy="27800"/>
            </a:xfrm>
            <a:custGeom>
              <a:avLst/>
              <a:gdLst/>
              <a:ahLst/>
              <a:cxnLst/>
              <a:rect l="l" t="t" r="r" b="b"/>
              <a:pathLst>
                <a:path w="12718" h="1112" extrusionOk="0">
                  <a:moveTo>
                    <a:pt x="1" y="1"/>
                  </a:moveTo>
                  <a:lnTo>
                    <a:pt x="1" y="1112"/>
                  </a:lnTo>
                  <a:lnTo>
                    <a:pt x="12717" y="1112"/>
                  </a:lnTo>
                  <a:lnTo>
                    <a:pt x="1271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99" name="Google Shape;2115;p45">
              <a:extLst>
                <a:ext uri="{FF2B5EF4-FFF2-40B4-BE49-F238E27FC236}">
                  <a16:creationId xmlns="" xmlns:a16="http://schemas.microsoft.com/office/drawing/2014/main" id="{F1040E88-127B-FFD6-36B4-8C601C357137}"/>
                </a:ext>
              </a:extLst>
            </p:cNvPr>
            <p:cNvSpPr/>
            <p:nvPr/>
          </p:nvSpPr>
          <p:spPr>
            <a:xfrm>
              <a:off x="5570075" y="1892950"/>
              <a:ext cx="243850" cy="243850"/>
            </a:xfrm>
            <a:custGeom>
              <a:avLst/>
              <a:gdLst/>
              <a:ahLst/>
              <a:cxnLst/>
              <a:rect l="l" t="t" r="r" b="b"/>
              <a:pathLst>
                <a:path w="9754" h="9754" extrusionOk="0">
                  <a:moveTo>
                    <a:pt x="741" y="1"/>
                  </a:moveTo>
                  <a:lnTo>
                    <a:pt x="1" y="741"/>
                  </a:lnTo>
                  <a:lnTo>
                    <a:pt x="9013" y="9754"/>
                  </a:lnTo>
                  <a:lnTo>
                    <a:pt x="9754" y="9013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00" name="Google Shape;2116;p45">
              <a:extLst>
                <a:ext uri="{FF2B5EF4-FFF2-40B4-BE49-F238E27FC236}">
                  <a16:creationId xmlns="" xmlns:a16="http://schemas.microsoft.com/office/drawing/2014/main" id="{0006F2E5-B3A6-C88E-92D0-6D6A8F3E18B1}"/>
                </a:ext>
              </a:extLst>
            </p:cNvPr>
            <p:cNvSpPr/>
            <p:nvPr/>
          </p:nvSpPr>
          <p:spPr>
            <a:xfrm>
              <a:off x="5570075" y="1891400"/>
              <a:ext cx="243850" cy="245400"/>
            </a:xfrm>
            <a:custGeom>
              <a:avLst/>
              <a:gdLst/>
              <a:ahLst/>
              <a:cxnLst/>
              <a:rect l="l" t="t" r="r" b="b"/>
              <a:pathLst>
                <a:path w="9754" h="9816" extrusionOk="0">
                  <a:moveTo>
                    <a:pt x="9013" y="1"/>
                  </a:moveTo>
                  <a:lnTo>
                    <a:pt x="1" y="9014"/>
                  </a:lnTo>
                  <a:lnTo>
                    <a:pt x="741" y="9816"/>
                  </a:lnTo>
                  <a:lnTo>
                    <a:pt x="9754" y="803"/>
                  </a:lnTo>
                  <a:lnTo>
                    <a:pt x="90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01" name="Google Shape;2117;p45">
              <a:extLst>
                <a:ext uri="{FF2B5EF4-FFF2-40B4-BE49-F238E27FC236}">
                  <a16:creationId xmlns="" xmlns:a16="http://schemas.microsoft.com/office/drawing/2014/main" id="{590E2C28-AC52-0B45-4CCA-9295E914CCF1}"/>
                </a:ext>
              </a:extLst>
            </p:cNvPr>
            <p:cNvSpPr/>
            <p:nvPr/>
          </p:nvSpPr>
          <p:spPr>
            <a:xfrm>
              <a:off x="5533025" y="2376000"/>
              <a:ext cx="97250" cy="95700"/>
            </a:xfrm>
            <a:custGeom>
              <a:avLst/>
              <a:gdLst/>
              <a:ahLst/>
              <a:cxnLst/>
              <a:rect l="l" t="t" r="r" b="b"/>
              <a:pathLst>
                <a:path w="3890" h="3828" extrusionOk="0">
                  <a:moveTo>
                    <a:pt x="1976" y="0"/>
                  </a:moveTo>
                  <a:cubicBezTo>
                    <a:pt x="865" y="0"/>
                    <a:pt x="1" y="864"/>
                    <a:pt x="1" y="1914"/>
                  </a:cubicBezTo>
                  <a:cubicBezTo>
                    <a:pt x="1" y="3025"/>
                    <a:pt x="865" y="3827"/>
                    <a:pt x="1976" y="3827"/>
                  </a:cubicBezTo>
                  <a:cubicBezTo>
                    <a:pt x="3026" y="3827"/>
                    <a:pt x="3890" y="3025"/>
                    <a:pt x="3890" y="1914"/>
                  </a:cubicBezTo>
                  <a:cubicBezTo>
                    <a:pt x="3890" y="864"/>
                    <a:pt x="3026" y="0"/>
                    <a:pt x="1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02" name="Google Shape;2118;p45">
              <a:extLst>
                <a:ext uri="{FF2B5EF4-FFF2-40B4-BE49-F238E27FC236}">
                  <a16:creationId xmlns="" xmlns:a16="http://schemas.microsoft.com/office/drawing/2014/main" id="{256C7BBD-211D-1057-6BED-748E898EA224}"/>
                </a:ext>
              </a:extLst>
            </p:cNvPr>
            <p:cNvSpPr/>
            <p:nvPr/>
          </p:nvSpPr>
          <p:spPr>
            <a:xfrm>
              <a:off x="5704350" y="1487075"/>
              <a:ext cx="97250" cy="95700"/>
            </a:xfrm>
            <a:custGeom>
              <a:avLst/>
              <a:gdLst/>
              <a:ahLst/>
              <a:cxnLst/>
              <a:rect l="l" t="t" r="r" b="b"/>
              <a:pathLst>
                <a:path w="3890" h="3828" extrusionOk="0">
                  <a:moveTo>
                    <a:pt x="1975" y="1"/>
                  </a:moveTo>
                  <a:cubicBezTo>
                    <a:pt x="988" y="1"/>
                    <a:pt x="0" y="803"/>
                    <a:pt x="0" y="1914"/>
                  </a:cubicBezTo>
                  <a:cubicBezTo>
                    <a:pt x="0" y="2964"/>
                    <a:pt x="864" y="3828"/>
                    <a:pt x="1975" y="3828"/>
                  </a:cubicBezTo>
                  <a:cubicBezTo>
                    <a:pt x="3025" y="3828"/>
                    <a:pt x="3889" y="2964"/>
                    <a:pt x="3889" y="1914"/>
                  </a:cubicBezTo>
                  <a:cubicBezTo>
                    <a:pt x="3889" y="803"/>
                    <a:pt x="3025" y="1"/>
                    <a:pt x="19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03" name="Google Shape;2119;p45">
              <a:extLst>
                <a:ext uri="{FF2B5EF4-FFF2-40B4-BE49-F238E27FC236}">
                  <a16:creationId xmlns="" xmlns:a16="http://schemas.microsoft.com/office/drawing/2014/main" id="{15861A00-326B-8C03-6045-1A935DD9166E}"/>
                </a:ext>
              </a:extLst>
            </p:cNvPr>
            <p:cNvSpPr/>
            <p:nvPr/>
          </p:nvSpPr>
          <p:spPr>
            <a:xfrm>
              <a:off x="6659625" y="2124450"/>
              <a:ext cx="97250" cy="97250"/>
            </a:xfrm>
            <a:custGeom>
              <a:avLst/>
              <a:gdLst/>
              <a:ahLst/>
              <a:cxnLst/>
              <a:rect l="l" t="t" r="r" b="b"/>
              <a:pathLst>
                <a:path w="3890" h="3890" extrusionOk="0">
                  <a:moveTo>
                    <a:pt x="1976" y="0"/>
                  </a:moveTo>
                  <a:cubicBezTo>
                    <a:pt x="864" y="0"/>
                    <a:pt x="0" y="864"/>
                    <a:pt x="0" y="1976"/>
                  </a:cubicBezTo>
                  <a:cubicBezTo>
                    <a:pt x="0" y="3025"/>
                    <a:pt x="864" y="3889"/>
                    <a:pt x="1976" y="3889"/>
                  </a:cubicBezTo>
                  <a:cubicBezTo>
                    <a:pt x="3025" y="3889"/>
                    <a:pt x="3889" y="3025"/>
                    <a:pt x="3889" y="1976"/>
                  </a:cubicBezTo>
                  <a:cubicBezTo>
                    <a:pt x="3889" y="864"/>
                    <a:pt x="3025" y="0"/>
                    <a:pt x="1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04" name="Google Shape;2120;p45">
              <a:extLst>
                <a:ext uri="{FF2B5EF4-FFF2-40B4-BE49-F238E27FC236}">
                  <a16:creationId xmlns="" xmlns:a16="http://schemas.microsoft.com/office/drawing/2014/main" id="{7A74562D-8CCC-0FB6-5CF4-ACC33A01355B}"/>
                </a:ext>
              </a:extLst>
            </p:cNvPr>
            <p:cNvSpPr/>
            <p:nvPr/>
          </p:nvSpPr>
          <p:spPr>
            <a:xfrm>
              <a:off x="6523800" y="2335875"/>
              <a:ext cx="33975" cy="33975"/>
            </a:xfrm>
            <a:custGeom>
              <a:avLst/>
              <a:gdLst/>
              <a:ahLst/>
              <a:cxnLst/>
              <a:rect l="l" t="t" r="r" b="b"/>
              <a:pathLst>
                <a:path w="1359" h="1359" extrusionOk="0">
                  <a:moveTo>
                    <a:pt x="680" y="0"/>
                  </a:moveTo>
                  <a:cubicBezTo>
                    <a:pt x="310" y="0"/>
                    <a:pt x="1" y="309"/>
                    <a:pt x="1" y="679"/>
                  </a:cubicBezTo>
                  <a:cubicBezTo>
                    <a:pt x="1" y="1050"/>
                    <a:pt x="310" y="1358"/>
                    <a:pt x="680" y="1358"/>
                  </a:cubicBezTo>
                  <a:cubicBezTo>
                    <a:pt x="1050" y="1358"/>
                    <a:pt x="1359" y="1050"/>
                    <a:pt x="1359" y="679"/>
                  </a:cubicBezTo>
                  <a:cubicBezTo>
                    <a:pt x="1359" y="309"/>
                    <a:pt x="1050" y="0"/>
                    <a:pt x="6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05" name="Google Shape;2121;p45">
              <a:extLst>
                <a:ext uri="{FF2B5EF4-FFF2-40B4-BE49-F238E27FC236}">
                  <a16:creationId xmlns="" xmlns:a16="http://schemas.microsoft.com/office/drawing/2014/main" id="{3A9B66D6-DC8A-14A8-38F0-68BFC72D1027}"/>
                </a:ext>
              </a:extLst>
            </p:cNvPr>
            <p:cNvSpPr/>
            <p:nvPr/>
          </p:nvSpPr>
          <p:spPr>
            <a:xfrm>
              <a:off x="6352500" y="2152225"/>
              <a:ext cx="54050" cy="54025"/>
            </a:xfrm>
            <a:custGeom>
              <a:avLst/>
              <a:gdLst/>
              <a:ahLst/>
              <a:cxnLst/>
              <a:rect l="l" t="t" r="r" b="b"/>
              <a:pathLst>
                <a:path w="2162" h="2161" extrusionOk="0">
                  <a:moveTo>
                    <a:pt x="1112" y="0"/>
                  </a:moveTo>
                  <a:cubicBezTo>
                    <a:pt x="495" y="0"/>
                    <a:pt x="1" y="494"/>
                    <a:pt x="1" y="1050"/>
                  </a:cubicBezTo>
                  <a:cubicBezTo>
                    <a:pt x="1" y="1667"/>
                    <a:pt x="495" y="2161"/>
                    <a:pt x="1112" y="2161"/>
                  </a:cubicBezTo>
                  <a:cubicBezTo>
                    <a:pt x="1729" y="2161"/>
                    <a:pt x="2161" y="1667"/>
                    <a:pt x="2161" y="1050"/>
                  </a:cubicBezTo>
                  <a:cubicBezTo>
                    <a:pt x="2161" y="494"/>
                    <a:pt x="1729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06" name="Google Shape;2122;p45">
              <a:extLst>
                <a:ext uri="{FF2B5EF4-FFF2-40B4-BE49-F238E27FC236}">
                  <a16:creationId xmlns="" xmlns:a16="http://schemas.microsoft.com/office/drawing/2014/main" id="{8B3A3A8F-1DB4-75B3-5441-5852BED0CCB1}"/>
                </a:ext>
              </a:extLst>
            </p:cNvPr>
            <p:cNvSpPr/>
            <p:nvPr/>
          </p:nvSpPr>
          <p:spPr>
            <a:xfrm>
              <a:off x="5917300" y="2368275"/>
              <a:ext cx="597275" cy="246950"/>
            </a:xfrm>
            <a:custGeom>
              <a:avLst/>
              <a:gdLst/>
              <a:ahLst/>
              <a:cxnLst/>
              <a:rect l="l" t="t" r="r" b="b"/>
              <a:pathLst>
                <a:path w="23891" h="9878" extrusionOk="0">
                  <a:moveTo>
                    <a:pt x="15372" y="1"/>
                  </a:moveTo>
                  <a:cubicBezTo>
                    <a:pt x="15372" y="1"/>
                    <a:pt x="12503" y="2104"/>
                    <a:pt x="9586" y="2104"/>
                  </a:cubicBezTo>
                  <a:cubicBezTo>
                    <a:pt x="9188" y="2104"/>
                    <a:pt x="8789" y="2065"/>
                    <a:pt x="8396" y="1976"/>
                  </a:cubicBezTo>
                  <a:cubicBezTo>
                    <a:pt x="5186" y="1297"/>
                    <a:pt x="4384" y="1050"/>
                    <a:pt x="4384" y="1050"/>
                  </a:cubicBezTo>
                  <a:lnTo>
                    <a:pt x="1" y="5309"/>
                  </a:lnTo>
                  <a:cubicBezTo>
                    <a:pt x="1" y="5309"/>
                    <a:pt x="4939" y="7840"/>
                    <a:pt x="5495" y="9877"/>
                  </a:cubicBezTo>
                  <a:cubicBezTo>
                    <a:pt x="5495" y="9877"/>
                    <a:pt x="8022" y="7102"/>
                    <a:pt x="11346" y="7102"/>
                  </a:cubicBezTo>
                  <a:cubicBezTo>
                    <a:pt x="11731" y="7102"/>
                    <a:pt x="12128" y="7140"/>
                    <a:pt x="12532" y="7223"/>
                  </a:cubicBezTo>
                  <a:cubicBezTo>
                    <a:pt x="16359" y="8087"/>
                    <a:pt x="17038" y="9260"/>
                    <a:pt x="17038" y="9260"/>
                  </a:cubicBezTo>
                  <a:cubicBezTo>
                    <a:pt x="17038" y="9260"/>
                    <a:pt x="19384" y="4692"/>
                    <a:pt x="23891" y="3766"/>
                  </a:cubicBezTo>
                  <a:cubicBezTo>
                    <a:pt x="23891" y="3766"/>
                    <a:pt x="18458" y="3149"/>
                    <a:pt x="153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07" name="Google Shape;2123;p45">
              <a:extLst>
                <a:ext uri="{FF2B5EF4-FFF2-40B4-BE49-F238E27FC236}">
                  <a16:creationId xmlns="" xmlns:a16="http://schemas.microsoft.com/office/drawing/2014/main" id="{67A07AE9-927B-BBBD-660F-58BA055E94B3}"/>
                </a:ext>
              </a:extLst>
            </p:cNvPr>
            <p:cNvSpPr/>
            <p:nvPr/>
          </p:nvSpPr>
          <p:spPr>
            <a:xfrm>
              <a:off x="5911125" y="2460875"/>
              <a:ext cx="501600" cy="55575"/>
            </a:xfrm>
            <a:custGeom>
              <a:avLst/>
              <a:gdLst/>
              <a:ahLst/>
              <a:cxnLst/>
              <a:rect l="l" t="t" r="r" b="b"/>
              <a:pathLst>
                <a:path w="20064" h="2223" extrusionOk="0">
                  <a:moveTo>
                    <a:pt x="20063" y="0"/>
                  </a:moveTo>
                  <a:cubicBezTo>
                    <a:pt x="20002" y="0"/>
                    <a:pt x="19755" y="0"/>
                    <a:pt x="18458" y="124"/>
                  </a:cubicBezTo>
                  <a:cubicBezTo>
                    <a:pt x="15187" y="432"/>
                    <a:pt x="7656" y="1173"/>
                    <a:pt x="1" y="1544"/>
                  </a:cubicBezTo>
                  <a:lnTo>
                    <a:pt x="124" y="2223"/>
                  </a:lnTo>
                  <a:cubicBezTo>
                    <a:pt x="7717" y="1852"/>
                    <a:pt x="15310" y="1173"/>
                    <a:pt x="18520" y="865"/>
                  </a:cubicBezTo>
                  <a:cubicBezTo>
                    <a:pt x="19384" y="741"/>
                    <a:pt x="20002" y="679"/>
                    <a:pt x="20063" y="679"/>
                  </a:cubicBezTo>
                  <a:lnTo>
                    <a:pt x="200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08" name="Google Shape;2124;p45">
              <a:extLst>
                <a:ext uri="{FF2B5EF4-FFF2-40B4-BE49-F238E27FC236}">
                  <a16:creationId xmlns="" xmlns:a16="http://schemas.microsoft.com/office/drawing/2014/main" id="{A2542889-16BE-70D1-C129-3E14D154C536}"/>
                </a:ext>
              </a:extLst>
            </p:cNvPr>
            <p:cNvSpPr/>
            <p:nvPr/>
          </p:nvSpPr>
          <p:spPr>
            <a:xfrm>
              <a:off x="5809275" y="1630600"/>
              <a:ext cx="600350" cy="955300"/>
            </a:xfrm>
            <a:custGeom>
              <a:avLst/>
              <a:gdLst/>
              <a:ahLst/>
              <a:cxnLst/>
              <a:rect l="l" t="t" r="r" b="b"/>
              <a:pathLst>
                <a:path w="24014" h="38212" extrusionOk="0">
                  <a:moveTo>
                    <a:pt x="23335" y="0"/>
                  </a:moveTo>
                  <a:cubicBezTo>
                    <a:pt x="23211" y="247"/>
                    <a:pt x="18582" y="26051"/>
                    <a:pt x="1" y="37532"/>
                  </a:cubicBezTo>
                  <a:lnTo>
                    <a:pt x="371" y="38211"/>
                  </a:lnTo>
                  <a:cubicBezTo>
                    <a:pt x="19199" y="26544"/>
                    <a:pt x="23952" y="494"/>
                    <a:pt x="24014" y="186"/>
                  </a:cubicBezTo>
                  <a:lnTo>
                    <a:pt x="233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09" name="Google Shape;2125;p45">
              <a:extLst>
                <a:ext uri="{FF2B5EF4-FFF2-40B4-BE49-F238E27FC236}">
                  <a16:creationId xmlns="" xmlns:a16="http://schemas.microsoft.com/office/drawing/2014/main" id="{79ECEE0C-D2E9-B8A2-7FAF-198D54E2A614}"/>
                </a:ext>
              </a:extLst>
            </p:cNvPr>
            <p:cNvSpPr/>
            <p:nvPr/>
          </p:nvSpPr>
          <p:spPr>
            <a:xfrm>
              <a:off x="5957425" y="1669175"/>
              <a:ext cx="270100" cy="594175"/>
            </a:xfrm>
            <a:custGeom>
              <a:avLst/>
              <a:gdLst/>
              <a:ahLst/>
              <a:cxnLst/>
              <a:rect l="l" t="t" r="r" b="b"/>
              <a:pathLst>
                <a:path w="10804" h="23767" extrusionOk="0">
                  <a:moveTo>
                    <a:pt x="2964" y="1"/>
                  </a:moveTo>
                  <a:cubicBezTo>
                    <a:pt x="2964" y="1"/>
                    <a:pt x="2902" y="5495"/>
                    <a:pt x="1" y="8890"/>
                  </a:cubicBezTo>
                  <a:cubicBezTo>
                    <a:pt x="1" y="8890"/>
                    <a:pt x="3026" y="12347"/>
                    <a:pt x="2655" y="15618"/>
                  </a:cubicBezTo>
                  <a:cubicBezTo>
                    <a:pt x="2223" y="18952"/>
                    <a:pt x="2100" y="19693"/>
                    <a:pt x="2100" y="19693"/>
                  </a:cubicBezTo>
                  <a:lnTo>
                    <a:pt x="6791" y="23767"/>
                  </a:lnTo>
                  <a:cubicBezTo>
                    <a:pt x="6791" y="23767"/>
                    <a:pt x="8890" y="18643"/>
                    <a:pt x="10804" y="17903"/>
                  </a:cubicBezTo>
                  <a:cubicBezTo>
                    <a:pt x="10804" y="17903"/>
                    <a:pt x="7038" y="15063"/>
                    <a:pt x="7532" y="11112"/>
                  </a:cubicBezTo>
                  <a:cubicBezTo>
                    <a:pt x="7964" y="7223"/>
                    <a:pt x="9075" y="6359"/>
                    <a:pt x="9075" y="6359"/>
                  </a:cubicBezTo>
                  <a:cubicBezTo>
                    <a:pt x="9075" y="6359"/>
                    <a:pt x="4260" y="4507"/>
                    <a:pt x="29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10" name="Google Shape;2126;p45">
              <a:extLst>
                <a:ext uri="{FF2B5EF4-FFF2-40B4-BE49-F238E27FC236}">
                  <a16:creationId xmlns="" xmlns:a16="http://schemas.microsoft.com/office/drawing/2014/main" id="{02C359DC-8765-4232-A65C-6B8469D42CFC}"/>
                </a:ext>
              </a:extLst>
            </p:cNvPr>
            <p:cNvSpPr/>
            <p:nvPr/>
          </p:nvSpPr>
          <p:spPr>
            <a:xfrm>
              <a:off x="6039225" y="1774125"/>
              <a:ext cx="103425" cy="495400"/>
            </a:xfrm>
            <a:custGeom>
              <a:avLst/>
              <a:gdLst/>
              <a:ahLst/>
              <a:cxnLst/>
              <a:rect l="l" t="t" r="r" b="b"/>
              <a:pathLst>
                <a:path w="4137" h="19816" extrusionOk="0">
                  <a:moveTo>
                    <a:pt x="680" y="0"/>
                  </a:moveTo>
                  <a:lnTo>
                    <a:pt x="1" y="62"/>
                  </a:lnTo>
                  <a:cubicBezTo>
                    <a:pt x="1" y="124"/>
                    <a:pt x="62" y="371"/>
                    <a:pt x="309" y="1667"/>
                  </a:cubicBezTo>
                  <a:cubicBezTo>
                    <a:pt x="988" y="4754"/>
                    <a:pt x="2408" y="12285"/>
                    <a:pt x="3457" y="19816"/>
                  </a:cubicBezTo>
                  <a:lnTo>
                    <a:pt x="4137" y="19754"/>
                  </a:lnTo>
                  <a:cubicBezTo>
                    <a:pt x="3087" y="12223"/>
                    <a:pt x="1606" y="4692"/>
                    <a:pt x="988" y="1544"/>
                  </a:cubicBezTo>
                  <a:cubicBezTo>
                    <a:pt x="803" y="741"/>
                    <a:pt x="680" y="62"/>
                    <a:pt x="6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11" name="Google Shape;2127;p45">
              <a:extLst>
                <a:ext uri="{FF2B5EF4-FFF2-40B4-BE49-F238E27FC236}">
                  <a16:creationId xmlns="" xmlns:a16="http://schemas.microsoft.com/office/drawing/2014/main" id="{2750FF23-9EF9-CD46-7269-CBEAA319A4C2}"/>
                </a:ext>
              </a:extLst>
            </p:cNvPr>
            <p:cNvSpPr/>
            <p:nvPr/>
          </p:nvSpPr>
          <p:spPr>
            <a:xfrm>
              <a:off x="6242925" y="1889875"/>
              <a:ext cx="314850" cy="185200"/>
            </a:xfrm>
            <a:custGeom>
              <a:avLst/>
              <a:gdLst/>
              <a:ahLst/>
              <a:cxnLst/>
              <a:rect l="l" t="t" r="r" b="b"/>
              <a:pathLst>
                <a:path w="12594" h="7408" extrusionOk="0">
                  <a:moveTo>
                    <a:pt x="12347" y="0"/>
                  </a:moveTo>
                  <a:cubicBezTo>
                    <a:pt x="12038" y="62"/>
                    <a:pt x="3890" y="2655"/>
                    <a:pt x="1" y="6852"/>
                  </a:cubicBezTo>
                  <a:lnTo>
                    <a:pt x="557" y="7408"/>
                  </a:lnTo>
                  <a:cubicBezTo>
                    <a:pt x="4260" y="3334"/>
                    <a:pt x="12532" y="741"/>
                    <a:pt x="12594" y="679"/>
                  </a:cubicBezTo>
                  <a:lnTo>
                    <a:pt x="123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12" name="Google Shape;2128;p45">
              <a:extLst>
                <a:ext uri="{FF2B5EF4-FFF2-40B4-BE49-F238E27FC236}">
                  <a16:creationId xmlns="" xmlns:a16="http://schemas.microsoft.com/office/drawing/2014/main" id="{7656D3B5-5DF4-5EE9-4247-EE8534B8ED63}"/>
                </a:ext>
              </a:extLst>
            </p:cNvPr>
            <p:cNvSpPr/>
            <p:nvPr/>
          </p:nvSpPr>
          <p:spPr>
            <a:xfrm>
              <a:off x="6517625" y="1821975"/>
              <a:ext cx="111150" cy="112675"/>
            </a:xfrm>
            <a:custGeom>
              <a:avLst/>
              <a:gdLst/>
              <a:ahLst/>
              <a:cxnLst/>
              <a:rect l="l" t="t" r="r" b="b"/>
              <a:pathLst>
                <a:path w="4446" h="4507" extrusionOk="0">
                  <a:moveTo>
                    <a:pt x="2223" y="0"/>
                  </a:moveTo>
                  <a:cubicBezTo>
                    <a:pt x="989" y="0"/>
                    <a:pt x="1" y="988"/>
                    <a:pt x="1" y="2222"/>
                  </a:cubicBezTo>
                  <a:cubicBezTo>
                    <a:pt x="1" y="3457"/>
                    <a:pt x="989" y="4506"/>
                    <a:pt x="2223" y="4506"/>
                  </a:cubicBezTo>
                  <a:cubicBezTo>
                    <a:pt x="3458" y="4506"/>
                    <a:pt x="4446" y="3457"/>
                    <a:pt x="4446" y="2222"/>
                  </a:cubicBezTo>
                  <a:cubicBezTo>
                    <a:pt x="4446" y="988"/>
                    <a:pt x="3458" y="0"/>
                    <a:pt x="22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13" name="Google Shape;2129;p45">
              <a:extLst>
                <a:ext uri="{FF2B5EF4-FFF2-40B4-BE49-F238E27FC236}">
                  <a16:creationId xmlns="" xmlns:a16="http://schemas.microsoft.com/office/drawing/2014/main" id="{4DE18085-1EB2-C1A3-986D-EAF99A2E13D7}"/>
                </a:ext>
              </a:extLst>
            </p:cNvPr>
            <p:cNvSpPr/>
            <p:nvPr/>
          </p:nvSpPr>
          <p:spPr>
            <a:xfrm>
              <a:off x="6350975" y="1553425"/>
              <a:ext cx="112675" cy="112700"/>
            </a:xfrm>
            <a:custGeom>
              <a:avLst/>
              <a:gdLst/>
              <a:ahLst/>
              <a:cxnLst/>
              <a:rect l="l" t="t" r="r" b="b"/>
              <a:pathLst>
                <a:path w="4507" h="4508" extrusionOk="0">
                  <a:moveTo>
                    <a:pt x="2222" y="1"/>
                  </a:moveTo>
                  <a:cubicBezTo>
                    <a:pt x="1050" y="1"/>
                    <a:pt x="0" y="927"/>
                    <a:pt x="0" y="2285"/>
                  </a:cubicBezTo>
                  <a:cubicBezTo>
                    <a:pt x="0" y="3520"/>
                    <a:pt x="1050" y="4507"/>
                    <a:pt x="2222" y="4507"/>
                  </a:cubicBezTo>
                  <a:cubicBezTo>
                    <a:pt x="3457" y="4507"/>
                    <a:pt x="4506" y="3458"/>
                    <a:pt x="4506" y="2285"/>
                  </a:cubicBezTo>
                  <a:cubicBezTo>
                    <a:pt x="4506" y="1050"/>
                    <a:pt x="3457" y="1"/>
                    <a:pt x="22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14" name="Google Shape;2130;p45">
              <a:extLst>
                <a:ext uri="{FF2B5EF4-FFF2-40B4-BE49-F238E27FC236}">
                  <a16:creationId xmlns="" xmlns:a16="http://schemas.microsoft.com/office/drawing/2014/main" id="{B078A38C-85AD-4FCC-B3B5-D3581427F4E2}"/>
                </a:ext>
              </a:extLst>
            </p:cNvPr>
            <p:cNvSpPr/>
            <p:nvPr/>
          </p:nvSpPr>
          <p:spPr>
            <a:xfrm>
              <a:off x="6219800" y="1669175"/>
              <a:ext cx="112675" cy="112700"/>
            </a:xfrm>
            <a:custGeom>
              <a:avLst/>
              <a:gdLst/>
              <a:ahLst/>
              <a:cxnLst/>
              <a:rect l="l" t="t" r="r" b="b"/>
              <a:pathLst>
                <a:path w="4507" h="4508" extrusionOk="0">
                  <a:moveTo>
                    <a:pt x="2284" y="1"/>
                  </a:moveTo>
                  <a:cubicBezTo>
                    <a:pt x="988" y="1"/>
                    <a:pt x="0" y="1050"/>
                    <a:pt x="0" y="2285"/>
                  </a:cubicBezTo>
                  <a:cubicBezTo>
                    <a:pt x="0" y="3519"/>
                    <a:pt x="1049" y="4507"/>
                    <a:pt x="2284" y="4507"/>
                  </a:cubicBezTo>
                  <a:cubicBezTo>
                    <a:pt x="3519" y="4507"/>
                    <a:pt x="4506" y="3458"/>
                    <a:pt x="4506" y="2285"/>
                  </a:cubicBezTo>
                  <a:cubicBezTo>
                    <a:pt x="4506" y="1050"/>
                    <a:pt x="3457" y="1"/>
                    <a:pt x="2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15" name="Google Shape;2131;p45">
              <a:extLst>
                <a:ext uri="{FF2B5EF4-FFF2-40B4-BE49-F238E27FC236}">
                  <a16:creationId xmlns="" xmlns:a16="http://schemas.microsoft.com/office/drawing/2014/main" id="{B4AA246C-9595-8BD0-156D-A43FED7221CB}"/>
                </a:ext>
              </a:extLst>
            </p:cNvPr>
            <p:cNvSpPr/>
            <p:nvPr/>
          </p:nvSpPr>
          <p:spPr>
            <a:xfrm>
              <a:off x="6276900" y="1758700"/>
              <a:ext cx="44775" cy="237675"/>
            </a:xfrm>
            <a:custGeom>
              <a:avLst/>
              <a:gdLst/>
              <a:ahLst/>
              <a:cxnLst/>
              <a:rect l="l" t="t" r="r" b="b"/>
              <a:pathLst>
                <a:path w="1791" h="9507" extrusionOk="0">
                  <a:moveTo>
                    <a:pt x="679" y="0"/>
                  </a:moveTo>
                  <a:lnTo>
                    <a:pt x="0" y="124"/>
                  </a:lnTo>
                  <a:cubicBezTo>
                    <a:pt x="0" y="247"/>
                    <a:pt x="1049" y="5864"/>
                    <a:pt x="0" y="9321"/>
                  </a:cubicBezTo>
                  <a:lnTo>
                    <a:pt x="679" y="9507"/>
                  </a:lnTo>
                  <a:cubicBezTo>
                    <a:pt x="1790" y="5864"/>
                    <a:pt x="741" y="247"/>
                    <a:pt x="6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16" name="Google Shape;2132;p45">
              <a:extLst>
                <a:ext uri="{FF2B5EF4-FFF2-40B4-BE49-F238E27FC236}">
                  <a16:creationId xmlns="" xmlns:a16="http://schemas.microsoft.com/office/drawing/2014/main" id="{ACAF845C-1368-C9E8-329E-4E058C804927}"/>
                </a:ext>
              </a:extLst>
            </p:cNvPr>
            <p:cNvSpPr/>
            <p:nvPr/>
          </p:nvSpPr>
          <p:spPr>
            <a:xfrm>
              <a:off x="5304625" y="1555375"/>
              <a:ext cx="213000" cy="212225"/>
            </a:xfrm>
            <a:custGeom>
              <a:avLst/>
              <a:gdLst/>
              <a:ahLst/>
              <a:cxnLst/>
              <a:rect l="l" t="t" r="r" b="b"/>
              <a:pathLst>
                <a:path w="8520" h="8489" extrusionOk="0">
                  <a:moveTo>
                    <a:pt x="4222" y="0"/>
                  </a:moveTo>
                  <a:cubicBezTo>
                    <a:pt x="4091" y="0"/>
                    <a:pt x="3952" y="77"/>
                    <a:pt x="3890" y="232"/>
                  </a:cubicBezTo>
                  <a:cubicBezTo>
                    <a:pt x="3149" y="2392"/>
                    <a:pt x="2285" y="3195"/>
                    <a:pt x="186" y="3935"/>
                  </a:cubicBezTo>
                  <a:cubicBezTo>
                    <a:pt x="1" y="4059"/>
                    <a:pt x="1" y="4429"/>
                    <a:pt x="186" y="4553"/>
                  </a:cubicBezTo>
                  <a:cubicBezTo>
                    <a:pt x="2347" y="5355"/>
                    <a:pt x="3149" y="6219"/>
                    <a:pt x="3890" y="8257"/>
                  </a:cubicBezTo>
                  <a:cubicBezTo>
                    <a:pt x="3952" y="8411"/>
                    <a:pt x="4091" y="8488"/>
                    <a:pt x="4222" y="8488"/>
                  </a:cubicBezTo>
                  <a:cubicBezTo>
                    <a:pt x="4353" y="8488"/>
                    <a:pt x="4476" y="8411"/>
                    <a:pt x="4507" y="8257"/>
                  </a:cubicBezTo>
                  <a:cubicBezTo>
                    <a:pt x="5310" y="6096"/>
                    <a:pt x="6174" y="5355"/>
                    <a:pt x="8211" y="4553"/>
                  </a:cubicBezTo>
                  <a:cubicBezTo>
                    <a:pt x="8520" y="4491"/>
                    <a:pt x="8520" y="4059"/>
                    <a:pt x="8211" y="3935"/>
                  </a:cubicBezTo>
                  <a:cubicBezTo>
                    <a:pt x="6050" y="3195"/>
                    <a:pt x="5310" y="2330"/>
                    <a:pt x="4507" y="232"/>
                  </a:cubicBezTo>
                  <a:cubicBezTo>
                    <a:pt x="4476" y="77"/>
                    <a:pt x="4353" y="0"/>
                    <a:pt x="4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</p:grpSp>
      <p:grpSp>
        <p:nvGrpSpPr>
          <p:cNvPr id="317" name="Google Shape;2112;p45">
            <a:extLst>
              <a:ext uri="{FF2B5EF4-FFF2-40B4-BE49-F238E27FC236}">
                <a16:creationId xmlns="" xmlns:a16="http://schemas.microsoft.com/office/drawing/2014/main" id="{215B6369-6CBB-59D3-24A6-84041C8A70BC}"/>
              </a:ext>
            </a:extLst>
          </p:cNvPr>
          <p:cNvGrpSpPr/>
          <p:nvPr/>
        </p:nvGrpSpPr>
        <p:grpSpPr>
          <a:xfrm flipH="1">
            <a:off x="866498" y="3636877"/>
            <a:ext cx="1452250" cy="1128150"/>
            <a:chOff x="5304625" y="1487075"/>
            <a:chExt cx="1452250" cy="1128150"/>
          </a:xfrm>
        </p:grpSpPr>
        <p:sp>
          <p:nvSpPr>
            <p:cNvPr id="318" name="Google Shape;2113;p45">
              <a:extLst>
                <a:ext uri="{FF2B5EF4-FFF2-40B4-BE49-F238E27FC236}">
                  <a16:creationId xmlns="" xmlns:a16="http://schemas.microsoft.com/office/drawing/2014/main" id="{2A1C2D10-15BE-9DC1-757A-A1FE6C97D833}"/>
                </a:ext>
              </a:extLst>
            </p:cNvPr>
            <p:cNvSpPr/>
            <p:nvPr/>
          </p:nvSpPr>
          <p:spPr>
            <a:xfrm>
              <a:off x="5678100" y="1855925"/>
              <a:ext cx="27800" cy="317925"/>
            </a:xfrm>
            <a:custGeom>
              <a:avLst/>
              <a:gdLst/>
              <a:ahLst/>
              <a:cxnLst/>
              <a:rect l="l" t="t" r="r" b="b"/>
              <a:pathLst>
                <a:path w="1112" h="12717" extrusionOk="0">
                  <a:moveTo>
                    <a:pt x="1" y="0"/>
                  </a:moveTo>
                  <a:lnTo>
                    <a:pt x="1" y="12717"/>
                  </a:lnTo>
                  <a:lnTo>
                    <a:pt x="1112" y="12717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19" name="Google Shape;2114;p45">
              <a:extLst>
                <a:ext uri="{FF2B5EF4-FFF2-40B4-BE49-F238E27FC236}">
                  <a16:creationId xmlns="" xmlns:a16="http://schemas.microsoft.com/office/drawing/2014/main" id="{4F49B26B-1AFB-ECC6-D0DA-7126A6CDE451}"/>
                </a:ext>
              </a:extLst>
            </p:cNvPr>
            <p:cNvSpPr/>
            <p:nvPr/>
          </p:nvSpPr>
          <p:spPr>
            <a:xfrm>
              <a:off x="5533025" y="2000975"/>
              <a:ext cx="317950" cy="27800"/>
            </a:xfrm>
            <a:custGeom>
              <a:avLst/>
              <a:gdLst/>
              <a:ahLst/>
              <a:cxnLst/>
              <a:rect l="l" t="t" r="r" b="b"/>
              <a:pathLst>
                <a:path w="12718" h="1112" extrusionOk="0">
                  <a:moveTo>
                    <a:pt x="1" y="1"/>
                  </a:moveTo>
                  <a:lnTo>
                    <a:pt x="1" y="1112"/>
                  </a:lnTo>
                  <a:lnTo>
                    <a:pt x="12717" y="1112"/>
                  </a:lnTo>
                  <a:lnTo>
                    <a:pt x="1271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20" name="Google Shape;2115;p45">
              <a:extLst>
                <a:ext uri="{FF2B5EF4-FFF2-40B4-BE49-F238E27FC236}">
                  <a16:creationId xmlns="" xmlns:a16="http://schemas.microsoft.com/office/drawing/2014/main" id="{1E3576D4-ADC1-EC2E-6716-C8F158C4E674}"/>
                </a:ext>
              </a:extLst>
            </p:cNvPr>
            <p:cNvSpPr/>
            <p:nvPr/>
          </p:nvSpPr>
          <p:spPr>
            <a:xfrm>
              <a:off x="5570075" y="1892950"/>
              <a:ext cx="243850" cy="243850"/>
            </a:xfrm>
            <a:custGeom>
              <a:avLst/>
              <a:gdLst/>
              <a:ahLst/>
              <a:cxnLst/>
              <a:rect l="l" t="t" r="r" b="b"/>
              <a:pathLst>
                <a:path w="9754" h="9754" extrusionOk="0">
                  <a:moveTo>
                    <a:pt x="741" y="1"/>
                  </a:moveTo>
                  <a:lnTo>
                    <a:pt x="1" y="741"/>
                  </a:lnTo>
                  <a:lnTo>
                    <a:pt x="9013" y="9754"/>
                  </a:lnTo>
                  <a:lnTo>
                    <a:pt x="9754" y="9013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21" name="Google Shape;2116;p45">
              <a:extLst>
                <a:ext uri="{FF2B5EF4-FFF2-40B4-BE49-F238E27FC236}">
                  <a16:creationId xmlns="" xmlns:a16="http://schemas.microsoft.com/office/drawing/2014/main" id="{6415C1B2-3337-B456-C2D6-F98164FB09B2}"/>
                </a:ext>
              </a:extLst>
            </p:cNvPr>
            <p:cNvSpPr/>
            <p:nvPr/>
          </p:nvSpPr>
          <p:spPr>
            <a:xfrm>
              <a:off x="5570075" y="1891400"/>
              <a:ext cx="243850" cy="245400"/>
            </a:xfrm>
            <a:custGeom>
              <a:avLst/>
              <a:gdLst/>
              <a:ahLst/>
              <a:cxnLst/>
              <a:rect l="l" t="t" r="r" b="b"/>
              <a:pathLst>
                <a:path w="9754" h="9816" extrusionOk="0">
                  <a:moveTo>
                    <a:pt x="9013" y="1"/>
                  </a:moveTo>
                  <a:lnTo>
                    <a:pt x="1" y="9014"/>
                  </a:lnTo>
                  <a:lnTo>
                    <a:pt x="741" y="9816"/>
                  </a:lnTo>
                  <a:lnTo>
                    <a:pt x="9754" y="803"/>
                  </a:lnTo>
                  <a:lnTo>
                    <a:pt x="90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22" name="Google Shape;2117;p45">
              <a:extLst>
                <a:ext uri="{FF2B5EF4-FFF2-40B4-BE49-F238E27FC236}">
                  <a16:creationId xmlns="" xmlns:a16="http://schemas.microsoft.com/office/drawing/2014/main" id="{77015DC2-9194-0369-8AA9-F53DB16372E6}"/>
                </a:ext>
              </a:extLst>
            </p:cNvPr>
            <p:cNvSpPr/>
            <p:nvPr/>
          </p:nvSpPr>
          <p:spPr>
            <a:xfrm>
              <a:off x="5533025" y="2376000"/>
              <a:ext cx="97250" cy="95700"/>
            </a:xfrm>
            <a:custGeom>
              <a:avLst/>
              <a:gdLst/>
              <a:ahLst/>
              <a:cxnLst/>
              <a:rect l="l" t="t" r="r" b="b"/>
              <a:pathLst>
                <a:path w="3890" h="3828" extrusionOk="0">
                  <a:moveTo>
                    <a:pt x="1976" y="0"/>
                  </a:moveTo>
                  <a:cubicBezTo>
                    <a:pt x="865" y="0"/>
                    <a:pt x="1" y="864"/>
                    <a:pt x="1" y="1914"/>
                  </a:cubicBezTo>
                  <a:cubicBezTo>
                    <a:pt x="1" y="3025"/>
                    <a:pt x="865" y="3827"/>
                    <a:pt x="1976" y="3827"/>
                  </a:cubicBezTo>
                  <a:cubicBezTo>
                    <a:pt x="3026" y="3827"/>
                    <a:pt x="3890" y="3025"/>
                    <a:pt x="3890" y="1914"/>
                  </a:cubicBezTo>
                  <a:cubicBezTo>
                    <a:pt x="3890" y="864"/>
                    <a:pt x="3026" y="0"/>
                    <a:pt x="1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23" name="Google Shape;2118;p45">
              <a:extLst>
                <a:ext uri="{FF2B5EF4-FFF2-40B4-BE49-F238E27FC236}">
                  <a16:creationId xmlns="" xmlns:a16="http://schemas.microsoft.com/office/drawing/2014/main" id="{FB5A1022-0E37-4B0A-2957-319C574AAC5E}"/>
                </a:ext>
              </a:extLst>
            </p:cNvPr>
            <p:cNvSpPr/>
            <p:nvPr/>
          </p:nvSpPr>
          <p:spPr>
            <a:xfrm>
              <a:off x="5704350" y="1487075"/>
              <a:ext cx="97250" cy="95700"/>
            </a:xfrm>
            <a:custGeom>
              <a:avLst/>
              <a:gdLst/>
              <a:ahLst/>
              <a:cxnLst/>
              <a:rect l="l" t="t" r="r" b="b"/>
              <a:pathLst>
                <a:path w="3890" h="3828" extrusionOk="0">
                  <a:moveTo>
                    <a:pt x="1975" y="1"/>
                  </a:moveTo>
                  <a:cubicBezTo>
                    <a:pt x="988" y="1"/>
                    <a:pt x="0" y="803"/>
                    <a:pt x="0" y="1914"/>
                  </a:cubicBezTo>
                  <a:cubicBezTo>
                    <a:pt x="0" y="2964"/>
                    <a:pt x="864" y="3828"/>
                    <a:pt x="1975" y="3828"/>
                  </a:cubicBezTo>
                  <a:cubicBezTo>
                    <a:pt x="3025" y="3828"/>
                    <a:pt x="3889" y="2964"/>
                    <a:pt x="3889" y="1914"/>
                  </a:cubicBezTo>
                  <a:cubicBezTo>
                    <a:pt x="3889" y="803"/>
                    <a:pt x="3025" y="1"/>
                    <a:pt x="19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24" name="Google Shape;2119;p45">
              <a:extLst>
                <a:ext uri="{FF2B5EF4-FFF2-40B4-BE49-F238E27FC236}">
                  <a16:creationId xmlns="" xmlns:a16="http://schemas.microsoft.com/office/drawing/2014/main" id="{98E64167-F994-9077-91E8-BD85AFE9CAF8}"/>
                </a:ext>
              </a:extLst>
            </p:cNvPr>
            <p:cNvSpPr/>
            <p:nvPr/>
          </p:nvSpPr>
          <p:spPr>
            <a:xfrm>
              <a:off x="6659625" y="2124450"/>
              <a:ext cx="97250" cy="97250"/>
            </a:xfrm>
            <a:custGeom>
              <a:avLst/>
              <a:gdLst/>
              <a:ahLst/>
              <a:cxnLst/>
              <a:rect l="l" t="t" r="r" b="b"/>
              <a:pathLst>
                <a:path w="3890" h="3890" extrusionOk="0">
                  <a:moveTo>
                    <a:pt x="1976" y="0"/>
                  </a:moveTo>
                  <a:cubicBezTo>
                    <a:pt x="864" y="0"/>
                    <a:pt x="0" y="864"/>
                    <a:pt x="0" y="1976"/>
                  </a:cubicBezTo>
                  <a:cubicBezTo>
                    <a:pt x="0" y="3025"/>
                    <a:pt x="864" y="3889"/>
                    <a:pt x="1976" y="3889"/>
                  </a:cubicBezTo>
                  <a:cubicBezTo>
                    <a:pt x="3025" y="3889"/>
                    <a:pt x="3889" y="3025"/>
                    <a:pt x="3889" y="1976"/>
                  </a:cubicBezTo>
                  <a:cubicBezTo>
                    <a:pt x="3889" y="864"/>
                    <a:pt x="3025" y="0"/>
                    <a:pt x="1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25" name="Google Shape;2120;p45">
              <a:extLst>
                <a:ext uri="{FF2B5EF4-FFF2-40B4-BE49-F238E27FC236}">
                  <a16:creationId xmlns="" xmlns:a16="http://schemas.microsoft.com/office/drawing/2014/main" id="{09EFED0E-8AB6-9D55-C871-869455A57183}"/>
                </a:ext>
              </a:extLst>
            </p:cNvPr>
            <p:cNvSpPr/>
            <p:nvPr/>
          </p:nvSpPr>
          <p:spPr>
            <a:xfrm>
              <a:off x="6523800" y="2335875"/>
              <a:ext cx="33975" cy="33975"/>
            </a:xfrm>
            <a:custGeom>
              <a:avLst/>
              <a:gdLst/>
              <a:ahLst/>
              <a:cxnLst/>
              <a:rect l="l" t="t" r="r" b="b"/>
              <a:pathLst>
                <a:path w="1359" h="1359" extrusionOk="0">
                  <a:moveTo>
                    <a:pt x="680" y="0"/>
                  </a:moveTo>
                  <a:cubicBezTo>
                    <a:pt x="310" y="0"/>
                    <a:pt x="1" y="309"/>
                    <a:pt x="1" y="679"/>
                  </a:cubicBezTo>
                  <a:cubicBezTo>
                    <a:pt x="1" y="1050"/>
                    <a:pt x="310" y="1358"/>
                    <a:pt x="680" y="1358"/>
                  </a:cubicBezTo>
                  <a:cubicBezTo>
                    <a:pt x="1050" y="1358"/>
                    <a:pt x="1359" y="1050"/>
                    <a:pt x="1359" y="679"/>
                  </a:cubicBezTo>
                  <a:cubicBezTo>
                    <a:pt x="1359" y="309"/>
                    <a:pt x="1050" y="0"/>
                    <a:pt x="6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26" name="Google Shape;2121;p45">
              <a:extLst>
                <a:ext uri="{FF2B5EF4-FFF2-40B4-BE49-F238E27FC236}">
                  <a16:creationId xmlns="" xmlns:a16="http://schemas.microsoft.com/office/drawing/2014/main" id="{EB9F395F-EE07-806E-04E0-363711245BD4}"/>
                </a:ext>
              </a:extLst>
            </p:cNvPr>
            <p:cNvSpPr/>
            <p:nvPr/>
          </p:nvSpPr>
          <p:spPr>
            <a:xfrm>
              <a:off x="6352500" y="2152225"/>
              <a:ext cx="54050" cy="54025"/>
            </a:xfrm>
            <a:custGeom>
              <a:avLst/>
              <a:gdLst/>
              <a:ahLst/>
              <a:cxnLst/>
              <a:rect l="l" t="t" r="r" b="b"/>
              <a:pathLst>
                <a:path w="2162" h="2161" extrusionOk="0">
                  <a:moveTo>
                    <a:pt x="1112" y="0"/>
                  </a:moveTo>
                  <a:cubicBezTo>
                    <a:pt x="495" y="0"/>
                    <a:pt x="1" y="494"/>
                    <a:pt x="1" y="1050"/>
                  </a:cubicBezTo>
                  <a:cubicBezTo>
                    <a:pt x="1" y="1667"/>
                    <a:pt x="495" y="2161"/>
                    <a:pt x="1112" y="2161"/>
                  </a:cubicBezTo>
                  <a:cubicBezTo>
                    <a:pt x="1729" y="2161"/>
                    <a:pt x="2161" y="1667"/>
                    <a:pt x="2161" y="1050"/>
                  </a:cubicBezTo>
                  <a:cubicBezTo>
                    <a:pt x="2161" y="494"/>
                    <a:pt x="1729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27" name="Google Shape;2122;p45">
              <a:extLst>
                <a:ext uri="{FF2B5EF4-FFF2-40B4-BE49-F238E27FC236}">
                  <a16:creationId xmlns="" xmlns:a16="http://schemas.microsoft.com/office/drawing/2014/main" id="{33EF0146-255C-B6A2-19AC-7DDAA3165BCE}"/>
                </a:ext>
              </a:extLst>
            </p:cNvPr>
            <p:cNvSpPr/>
            <p:nvPr/>
          </p:nvSpPr>
          <p:spPr>
            <a:xfrm>
              <a:off x="5917300" y="2368275"/>
              <a:ext cx="597275" cy="246950"/>
            </a:xfrm>
            <a:custGeom>
              <a:avLst/>
              <a:gdLst/>
              <a:ahLst/>
              <a:cxnLst/>
              <a:rect l="l" t="t" r="r" b="b"/>
              <a:pathLst>
                <a:path w="23891" h="9878" extrusionOk="0">
                  <a:moveTo>
                    <a:pt x="15372" y="1"/>
                  </a:moveTo>
                  <a:cubicBezTo>
                    <a:pt x="15372" y="1"/>
                    <a:pt x="12503" y="2104"/>
                    <a:pt x="9586" y="2104"/>
                  </a:cubicBezTo>
                  <a:cubicBezTo>
                    <a:pt x="9188" y="2104"/>
                    <a:pt x="8789" y="2065"/>
                    <a:pt x="8396" y="1976"/>
                  </a:cubicBezTo>
                  <a:cubicBezTo>
                    <a:pt x="5186" y="1297"/>
                    <a:pt x="4384" y="1050"/>
                    <a:pt x="4384" y="1050"/>
                  </a:cubicBezTo>
                  <a:lnTo>
                    <a:pt x="1" y="5309"/>
                  </a:lnTo>
                  <a:cubicBezTo>
                    <a:pt x="1" y="5309"/>
                    <a:pt x="4939" y="7840"/>
                    <a:pt x="5495" y="9877"/>
                  </a:cubicBezTo>
                  <a:cubicBezTo>
                    <a:pt x="5495" y="9877"/>
                    <a:pt x="8022" y="7102"/>
                    <a:pt x="11346" y="7102"/>
                  </a:cubicBezTo>
                  <a:cubicBezTo>
                    <a:pt x="11731" y="7102"/>
                    <a:pt x="12128" y="7140"/>
                    <a:pt x="12532" y="7223"/>
                  </a:cubicBezTo>
                  <a:cubicBezTo>
                    <a:pt x="16359" y="8087"/>
                    <a:pt x="17038" y="9260"/>
                    <a:pt x="17038" y="9260"/>
                  </a:cubicBezTo>
                  <a:cubicBezTo>
                    <a:pt x="17038" y="9260"/>
                    <a:pt x="19384" y="4692"/>
                    <a:pt x="23891" y="3766"/>
                  </a:cubicBezTo>
                  <a:cubicBezTo>
                    <a:pt x="23891" y="3766"/>
                    <a:pt x="18458" y="3149"/>
                    <a:pt x="153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28" name="Google Shape;2123;p45">
              <a:extLst>
                <a:ext uri="{FF2B5EF4-FFF2-40B4-BE49-F238E27FC236}">
                  <a16:creationId xmlns="" xmlns:a16="http://schemas.microsoft.com/office/drawing/2014/main" id="{0EC3F2D4-5DCE-FB46-1AEB-0119B3B00842}"/>
                </a:ext>
              </a:extLst>
            </p:cNvPr>
            <p:cNvSpPr/>
            <p:nvPr/>
          </p:nvSpPr>
          <p:spPr>
            <a:xfrm>
              <a:off x="5911125" y="2460875"/>
              <a:ext cx="501600" cy="55575"/>
            </a:xfrm>
            <a:custGeom>
              <a:avLst/>
              <a:gdLst/>
              <a:ahLst/>
              <a:cxnLst/>
              <a:rect l="l" t="t" r="r" b="b"/>
              <a:pathLst>
                <a:path w="20064" h="2223" extrusionOk="0">
                  <a:moveTo>
                    <a:pt x="20063" y="0"/>
                  </a:moveTo>
                  <a:cubicBezTo>
                    <a:pt x="20002" y="0"/>
                    <a:pt x="19755" y="0"/>
                    <a:pt x="18458" y="124"/>
                  </a:cubicBezTo>
                  <a:cubicBezTo>
                    <a:pt x="15187" y="432"/>
                    <a:pt x="7656" y="1173"/>
                    <a:pt x="1" y="1544"/>
                  </a:cubicBezTo>
                  <a:lnTo>
                    <a:pt x="124" y="2223"/>
                  </a:lnTo>
                  <a:cubicBezTo>
                    <a:pt x="7717" y="1852"/>
                    <a:pt x="15310" y="1173"/>
                    <a:pt x="18520" y="865"/>
                  </a:cubicBezTo>
                  <a:cubicBezTo>
                    <a:pt x="19384" y="741"/>
                    <a:pt x="20002" y="679"/>
                    <a:pt x="20063" y="679"/>
                  </a:cubicBezTo>
                  <a:lnTo>
                    <a:pt x="200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29" name="Google Shape;2124;p45">
              <a:extLst>
                <a:ext uri="{FF2B5EF4-FFF2-40B4-BE49-F238E27FC236}">
                  <a16:creationId xmlns="" xmlns:a16="http://schemas.microsoft.com/office/drawing/2014/main" id="{D536D7C0-B075-6275-FCF0-9AB27272CA98}"/>
                </a:ext>
              </a:extLst>
            </p:cNvPr>
            <p:cNvSpPr/>
            <p:nvPr/>
          </p:nvSpPr>
          <p:spPr>
            <a:xfrm>
              <a:off x="5809275" y="1630600"/>
              <a:ext cx="600350" cy="955300"/>
            </a:xfrm>
            <a:custGeom>
              <a:avLst/>
              <a:gdLst/>
              <a:ahLst/>
              <a:cxnLst/>
              <a:rect l="l" t="t" r="r" b="b"/>
              <a:pathLst>
                <a:path w="24014" h="38212" extrusionOk="0">
                  <a:moveTo>
                    <a:pt x="23335" y="0"/>
                  </a:moveTo>
                  <a:cubicBezTo>
                    <a:pt x="23211" y="247"/>
                    <a:pt x="18582" y="26051"/>
                    <a:pt x="1" y="37532"/>
                  </a:cubicBezTo>
                  <a:lnTo>
                    <a:pt x="371" y="38211"/>
                  </a:lnTo>
                  <a:cubicBezTo>
                    <a:pt x="19199" y="26544"/>
                    <a:pt x="23952" y="494"/>
                    <a:pt x="24014" y="186"/>
                  </a:cubicBezTo>
                  <a:lnTo>
                    <a:pt x="233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30" name="Google Shape;2125;p45">
              <a:extLst>
                <a:ext uri="{FF2B5EF4-FFF2-40B4-BE49-F238E27FC236}">
                  <a16:creationId xmlns="" xmlns:a16="http://schemas.microsoft.com/office/drawing/2014/main" id="{E03A25F7-EE4C-62B3-0867-4CC7739AE790}"/>
                </a:ext>
              </a:extLst>
            </p:cNvPr>
            <p:cNvSpPr/>
            <p:nvPr/>
          </p:nvSpPr>
          <p:spPr>
            <a:xfrm>
              <a:off x="5957425" y="1669175"/>
              <a:ext cx="270100" cy="594175"/>
            </a:xfrm>
            <a:custGeom>
              <a:avLst/>
              <a:gdLst/>
              <a:ahLst/>
              <a:cxnLst/>
              <a:rect l="l" t="t" r="r" b="b"/>
              <a:pathLst>
                <a:path w="10804" h="23767" extrusionOk="0">
                  <a:moveTo>
                    <a:pt x="2964" y="1"/>
                  </a:moveTo>
                  <a:cubicBezTo>
                    <a:pt x="2964" y="1"/>
                    <a:pt x="2902" y="5495"/>
                    <a:pt x="1" y="8890"/>
                  </a:cubicBezTo>
                  <a:cubicBezTo>
                    <a:pt x="1" y="8890"/>
                    <a:pt x="3026" y="12347"/>
                    <a:pt x="2655" y="15618"/>
                  </a:cubicBezTo>
                  <a:cubicBezTo>
                    <a:pt x="2223" y="18952"/>
                    <a:pt x="2100" y="19693"/>
                    <a:pt x="2100" y="19693"/>
                  </a:cubicBezTo>
                  <a:lnTo>
                    <a:pt x="6791" y="23767"/>
                  </a:lnTo>
                  <a:cubicBezTo>
                    <a:pt x="6791" y="23767"/>
                    <a:pt x="8890" y="18643"/>
                    <a:pt x="10804" y="17903"/>
                  </a:cubicBezTo>
                  <a:cubicBezTo>
                    <a:pt x="10804" y="17903"/>
                    <a:pt x="7038" y="15063"/>
                    <a:pt x="7532" y="11112"/>
                  </a:cubicBezTo>
                  <a:cubicBezTo>
                    <a:pt x="7964" y="7223"/>
                    <a:pt x="9075" y="6359"/>
                    <a:pt x="9075" y="6359"/>
                  </a:cubicBezTo>
                  <a:cubicBezTo>
                    <a:pt x="9075" y="6359"/>
                    <a:pt x="4260" y="4507"/>
                    <a:pt x="29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31" name="Google Shape;2126;p45">
              <a:extLst>
                <a:ext uri="{FF2B5EF4-FFF2-40B4-BE49-F238E27FC236}">
                  <a16:creationId xmlns="" xmlns:a16="http://schemas.microsoft.com/office/drawing/2014/main" id="{686DEB35-972B-3A97-8C43-B23F5D2D9AEE}"/>
                </a:ext>
              </a:extLst>
            </p:cNvPr>
            <p:cNvSpPr/>
            <p:nvPr/>
          </p:nvSpPr>
          <p:spPr>
            <a:xfrm>
              <a:off x="6039225" y="1774125"/>
              <a:ext cx="103425" cy="495400"/>
            </a:xfrm>
            <a:custGeom>
              <a:avLst/>
              <a:gdLst/>
              <a:ahLst/>
              <a:cxnLst/>
              <a:rect l="l" t="t" r="r" b="b"/>
              <a:pathLst>
                <a:path w="4137" h="19816" extrusionOk="0">
                  <a:moveTo>
                    <a:pt x="680" y="0"/>
                  </a:moveTo>
                  <a:lnTo>
                    <a:pt x="1" y="62"/>
                  </a:lnTo>
                  <a:cubicBezTo>
                    <a:pt x="1" y="124"/>
                    <a:pt x="62" y="371"/>
                    <a:pt x="309" y="1667"/>
                  </a:cubicBezTo>
                  <a:cubicBezTo>
                    <a:pt x="988" y="4754"/>
                    <a:pt x="2408" y="12285"/>
                    <a:pt x="3457" y="19816"/>
                  </a:cubicBezTo>
                  <a:lnTo>
                    <a:pt x="4137" y="19754"/>
                  </a:lnTo>
                  <a:cubicBezTo>
                    <a:pt x="3087" y="12223"/>
                    <a:pt x="1606" y="4692"/>
                    <a:pt x="988" y="1544"/>
                  </a:cubicBezTo>
                  <a:cubicBezTo>
                    <a:pt x="803" y="741"/>
                    <a:pt x="680" y="62"/>
                    <a:pt x="6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32" name="Google Shape;2127;p45">
              <a:extLst>
                <a:ext uri="{FF2B5EF4-FFF2-40B4-BE49-F238E27FC236}">
                  <a16:creationId xmlns="" xmlns:a16="http://schemas.microsoft.com/office/drawing/2014/main" id="{5ACBF7A3-9B55-0511-8FAB-F0C4B58F39FB}"/>
                </a:ext>
              </a:extLst>
            </p:cNvPr>
            <p:cNvSpPr/>
            <p:nvPr/>
          </p:nvSpPr>
          <p:spPr>
            <a:xfrm>
              <a:off x="6242925" y="1889875"/>
              <a:ext cx="314850" cy="185200"/>
            </a:xfrm>
            <a:custGeom>
              <a:avLst/>
              <a:gdLst/>
              <a:ahLst/>
              <a:cxnLst/>
              <a:rect l="l" t="t" r="r" b="b"/>
              <a:pathLst>
                <a:path w="12594" h="7408" extrusionOk="0">
                  <a:moveTo>
                    <a:pt x="12347" y="0"/>
                  </a:moveTo>
                  <a:cubicBezTo>
                    <a:pt x="12038" y="62"/>
                    <a:pt x="3890" y="2655"/>
                    <a:pt x="1" y="6852"/>
                  </a:cubicBezTo>
                  <a:lnTo>
                    <a:pt x="557" y="7408"/>
                  </a:lnTo>
                  <a:cubicBezTo>
                    <a:pt x="4260" y="3334"/>
                    <a:pt x="12532" y="741"/>
                    <a:pt x="12594" y="679"/>
                  </a:cubicBezTo>
                  <a:lnTo>
                    <a:pt x="123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33" name="Google Shape;2128;p45">
              <a:extLst>
                <a:ext uri="{FF2B5EF4-FFF2-40B4-BE49-F238E27FC236}">
                  <a16:creationId xmlns="" xmlns:a16="http://schemas.microsoft.com/office/drawing/2014/main" id="{8DA6599A-9685-7675-2905-1C27EADE9202}"/>
                </a:ext>
              </a:extLst>
            </p:cNvPr>
            <p:cNvSpPr/>
            <p:nvPr/>
          </p:nvSpPr>
          <p:spPr>
            <a:xfrm>
              <a:off x="6517625" y="1821975"/>
              <a:ext cx="111150" cy="112675"/>
            </a:xfrm>
            <a:custGeom>
              <a:avLst/>
              <a:gdLst/>
              <a:ahLst/>
              <a:cxnLst/>
              <a:rect l="l" t="t" r="r" b="b"/>
              <a:pathLst>
                <a:path w="4446" h="4507" extrusionOk="0">
                  <a:moveTo>
                    <a:pt x="2223" y="0"/>
                  </a:moveTo>
                  <a:cubicBezTo>
                    <a:pt x="989" y="0"/>
                    <a:pt x="1" y="988"/>
                    <a:pt x="1" y="2222"/>
                  </a:cubicBezTo>
                  <a:cubicBezTo>
                    <a:pt x="1" y="3457"/>
                    <a:pt x="989" y="4506"/>
                    <a:pt x="2223" y="4506"/>
                  </a:cubicBezTo>
                  <a:cubicBezTo>
                    <a:pt x="3458" y="4506"/>
                    <a:pt x="4446" y="3457"/>
                    <a:pt x="4446" y="2222"/>
                  </a:cubicBezTo>
                  <a:cubicBezTo>
                    <a:pt x="4446" y="988"/>
                    <a:pt x="3458" y="0"/>
                    <a:pt x="22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34" name="Google Shape;2129;p45">
              <a:extLst>
                <a:ext uri="{FF2B5EF4-FFF2-40B4-BE49-F238E27FC236}">
                  <a16:creationId xmlns="" xmlns:a16="http://schemas.microsoft.com/office/drawing/2014/main" id="{5512448B-B2CD-5D67-0F5E-E238AFF52D15}"/>
                </a:ext>
              </a:extLst>
            </p:cNvPr>
            <p:cNvSpPr/>
            <p:nvPr/>
          </p:nvSpPr>
          <p:spPr>
            <a:xfrm>
              <a:off x="6350975" y="1553425"/>
              <a:ext cx="112675" cy="112700"/>
            </a:xfrm>
            <a:custGeom>
              <a:avLst/>
              <a:gdLst/>
              <a:ahLst/>
              <a:cxnLst/>
              <a:rect l="l" t="t" r="r" b="b"/>
              <a:pathLst>
                <a:path w="4507" h="4508" extrusionOk="0">
                  <a:moveTo>
                    <a:pt x="2222" y="1"/>
                  </a:moveTo>
                  <a:cubicBezTo>
                    <a:pt x="1050" y="1"/>
                    <a:pt x="0" y="927"/>
                    <a:pt x="0" y="2285"/>
                  </a:cubicBezTo>
                  <a:cubicBezTo>
                    <a:pt x="0" y="3520"/>
                    <a:pt x="1050" y="4507"/>
                    <a:pt x="2222" y="4507"/>
                  </a:cubicBezTo>
                  <a:cubicBezTo>
                    <a:pt x="3457" y="4507"/>
                    <a:pt x="4506" y="3458"/>
                    <a:pt x="4506" y="2285"/>
                  </a:cubicBezTo>
                  <a:cubicBezTo>
                    <a:pt x="4506" y="1050"/>
                    <a:pt x="3457" y="1"/>
                    <a:pt x="22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35" name="Google Shape;2130;p45">
              <a:extLst>
                <a:ext uri="{FF2B5EF4-FFF2-40B4-BE49-F238E27FC236}">
                  <a16:creationId xmlns="" xmlns:a16="http://schemas.microsoft.com/office/drawing/2014/main" id="{24EA6BFB-9E50-F131-0DB2-1C25E304E336}"/>
                </a:ext>
              </a:extLst>
            </p:cNvPr>
            <p:cNvSpPr/>
            <p:nvPr/>
          </p:nvSpPr>
          <p:spPr>
            <a:xfrm>
              <a:off x="6219800" y="1669175"/>
              <a:ext cx="112675" cy="112700"/>
            </a:xfrm>
            <a:custGeom>
              <a:avLst/>
              <a:gdLst/>
              <a:ahLst/>
              <a:cxnLst/>
              <a:rect l="l" t="t" r="r" b="b"/>
              <a:pathLst>
                <a:path w="4507" h="4508" extrusionOk="0">
                  <a:moveTo>
                    <a:pt x="2284" y="1"/>
                  </a:moveTo>
                  <a:cubicBezTo>
                    <a:pt x="988" y="1"/>
                    <a:pt x="0" y="1050"/>
                    <a:pt x="0" y="2285"/>
                  </a:cubicBezTo>
                  <a:cubicBezTo>
                    <a:pt x="0" y="3519"/>
                    <a:pt x="1049" y="4507"/>
                    <a:pt x="2284" y="4507"/>
                  </a:cubicBezTo>
                  <a:cubicBezTo>
                    <a:pt x="3519" y="4507"/>
                    <a:pt x="4506" y="3458"/>
                    <a:pt x="4506" y="2285"/>
                  </a:cubicBezTo>
                  <a:cubicBezTo>
                    <a:pt x="4506" y="1050"/>
                    <a:pt x="3457" y="1"/>
                    <a:pt x="2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36" name="Google Shape;2131;p45">
              <a:extLst>
                <a:ext uri="{FF2B5EF4-FFF2-40B4-BE49-F238E27FC236}">
                  <a16:creationId xmlns="" xmlns:a16="http://schemas.microsoft.com/office/drawing/2014/main" id="{6C051660-1EC5-7CCC-2656-5FB6B94E71E6}"/>
                </a:ext>
              </a:extLst>
            </p:cNvPr>
            <p:cNvSpPr/>
            <p:nvPr/>
          </p:nvSpPr>
          <p:spPr>
            <a:xfrm>
              <a:off x="6276900" y="1758700"/>
              <a:ext cx="44775" cy="237675"/>
            </a:xfrm>
            <a:custGeom>
              <a:avLst/>
              <a:gdLst/>
              <a:ahLst/>
              <a:cxnLst/>
              <a:rect l="l" t="t" r="r" b="b"/>
              <a:pathLst>
                <a:path w="1791" h="9507" extrusionOk="0">
                  <a:moveTo>
                    <a:pt x="679" y="0"/>
                  </a:moveTo>
                  <a:lnTo>
                    <a:pt x="0" y="124"/>
                  </a:lnTo>
                  <a:cubicBezTo>
                    <a:pt x="0" y="247"/>
                    <a:pt x="1049" y="5864"/>
                    <a:pt x="0" y="9321"/>
                  </a:cubicBezTo>
                  <a:lnTo>
                    <a:pt x="679" y="9507"/>
                  </a:lnTo>
                  <a:cubicBezTo>
                    <a:pt x="1790" y="5864"/>
                    <a:pt x="741" y="247"/>
                    <a:pt x="6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37" name="Google Shape;2132;p45">
              <a:extLst>
                <a:ext uri="{FF2B5EF4-FFF2-40B4-BE49-F238E27FC236}">
                  <a16:creationId xmlns="" xmlns:a16="http://schemas.microsoft.com/office/drawing/2014/main" id="{2670E748-7072-5F55-8621-9A39E5C5A778}"/>
                </a:ext>
              </a:extLst>
            </p:cNvPr>
            <p:cNvSpPr/>
            <p:nvPr/>
          </p:nvSpPr>
          <p:spPr>
            <a:xfrm>
              <a:off x="5304625" y="1555375"/>
              <a:ext cx="213000" cy="212225"/>
            </a:xfrm>
            <a:custGeom>
              <a:avLst/>
              <a:gdLst/>
              <a:ahLst/>
              <a:cxnLst/>
              <a:rect l="l" t="t" r="r" b="b"/>
              <a:pathLst>
                <a:path w="8520" h="8489" extrusionOk="0">
                  <a:moveTo>
                    <a:pt x="4222" y="0"/>
                  </a:moveTo>
                  <a:cubicBezTo>
                    <a:pt x="4091" y="0"/>
                    <a:pt x="3952" y="77"/>
                    <a:pt x="3890" y="232"/>
                  </a:cubicBezTo>
                  <a:cubicBezTo>
                    <a:pt x="3149" y="2392"/>
                    <a:pt x="2285" y="3195"/>
                    <a:pt x="186" y="3935"/>
                  </a:cubicBezTo>
                  <a:cubicBezTo>
                    <a:pt x="1" y="4059"/>
                    <a:pt x="1" y="4429"/>
                    <a:pt x="186" y="4553"/>
                  </a:cubicBezTo>
                  <a:cubicBezTo>
                    <a:pt x="2347" y="5355"/>
                    <a:pt x="3149" y="6219"/>
                    <a:pt x="3890" y="8257"/>
                  </a:cubicBezTo>
                  <a:cubicBezTo>
                    <a:pt x="3952" y="8411"/>
                    <a:pt x="4091" y="8488"/>
                    <a:pt x="4222" y="8488"/>
                  </a:cubicBezTo>
                  <a:cubicBezTo>
                    <a:pt x="4353" y="8488"/>
                    <a:pt x="4476" y="8411"/>
                    <a:pt x="4507" y="8257"/>
                  </a:cubicBezTo>
                  <a:cubicBezTo>
                    <a:pt x="5310" y="6096"/>
                    <a:pt x="6174" y="5355"/>
                    <a:pt x="8211" y="4553"/>
                  </a:cubicBezTo>
                  <a:cubicBezTo>
                    <a:pt x="8520" y="4491"/>
                    <a:pt x="8520" y="4059"/>
                    <a:pt x="8211" y="3935"/>
                  </a:cubicBezTo>
                  <a:cubicBezTo>
                    <a:pt x="6050" y="3195"/>
                    <a:pt x="5310" y="2330"/>
                    <a:pt x="4507" y="232"/>
                  </a:cubicBezTo>
                  <a:cubicBezTo>
                    <a:pt x="4476" y="77"/>
                    <a:pt x="4353" y="0"/>
                    <a:pt x="4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</p:grpSp>
      <p:grpSp>
        <p:nvGrpSpPr>
          <p:cNvPr id="338" name="Google Shape;2112;p45">
            <a:extLst>
              <a:ext uri="{FF2B5EF4-FFF2-40B4-BE49-F238E27FC236}">
                <a16:creationId xmlns="" xmlns:a16="http://schemas.microsoft.com/office/drawing/2014/main" id="{9D812A12-13FA-06A2-4E2D-E65A43A396C1}"/>
              </a:ext>
            </a:extLst>
          </p:cNvPr>
          <p:cNvGrpSpPr/>
          <p:nvPr/>
        </p:nvGrpSpPr>
        <p:grpSpPr>
          <a:xfrm flipH="1" flipV="1">
            <a:off x="735323" y="423946"/>
            <a:ext cx="1452250" cy="1128150"/>
            <a:chOff x="5304625" y="1487075"/>
            <a:chExt cx="1452250" cy="1128150"/>
          </a:xfrm>
        </p:grpSpPr>
        <p:sp>
          <p:nvSpPr>
            <p:cNvPr id="339" name="Google Shape;2113;p45">
              <a:extLst>
                <a:ext uri="{FF2B5EF4-FFF2-40B4-BE49-F238E27FC236}">
                  <a16:creationId xmlns="" xmlns:a16="http://schemas.microsoft.com/office/drawing/2014/main" id="{7EE2C51E-F75A-F489-D2CC-AFE3F73C76EA}"/>
                </a:ext>
              </a:extLst>
            </p:cNvPr>
            <p:cNvSpPr/>
            <p:nvPr/>
          </p:nvSpPr>
          <p:spPr>
            <a:xfrm>
              <a:off x="5678100" y="1855925"/>
              <a:ext cx="27800" cy="317925"/>
            </a:xfrm>
            <a:custGeom>
              <a:avLst/>
              <a:gdLst/>
              <a:ahLst/>
              <a:cxnLst/>
              <a:rect l="l" t="t" r="r" b="b"/>
              <a:pathLst>
                <a:path w="1112" h="12717" extrusionOk="0">
                  <a:moveTo>
                    <a:pt x="1" y="0"/>
                  </a:moveTo>
                  <a:lnTo>
                    <a:pt x="1" y="12717"/>
                  </a:lnTo>
                  <a:lnTo>
                    <a:pt x="1112" y="12717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40" name="Google Shape;2114;p45">
              <a:extLst>
                <a:ext uri="{FF2B5EF4-FFF2-40B4-BE49-F238E27FC236}">
                  <a16:creationId xmlns="" xmlns:a16="http://schemas.microsoft.com/office/drawing/2014/main" id="{552559FB-C921-D11C-52E0-A00809312B6D}"/>
                </a:ext>
              </a:extLst>
            </p:cNvPr>
            <p:cNvSpPr/>
            <p:nvPr/>
          </p:nvSpPr>
          <p:spPr>
            <a:xfrm>
              <a:off x="5533025" y="2000975"/>
              <a:ext cx="317950" cy="27800"/>
            </a:xfrm>
            <a:custGeom>
              <a:avLst/>
              <a:gdLst/>
              <a:ahLst/>
              <a:cxnLst/>
              <a:rect l="l" t="t" r="r" b="b"/>
              <a:pathLst>
                <a:path w="12718" h="1112" extrusionOk="0">
                  <a:moveTo>
                    <a:pt x="1" y="1"/>
                  </a:moveTo>
                  <a:lnTo>
                    <a:pt x="1" y="1112"/>
                  </a:lnTo>
                  <a:lnTo>
                    <a:pt x="12717" y="1112"/>
                  </a:lnTo>
                  <a:lnTo>
                    <a:pt x="1271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41" name="Google Shape;2115;p45">
              <a:extLst>
                <a:ext uri="{FF2B5EF4-FFF2-40B4-BE49-F238E27FC236}">
                  <a16:creationId xmlns="" xmlns:a16="http://schemas.microsoft.com/office/drawing/2014/main" id="{EA4303D4-8CEB-6DF4-EE2F-A85762E5E337}"/>
                </a:ext>
              </a:extLst>
            </p:cNvPr>
            <p:cNvSpPr/>
            <p:nvPr/>
          </p:nvSpPr>
          <p:spPr>
            <a:xfrm>
              <a:off x="5570075" y="1892950"/>
              <a:ext cx="243850" cy="243850"/>
            </a:xfrm>
            <a:custGeom>
              <a:avLst/>
              <a:gdLst/>
              <a:ahLst/>
              <a:cxnLst/>
              <a:rect l="l" t="t" r="r" b="b"/>
              <a:pathLst>
                <a:path w="9754" h="9754" extrusionOk="0">
                  <a:moveTo>
                    <a:pt x="741" y="1"/>
                  </a:moveTo>
                  <a:lnTo>
                    <a:pt x="1" y="741"/>
                  </a:lnTo>
                  <a:lnTo>
                    <a:pt x="9013" y="9754"/>
                  </a:lnTo>
                  <a:lnTo>
                    <a:pt x="9754" y="9013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42" name="Google Shape;2116;p45">
              <a:extLst>
                <a:ext uri="{FF2B5EF4-FFF2-40B4-BE49-F238E27FC236}">
                  <a16:creationId xmlns="" xmlns:a16="http://schemas.microsoft.com/office/drawing/2014/main" id="{2D7E38D6-03BC-9C16-8307-8D28C283D02D}"/>
                </a:ext>
              </a:extLst>
            </p:cNvPr>
            <p:cNvSpPr/>
            <p:nvPr/>
          </p:nvSpPr>
          <p:spPr>
            <a:xfrm>
              <a:off x="5570075" y="1891400"/>
              <a:ext cx="243850" cy="245400"/>
            </a:xfrm>
            <a:custGeom>
              <a:avLst/>
              <a:gdLst/>
              <a:ahLst/>
              <a:cxnLst/>
              <a:rect l="l" t="t" r="r" b="b"/>
              <a:pathLst>
                <a:path w="9754" h="9816" extrusionOk="0">
                  <a:moveTo>
                    <a:pt x="9013" y="1"/>
                  </a:moveTo>
                  <a:lnTo>
                    <a:pt x="1" y="9014"/>
                  </a:lnTo>
                  <a:lnTo>
                    <a:pt x="741" y="9816"/>
                  </a:lnTo>
                  <a:lnTo>
                    <a:pt x="9754" y="803"/>
                  </a:lnTo>
                  <a:lnTo>
                    <a:pt x="90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43" name="Google Shape;2117;p45">
              <a:extLst>
                <a:ext uri="{FF2B5EF4-FFF2-40B4-BE49-F238E27FC236}">
                  <a16:creationId xmlns="" xmlns:a16="http://schemas.microsoft.com/office/drawing/2014/main" id="{61C2F761-6A9B-383B-DA0D-619F8EE3EB85}"/>
                </a:ext>
              </a:extLst>
            </p:cNvPr>
            <p:cNvSpPr/>
            <p:nvPr/>
          </p:nvSpPr>
          <p:spPr>
            <a:xfrm>
              <a:off x="5533025" y="2376000"/>
              <a:ext cx="97250" cy="95700"/>
            </a:xfrm>
            <a:custGeom>
              <a:avLst/>
              <a:gdLst/>
              <a:ahLst/>
              <a:cxnLst/>
              <a:rect l="l" t="t" r="r" b="b"/>
              <a:pathLst>
                <a:path w="3890" h="3828" extrusionOk="0">
                  <a:moveTo>
                    <a:pt x="1976" y="0"/>
                  </a:moveTo>
                  <a:cubicBezTo>
                    <a:pt x="865" y="0"/>
                    <a:pt x="1" y="864"/>
                    <a:pt x="1" y="1914"/>
                  </a:cubicBezTo>
                  <a:cubicBezTo>
                    <a:pt x="1" y="3025"/>
                    <a:pt x="865" y="3827"/>
                    <a:pt x="1976" y="3827"/>
                  </a:cubicBezTo>
                  <a:cubicBezTo>
                    <a:pt x="3026" y="3827"/>
                    <a:pt x="3890" y="3025"/>
                    <a:pt x="3890" y="1914"/>
                  </a:cubicBezTo>
                  <a:cubicBezTo>
                    <a:pt x="3890" y="864"/>
                    <a:pt x="3026" y="0"/>
                    <a:pt x="1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44" name="Google Shape;2118;p45">
              <a:extLst>
                <a:ext uri="{FF2B5EF4-FFF2-40B4-BE49-F238E27FC236}">
                  <a16:creationId xmlns="" xmlns:a16="http://schemas.microsoft.com/office/drawing/2014/main" id="{6E200865-43E9-CD13-24EE-EA27C67819E0}"/>
                </a:ext>
              </a:extLst>
            </p:cNvPr>
            <p:cNvSpPr/>
            <p:nvPr/>
          </p:nvSpPr>
          <p:spPr>
            <a:xfrm>
              <a:off x="5704350" y="1487075"/>
              <a:ext cx="97250" cy="95700"/>
            </a:xfrm>
            <a:custGeom>
              <a:avLst/>
              <a:gdLst/>
              <a:ahLst/>
              <a:cxnLst/>
              <a:rect l="l" t="t" r="r" b="b"/>
              <a:pathLst>
                <a:path w="3890" h="3828" extrusionOk="0">
                  <a:moveTo>
                    <a:pt x="1975" y="1"/>
                  </a:moveTo>
                  <a:cubicBezTo>
                    <a:pt x="988" y="1"/>
                    <a:pt x="0" y="803"/>
                    <a:pt x="0" y="1914"/>
                  </a:cubicBezTo>
                  <a:cubicBezTo>
                    <a:pt x="0" y="2964"/>
                    <a:pt x="864" y="3828"/>
                    <a:pt x="1975" y="3828"/>
                  </a:cubicBezTo>
                  <a:cubicBezTo>
                    <a:pt x="3025" y="3828"/>
                    <a:pt x="3889" y="2964"/>
                    <a:pt x="3889" y="1914"/>
                  </a:cubicBezTo>
                  <a:cubicBezTo>
                    <a:pt x="3889" y="803"/>
                    <a:pt x="3025" y="1"/>
                    <a:pt x="19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45" name="Google Shape;2119;p45">
              <a:extLst>
                <a:ext uri="{FF2B5EF4-FFF2-40B4-BE49-F238E27FC236}">
                  <a16:creationId xmlns="" xmlns:a16="http://schemas.microsoft.com/office/drawing/2014/main" id="{499C33B1-121B-017D-670B-E2C3AC286E94}"/>
                </a:ext>
              </a:extLst>
            </p:cNvPr>
            <p:cNvSpPr/>
            <p:nvPr/>
          </p:nvSpPr>
          <p:spPr>
            <a:xfrm>
              <a:off x="6659625" y="2124450"/>
              <a:ext cx="97250" cy="97250"/>
            </a:xfrm>
            <a:custGeom>
              <a:avLst/>
              <a:gdLst/>
              <a:ahLst/>
              <a:cxnLst/>
              <a:rect l="l" t="t" r="r" b="b"/>
              <a:pathLst>
                <a:path w="3890" h="3890" extrusionOk="0">
                  <a:moveTo>
                    <a:pt x="1976" y="0"/>
                  </a:moveTo>
                  <a:cubicBezTo>
                    <a:pt x="864" y="0"/>
                    <a:pt x="0" y="864"/>
                    <a:pt x="0" y="1976"/>
                  </a:cubicBezTo>
                  <a:cubicBezTo>
                    <a:pt x="0" y="3025"/>
                    <a:pt x="864" y="3889"/>
                    <a:pt x="1976" y="3889"/>
                  </a:cubicBezTo>
                  <a:cubicBezTo>
                    <a:pt x="3025" y="3889"/>
                    <a:pt x="3889" y="3025"/>
                    <a:pt x="3889" y="1976"/>
                  </a:cubicBezTo>
                  <a:cubicBezTo>
                    <a:pt x="3889" y="864"/>
                    <a:pt x="3025" y="0"/>
                    <a:pt x="1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46" name="Google Shape;2120;p45">
              <a:extLst>
                <a:ext uri="{FF2B5EF4-FFF2-40B4-BE49-F238E27FC236}">
                  <a16:creationId xmlns="" xmlns:a16="http://schemas.microsoft.com/office/drawing/2014/main" id="{B493BE02-4EC9-1A0A-4FDC-2F1514C716BC}"/>
                </a:ext>
              </a:extLst>
            </p:cNvPr>
            <p:cNvSpPr/>
            <p:nvPr/>
          </p:nvSpPr>
          <p:spPr>
            <a:xfrm>
              <a:off x="6523800" y="2335875"/>
              <a:ext cx="33975" cy="33975"/>
            </a:xfrm>
            <a:custGeom>
              <a:avLst/>
              <a:gdLst/>
              <a:ahLst/>
              <a:cxnLst/>
              <a:rect l="l" t="t" r="r" b="b"/>
              <a:pathLst>
                <a:path w="1359" h="1359" extrusionOk="0">
                  <a:moveTo>
                    <a:pt x="680" y="0"/>
                  </a:moveTo>
                  <a:cubicBezTo>
                    <a:pt x="310" y="0"/>
                    <a:pt x="1" y="309"/>
                    <a:pt x="1" y="679"/>
                  </a:cubicBezTo>
                  <a:cubicBezTo>
                    <a:pt x="1" y="1050"/>
                    <a:pt x="310" y="1358"/>
                    <a:pt x="680" y="1358"/>
                  </a:cubicBezTo>
                  <a:cubicBezTo>
                    <a:pt x="1050" y="1358"/>
                    <a:pt x="1359" y="1050"/>
                    <a:pt x="1359" y="679"/>
                  </a:cubicBezTo>
                  <a:cubicBezTo>
                    <a:pt x="1359" y="309"/>
                    <a:pt x="1050" y="0"/>
                    <a:pt x="6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47" name="Google Shape;2121;p45">
              <a:extLst>
                <a:ext uri="{FF2B5EF4-FFF2-40B4-BE49-F238E27FC236}">
                  <a16:creationId xmlns="" xmlns:a16="http://schemas.microsoft.com/office/drawing/2014/main" id="{0DA93FEA-F21A-FAED-280A-7D58CD93C73B}"/>
                </a:ext>
              </a:extLst>
            </p:cNvPr>
            <p:cNvSpPr/>
            <p:nvPr/>
          </p:nvSpPr>
          <p:spPr>
            <a:xfrm>
              <a:off x="6352500" y="2152225"/>
              <a:ext cx="54050" cy="54025"/>
            </a:xfrm>
            <a:custGeom>
              <a:avLst/>
              <a:gdLst/>
              <a:ahLst/>
              <a:cxnLst/>
              <a:rect l="l" t="t" r="r" b="b"/>
              <a:pathLst>
                <a:path w="2162" h="2161" extrusionOk="0">
                  <a:moveTo>
                    <a:pt x="1112" y="0"/>
                  </a:moveTo>
                  <a:cubicBezTo>
                    <a:pt x="495" y="0"/>
                    <a:pt x="1" y="494"/>
                    <a:pt x="1" y="1050"/>
                  </a:cubicBezTo>
                  <a:cubicBezTo>
                    <a:pt x="1" y="1667"/>
                    <a:pt x="495" y="2161"/>
                    <a:pt x="1112" y="2161"/>
                  </a:cubicBezTo>
                  <a:cubicBezTo>
                    <a:pt x="1729" y="2161"/>
                    <a:pt x="2161" y="1667"/>
                    <a:pt x="2161" y="1050"/>
                  </a:cubicBezTo>
                  <a:cubicBezTo>
                    <a:pt x="2161" y="494"/>
                    <a:pt x="1729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48" name="Google Shape;2122;p45">
              <a:extLst>
                <a:ext uri="{FF2B5EF4-FFF2-40B4-BE49-F238E27FC236}">
                  <a16:creationId xmlns="" xmlns:a16="http://schemas.microsoft.com/office/drawing/2014/main" id="{2C600B8B-DCB1-10CD-1A96-62EFA65F552D}"/>
                </a:ext>
              </a:extLst>
            </p:cNvPr>
            <p:cNvSpPr/>
            <p:nvPr/>
          </p:nvSpPr>
          <p:spPr>
            <a:xfrm>
              <a:off x="5917300" y="2368275"/>
              <a:ext cx="597275" cy="246950"/>
            </a:xfrm>
            <a:custGeom>
              <a:avLst/>
              <a:gdLst/>
              <a:ahLst/>
              <a:cxnLst/>
              <a:rect l="l" t="t" r="r" b="b"/>
              <a:pathLst>
                <a:path w="23891" h="9878" extrusionOk="0">
                  <a:moveTo>
                    <a:pt x="15372" y="1"/>
                  </a:moveTo>
                  <a:cubicBezTo>
                    <a:pt x="15372" y="1"/>
                    <a:pt x="12503" y="2104"/>
                    <a:pt x="9586" y="2104"/>
                  </a:cubicBezTo>
                  <a:cubicBezTo>
                    <a:pt x="9188" y="2104"/>
                    <a:pt x="8789" y="2065"/>
                    <a:pt x="8396" y="1976"/>
                  </a:cubicBezTo>
                  <a:cubicBezTo>
                    <a:pt x="5186" y="1297"/>
                    <a:pt x="4384" y="1050"/>
                    <a:pt x="4384" y="1050"/>
                  </a:cubicBezTo>
                  <a:lnTo>
                    <a:pt x="1" y="5309"/>
                  </a:lnTo>
                  <a:cubicBezTo>
                    <a:pt x="1" y="5309"/>
                    <a:pt x="4939" y="7840"/>
                    <a:pt x="5495" y="9877"/>
                  </a:cubicBezTo>
                  <a:cubicBezTo>
                    <a:pt x="5495" y="9877"/>
                    <a:pt x="8022" y="7102"/>
                    <a:pt x="11346" y="7102"/>
                  </a:cubicBezTo>
                  <a:cubicBezTo>
                    <a:pt x="11731" y="7102"/>
                    <a:pt x="12128" y="7140"/>
                    <a:pt x="12532" y="7223"/>
                  </a:cubicBezTo>
                  <a:cubicBezTo>
                    <a:pt x="16359" y="8087"/>
                    <a:pt x="17038" y="9260"/>
                    <a:pt x="17038" y="9260"/>
                  </a:cubicBezTo>
                  <a:cubicBezTo>
                    <a:pt x="17038" y="9260"/>
                    <a:pt x="19384" y="4692"/>
                    <a:pt x="23891" y="3766"/>
                  </a:cubicBezTo>
                  <a:cubicBezTo>
                    <a:pt x="23891" y="3766"/>
                    <a:pt x="18458" y="3149"/>
                    <a:pt x="153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49" name="Google Shape;2123;p45">
              <a:extLst>
                <a:ext uri="{FF2B5EF4-FFF2-40B4-BE49-F238E27FC236}">
                  <a16:creationId xmlns="" xmlns:a16="http://schemas.microsoft.com/office/drawing/2014/main" id="{CA0B8128-CCD9-F9CE-B543-1A53B4CD5B99}"/>
                </a:ext>
              </a:extLst>
            </p:cNvPr>
            <p:cNvSpPr/>
            <p:nvPr/>
          </p:nvSpPr>
          <p:spPr>
            <a:xfrm>
              <a:off x="5911125" y="2460875"/>
              <a:ext cx="501600" cy="55575"/>
            </a:xfrm>
            <a:custGeom>
              <a:avLst/>
              <a:gdLst/>
              <a:ahLst/>
              <a:cxnLst/>
              <a:rect l="l" t="t" r="r" b="b"/>
              <a:pathLst>
                <a:path w="20064" h="2223" extrusionOk="0">
                  <a:moveTo>
                    <a:pt x="20063" y="0"/>
                  </a:moveTo>
                  <a:cubicBezTo>
                    <a:pt x="20002" y="0"/>
                    <a:pt x="19755" y="0"/>
                    <a:pt x="18458" y="124"/>
                  </a:cubicBezTo>
                  <a:cubicBezTo>
                    <a:pt x="15187" y="432"/>
                    <a:pt x="7656" y="1173"/>
                    <a:pt x="1" y="1544"/>
                  </a:cubicBezTo>
                  <a:lnTo>
                    <a:pt x="124" y="2223"/>
                  </a:lnTo>
                  <a:cubicBezTo>
                    <a:pt x="7717" y="1852"/>
                    <a:pt x="15310" y="1173"/>
                    <a:pt x="18520" y="865"/>
                  </a:cubicBezTo>
                  <a:cubicBezTo>
                    <a:pt x="19384" y="741"/>
                    <a:pt x="20002" y="679"/>
                    <a:pt x="20063" y="679"/>
                  </a:cubicBezTo>
                  <a:lnTo>
                    <a:pt x="200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50" name="Google Shape;2124;p45">
              <a:extLst>
                <a:ext uri="{FF2B5EF4-FFF2-40B4-BE49-F238E27FC236}">
                  <a16:creationId xmlns="" xmlns:a16="http://schemas.microsoft.com/office/drawing/2014/main" id="{6EEB57F5-9101-998E-A204-55358FD21D34}"/>
                </a:ext>
              </a:extLst>
            </p:cNvPr>
            <p:cNvSpPr/>
            <p:nvPr/>
          </p:nvSpPr>
          <p:spPr>
            <a:xfrm>
              <a:off x="5809275" y="1630600"/>
              <a:ext cx="600350" cy="955300"/>
            </a:xfrm>
            <a:custGeom>
              <a:avLst/>
              <a:gdLst/>
              <a:ahLst/>
              <a:cxnLst/>
              <a:rect l="l" t="t" r="r" b="b"/>
              <a:pathLst>
                <a:path w="24014" h="38212" extrusionOk="0">
                  <a:moveTo>
                    <a:pt x="23335" y="0"/>
                  </a:moveTo>
                  <a:cubicBezTo>
                    <a:pt x="23211" y="247"/>
                    <a:pt x="18582" y="26051"/>
                    <a:pt x="1" y="37532"/>
                  </a:cubicBezTo>
                  <a:lnTo>
                    <a:pt x="371" y="38211"/>
                  </a:lnTo>
                  <a:cubicBezTo>
                    <a:pt x="19199" y="26544"/>
                    <a:pt x="23952" y="494"/>
                    <a:pt x="24014" y="186"/>
                  </a:cubicBezTo>
                  <a:lnTo>
                    <a:pt x="233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51" name="Google Shape;2125;p45">
              <a:extLst>
                <a:ext uri="{FF2B5EF4-FFF2-40B4-BE49-F238E27FC236}">
                  <a16:creationId xmlns="" xmlns:a16="http://schemas.microsoft.com/office/drawing/2014/main" id="{E1D10DFD-A3E1-3932-CF92-F7BA79FE66EF}"/>
                </a:ext>
              </a:extLst>
            </p:cNvPr>
            <p:cNvSpPr/>
            <p:nvPr/>
          </p:nvSpPr>
          <p:spPr>
            <a:xfrm>
              <a:off x="5957425" y="1669175"/>
              <a:ext cx="270100" cy="594175"/>
            </a:xfrm>
            <a:custGeom>
              <a:avLst/>
              <a:gdLst/>
              <a:ahLst/>
              <a:cxnLst/>
              <a:rect l="l" t="t" r="r" b="b"/>
              <a:pathLst>
                <a:path w="10804" h="23767" extrusionOk="0">
                  <a:moveTo>
                    <a:pt x="2964" y="1"/>
                  </a:moveTo>
                  <a:cubicBezTo>
                    <a:pt x="2964" y="1"/>
                    <a:pt x="2902" y="5495"/>
                    <a:pt x="1" y="8890"/>
                  </a:cubicBezTo>
                  <a:cubicBezTo>
                    <a:pt x="1" y="8890"/>
                    <a:pt x="3026" y="12347"/>
                    <a:pt x="2655" y="15618"/>
                  </a:cubicBezTo>
                  <a:cubicBezTo>
                    <a:pt x="2223" y="18952"/>
                    <a:pt x="2100" y="19693"/>
                    <a:pt x="2100" y="19693"/>
                  </a:cubicBezTo>
                  <a:lnTo>
                    <a:pt x="6791" y="23767"/>
                  </a:lnTo>
                  <a:cubicBezTo>
                    <a:pt x="6791" y="23767"/>
                    <a:pt x="8890" y="18643"/>
                    <a:pt x="10804" y="17903"/>
                  </a:cubicBezTo>
                  <a:cubicBezTo>
                    <a:pt x="10804" y="17903"/>
                    <a:pt x="7038" y="15063"/>
                    <a:pt x="7532" y="11112"/>
                  </a:cubicBezTo>
                  <a:cubicBezTo>
                    <a:pt x="7964" y="7223"/>
                    <a:pt x="9075" y="6359"/>
                    <a:pt x="9075" y="6359"/>
                  </a:cubicBezTo>
                  <a:cubicBezTo>
                    <a:pt x="9075" y="6359"/>
                    <a:pt x="4260" y="4507"/>
                    <a:pt x="29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52" name="Google Shape;2126;p45">
              <a:extLst>
                <a:ext uri="{FF2B5EF4-FFF2-40B4-BE49-F238E27FC236}">
                  <a16:creationId xmlns="" xmlns:a16="http://schemas.microsoft.com/office/drawing/2014/main" id="{4D3D4F19-82BB-8400-0E2B-D6956508DCF6}"/>
                </a:ext>
              </a:extLst>
            </p:cNvPr>
            <p:cNvSpPr/>
            <p:nvPr/>
          </p:nvSpPr>
          <p:spPr>
            <a:xfrm>
              <a:off x="6039225" y="1774125"/>
              <a:ext cx="103425" cy="495400"/>
            </a:xfrm>
            <a:custGeom>
              <a:avLst/>
              <a:gdLst/>
              <a:ahLst/>
              <a:cxnLst/>
              <a:rect l="l" t="t" r="r" b="b"/>
              <a:pathLst>
                <a:path w="4137" h="19816" extrusionOk="0">
                  <a:moveTo>
                    <a:pt x="680" y="0"/>
                  </a:moveTo>
                  <a:lnTo>
                    <a:pt x="1" y="62"/>
                  </a:lnTo>
                  <a:cubicBezTo>
                    <a:pt x="1" y="124"/>
                    <a:pt x="62" y="371"/>
                    <a:pt x="309" y="1667"/>
                  </a:cubicBezTo>
                  <a:cubicBezTo>
                    <a:pt x="988" y="4754"/>
                    <a:pt x="2408" y="12285"/>
                    <a:pt x="3457" y="19816"/>
                  </a:cubicBezTo>
                  <a:lnTo>
                    <a:pt x="4137" y="19754"/>
                  </a:lnTo>
                  <a:cubicBezTo>
                    <a:pt x="3087" y="12223"/>
                    <a:pt x="1606" y="4692"/>
                    <a:pt x="988" y="1544"/>
                  </a:cubicBezTo>
                  <a:cubicBezTo>
                    <a:pt x="803" y="741"/>
                    <a:pt x="680" y="62"/>
                    <a:pt x="6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53" name="Google Shape;2127;p45">
              <a:extLst>
                <a:ext uri="{FF2B5EF4-FFF2-40B4-BE49-F238E27FC236}">
                  <a16:creationId xmlns="" xmlns:a16="http://schemas.microsoft.com/office/drawing/2014/main" id="{CB4DA12D-AA8F-EE0E-EE4C-869B05DFD1B8}"/>
                </a:ext>
              </a:extLst>
            </p:cNvPr>
            <p:cNvSpPr/>
            <p:nvPr/>
          </p:nvSpPr>
          <p:spPr>
            <a:xfrm>
              <a:off x="6242925" y="1889875"/>
              <a:ext cx="314850" cy="185200"/>
            </a:xfrm>
            <a:custGeom>
              <a:avLst/>
              <a:gdLst/>
              <a:ahLst/>
              <a:cxnLst/>
              <a:rect l="l" t="t" r="r" b="b"/>
              <a:pathLst>
                <a:path w="12594" h="7408" extrusionOk="0">
                  <a:moveTo>
                    <a:pt x="12347" y="0"/>
                  </a:moveTo>
                  <a:cubicBezTo>
                    <a:pt x="12038" y="62"/>
                    <a:pt x="3890" y="2655"/>
                    <a:pt x="1" y="6852"/>
                  </a:cubicBezTo>
                  <a:lnTo>
                    <a:pt x="557" y="7408"/>
                  </a:lnTo>
                  <a:cubicBezTo>
                    <a:pt x="4260" y="3334"/>
                    <a:pt x="12532" y="741"/>
                    <a:pt x="12594" y="679"/>
                  </a:cubicBezTo>
                  <a:lnTo>
                    <a:pt x="123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54" name="Google Shape;2128;p45">
              <a:extLst>
                <a:ext uri="{FF2B5EF4-FFF2-40B4-BE49-F238E27FC236}">
                  <a16:creationId xmlns="" xmlns:a16="http://schemas.microsoft.com/office/drawing/2014/main" id="{B6DE6965-B158-1C1C-06AF-C4915C737E87}"/>
                </a:ext>
              </a:extLst>
            </p:cNvPr>
            <p:cNvSpPr/>
            <p:nvPr/>
          </p:nvSpPr>
          <p:spPr>
            <a:xfrm>
              <a:off x="6517625" y="1821975"/>
              <a:ext cx="111150" cy="112675"/>
            </a:xfrm>
            <a:custGeom>
              <a:avLst/>
              <a:gdLst/>
              <a:ahLst/>
              <a:cxnLst/>
              <a:rect l="l" t="t" r="r" b="b"/>
              <a:pathLst>
                <a:path w="4446" h="4507" extrusionOk="0">
                  <a:moveTo>
                    <a:pt x="2223" y="0"/>
                  </a:moveTo>
                  <a:cubicBezTo>
                    <a:pt x="989" y="0"/>
                    <a:pt x="1" y="988"/>
                    <a:pt x="1" y="2222"/>
                  </a:cubicBezTo>
                  <a:cubicBezTo>
                    <a:pt x="1" y="3457"/>
                    <a:pt x="989" y="4506"/>
                    <a:pt x="2223" y="4506"/>
                  </a:cubicBezTo>
                  <a:cubicBezTo>
                    <a:pt x="3458" y="4506"/>
                    <a:pt x="4446" y="3457"/>
                    <a:pt x="4446" y="2222"/>
                  </a:cubicBezTo>
                  <a:cubicBezTo>
                    <a:pt x="4446" y="988"/>
                    <a:pt x="3458" y="0"/>
                    <a:pt x="22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55" name="Google Shape;2129;p45">
              <a:extLst>
                <a:ext uri="{FF2B5EF4-FFF2-40B4-BE49-F238E27FC236}">
                  <a16:creationId xmlns="" xmlns:a16="http://schemas.microsoft.com/office/drawing/2014/main" id="{DA407F3A-4762-F9F9-E71B-F67A57B87819}"/>
                </a:ext>
              </a:extLst>
            </p:cNvPr>
            <p:cNvSpPr/>
            <p:nvPr/>
          </p:nvSpPr>
          <p:spPr>
            <a:xfrm>
              <a:off x="6350975" y="1553425"/>
              <a:ext cx="112675" cy="112700"/>
            </a:xfrm>
            <a:custGeom>
              <a:avLst/>
              <a:gdLst/>
              <a:ahLst/>
              <a:cxnLst/>
              <a:rect l="l" t="t" r="r" b="b"/>
              <a:pathLst>
                <a:path w="4507" h="4508" extrusionOk="0">
                  <a:moveTo>
                    <a:pt x="2222" y="1"/>
                  </a:moveTo>
                  <a:cubicBezTo>
                    <a:pt x="1050" y="1"/>
                    <a:pt x="0" y="927"/>
                    <a:pt x="0" y="2285"/>
                  </a:cubicBezTo>
                  <a:cubicBezTo>
                    <a:pt x="0" y="3520"/>
                    <a:pt x="1050" y="4507"/>
                    <a:pt x="2222" y="4507"/>
                  </a:cubicBezTo>
                  <a:cubicBezTo>
                    <a:pt x="3457" y="4507"/>
                    <a:pt x="4506" y="3458"/>
                    <a:pt x="4506" y="2285"/>
                  </a:cubicBezTo>
                  <a:cubicBezTo>
                    <a:pt x="4506" y="1050"/>
                    <a:pt x="3457" y="1"/>
                    <a:pt x="22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56" name="Google Shape;2130;p45">
              <a:extLst>
                <a:ext uri="{FF2B5EF4-FFF2-40B4-BE49-F238E27FC236}">
                  <a16:creationId xmlns="" xmlns:a16="http://schemas.microsoft.com/office/drawing/2014/main" id="{ED2BFEFC-0B3A-D843-318E-1DEEA6335A50}"/>
                </a:ext>
              </a:extLst>
            </p:cNvPr>
            <p:cNvSpPr/>
            <p:nvPr/>
          </p:nvSpPr>
          <p:spPr>
            <a:xfrm>
              <a:off x="6219800" y="1669175"/>
              <a:ext cx="112675" cy="112700"/>
            </a:xfrm>
            <a:custGeom>
              <a:avLst/>
              <a:gdLst/>
              <a:ahLst/>
              <a:cxnLst/>
              <a:rect l="l" t="t" r="r" b="b"/>
              <a:pathLst>
                <a:path w="4507" h="4508" extrusionOk="0">
                  <a:moveTo>
                    <a:pt x="2284" y="1"/>
                  </a:moveTo>
                  <a:cubicBezTo>
                    <a:pt x="988" y="1"/>
                    <a:pt x="0" y="1050"/>
                    <a:pt x="0" y="2285"/>
                  </a:cubicBezTo>
                  <a:cubicBezTo>
                    <a:pt x="0" y="3519"/>
                    <a:pt x="1049" y="4507"/>
                    <a:pt x="2284" y="4507"/>
                  </a:cubicBezTo>
                  <a:cubicBezTo>
                    <a:pt x="3519" y="4507"/>
                    <a:pt x="4506" y="3458"/>
                    <a:pt x="4506" y="2285"/>
                  </a:cubicBezTo>
                  <a:cubicBezTo>
                    <a:pt x="4506" y="1050"/>
                    <a:pt x="3457" y="1"/>
                    <a:pt x="2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57" name="Google Shape;2131;p45">
              <a:extLst>
                <a:ext uri="{FF2B5EF4-FFF2-40B4-BE49-F238E27FC236}">
                  <a16:creationId xmlns="" xmlns:a16="http://schemas.microsoft.com/office/drawing/2014/main" id="{63B505D2-BE89-3F1E-56CE-87198CC82203}"/>
                </a:ext>
              </a:extLst>
            </p:cNvPr>
            <p:cNvSpPr/>
            <p:nvPr/>
          </p:nvSpPr>
          <p:spPr>
            <a:xfrm>
              <a:off x="6276900" y="1758700"/>
              <a:ext cx="44775" cy="237675"/>
            </a:xfrm>
            <a:custGeom>
              <a:avLst/>
              <a:gdLst/>
              <a:ahLst/>
              <a:cxnLst/>
              <a:rect l="l" t="t" r="r" b="b"/>
              <a:pathLst>
                <a:path w="1791" h="9507" extrusionOk="0">
                  <a:moveTo>
                    <a:pt x="679" y="0"/>
                  </a:moveTo>
                  <a:lnTo>
                    <a:pt x="0" y="124"/>
                  </a:lnTo>
                  <a:cubicBezTo>
                    <a:pt x="0" y="247"/>
                    <a:pt x="1049" y="5864"/>
                    <a:pt x="0" y="9321"/>
                  </a:cubicBezTo>
                  <a:lnTo>
                    <a:pt x="679" y="9507"/>
                  </a:lnTo>
                  <a:cubicBezTo>
                    <a:pt x="1790" y="5864"/>
                    <a:pt x="741" y="247"/>
                    <a:pt x="6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58" name="Google Shape;2132;p45">
              <a:extLst>
                <a:ext uri="{FF2B5EF4-FFF2-40B4-BE49-F238E27FC236}">
                  <a16:creationId xmlns="" xmlns:a16="http://schemas.microsoft.com/office/drawing/2014/main" id="{916502BE-50B2-A4A8-6037-6A322B1F097B}"/>
                </a:ext>
              </a:extLst>
            </p:cNvPr>
            <p:cNvSpPr/>
            <p:nvPr/>
          </p:nvSpPr>
          <p:spPr>
            <a:xfrm>
              <a:off x="5304625" y="1555375"/>
              <a:ext cx="213000" cy="212225"/>
            </a:xfrm>
            <a:custGeom>
              <a:avLst/>
              <a:gdLst/>
              <a:ahLst/>
              <a:cxnLst/>
              <a:rect l="l" t="t" r="r" b="b"/>
              <a:pathLst>
                <a:path w="8520" h="8489" extrusionOk="0">
                  <a:moveTo>
                    <a:pt x="4222" y="0"/>
                  </a:moveTo>
                  <a:cubicBezTo>
                    <a:pt x="4091" y="0"/>
                    <a:pt x="3952" y="77"/>
                    <a:pt x="3890" y="232"/>
                  </a:cubicBezTo>
                  <a:cubicBezTo>
                    <a:pt x="3149" y="2392"/>
                    <a:pt x="2285" y="3195"/>
                    <a:pt x="186" y="3935"/>
                  </a:cubicBezTo>
                  <a:cubicBezTo>
                    <a:pt x="1" y="4059"/>
                    <a:pt x="1" y="4429"/>
                    <a:pt x="186" y="4553"/>
                  </a:cubicBezTo>
                  <a:cubicBezTo>
                    <a:pt x="2347" y="5355"/>
                    <a:pt x="3149" y="6219"/>
                    <a:pt x="3890" y="8257"/>
                  </a:cubicBezTo>
                  <a:cubicBezTo>
                    <a:pt x="3952" y="8411"/>
                    <a:pt x="4091" y="8488"/>
                    <a:pt x="4222" y="8488"/>
                  </a:cubicBezTo>
                  <a:cubicBezTo>
                    <a:pt x="4353" y="8488"/>
                    <a:pt x="4476" y="8411"/>
                    <a:pt x="4507" y="8257"/>
                  </a:cubicBezTo>
                  <a:cubicBezTo>
                    <a:pt x="5310" y="6096"/>
                    <a:pt x="6174" y="5355"/>
                    <a:pt x="8211" y="4553"/>
                  </a:cubicBezTo>
                  <a:cubicBezTo>
                    <a:pt x="8520" y="4491"/>
                    <a:pt x="8520" y="4059"/>
                    <a:pt x="8211" y="3935"/>
                  </a:cubicBezTo>
                  <a:cubicBezTo>
                    <a:pt x="6050" y="3195"/>
                    <a:pt x="5310" y="2330"/>
                    <a:pt x="4507" y="232"/>
                  </a:cubicBezTo>
                  <a:cubicBezTo>
                    <a:pt x="4476" y="77"/>
                    <a:pt x="4353" y="0"/>
                    <a:pt x="4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</p:grpSp>
      <p:grpSp>
        <p:nvGrpSpPr>
          <p:cNvPr id="359" name="Google Shape;2112;p45">
            <a:extLst>
              <a:ext uri="{FF2B5EF4-FFF2-40B4-BE49-F238E27FC236}">
                <a16:creationId xmlns="" xmlns:a16="http://schemas.microsoft.com/office/drawing/2014/main" id="{C67F754C-03E8-15D4-CB67-0DB40C8A2F6C}"/>
              </a:ext>
            </a:extLst>
          </p:cNvPr>
          <p:cNvGrpSpPr/>
          <p:nvPr/>
        </p:nvGrpSpPr>
        <p:grpSpPr>
          <a:xfrm flipV="1">
            <a:off x="7126977" y="391259"/>
            <a:ext cx="1452250" cy="1128150"/>
            <a:chOff x="5304625" y="1487075"/>
            <a:chExt cx="1452250" cy="1128150"/>
          </a:xfrm>
        </p:grpSpPr>
        <p:sp>
          <p:nvSpPr>
            <p:cNvPr id="360" name="Google Shape;2113;p45">
              <a:extLst>
                <a:ext uri="{FF2B5EF4-FFF2-40B4-BE49-F238E27FC236}">
                  <a16:creationId xmlns="" xmlns:a16="http://schemas.microsoft.com/office/drawing/2014/main" id="{36AF02CE-D725-F60E-A5FC-C73170D86E49}"/>
                </a:ext>
              </a:extLst>
            </p:cNvPr>
            <p:cNvSpPr/>
            <p:nvPr/>
          </p:nvSpPr>
          <p:spPr>
            <a:xfrm>
              <a:off x="5678100" y="1855925"/>
              <a:ext cx="27800" cy="317925"/>
            </a:xfrm>
            <a:custGeom>
              <a:avLst/>
              <a:gdLst/>
              <a:ahLst/>
              <a:cxnLst/>
              <a:rect l="l" t="t" r="r" b="b"/>
              <a:pathLst>
                <a:path w="1112" h="12717" extrusionOk="0">
                  <a:moveTo>
                    <a:pt x="1" y="0"/>
                  </a:moveTo>
                  <a:lnTo>
                    <a:pt x="1" y="12717"/>
                  </a:lnTo>
                  <a:lnTo>
                    <a:pt x="1112" y="12717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61" name="Google Shape;2114;p45">
              <a:extLst>
                <a:ext uri="{FF2B5EF4-FFF2-40B4-BE49-F238E27FC236}">
                  <a16:creationId xmlns="" xmlns:a16="http://schemas.microsoft.com/office/drawing/2014/main" id="{BB27E3D3-41AD-DCF5-3979-09C77860DED8}"/>
                </a:ext>
              </a:extLst>
            </p:cNvPr>
            <p:cNvSpPr/>
            <p:nvPr/>
          </p:nvSpPr>
          <p:spPr>
            <a:xfrm>
              <a:off x="5533025" y="2000975"/>
              <a:ext cx="317950" cy="27800"/>
            </a:xfrm>
            <a:custGeom>
              <a:avLst/>
              <a:gdLst/>
              <a:ahLst/>
              <a:cxnLst/>
              <a:rect l="l" t="t" r="r" b="b"/>
              <a:pathLst>
                <a:path w="12718" h="1112" extrusionOk="0">
                  <a:moveTo>
                    <a:pt x="1" y="1"/>
                  </a:moveTo>
                  <a:lnTo>
                    <a:pt x="1" y="1112"/>
                  </a:lnTo>
                  <a:lnTo>
                    <a:pt x="12717" y="1112"/>
                  </a:lnTo>
                  <a:lnTo>
                    <a:pt x="1271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62" name="Google Shape;2115;p45">
              <a:extLst>
                <a:ext uri="{FF2B5EF4-FFF2-40B4-BE49-F238E27FC236}">
                  <a16:creationId xmlns="" xmlns:a16="http://schemas.microsoft.com/office/drawing/2014/main" id="{95FDEF54-DFDA-6AA6-872B-3FEBD82659D4}"/>
                </a:ext>
              </a:extLst>
            </p:cNvPr>
            <p:cNvSpPr/>
            <p:nvPr/>
          </p:nvSpPr>
          <p:spPr>
            <a:xfrm>
              <a:off x="5570075" y="1892950"/>
              <a:ext cx="243850" cy="243850"/>
            </a:xfrm>
            <a:custGeom>
              <a:avLst/>
              <a:gdLst/>
              <a:ahLst/>
              <a:cxnLst/>
              <a:rect l="l" t="t" r="r" b="b"/>
              <a:pathLst>
                <a:path w="9754" h="9754" extrusionOk="0">
                  <a:moveTo>
                    <a:pt x="741" y="1"/>
                  </a:moveTo>
                  <a:lnTo>
                    <a:pt x="1" y="741"/>
                  </a:lnTo>
                  <a:lnTo>
                    <a:pt x="9013" y="9754"/>
                  </a:lnTo>
                  <a:lnTo>
                    <a:pt x="9754" y="9013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63" name="Google Shape;2116;p45">
              <a:extLst>
                <a:ext uri="{FF2B5EF4-FFF2-40B4-BE49-F238E27FC236}">
                  <a16:creationId xmlns="" xmlns:a16="http://schemas.microsoft.com/office/drawing/2014/main" id="{5E623AAB-464C-1084-A07E-360D075529E7}"/>
                </a:ext>
              </a:extLst>
            </p:cNvPr>
            <p:cNvSpPr/>
            <p:nvPr/>
          </p:nvSpPr>
          <p:spPr>
            <a:xfrm>
              <a:off x="5570075" y="1891400"/>
              <a:ext cx="243850" cy="245400"/>
            </a:xfrm>
            <a:custGeom>
              <a:avLst/>
              <a:gdLst/>
              <a:ahLst/>
              <a:cxnLst/>
              <a:rect l="l" t="t" r="r" b="b"/>
              <a:pathLst>
                <a:path w="9754" h="9816" extrusionOk="0">
                  <a:moveTo>
                    <a:pt x="9013" y="1"/>
                  </a:moveTo>
                  <a:lnTo>
                    <a:pt x="1" y="9014"/>
                  </a:lnTo>
                  <a:lnTo>
                    <a:pt x="741" y="9816"/>
                  </a:lnTo>
                  <a:lnTo>
                    <a:pt x="9754" y="803"/>
                  </a:lnTo>
                  <a:lnTo>
                    <a:pt x="90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64" name="Google Shape;2117;p45">
              <a:extLst>
                <a:ext uri="{FF2B5EF4-FFF2-40B4-BE49-F238E27FC236}">
                  <a16:creationId xmlns="" xmlns:a16="http://schemas.microsoft.com/office/drawing/2014/main" id="{21294889-6A83-FD93-7C5E-1167FB844C98}"/>
                </a:ext>
              </a:extLst>
            </p:cNvPr>
            <p:cNvSpPr/>
            <p:nvPr/>
          </p:nvSpPr>
          <p:spPr>
            <a:xfrm>
              <a:off x="5533025" y="2376000"/>
              <a:ext cx="97250" cy="95700"/>
            </a:xfrm>
            <a:custGeom>
              <a:avLst/>
              <a:gdLst/>
              <a:ahLst/>
              <a:cxnLst/>
              <a:rect l="l" t="t" r="r" b="b"/>
              <a:pathLst>
                <a:path w="3890" h="3828" extrusionOk="0">
                  <a:moveTo>
                    <a:pt x="1976" y="0"/>
                  </a:moveTo>
                  <a:cubicBezTo>
                    <a:pt x="865" y="0"/>
                    <a:pt x="1" y="864"/>
                    <a:pt x="1" y="1914"/>
                  </a:cubicBezTo>
                  <a:cubicBezTo>
                    <a:pt x="1" y="3025"/>
                    <a:pt x="865" y="3827"/>
                    <a:pt x="1976" y="3827"/>
                  </a:cubicBezTo>
                  <a:cubicBezTo>
                    <a:pt x="3026" y="3827"/>
                    <a:pt x="3890" y="3025"/>
                    <a:pt x="3890" y="1914"/>
                  </a:cubicBezTo>
                  <a:cubicBezTo>
                    <a:pt x="3890" y="864"/>
                    <a:pt x="3026" y="0"/>
                    <a:pt x="1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65" name="Google Shape;2118;p45">
              <a:extLst>
                <a:ext uri="{FF2B5EF4-FFF2-40B4-BE49-F238E27FC236}">
                  <a16:creationId xmlns="" xmlns:a16="http://schemas.microsoft.com/office/drawing/2014/main" id="{EF098E47-A44E-AB0E-4335-1DFD7619452C}"/>
                </a:ext>
              </a:extLst>
            </p:cNvPr>
            <p:cNvSpPr/>
            <p:nvPr/>
          </p:nvSpPr>
          <p:spPr>
            <a:xfrm>
              <a:off x="5704350" y="1487075"/>
              <a:ext cx="97250" cy="95700"/>
            </a:xfrm>
            <a:custGeom>
              <a:avLst/>
              <a:gdLst/>
              <a:ahLst/>
              <a:cxnLst/>
              <a:rect l="l" t="t" r="r" b="b"/>
              <a:pathLst>
                <a:path w="3890" h="3828" extrusionOk="0">
                  <a:moveTo>
                    <a:pt x="1975" y="1"/>
                  </a:moveTo>
                  <a:cubicBezTo>
                    <a:pt x="988" y="1"/>
                    <a:pt x="0" y="803"/>
                    <a:pt x="0" y="1914"/>
                  </a:cubicBezTo>
                  <a:cubicBezTo>
                    <a:pt x="0" y="2964"/>
                    <a:pt x="864" y="3828"/>
                    <a:pt x="1975" y="3828"/>
                  </a:cubicBezTo>
                  <a:cubicBezTo>
                    <a:pt x="3025" y="3828"/>
                    <a:pt x="3889" y="2964"/>
                    <a:pt x="3889" y="1914"/>
                  </a:cubicBezTo>
                  <a:cubicBezTo>
                    <a:pt x="3889" y="803"/>
                    <a:pt x="3025" y="1"/>
                    <a:pt x="19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66" name="Google Shape;2119;p45">
              <a:extLst>
                <a:ext uri="{FF2B5EF4-FFF2-40B4-BE49-F238E27FC236}">
                  <a16:creationId xmlns="" xmlns:a16="http://schemas.microsoft.com/office/drawing/2014/main" id="{75F11BC2-CCF3-EFC4-B64E-945046EEBE76}"/>
                </a:ext>
              </a:extLst>
            </p:cNvPr>
            <p:cNvSpPr/>
            <p:nvPr/>
          </p:nvSpPr>
          <p:spPr>
            <a:xfrm>
              <a:off x="6659625" y="2124450"/>
              <a:ext cx="97250" cy="97250"/>
            </a:xfrm>
            <a:custGeom>
              <a:avLst/>
              <a:gdLst/>
              <a:ahLst/>
              <a:cxnLst/>
              <a:rect l="l" t="t" r="r" b="b"/>
              <a:pathLst>
                <a:path w="3890" h="3890" extrusionOk="0">
                  <a:moveTo>
                    <a:pt x="1976" y="0"/>
                  </a:moveTo>
                  <a:cubicBezTo>
                    <a:pt x="864" y="0"/>
                    <a:pt x="0" y="864"/>
                    <a:pt x="0" y="1976"/>
                  </a:cubicBezTo>
                  <a:cubicBezTo>
                    <a:pt x="0" y="3025"/>
                    <a:pt x="864" y="3889"/>
                    <a:pt x="1976" y="3889"/>
                  </a:cubicBezTo>
                  <a:cubicBezTo>
                    <a:pt x="3025" y="3889"/>
                    <a:pt x="3889" y="3025"/>
                    <a:pt x="3889" y="1976"/>
                  </a:cubicBezTo>
                  <a:cubicBezTo>
                    <a:pt x="3889" y="864"/>
                    <a:pt x="3025" y="0"/>
                    <a:pt x="1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67" name="Google Shape;2120;p45">
              <a:extLst>
                <a:ext uri="{FF2B5EF4-FFF2-40B4-BE49-F238E27FC236}">
                  <a16:creationId xmlns="" xmlns:a16="http://schemas.microsoft.com/office/drawing/2014/main" id="{3100F4A6-AD9C-C02D-E11E-1AC3A57C9757}"/>
                </a:ext>
              </a:extLst>
            </p:cNvPr>
            <p:cNvSpPr/>
            <p:nvPr/>
          </p:nvSpPr>
          <p:spPr>
            <a:xfrm>
              <a:off x="6523800" y="2335875"/>
              <a:ext cx="33975" cy="33975"/>
            </a:xfrm>
            <a:custGeom>
              <a:avLst/>
              <a:gdLst/>
              <a:ahLst/>
              <a:cxnLst/>
              <a:rect l="l" t="t" r="r" b="b"/>
              <a:pathLst>
                <a:path w="1359" h="1359" extrusionOk="0">
                  <a:moveTo>
                    <a:pt x="680" y="0"/>
                  </a:moveTo>
                  <a:cubicBezTo>
                    <a:pt x="310" y="0"/>
                    <a:pt x="1" y="309"/>
                    <a:pt x="1" y="679"/>
                  </a:cubicBezTo>
                  <a:cubicBezTo>
                    <a:pt x="1" y="1050"/>
                    <a:pt x="310" y="1358"/>
                    <a:pt x="680" y="1358"/>
                  </a:cubicBezTo>
                  <a:cubicBezTo>
                    <a:pt x="1050" y="1358"/>
                    <a:pt x="1359" y="1050"/>
                    <a:pt x="1359" y="679"/>
                  </a:cubicBezTo>
                  <a:cubicBezTo>
                    <a:pt x="1359" y="309"/>
                    <a:pt x="1050" y="0"/>
                    <a:pt x="6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68" name="Google Shape;2121;p45">
              <a:extLst>
                <a:ext uri="{FF2B5EF4-FFF2-40B4-BE49-F238E27FC236}">
                  <a16:creationId xmlns="" xmlns:a16="http://schemas.microsoft.com/office/drawing/2014/main" id="{41328D62-B193-E9C4-1919-1AA42DD54EA9}"/>
                </a:ext>
              </a:extLst>
            </p:cNvPr>
            <p:cNvSpPr/>
            <p:nvPr/>
          </p:nvSpPr>
          <p:spPr>
            <a:xfrm>
              <a:off x="6352500" y="2152225"/>
              <a:ext cx="54050" cy="54025"/>
            </a:xfrm>
            <a:custGeom>
              <a:avLst/>
              <a:gdLst/>
              <a:ahLst/>
              <a:cxnLst/>
              <a:rect l="l" t="t" r="r" b="b"/>
              <a:pathLst>
                <a:path w="2162" h="2161" extrusionOk="0">
                  <a:moveTo>
                    <a:pt x="1112" y="0"/>
                  </a:moveTo>
                  <a:cubicBezTo>
                    <a:pt x="495" y="0"/>
                    <a:pt x="1" y="494"/>
                    <a:pt x="1" y="1050"/>
                  </a:cubicBezTo>
                  <a:cubicBezTo>
                    <a:pt x="1" y="1667"/>
                    <a:pt x="495" y="2161"/>
                    <a:pt x="1112" y="2161"/>
                  </a:cubicBezTo>
                  <a:cubicBezTo>
                    <a:pt x="1729" y="2161"/>
                    <a:pt x="2161" y="1667"/>
                    <a:pt x="2161" y="1050"/>
                  </a:cubicBezTo>
                  <a:cubicBezTo>
                    <a:pt x="2161" y="494"/>
                    <a:pt x="1729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69" name="Google Shape;2122;p45">
              <a:extLst>
                <a:ext uri="{FF2B5EF4-FFF2-40B4-BE49-F238E27FC236}">
                  <a16:creationId xmlns="" xmlns:a16="http://schemas.microsoft.com/office/drawing/2014/main" id="{7ABB80F7-C547-F88C-F21B-BA82FFCD6D5E}"/>
                </a:ext>
              </a:extLst>
            </p:cNvPr>
            <p:cNvSpPr/>
            <p:nvPr/>
          </p:nvSpPr>
          <p:spPr>
            <a:xfrm>
              <a:off x="5917300" y="2368275"/>
              <a:ext cx="597275" cy="246950"/>
            </a:xfrm>
            <a:custGeom>
              <a:avLst/>
              <a:gdLst/>
              <a:ahLst/>
              <a:cxnLst/>
              <a:rect l="l" t="t" r="r" b="b"/>
              <a:pathLst>
                <a:path w="23891" h="9878" extrusionOk="0">
                  <a:moveTo>
                    <a:pt x="15372" y="1"/>
                  </a:moveTo>
                  <a:cubicBezTo>
                    <a:pt x="15372" y="1"/>
                    <a:pt x="12503" y="2104"/>
                    <a:pt x="9586" y="2104"/>
                  </a:cubicBezTo>
                  <a:cubicBezTo>
                    <a:pt x="9188" y="2104"/>
                    <a:pt x="8789" y="2065"/>
                    <a:pt x="8396" y="1976"/>
                  </a:cubicBezTo>
                  <a:cubicBezTo>
                    <a:pt x="5186" y="1297"/>
                    <a:pt x="4384" y="1050"/>
                    <a:pt x="4384" y="1050"/>
                  </a:cubicBezTo>
                  <a:lnTo>
                    <a:pt x="1" y="5309"/>
                  </a:lnTo>
                  <a:cubicBezTo>
                    <a:pt x="1" y="5309"/>
                    <a:pt x="4939" y="7840"/>
                    <a:pt x="5495" y="9877"/>
                  </a:cubicBezTo>
                  <a:cubicBezTo>
                    <a:pt x="5495" y="9877"/>
                    <a:pt x="8022" y="7102"/>
                    <a:pt x="11346" y="7102"/>
                  </a:cubicBezTo>
                  <a:cubicBezTo>
                    <a:pt x="11731" y="7102"/>
                    <a:pt x="12128" y="7140"/>
                    <a:pt x="12532" y="7223"/>
                  </a:cubicBezTo>
                  <a:cubicBezTo>
                    <a:pt x="16359" y="8087"/>
                    <a:pt x="17038" y="9260"/>
                    <a:pt x="17038" y="9260"/>
                  </a:cubicBezTo>
                  <a:cubicBezTo>
                    <a:pt x="17038" y="9260"/>
                    <a:pt x="19384" y="4692"/>
                    <a:pt x="23891" y="3766"/>
                  </a:cubicBezTo>
                  <a:cubicBezTo>
                    <a:pt x="23891" y="3766"/>
                    <a:pt x="18458" y="3149"/>
                    <a:pt x="153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70" name="Google Shape;2123;p45">
              <a:extLst>
                <a:ext uri="{FF2B5EF4-FFF2-40B4-BE49-F238E27FC236}">
                  <a16:creationId xmlns="" xmlns:a16="http://schemas.microsoft.com/office/drawing/2014/main" id="{20D84012-87F4-DDAE-9503-C0A8973018E1}"/>
                </a:ext>
              </a:extLst>
            </p:cNvPr>
            <p:cNvSpPr/>
            <p:nvPr/>
          </p:nvSpPr>
          <p:spPr>
            <a:xfrm>
              <a:off x="5911125" y="2460875"/>
              <a:ext cx="501600" cy="55575"/>
            </a:xfrm>
            <a:custGeom>
              <a:avLst/>
              <a:gdLst/>
              <a:ahLst/>
              <a:cxnLst/>
              <a:rect l="l" t="t" r="r" b="b"/>
              <a:pathLst>
                <a:path w="20064" h="2223" extrusionOk="0">
                  <a:moveTo>
                    <a:pt x="20063" y="0"/>
                  </a:moveTo>
                  <a:cubicBezTo>
                    <a:pt x="20002" y="0"/>
                    <a:pt x="19755" y="0"/>
                    <a:pt x="18458" y="124"/>
                  </a:cubicBezTo>
                  <a:cubicBezTo>
                    <a:pt x="15187" y="432"/>
                    <a:pt x="7656" y="1173"/>
                    <a:pt x="1" y="1544"/>
                  </a:cubicBezTo>
                  <a:lnTo>
                    <a:pt x="124" y="2223"/>
                  </a:lnTo>
                  <a:cubicBezTo>
                    <a:pt x="7717" y="1852"/>
                    <a:pt x="15310" y="1173"/>
                    <a:pt x="18520" y="865"/>
                  </a:cubicBezTo>
                  <a:cubicBezTo>
                    <a:pt x="19384" y="741"/>
                    <a:pt x="20002" y="679"/>
                    <a:pt x="20063" y="679"/>
                  </a:cubicBezTo>
                  <a:lnTo>
                    <a:pt x="200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71" name="Google Shape;2124;p45">
              <a:extLst>
                <a:ext uri="{FF2B5EF4-FFF2-40B4-BE49-F238E27FC236}">
                  <a16:creationId xmlns="" xmlns:a16="http://schemas.microsoft.com/office/drawing/2014/main" id="{4DDD6A95-4B11-B5CE-79BD-B1CBAD5FE0A0}"/>
                </a:ext>
              </a:extLst>
            </p:cNvPr>
            <p:cNvSpPr/>
            <p:nvPr/>
          </p:nvSpPr>
          <p:spPr>
            <a:xfrm>
              <a:off x="5809275" y="1630600"/>
              <a:ext cx="600350" cy="955300"/>
            </a:xfrm>
            <a:custGeom>
              <a:avLst/>
              <a:gdLst/>
              <a:ahLst/>
              <a:cxnLst/>
              <a:rect l="l" t="t" r="r" b="b"/>
              <a:pathLst>
                <a:path w="24014" h="38212" extrusionOk="0">
                  <a:moveTo>
                    <a:pt x="23335" y="0"/>
                  </a:moveTo>
                  <a:cubicBezTo>
                    <a:pt x="23211" y="247"/>
                    <a:pt x="18582" y="26051"/>
                    <a:pt x="1" y="37532"/>
                  </a:cubicBezTo>
                  <a:lnTo>
                    <a:pt x="371" y="38211"/>
                  </a:lnTo>
                  <a:cubicBezTo>
                    <a:pt x="19199" y="26544"/>
                    <a:pt x="23952" y="494"/>
                    <a:pt x="24014" y="186"/>
                  </a:cubicBezTo>
                  <a:lnTo>
                    <a:pt x="233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72" name="Google Shape;2125;p45">
              <a:extLst>
                <a:ext uri="{FF2B5EF4-FFF2-40B4-BE49-F238E27FC236}">
                  <a16:creationId xmlns="" xmlns:a16="http://schemas.microsoft.com/office/drawing/2014/main" id="{53D6C82A-4CCE-20DC-6FA8-8FB2A19F9751}"/>
                </a:ext>
              </a:extLst>
            </p:cNvPr>
            <p:cNvSpPr/>
            <p:nvPr/>
          </p:nvSpPr>
          <p:spPr>
            <a:xfrm>
              <a:off x="5957425" y="1669175"/>
              <a:ext cx="270100" cy="594175"/>
            </a:xfrm>
            <a:custGeom>
              <a:avLst/>
              <a:gdLst/>
              <a:ahLst/>
              <a:cxnLst/>
              <a:rect l="l" t="t" r="r" b="b"/>
              <a:pathLst>
                <a:path w="10804" h="23767" extrusionOk="0">
                  <a:moveTo>
                    <a:pt x="2964" y="1"/>
                  </a:moveTo>
                  <a:cubicBezTo>
                    <a:pt x="2964" y="1"/>
                    <a:pt x="2902" y="5495"/>
                    <a:pt x="1" y="8890"/>
                  </a:cubicBezTo>
                  <a:cubicBezTo>
                    <a:pt x="1" y="8890"/>
                    <a:pt x="3026" y="12347"/>
                    <a:pt x="2655" y="15618"/>
                  </a:cubicBezTo>
                  <a:cubicBezTo>
                    <a:pt x="2223" y="18952"/>
                    <a:pt x="2100" y="19693"/>
                    <a:pt x="2100" y="19693"/>
                  </a:cubicBezTo>
                  <a:lnTo>
                    <a:pt x="6791" y="23767"/>
                  </a:lnTo>
                  <a:cubicBezTo>
                    <a:pt x="6791" y="23767"/>
                    <a:pt x="8890" y="18643"/>
                    <a:pt x="10804" y="17903"/>
                  </a:cubicBezTo>
                  <a:cubicBezTo>
                    <a:pt x="10804" y="17903"/>
                    <a:pt x="7038" y="15063"/>
                    <a:pt x="7532" y="11112"/>
                  </a:cubicBezTo>
                  <a:cubicBezTo>
                    <a:pt x="7964" y="7223"/>
                    <a:pt x="9075" y="6359"/>
                    <a:pt x="9075" y="6359"/>
                  </a:cubicBezTo>
                  <a:cubicBezTo>
                    <a:pt x="9075" y="6359"/>
                    <a:pt x="4260" y="4507"/>
                    <a:pt x="29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73" name="Google Shape;2126;p45">
              <a:extLst>
                <a:ext uri="{FF2B5EF4-FFF2-40B4-BE49-F238E27FC236}">
                  <a16:creationId xmlns="" xmlns:a16="http://schemas.microsoft.com/office/drawing/2014/main" id="{1B35621D-B005-F76D-5195-0DBA8AE9D331}"/>
                </a:ext>
              </a:extLst>
            </p:cNvPr>
            <p:cNvSpPr/>
            <p:nvPr/>
          </p:nvSpPr>
          <p:spPr>
            <a:xfrm>
              <a:off x="6039225" y="1774125"/>
              <a:ext cx="103425" cy="495400"/>
            </a:xfrm>
            <a:custGeom>
              <a:avLst/>
              <a:gdLst/>
              <a:ahLst/>
              <a:cxnLst/>
              <a:rect l="l" t="t" r="r" b="b"/>
              <a:pathLst>
                <a:path w="4137" h="19816" extrusionOk="0">
                  <a:moveTo>
                    <a:pt x="680" y="0"/>
                  </a:moveTo>
                  <a:lnTo>
                    <a:pt x="1" y="62"/>
                  </a:lnTo>
                  <a:cubicBezTo>
                    <a:pt x="1" y="124"/>
                    <a:pt x="62" y="371"/>
                    <a:pt x="309" y="1667"/>
                  </a:cubicBezTo>
                  <a:cubicBezTo>
                    <a:pt x="988" y="4754"/>
                    <a:pt x="2408" y="12285"/>
                    <a:pt x="3457" y="19816"/>
                  </a:cubicBezTo>
                  <a:lnTo>
                    <a:pt x="4137" y="19754"/>
                  </a:lnTo>
                  <a:cubicBezTo>
                    <a:pt x="3087" y="12223"/>
                    <a:pt x="1606" y="4692"/>
                    <a:pt x="988" y="1544"/>
                  </a:cubicBezTo>
                  <a:cubicBezTo>
                    <a:pt x="803" y="741"/>
                    <a:pt x="680" y="62"/>
                    <a:pt x="6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74" name="Google Shape;2127;p45">
              <a:extLst>
                <a:ext uri="{FF2B5EF4-FFF2-40B4-BE49-F238E27FC236}">
                  <a16:creationId xmlns="" xmlns:a16="http://schemas.microsoft.com/office/drawing/2014/main" id="{0E17B93A-9E34-9054-999C-294D02516B7B}"/>
                </a:ext>
              </a:extLst>
            </p:cNvPr>
            <p:cNvSpPr/>
            <p:nvPr/>
          </p:nvSpPr>
          <p:spPr>
            <a:xfrm>
              <a:off x="6242925" y="1889875"/>
              <a:ext cx="314850" cy="185200"/>
            </a:xfrm>
            <a:custGeom>
              <a:avLst/>
              <a:gdLst/>
              <a:ahLst/>
              <a:cxnLst/>
              <a:rect l="l" t="t" r="r" b="b"/>
              <a:pathLst>
                <a:path w="12594" h="7408" extrusionOk="0">
                  <a:moveTo>
                    <a:pt x="12347" y="0"/>
                  </a:moveTo>
                  <a:cubicBezTo>
                    <a:pt x="12038" y="62"/>
                    <a:pt x="3890" y="2655"/>
                    <a:pt x="1" y="6852"/>
                  </a:cubicBezTo>
                  <a:lnTo>
                    <a:pt x="557" y="7408"/>
                  </a:lnTo>
                  <a:cubicBezTo>
                    <a:pt x="4260" y="3334"/>
                    <a:pt x="12532" y="741"/>
                    <a:pt x="12594" y="679"/>
                  </a:cubicBezTo>
                  <a:lnTo>
                    <a:pt x="123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75" name="Google Shape;2128;p45">
              <a:extLst>
                <a:ext uri="{FF2B5EF4-FFF2-40B4-BE49-F238E27FC236}">
                  <a16:creationId xmlns="" xmlns:a16="http://schemas.microsoft.com/office/drawing/2014/main" id="{E1E7C466-46BC-493E-BF69-3F11E40FB353}"/>
                </a:ext>
              </a:extLst>
            </p:cNvPr>
            <p:cNvSpPr/>
            <p:nvPr/>
          </p:nvSpPr>
          <p:spPr>
            <a:xfrm>
              <a:off x="6517625" y="1821975"/>
              <a:ext cx="111150" cy="112675"/>
            </a:xfrm>
            <a:custGeom>
              <a:avLst/>
              <a:gdLst/>
              <a:ahLst/>
              <a:cxnLst/>
              <a:rect l="l" t="t" r="r" b="b"/>
              <a:pathLst>
                <a:path w="4446" h="4507" extrusionOk="0">
                  <a:moveTo>
                    <a:pt x="2223" y="0"/>
                  </a:moveTo>
                  <a:cubicBezTo>
                    <a:pt x="989" y="0"/>
                    <a:pt x="1" y="988"/>
                    <a:pt x="1" y="2222"/>
                  </a:cubicBezTo>
                  <a:cubicBezTo>
                    <a:pt x="1" y="3457"/>
                    <a:pt x="989" y="4506"/>
                    <a:pt x="2223" y="4506"/>
                  </a:cubicBezTo>
                  <a:cubicBezTo>
                    <a:pt x="3458" y="4506"/>
                    <a:pt x="4446" y="3457"/>
                    <a:pt x="4446" y="2222"/>
                  </a:cubicBezTo>
                  <a:cubicBezTo>
                    <a:pt x="4446" y="988"/>
                    <a:pt x="3458" y="0"/>
                    <a:pt x="22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76" name="Google Shape;2129;p45">
              <a:extLst>
                <a:ext uri="{FF2B5EF4-FFF2-40B4-BE49-F238E27FC236}">
                  <a16:creationId xmlns="" xmlns:a16="http://schemas.microsoft.com/office/drawing/2014/main" id="{BD0912CB-A2B9-ACB7-43AB-A6048F92227F}"/>
                </a:ext>
              </a:extLst>
            </p:cNvPr>
            <p:cNvSpPr/>
            <p:nvPr/>
          </p:nvSpPr>
          <p:spPr>
            <a:xfrm>
              <a:off x="6350975" y="1553425"/>
              <a:ext cx="112675" cy="112700"/>
            </a:xfrm>
            <a:custGeom>
              <a:avLst/>
              <a:gdLst/>
              <a:ahLst/>
              <a:cxnLst/>
              <a:rect l="l" t="t" r="r" b="b"/>
              <a:pathLst>
                <a:path w="4507" h="4508" extrusionOk="0">
                  <a:moveTo>
                    <a:pt x="2222" y="1"/>
                  </a:moveTo>
                  <a:cubicBezTo>
                    <a:pt x="1050" y="1"/>
                    <a:pt x="0" y="927"/>
                    <a:pt x="0" y="2285"/>
                  </a:cubicBezTo>
                  <a:cubicBezTo>
                    <a:pt x="0" y="3520"/>
                    <a:pt x="1050" y="4507"/>
                    <a:pt x="2222" y="4507"/>
                  </a:cubicBezTo>
                  <a:cubicBezTo>
                    <a:pt x="3457" y="4507"/>
                    <a:pt x="4506" y="3458"/>
                    <a:pt x="4506" y="2285"/>
                  </a:cubicBezTo>
                  <a:cubicBezTo>
                    <a:pt x="4506" y="1050"/>
                    <a:pt x="3457" y="1"/>
                    <a:pt x="22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77" name="Google Shape;2130;p45">
              <a:extLst>
                <a:ext uri="{FF2B5EF4-FFF2-40B4-BE49-F238E27FC236}">
                  <a16:creationId xmlns="" xmlns:a16="http://schemas.microsoft.com/office/drawing/2014/main" id="{38C217C7-7B6E-5A4E-AEC1-438E8E84F256}"/>
                </a:ext>
              </a:extLst>
            </p:cNvPr>
            <p:cNvSpPr/>
            <p:nvPr/>
          </p:nvSpPr>
          <p:spPr>
            <a:xfrm>
              <a:off x="6219800" y="1669175"/>
              <a:ext cx="112675" cy="112700"/>
            </a:xfrm>
            <a:custGeom>
              <a:avLst/>
              <a:gdLst/>
              <a:ahLst/>
              <a:cxnLst/>
              <a:rect l="l" t="t" r="r" b="b"/>
              <a:pathLst>
                <a:path w="4507" h="4508" extrusionOk="0">
                  <a:moveTo>
                    <a:pt x="2284" y="1"/>
                  </a:moveTo>
                  <a:cubicBezTo>
                    <a:pt x="988" y="1"/>
                    <a:pt x="0" y="1050"/>
                    <a:pt x="0" y="2285"/>
                  </a:cubicBezTo>
                  <a:cubicBezTo>
                    <a:pt x="0" y="3519"/>
                    <a:pt x="1049" y="4507"/>
                    <a:pt x="2284" y="4507"/>
                  </a:cubicBezTo>
                  <a:cubicBezTo>
                    <a:pt x="3519" y="4507"/>
                    <a:pt x="4506" y="3458"/>
                    <a:pt x="4506" y="2285"/>
                  </a:cubicBezTo>
                  <a:cubicBezTo>
                    <a:pt x="4506" y="1050"/>
                    <a:pt x="3457" y="1"/>
                    <a:pt x="2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78" name="Google Shape;2131;p45">
              <a:extLst>
                <a:ext uri="{FF2B5EF4-FFF2-40B4-BE49-F238E27FC236}">
                  <a16:creationId xmlns="" xmlns:a16="http://schemas.microsoft.com/office/drawing/2014/main" id="{A232CAB6-4336-B942-5BE2-3B990373BA25}"/>
                </a:ext>
              </a:extLst>
            </p:cNvPr>
            <p:cNvSpPr/>
            <p:nvPr/>
          </p:nvSpPr>
          <p:spPr>
            <a:xfrm>
              <a:off x="6276900" y="1758700"/>
              <a:ext cx="44775" cy="237675"/>
            </a:xfrm>
            <a:custGeom>
              <a:avLst/>
              <a:gdLst/>
              <a:ahLst/>
              <a:cxnLst/>
              <a:rect l="l" t="t" r="r" b="b"/>
              <a:pathLst>
                <a:path w="1791" h="9507" extrusionOk="0">
                  <a:moveTo>
                    <a:pt x="679" y="0"/>
                  </a:moveTo>
                  <a:lnTo>
                    <a:pt x="0" y="124"/>
                  </a:lnTo>
                  <a:cubicBezTo>
                    <a:pt x="0" y="247"/>
                    <a:pt x="1049" y="5864"/>
                    <a:pt x="0" y="9321"/>
                  </a:cubicBezTo>
                  <a:lnTo>
                    <a:pt x="679" y="9507"/>
                  </a:lnTo>
                  <a:cubicBezTo>
                    <a:pt x="1790" y="5864"/>
                    <a:pt x="741" y="247"/>
                    <a:pt x="6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79" name="Google Shape;2132;p45">
              <a:extLst>
                <a:ext uri="{FF2B5EF4-FFF2-40B4-BE49-F238E27FC236}">
                  <a16:creationId xmlns="" xmlns:a16="http://schemas.microsoft.com/office/drawing/2014/main" id="{8DCDC0F3-BFAB-54C4-0825-D70FDA22F925}"/>
                </a:ext>
              </a:extLst>
            </p:cNvPr>
            <p:cNvSpPr/>
            <p:nvPr/>
          </p:nvSpPr>
          <p:spPr>
            <a:xfrm>
              <a:off x="5304625" y="1555375"/>
              <a:ext cx="213000" cy="212225"/>
            </a:xfrm>
            <a:custGeom>
              <a:avLst/>
              <a:gdLst/>
              <a:ahLst/>
              <a:cxnLst/>
              <a:rect l="l" t="t" r="r" b="b"/>
              <a:pathLst>
                <a:path w="8520" h="8489" extrusionOk="0">
                  <a:moveTo>
                    <a:pt x="4222" y="0"/>
                  </a:moveTo>
                  <a:cubicBezTo>
                    <a:pt x="4091" y="0"/>
                    <a:pt x="3952" y="77"/>
                    <a:pt x="3890" y="232"/>
                  </a:cubicBezTo>
                  <a:cubicBezTo>
                    <a:pt x="3149" y="2392"/>
                    <a:pt x="2285" y="3195"/>
                    <a:pt x="186" y="3935"/>
                  </a:cubicBezTo>
                  <a:cubicBezTo>
                    <a:pt x="1" y="4059"/>
                    <a:pt x="1" y="4429"/>
                    <a:pt x="186" y="4553"/>
                  </a:cubicBezTo>
                  <a:cubicBezTo>
                    <a:pt x="2347" y="5355"/>
                    <a:pt x="3149" y="6219"/>
                    <a:pt x="3890" y="8257"/>
                  </a:cubicBezTo>
                  <a:cubicBezTo>
                    <a:pt x="3952" y="8411"/>
                    <a:pt x="4091" y="8488"/>
                    <a:pt x="4222" y="8488"/>
                  </a:cubicBezTo>
                  <a:cubicBezTo>
                    <a:pt x="4353" y="8488"/>
                    <a:pt x="4476" y="8411"/>
                    <a:pt x="4507" y="8257"/>
                  </a:cubicBezTo>
                  <a:cubicBezTo>
                    <a:pt x="5310" y="6096"/>
                    <a:pt x="6174" y="5355"/>
                    <a:pt x="8211" y="4553"/>
                  </a:cubicBezTo>
                  <a:cubicBezTo>
                    <a:pt x="8520" y="4491"/>
                    <a:pt x="8520" y="4059"/>
                    <a:pt x="8211" y="3935"/>
                  </a:cubicBezTo>
                  <a:cubicBezTo>
                    <a:pt x="6050" y="3195"/>
                    <a:pt x="5310" y="2330"/>
                    <a:pt x="4507" y="232"/>
                  </a:cubicBezTo>
                  <a:cubicBezTo>
                    <a:pt x="4476" y="77"/>
                    <a:pt x="4353" y="0"/>
                    <a:pt x="4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</p:grpSp>
      <p:grpSp>
        <p:nvGrpSpPr>
          <p:cNvPr id="380" name="Group 379">
            <a:extLst>
              <a:ext uri="{FF2B5EF4-FFF2-40B4-BE49-F238E27FC236}">
                <a16:creationId xmlns="" xmlns:a16="http://schemas.microsoft.com/office/drawing/2014/main" id="{8E04C24B-8663-E9AE-AECD-9E6CDAADCE73}"/>
              </a:ext>
            </a:extLst>
          </p:cNvPr>
          <p:cNvGrpSpPr/>
          <p:nvPr/>
        </p:nvGrpSpPr>
        <p:grpSpPr>
          <a:xfrm>
            <a:off x="309633" y="260792"/>
            <a:ext cx="8512634" cy="4634809"/>
            <a:chOff x="309633" y="260792"/>
            <a:chExt cx="8512634" cy="4634809"/>
          </a:xfrm>
        </p:grpSpPr>
        <p:cxnSp>
          <p:nvCxnSpPr>
            <p:cNvPr id="381" name="Straight Connector 380">
              <a:extLst>
                <a:ext uri="{FF2B5EF4-FFF2-40B4-BE49-F238E27FC236}">
                  <a16:creationId xmlns="" xmlns:a16="http://schemas.microsoft.com/office/drawing/2014/main" id="{440AF4FC-440C-106A-C960-00079F6937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10644" y="4386875"/>
              <a:ext cx="510864" cy="508726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382" name="Group 381">
              <a:extLst>
                <a:ext uri="{FF2B5EF4-FFF2-40B4-BE49-F238E27FC236}">
                  <a16:creationId xmlns="" xmlns:a16="http://schemas.microsoft.com/office/drawing/2014/main" id="{22DE110A-9EA2-7EA9-F442-76F5544EF11A}"/>
                </a:ext>
              </a:extLst>
            </p:cNvPr>
            <p:cNvGrpSpPr/>
            <p:nvPr/>
          </p:nvGrpSpPr>
          <p:grpSpPr>
            <a:xfrm>
              <a:off x="309633" y="260792"/>
              <a:ext cx="8512634" cy="4613335"/>
              <a:chOff x="309633" y="260792"/>
              <a:chExt cx="8512634" cy="4613335"/>
            </a:xfrm>
          </p:grpSpPr>
          <p:cxnSp>
            <p:nvCxnSpPr>
              <p:cNvPr id="383" name="Straight Connector 382">
                <a:extLst>
                  <a:ext uri="{FF2B5EF4-FFF2-40B4-BE49-F238E27FC236}">
                    <a16:creationId xmlns="" xmlns:a16="http://schemas.microsoft.com/office/drawing/2014/main" id="{C233DC43-0D91-7FDB-14B2-4E10BDDE65F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633" y="261620"/>
                <a:ext cx="500842" cy="541904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>
                <a:extLst>
                  <a:ext uri="{FF2B5EF4-FFF2-40B4-BE49-F238E27FC236}">
                    <a16:creationId xmlns="" xmlns:a16="http://schemas.microsoft.com/office/drawing/2014/main" id="{A2CA4673-16BA-A87B-8243-65E1CEDF0D0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327059" y="260792"/>
                <a:ext cx="494449" cy="510223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85" name="Straight Connector 384">
                <a:extLst>
                  <a:ext uri="{FF2B5EF4-FFF2-40B4-BE49-F238E27FC236}">
                    <a16:creationId xmlns="" xmlns:a16="http://schemas.microsoft.com/office/drawing/2014/main" id="{0CEFCA5D-D2F6-DFBA-5770-E999CDFDA89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15790" y="4376240"/>
                <a:ext cx="468158" cy="493276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86" name="Straight Connector 385">
                <a:extLst>
                  <a:ext uri="{FF2B5EF4-FFF2-40B4-BE49-F238E27FC236}">
                    <a16:creationId xmlns="" xmlns:a16="http://schemas.microsoft.com/office/drawing/2014/main" id="{DE1258CE-0D8C-C708-EF8C-63395B4F609E}"/>
                  </a:ext>
                </a:extLst>
              </p:cNvPr>
              <p:cNvCxnSpPr/>
              <p:nvPr/>
            </p:nvCxnSpPr>
            <p:spPr>
              <a:xfrm>
                <a:off x="321733" y="784784"/>
                <a:ext cx="0" cy="3619901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87" name="Straight Connector 386">
                <a:extLst>
                  <a:ext uri="{FF2B5EF4-FFF2-40B4-BE49-F238E27FC236}">
                    <a16:creationId xmlns="" xmlns:a16="http://schemas.microsoft.com/office/drawing/2014/main" id="{0B892B5B-A97D-A20E-C1A5-FD647F5EFF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21508" y="771015"/>
                <a:ext cx="759" cy="3633670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88" name="Straight Connector 387">
                <a:extLst>
                  <a:ext uri="{FF2B5EF4-FFF2-40B4-BE49-F238E27FC236}">
                    <a16:creationId xmlns="" xmlns:a16="http://schemas.microsoft.com/office/drawing/2014/main" id="{85BD79A8-8E0F-6FB2-E1F5-ED413EEDCA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3948" y="273984"/>
                <a:ext cx="7552979" cy="0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89" name="Straight Connector 388">
                <a:extLst>
                  <a:ext uri="{FF2B5EF4-FFF2-40B4-BE49-F238E27FC236}">
                    <a16:creationId xmlns="" xmlns:a16="http://schemas.microsoft.com/office/drawing/2014/main" id="{1476F522-057B-C422-3774-F705C644EB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3948" y="4874127"/>
                <a:ext cx="7552979" cy="0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98" name="TextBox 97">
            <a:extLst>
              <a:ext uri="{FF2B5EF4-FFF2-40B4-BE49-F238E27FC236}">
                <a16:creationId xmlns="" xmlns:a16="http://schemas.microsoft.com/office/drawing/2014/main" id="{BCD189B7-D3FC-ADBD-502E-3DC326435440}"/>
              </a:ext>
            </a:extLst>
          </p:cNvPr>
          <p:cNvSpPr txBox="1"/>
          <p:nvPr/>
        </p:nvSpPr>
        <p:spPr>
          <a:xfrm>
            <a:off x="2399040" y="461364"/>
            <a:ext cx="4426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Playfair Display" panose="00000500000000000000" pitchFamily="2" charset="0"/>
              </a:rPr>
              <a:t>Chủ</a:t>
            </a:r>
            <a:r>
              <a:rPr lang="en-US" sz="2400" dirty="0">
                <a:solidFill>
                  <a:schemeClr val="bg1"/>
                </a:solidFill>
                <a:latin typeface="Playfair Display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Playfair Display" panose="00000500000000000000" pitchFamily="2" charset="0"/>
              </a:rPr>
              <a:t>điểm</a:t>
            </a:r>
            <a:r>
              <a:rPr lang="en-US" sz="2400" dirty="0">
                <a:solidFill>
                  <a:schemeClr val="bg1"/>
                </a:solidFill>
                <a:latin typeface="Playfair Display" panose="00000500000000000000" pitchFamily="2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Playfair Display" panose="00000500000000000000" pitchFamily="2" charset="0"/>
              </a:rPr>
              <a:t>Mái</a:t>
            </a:r>
            <a:r>
              <a:rPr lang="en-US" sz="2400" dirty="0">
                <a:solidFill>
                  <a:schemeClr val="bg1"/>
                </a:solidFill>
                <a:latin typeface="Playfair Display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Playfair Display" panose="00000500000000000000" pitchFamily="2" charset="0"/>
              </a:rPr>
              <a:t>nhà</a:t>
            </a:r>
            <a:r>
              <a:rPr lang="en-US" sz="2400" dirty="0">
                <a:solidFill>
                  <a:schemeClr val="bg1"/>
                </a:solidFill>
                <a:latin typeface="Playfair Display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Playfair Display" panose="00000500000000000000" pitchFamily="2" charset="0"/>
              </a:rPr>
              <a:t>yêu</a:t>
            </a:r>
            <a:r>
              <a:rPr lang="en-US" sz="2400" dirty="0">
                <a:solidFill>
                  <a:schemeClr val="bg1"/>
                </a:solidFill>
                <a:latin typeface="Playfair Display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Playfair Display" panose="00000500000000000000" pitchFamily="2" charset="0"/>
              </a:rPr>
              <a:t>thương</a:t>
            </a:r>
            <a:endParaRPr lang="en-US" sz="2400" dirty="0">
              <a:solidFill>
                <a:schemeClr val="bg1"/>
              </a:solidFill>
              <a:latin typeface="Playfair Display" panose="00000500000000000000" pitchFamily="2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="" xmlns:a16="http://schemas.microsoft.com/office/drawing/2014/main" id="{BCD189B7-D3FC-ADBD-502E-3DC326435440}"/>
              </a:ext>
            </a:extLst>
          </p:cNvPr>
          <p:cNvSpPr txBox="1"/>
          <p:nvPr/>
        </p:nvSpPr>
        <p:spPr>
          <a:xfrm>
            <a:off x="3037423" y="1550410"/>
            <a:ext cx="3046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Playfair Display" panose="00000500000000000000" pitchFamily="2" charset="0"/>
              </a:rPr>
              <a:t>Các</a:t>
            </a:r>
            <a:r>
              <a:rPr lang="en-US" sz="2400" dirty="0" smtClean="0">
                <a:solidFill>
                  <a:schemeClr val="bg1"/>
                </a:solidFill>
                <a:latin typeface="Playfair Display" panose="00000500000000000000" pitchFamily="2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Playfair Display" panose="00000500000000000000" pitchFamily="2" charset="0"/>
              </a:rPr>
              <a:t>chủ</a:t>
            </a:r>
            <a:r>
              <a:rPr lang="en-US" sz="2400" dirty="0" smtClean="0">
                <a:solidFill>
                  <a:schemeClr val="bg1"/>
                </a:solidFill>
                <a:latin typeface="Playfair Display" panose="00000500000000000000" pitchFamily="2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Playfair Display" panose="00000500000000000000" pitchFamily="2" charset="0"/>
              </a:rPr>
              <a:t>điểm</a:t>
            </a:r>
            <a:r>
              <a:rPr lang="en-US" sz="2400" dirty="0" smtClean="0">
                <a:solidFill>
                  <a:schemeClr val="bg1"/>
                </a:solidFill>
                <a:latin typeface="Playfair Display" panose="00000500000000000000" pitchFamily="2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Playfair Display" panose="00000500000000000000" pitchFamily="2" charset="0"/>
              </a:rPr>
              <a:t>đã</a:t>
            </a:r>
            <a:r>
              <a:rPr lang="en-US" sz="2400" dirty="0" smtClean="0">
                <a:solidFill>
                  <a:schemeClr val="bg1"/>
                </a:solidFill>
                <a:latin typeface="Playfair Display" panose="00000500000000000000" pitchFamily="2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Playfair Display" panose="00000500000000000000" pitchFamily="2" charset="0"/>
              </a:rPr>
              <a:t>học</a:t>
            </a:r>
            <a:endParaRPr lang="en-US" sz="2400" dirty="0">
              <a:solidFill>
                <a:schemeClr val="bg1"/>
              </a:solidFill>
              <a:latin typeface="Playfair Display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96301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98" grpId="0"/>
      <p:bldP spid="99" grpId="0"/>
      <p:bldP spid="9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rgbClr val="B3D39D"/>
            </a:gs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Hình ảnh Vector Vẽ Tay Phim Hoạt Hình Ba Chiều Ngôi Nhà PNG Miễn Phí Tải Về  - Lovepik">
            <a:extLst>
              <a:ext uri="{FF2B5EF4-FFF2-40B4-BE49-F238E27FC236}">
                <a16:creationId xmlns="" xmlns:a16="http://schemas.microsoft.com/office/drawing/2014/main" id="{2593252B-8C4A-B659-B505-720174C99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7093" y1="66395" x2="57093" y2="66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192" y="3237820"/>
            <a:ext cx="2244090" cy="22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reeform: Shape 18">
            <a:extLst>
              <a:ext uri="{FF2B5EF4-FFF2-40B4-BE49-F238E27FC236}">
                <a16:creationId xmlns="" xmlns:a16="http://schemas.microsoft.com/office/drawing/2014/main" id="{5ACB5D3C-0F95-FB91-0E01-F24D7427D4B7}"/>
              </a:ext>
            </a:extLst>
          </p:cNvPr>
          <p:cNvSpPr/>
          <p:nvPr/>
        </p:nvSpPr>
        <p:spPr>
          <a:xfrm>
            <a:off x="981618" y="1037824"/>
            <a:ext cx="478463" cy="642938"/>
          </a:xfrm>
          <a:custGeom>
            <a:avLst/>
            <a:gdLst>
              <a:gd name="connsiteX0" fmla="*/ 423207 w 1032807"/>
              <a:gd name="connsiteY0" fmla="*/ 0 h 1047750"/>
              <a:gd name="connsiteX1" fmla="*/ 23157 w 1032807"/>
              <a:gd name="connsiteY1" fmla="*/ 311150 h 1047750"/>
              <a:gd name="connsiteX2" fmla="*/ 1032807 w 1032807"/>
              <a:gd name="connsiteY2" fmla="*/ 1047750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2807" h="1047750">
                <a:moveTo>
                  <a:pt x="423207" y="0"/>
                </a:moveTo>
                <a:cubicBezTo>
                  <a:pt x="172382" y="68262"/>
                  <a:pt x="-78443" y="136525"/>
                  <a:pt x="23157" y="311150"/>
                </a:cubicBezTo>
                <a:cubicBezTo>
                  <a:pt x="124757" y="485775"/>
                  <a:pt x="578782" y="766762"/>
                  <a:pt x="1032807" y="1047750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20" name="Freeform: Shape 19">
            <a:extLst>
              <a:ext uri="{FF2B5EF4-FFF2-40B4-BE49-F238E27FC236}">
                <a16:creationId xmlns="" xmlns:a16="http://schemas.microsoft.com/office/drawing/2014/main" id="{D7949EC2-8EE4-B6E6-5957-E0647309FC9D}"/>
              </a:ext>
            </a:extLst>
          </p:cNvPr>
          <p:cNvSpPr/>
          <p:nvPr/>
        </p:nvSpPr>
        <p:spPr>
          <a:xfrm>
            <a:off x="1455821" y="1012283"/>
            <a:ext cx="396240" cy="512445"/>
          </a:xfrm>
          <a:custGeom>
            <a:avLst/>
            <a:gdLst>
              <a:gd name="connsiteX0" fmla="*/ 423207 w 1032807"/>
              <a:gd name="connsiteY0" fmla="*/ 0 h 1047750"/>
              <a:gd name="connsiteX1" fmla="*/ 23157 w 1032807"/>
              <a:gd name="connsiteY1" fmla="*/ 311150 h 1047750"/>
              <a:gd name="connsiteX2" fmla="*/ 1032807 w 1032807"/>
              <a:gd name="connsiteY2" fmla="*/ 1047750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2807" h="1047750">
                <a:moveTo>
                  <a:pt x="423207" y="0"/>
                </a:moveTo>
                <a:cubicBezTo>
                  <a:pt x="172382" y="68262"/>
                  <a:pt x="-78443" y="136525"/>
                  <a:pt x="23157" y="311150"/>
                </a:cubicBezTo>
                <a:cubicBezTo>
                  <a:pt x="124757" y="485775"/>
                  <a:pt x="578782" y="766762"/>
                  <a:pt x="1032807" y="1047750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1038" name="Picture 14" descr="학교 건물입니다 벡터 일러스트입니다 학교 건물에 대한 스톡 벡터 아트 및 기타 이미지 - 학교 건물, 교육, 초등학교 - iStock">
            <a:extLst>
              <a:ext uri="{FF2B5EF4-FFF2-40B4-BE49-F238E27FC236}">
                <a16:creationId xmlns="" xmlns:a16="http://schemas.microsoft.com/office/drawing/2014/main" id="{174AC417-8E97-1D13-CBB1-0D5CB7796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16" b="89724" l="4004" r="95508">
                        <a14:foregroundMark x1="7324" y1="77454" x2="7324" y2="77454"/>
                        <a14:foregroundMark x1="44922" y1="32362" x2="44922" y2="32362"/>
                        <a14:foregroundMark x1="42188" y1="32055" x2="56445" y2="33129"/>
                        <a14:foregroundMark x1="92480" y1="77761" x2="92480" y2="77761"/>
                        <a14:foregroundMark x1="95605" y1="78988" x2="95605" y2="78988"/>
                        <a14:foregroundMark x1="4004" y1="79755" x2="4004" y2="79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" y="-243991"/>
            <a:ext cx="2682240" cy="170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Một Cây Cầu Nhỏ Xinh đẹp Miễn Phí PNG Miễn Phí Tải Về - Lovepik">
            <a:extLst>
              <a:ext uri="{FF2B5EF4-FFF2-40B4-BE49-F238E27FC236}">
                <a16:creationId xmlns="" xmlns:a16="http://schemas.microsoft.com/office/drawing/2014/main" id="{2B2C3156-F588-1EE8-74F8-ACF8C69BF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8372" r="90000">
                        <a14:foregroundMark x1="8372" y1="55814" x2="8372" y2="55814"/>
                        <a14:backgroundMark x1="9651" y1="53256" x2="9651" y2="53256"/>
                        <a14:backgroundMark x1="8721" y1="55581" x2="8721" y2="55581"/>
                        <a14:backgroundMark x1="8256" y1="56628" x2="8488" y2="56628"/>
                        <a14:backgroundMark x1="8837" y1="55698" x2="8837" y2="55698"/>
                        <a14:backgroundMark x1="9419" y1="55465" x2="9419" y2="55465"/>
                        <a14:backgroundMark x1="8837" y1="55581" x2="9767" y2="54767"/>
                        <a14:backgroundMark x1="9767" y1="54767" x2="9419" y2="55116"/>
                        <a14:backgroundMark x1="8837" y1="55581" x2="8837" y2="55581"/>
                        <a14:backgroundMark x1="8372" y1="55698" x2="8372" y2="55698"/>
                        <a14:backgroundMark x1="14070" y1="50465" x2="12558" y2="51512"/>
                        <a14:backgroundMark x1="17907" y1="46744" x2="16512" y2="47209"/>
                        <a14:backgroundMark x1="21977" y1="43721" x2="20465" y2="44186"/>
                        <a14:backgroundMark x1="26163" y1="41744" x2="24767" y2="42326"/>
                        <a14:backgroundMark x1="31395" y1="39302" x2="29302" y2="40000"/>
                        <a14:backgroundMark x1="35000" y1="37907" x2="33023" y2="38837"/>
                        <a14:backgroundMark x1="40698" y1="37209" x2="38953" y2="37907"/>
                        <a14:backgroundMark x1="57907" y1="36977" x2="59419" y2="36744"/>
                        <a14:backgroundMark x1="62907" y1="38372" x2="63488" y2="38372"/>
                        <a14:backgroundMark x1="62093" y1="37442" x2="62093" y2="37442"/>
                        <a14:backgroundMark x1="61628" y1="36628" x2="61628" y2="36628"/>
                        <a14:backgroundMark x1="67093" y1="39767" x2="68837" y2="40465"/>
                        <a14:backgroundMark x1="72209" y1="42558" x2="73372" y2="42558"/>
                        <a14:backgroundMark x1="76628" y1="45116" x2="78256" y2="45233"/>
                        <a14:backgroundMark x1="81628" y1="48023" x2="82907" y2="48140"/>
                        <a14:backgroundMark x1="77326" y1="57442" x2="77326" y2="57442"/>
                        <a14:backgroundMark x1="89302" y1="60116" x2="89302" y2="60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536" y="1669733"/>
            <a:ext cx="2150269" cy="215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สะพานเล็ก PNG สำหรับการดาวน์โหลดฟรี - Lovepik">
            <a:extLst>
              <a:ext uri="{FF2B5EF4-FFF2-40B4-BE49-F238E27FC236}">
                <a16:creationId xmlns="" xmlns:a16="http://schemas.microsoft.com/office/drawing/2014/main" id="{C2723817-7441-A753-E805-1CAD32C75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53372" y1="45581" x2="53372" y2="45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7536" y="-190500"/>
            <a:ext cx="1994003" cy="199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ình ảnh Phim Hoạt Hình Cầu Gỗ Và Thuyền Gỗ Các Vector PNG , Hoạt Hình,  Phim Hoạt Hình Vẽ Tay, Vectơ PNG miễn phí tải tập tin PSDComment và Vector">
            <a:extLst>
              <a:ext uri="{FF2B5EF4-FFF2-40B4-BE49-F238E27FC236}">
                <a16:creationId xmlns="" xmlns:a16="http://schemas.microsoft.com/office/drawing/2014/main" id="{838262A0-29A1-AD18-AAE1-D426A2D19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2500" r="97500">
                        <a14:foregroundMark x1="5156" y1="34063" x2="5156" y2="34063"/>
                        <a14:foregroundMark x1="2500" y1="32344" x2="2500" y2="32344"/>
                        <a14:foregroundMark x1="93438" y1="58594" x2="93438" y2="58594"/>
                        <a14:foregroundMark x1="97500" y1="58906" x2="97500" y2="58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4991">
            <a:off x="1276979" y="999349"/>
            <a:ext cx="1470165" cy="147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Freeform: Shape 31">
            <a:extLst>
              <a:ext uri="{FF2B5EF4-FFF2-40B4-BE49-F238E27FC236}">
                <a16:creationId xmlns="" xmlns:a16="http://schemas.microsoft.com/office/drawing/2014/main" id="{C51A8D38-A927-54F0-3E64-38C0E29FC566}"/>
              </a:ext>
            </a:extLst>
          </p:cNvPr>
          <p:cNvSpPr/>
          <p:nvPr/>
        </p:nvSpPr>
        <p:spPr>
          <a:xfrm>
            <a:off x="2281188" y="667064"/>
            <a:ext cx="2966987" cy="1835987"/>
          </a:xfrm>
          <a:custGeom>
            <a:avLst/>
            <a:gdLst>
              <a:gd name="connsiteX0" fmla="*/ 0 w 2966987"/>
              <a:gd name="connsiteY0" fmla="*/ 1452499 h 1835987"/>
              <a:gd name="connsiteX1" fmla="*/ 274319 w 2966987"/>
              <a:gd name="connsiteY1" fmla="*/ 1726819 h 1835987"/>
              <a:gd name="connsiteX2" fmla="*/ 1003433 w 2966987"/>
              <a:gd name="connsiteY2" fmla="*/ 1835103 h 1835987"/>
              <a:gd name="connsiteX3" fmla="*/ 1783079 w 2966987"/>
              <a:gd name="connsiteY3" fmla="*/ 1676286 h 1835987"/>
              <a:gd name="connsiteX4" fmla="*/ 2252311 w 2966987"/>
              <a:gd name="connsiteY4" fmla="*/ 1300901 h 1835987"/>
              <a:gd name="connsiteX5" fmla="*/ 2490536 w 2966987"/>
              <a:gd name="connsiteY5" fmla="*/ 802794 h 1835987"/>
              <a:gd name="connsiteX6" fmla="*/ 2468879 w 2966987"/>
              <a:gd name="connsiteY6" fmla="*/ 485160 h 1835987"/>
              <a:gd name="connsiteX7" fmla="*/ 2259530 w 2966987"/>
              <a:gd name="connsiteY7" fmla="*/ 261372 h 1835987"/>
              <a:gd name="connsiteX8" fmla="*/ 2216216 w 2966987"/>
              <a:gd name="connsiteY8" fmla="*/ 73680 h 1835987"/>
              <a:gd name="connsiteX9" fmla="*/ 2432785 w 2966987"/>
              <a:gd name="connsiteY9" fmla="*/ 1490 h 1835987"/>
              <a:gd name="connsiteX10" fmla="*/ 2966987 w 2966987"/>
              <a:gd name="connsiteY10" fmla="*/ 131431 h 1835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66987" h="1835987" extrusionOk="0">
                <a:moveTo>
                  <a:pt x="0" y="1452499"/>
                </a:moveTo>
                <a:cubicBezTo>
                  <a:pt x="50107" y="1579128"/>
                  <a:pt x="124897" y="1655334"/>
                  <a:pt x="274319" y="1726819"/>
                </a:cubicBezTo>
                <a:cubicBezTo>
                  <a:pt x="464874" y="1811517"/>
                  <a:pt x="725474" y="1849091"/>
                  <a:pt x="1003433" y="1835103"/>
                </a:cubicBezTo>
                <a:cubicBezTo>
                  <a:pt x="1266173" y="1814279"/>
                  <a:pt x="1579618" y="1736211"/>
                  <a:pt x="1783079" y="1676286"/>
                </a:cubicBezTo>
                <a:cubicBezTo>
                  <a:pt x="2007652" y="1602260"/>
                  <a:pt x="2156722" y="1435707"/>
                  <a:pt x="2252311" y="1300901"/>
                </a:cubicBezTo>
                <a:cubicBezTo>
                  <a:pt x="2391860" y="1167123"/>
                  <a:pt x="2464886" y="931799"/>
                  <a:pt x="2490536" y="802794"/>
                </a:cubicBezTo>
                <a:cubicBezTo>
                  <a:pt x="2531796" y="679899"/>
                  <a:pt x="2513750" y="561733"/>
                  <a:pt x="2468879" y="485160"/>
                </a:cubicBezTo>
                <a:cubicBezTo>
                  <a:pt x="2423176" y="392300"/>
                  <a:pt x="2297854" y="336681"/>
                  <a:pt x="2259530" y="261372"/>
                </a:cubicBezTo>
                <a:cubicBezTo>
                  <a:pt x="2210973" y="190998"/>
                  <a:pt x="2181694" y="113656"/>
                  <a:pt x="2216216" y="73680"/>
                </a:cubicBezTo>
                <a:cubicBezTo>
                  <a:pt x="2243931" y="40732"/>
                  <a:pt x="2319046" y="-1185"/>
                  <a:pt x="2432785" y="1490"/>
                </a:cubicBezTo>
                <a:cubicBezTo>
                  <a:pt x="2560806" y="28142"/>
                  <a:pt x="2750852" y="96386"/>
                  <a:pt x="2966987" y="131431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363221155">
                  <a:custGeom>
                    <a:avLst/>
                    <a:gdLst>
                      <a:gd name="connsiteX0" fmla="*/ 0 w 3955983"/>
                      <a:gd name="connsiteY0" fmla="*/ 1936665 h 2447982"/>
                      <a:gd name="connsiteX1" fmla="*/ 365760 w 3955983"/>
                      <a:gd name="connsiteY1" fmla="*/ 2302425 h 2447982"/>
                      <a:gd name="connsiteX2" fmla="*/ 1337912 w 3955983"/>
                      <a:gd name="connsiteY2" fmla="*/ 2446804 h 2447982"/>
                      <a:gd name="connsiteX3" fmla="*/ 2377440 w 3955983"/>
                      <a:gd name="connsiteY3" fmla="*/ 2235048 h 2447982"/>
                      <a:gd name="connsiteX4" fmla="*/ 3003082 w 3955983"/>
                      <a:gd name="connsiteY4" fmla="*/ 1734535 h 2447982"/>
                      <a:gd name="connsiteX5" fmla="*/ 3320716 w 3955983"/>
                      <a:gd name="connsiteY5" fmla="*/ 1070392 h 2447982"/>
                      <a:gd name="connsiteX6" fmla="*/ 3291840 w 3955983"/>
                      <a:gd name="connsiteY6" fmla="*/ 646880 h 2447982"/>
                      <a:gd name="connsiteX7" fmla="*/ 3012708 w 3955983"/>
                      <a:gd name="connsiteY7" fmla="*/ 348497 h 2447982"/>
                      <a:gd name="connsiteX8" fmla="*/ 2954956 w 3955983"/>
                      <a:gd name="connsiteY8" fmla="*/ 98240 h 2447982"/>
                      <a:gd name="connsiteX9" fmla="*/ 3243714 w 3955983"/>
                      <a:gd name="connsiteY9" fmla="*/ 1987 h 2447982"/>
                      <a:gd name="connsiteX10" fmla="*/ 3955983 w 3955983"/>
                      <a:gd name="connsiteY10" fmla="*/ 175242 h 2447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955983" h="2447982">
                        <a:moveTo>
                          <a:pt x="0" y="1936665"/>
                        </a:moveTo>
                        <a:cubicBezTo>
                          <a:pt x="71387" y="2077033"/>
                          <a:pt x="142775" y="2217402"/>
                          <a:pt x="365760" y="2302425"/>
                        </a:cubicBezTo>
                        <a:cubicBezTo>
                          <a:pt x="588745" y="2387448"/>
                          <a:pt x="1002632" y="2458033"/>
                          <a:pt x="1337912" y="2446804"/>
                        </a:cubicBezTo>
                        <a:cubicBezTo>
                          <a:pt x="1673192" y="2435575"/>
                          <a:pt x="2099912" y="2353759"/>
                          <a:pt x="2377440" y="2235048"/>
                        </a:cubicBezTo>
                        <a:cubicBezTo>
                          <a:pt x="2654968" y="2116337"/>
                          <a:pt x="2845869" y="1928644"/>
                          <a:pt x="3003082" y="1734535"/>
                        </a:cubicBezTo>
                        <a:cubicBezTo>
                          <a:pt x="3160295" y="1540426"/>
                          <a:pt x="3272590" y="1251668"/>
                          <a:pt x="3320716" y="1070392"/>
                        </a:cubicBezTo>
                        <a:cubicBezTo>
                          <a:pt x="3368842" y="889116"/>
                          <a:pt x="3343175" y="767196"/>
                          <a:pt x="3291840" y="646880"/>
                        </a:cubicBezTo>
                        <a:cubicBezTo>
                          <a:pt x="3240505" y="526564"/>
                          <a:pt x="3068855" y="439937"/>
                          <a:pt x="3012708" y="348497"/>
                        </a:cubicBezTo>
                        <a:cubicBezTo>
                          <a:pt x="2956561" y="257057"/>
                          <a:pt x="2916455" y="155992"/>
                          <a:pt x="2954956" y="98240"/>
                        </a:cubicBezTo>
                        <a:cubicBezTo>
                          <a:pt x="2993457" y="40488"/>
                          <a:pt x="3076876" y="-10847"/>
                          <a:pt x="3243714" y="1987"/>
                        </a:cubicBezTo>
                        <a:cubicBezTo>
                          <a:pt x="3410552" y="14821"/>
                          <a:pt x="3683267" y="95031"/>
                          <a:pt x="3955983" y="175242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33" name="Freeform: Shape 32">
            <a:extLst>
              <a:ext uri="{FF2B5EF4-FFF2-40B4-BE49-F238E27FC236}">
                <a16:creationId xmlns="" xmlns:a16="http://schemas.microsoft.com/office/drawing/2014/main" id="{E0A44660-C928-1937-F1A2-809F73C049F1}"/>
              </a:ext>
            </a:extLst>
          </p:cNvPr>
          <p:cNvSpPr/>
          <p:nvPr/>
        </p:nvSpPr>
        <p:spPr>
          <a:xfrm>
            <a:off x="2692668" y="300500"/>
            <a:ext cx="2851484" cy="1799957"/>
          </a:xfrm>
          <a:custGeom>
            <a:avLst/>
            <a:gdLst>
              <a:gd name="connsiteX0" fmla="*/ 0 w 2851484"/>
              <a:gd name="connsiteY0" fmla="*/ 1613896 h 1799957"/>
              <a:gd name="connsiteX1" fmla="*/ 137159 w 2851484"/>
              <a:gd name="connsiteY1" fmla="*/ 1755075 h 1799957"/>
              <a:gd name="connsiteX2" fmla="*/ 584734 w 2851484"/>
              <a:gd name="connsiteY2" fmla="*/ 1790369 h 1799957"/>
              <a:gd name="connsiteX3" fmla="*/ 1241658 w 2851484"/>
              <a:gd name="connsiteY3" fmla="*/ 1620955 h 1799957"/>
              <a:gd name="connsiteX4" fmla="*/ 1617044 w 2851484"/>
              <a:gd name="connsiteY4" fmla="*/ 1232714 h 1799957"/>
              <a:gd name="connsiteX5" fmla="*/ 1645919 w 2851484"/>
              <a:gd name="connsiteY5" fmla="*/ 999771 h 1799957"/>
              <a:gd name="connsiteX6" fmla="*/ 1349942 w 2851484"/>
              <a:gd name="connsiteY6" fmla="*/ 752708 h 1799957"/>
              <a:gd name="connsiteX7" fmla="*/ 1263315 w 2851484"/>
              <a:gd name="connsiteY7" fmla="*/ 435057 h 1799957"/>
              <a:gd name="connsiteX8" fmla="*/ 1501541 w 2851484"/>
              <a:gd name="connsiteY8" fmla="*/ 159759 h 1799957"/>
              <a:gd name="connsiteX9" fmla="*/ 1869707 w 2851484"/>
              <a:gd name="connsiteY9" fmla="*/ 11522 h 1799957"/>
              <a:gd name="connsiteX10" fmla="*/ 2165684 w 2851484"/>
              <a:gd name="connsiteY10" fmla="*/ 25639 h 1799957"/>
              <a:gd name="connsiteX11" fmla="*/ 2389471 w 2851484"/>
              <a:gd name="connsiteY11" fmla="*/ 104088 h 1799957"/>
              <a:gd name="connsiteX12" fmla="*/ 2851484 w 2851484"/>
              <a:gd name="connsiteY12" fmla="*/ 293878 h 179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51484" h="1799957" extrusionOk="0">
                <a:moveTo>
                  <a:pt x="0" y="1613896"/>
                </a:moveTo>
                <a:cubicBezTo>
                  <a:pt x="11183" y="1656490"/>
                  <a:pt x="47668" y="1717145"/>
                  <a:pt x="137159" y="1755075"/>
                </a:cubicBezTo>
                <a:cubicBezTo>
                  <a:pt x="204394" y="1814748"/>
                  <a:pt x="444790" y="1813142"/>
                  <a:pt x="584734" y="1790369"/>
                </a:cubicBezTo>
                <a:cubicBezTo>
                  <a:pt x="798745" y="1778072"/>
                  <a:pt x="1050243" y="1689925"/>
                  <a:pt x="1241658" y="1620955"/>
                </a:cubicBezTo>
                <a:cubicBezTo>
                  <a:pt x="1424925" y="1552313"/>
                  <a:pt x="1534084" y="1337679"/>
                  <a:pt x="1617044" y="1232714"/>
                </a:cubicBezTo>
                <a:cubicBezTo>
                  <a:pt x="1680413" y="1120692"/>
                  <a:pt x="1700065" y="1081569"/>
                  <a:pt x="1645919" y="999771"/>
                </a:cubicBezTo>
                <a:cubicBezTo>
                  <a:pt x="1615981" y="918831"/>
                  <a:pt x="1400464" y="866177"/>
                  <a:pt x="1349942" y="752708"/>
                </a:cubicBezTo>
                <a:cubicBezTo>
                  <a:pt x="1267310" y="658289"/>
                  <a:pt x="1221215" y="522618"/>
                  <a:pt x="1263315" y="435057"/>
                </a:cubicBezTo>
                <a:cubicBezTo>
                  <a:pt x="1268643" y="345769"/>
                  <a:pt x="1406348" y="241793"/>
                  <a:pt x="1501541" y="159759"/>
                </a:cubicBezTo>
                <a:cubicBezTo>
                  <a:pt x="1596309" y="109250"/>
                  <a:pt x="1747889" y="27163"/>
                  <a:pt x="1869707" y="11522"/>
                </a:cubicBezTo>
                <a:cubicBezTo>
                  <a:pt x="1989936" y="-12881"/>
                  <a:pt x="2076030" y="-10995"/>
                  <a:pt x="2165684" y="25639"/>
                </a:cubicBezTo>
                <a:cubicBezTo>
                  <a:pt x="2256407" y="30790"/>
                  <a:pt x="2280400" y="63109"/>
                  <a:pt x="2389471" y="104088"/>
                </a:cubicBezTo>
                <a:cubicBezTo>
                  <a:pt x="2526425" y="100707"/>
                  <a:pt x="2674582" y="240759"/>
                  <a:pt x="2851484" y="293878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452766977">
                  <a:custGeom>
                    <a:avLst/>
                    <a:gdLst>
                      <a:gd name="connsiteX0" fmla="*/ 0 w 3801979"/>
                      <a:gd name="connsiteY0" fmla="*/ 2148001 h 2394034"/>
                      <a:gd name="connsiteX1" fmla="*/ 182880 w 3801979"/>
                      <a:gd name="connsiteY1" fmla="*/ 2336239 h 2394034"/>
                      <a:gd name="connsiteX2" fmla="*/ 779646 w 3801979"/>
                      <a:gd name="connsiteY2" fmla="*/ 2383298 h 2394034"/>
                      <a:gd name="connsiteX3" fmla="*/ 1655545 w 3801979"/>
                      <a:gd name="connsiteY3" fmla="*/ 2157413 h 2394034"/>
                      <a:gd name="connsiteX4" fmla="*/ 2156059 w 3801979"/>
                      <a:gd name="connsiteY4" fmla="*/ 1639758 h 2394034"/>
                      <a:gd name="connsiteX5" fmla="*/ 2194560 w 3801979"/>
                      <a:gd name="connsiteY5" fmla="*/ 1329167 h 2394034"/>
                      <a:gd name="connsiteX6" fmla="*/ 1799924 w 3801979"/>
                      <a:gd name="connsiteY6" fmla="*/ 999750 h 2394034"/>
                      <a:gd name="connsiteX7" fmla="*/ 1684421 w 3801979"/>
                      <a:gd name="connsiteY7" fmla="*/ 576215 h 2394034"/>
                      <a:gd name="connsiteX8" fmla="*/ 2002055 w 3801979"/>
                      <a:gd name="connsiteY8" fmla="*/ 209151 h 2394034"/>
                      <a:gd name="connsiteX9" fmla="*/ 2492943 w 3801979"/>
                      <a:gd name="connsiteY9" fmla="*/ 11502 h 2394034"/>
                      <a:gd name="connsiteX10" fmla="*/ 2887579 w 3801979"/>
                      <a:gd name="connsiteY10" fmla="*/ 30325 h 2394034"/>
                      <a:gd name="connsiteX11" fmla="*/ 3176337 w 3801979"/>
                      <a:gd name="connsiteY11" fmla="*/ 86797 h 2394034"/>
                      <a:gd name="connsiteX12" fmla="*/ 3801979 w 3801979"/>
                      <a:gd name="connsiteY12" fmla="*/ 387977 h 2394034"/>
                      <a:gd name="connsiteX0" fmla="*/ 0 w 3801979"/>
                      <a:gd name="connsiteY0" fmla="*/ 2151862 h 2399942"/>
                      <a:gd name="connsiteX1" fmla="*/ 182880 w 3801979"/>
                      <a:gd name="connsiteY1" fmla="*/ 2340100 h 2399942"/>
                      <a:gd name="connsiteX2" fmla="*/ 779646 w 3801979"/>
                      <a:gd name="connsiteY2" fmla="*/ 2387159 h 2399942"/>
                      <a:gd name="connsiteX3" fmla="*/ 1655545 w 3801979"/>
                      <a:gd name="connsiteY3" fmla="*/ 2161274 h 2399942"/>
                      <a:gd name="connsiteX4" fmla="*/ 2156059 w 3801979"/>
                      <a:gd name="connsiteY4" fmla="*/ 1643619 h 2399942"/>
                      <a:gd name="connsiteX5" fmla="*/ 2194560 w 3801979"/>
                      <a:gd name="connsiteY5" fmla="*/ 1333028 h 2399942"/>
                      <a:gd name="connsiteX6" fmla="*/ 1799924 w 3801979"/>
                      <a:gd name="connsiteY6" fmla="*/ 1003611 h 2399942"/>
                      <a:gd name="connsiteX7" fmla="*/ 1684421 w 3801979"/>
                      <a:gd name="connsiteY7" fmla="*/ 580076 h 2399942"/>
                      <a:gd name="connsiteX8" fmla="*/ 2002055 w 3801979"/>
                      <a:gd name="connsiteY8" fmla="*/ 213012 h 2399942"/>
                      <a:gd name="connsiteX9" fmla="*/ 2492943 w 3801979"/>
                      <a:gd name="connsiteY9" fmla="*/ 15363 h 2399942"/>
                      <a:gd name="connsiteX10" fmla="*/ 2887579 w 3801979"/>
                      <a:gd name="connsiteY10" fmla="*/ 34186 h 2399942"/>
                      <a:gd name="connsiteX11" fmla="*/ 3185962 w 3801979"/>
                      <a:gd name="connsiteY11" fmla="*/ 138785 h 2399942"/>
                      <a:gd name="connsiteX12" fmla="*/ 3801979 w 3801979"/>
                      <a:gd name="connsiteY12" fmla="*/ 391838 h 2399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801979" h="2399942" extrusionOk="0">
                        <a:moveTo>
                          <a:pt x="0" y="2151862"/>
                        </a:moveTo>
                        <a:cubicBezTo>
                          <a:pt x="20469" y="2217174"/>
                          <a:pt x="55551" y="2298090"/>
                          <a:pt x="182880" y="2340100"/>
                        </a:cubicBezTo>
                        <a:cubicBezTo>
                          <a:pt x="300499" y="2391654"/>
                          <a:pt x="547160" y="2417086"/>
                          <a:pt x="779646" y="2387159"/>
                        </a:cubicBezTo>
                        <a:cubicBezTo>
                          <a:pt x="1043575" y="2363566"/>
                          <a:pt x="1412807" y="2268687"/>
                          <a:pt x="1655545" y="2161274"/>
                        </a:cubicBezTo>
                        <a:cubicBezTo>
                          <a:pt x="1893596" y="2056090"/>
                          <a:pt x="2061517" y="1782093"/>
                          <a:pt x="2156059" y="1643619"/>
                        </a:cubicBezTo>
                        <a:cubicBezTo>
                          <a:pt x="2241687" y="1496663"/>
                          <a:pt x="2261521" y="1441115"/>
                          <a:pt x="2194560" y="1333028"/>
                        </a:cubicBezTo>
                        <a:cubicBezTo>
                          <a:pt x="2148657" y="1225493"/>
                          <a:pt x="1870028" y="1150898"/>
                          <a:pt x="1799924" y="1003611"/>
                        </a:cubicBezTo>
                        <a:cubicBezTo>
                          <a:pt x="1709989" y="878041"/>
                          <a:pt x="1635879" y="701905"/>
                          <a:pt x="1684421" y="580076"/>
                        </a:cubicBezTo>
                        <a:cubicBezTo>
                          <a:pt x="1706188" y="454012"/>
                          <a:pt x="1872729" y="317709"/>
                          <a:pt x="2002055" y="213012"/>
                        </a:cubicBezTo>
                        <a:cubicBezTo>
                          <a:pt x="2131647" y="135353"/>
                          <a:pt x="2333336" y="37916"/>
                          <a:pt x="2492943" y="15363"/>
                        </a:cubicBezTo>
                        <a:cubicBezTo>
                          <a:pt x="2650651" y="-16616"/>
                          <a:pt x="2771420" y="7088"/>
                          <a:pt x="2887579" y="34186"/>
                        </a:cubicBezTo>
                        <a:cubicBezTo>
                          <a:pt x="3005435" y="43554"/>
                          <a:pt x="3036275" y="81110"/>
                          <a:pt x="3185962" y="138785"/>
                        </a:cubicBezTo>
                        <a:cubicBezTo>
                          <a:pt x="3353634" y="165976"/>
                          <a:pt x="3565925" y="308695"/>
                          <a:pt x="3801979" y="391838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34" name="Freeform: Shape 33">
            <a:extLst>
              <a:ext uri="{FF2B5EF4-FFF2-40B4-BE49-F238E27FC236}">
                <a16:creationId xmlns="" xmlns:a16="http://schemas.microsoft.com/office/drawing/2014/main" id="{947B9004-29F3-CD7A-9159-7DF8DB83B285}"/>
              </a:ext>
            </a:extLst>
          </p:cNvPr>
          <p:cNvSpPr/>
          <p:nvPr/>
        </p:nvSpPr>
        <p:spPr>
          <a:xfrm>
            <a:off x="6862813" y="1226897"/>
            <a:ext cx="1639153" cy="2010923"/>
          </a:xfrm>
          <a:custGeom>
            <a:avLst/>
            <a:gdLst>
              <a:gd name="connsiteX0" fmla="*/ 0 w 1639153"/>
              <a:gd name="connsiteY0" fmla="*/ 0 h 2010923"/>
              <a:gd name="connsiteX1" fmla="*/ 1147812 w 1639153"/>
              <a:gd name="connsiteY1" fmla="*/ 685799 h 2010923"/>
              <a:gd name="connsiteX2" fmla="*/ 1638701 w 1639153"/>
              <a:gd name="connsiteY2" fmla="*/ 1299410 h 2010923"/>
              <a:gd name="connsiteX3" fmla="*/ 1075623 w 1639153"/>
              <a:gd name="connsiteY3" fmla="*/ 1970772 h 2010923"/>
              <a:gd name="connsiteX4" fmla="*/ 202130 w 1639153"/>
              <a:gd name="connsiteY4" fmla="*/ 1876925 h 2010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9153" h="2010923" extrusionOk="0">
                <a:moveTo>
                  <a:pt x="0" y="0"/>
                </a:moveTo>
                <a:cubicBezTo>
                  <a:pt x="419806" y="235898"/>
                  <a:pt x="845375" y="465407"/>
                  <a:pt x="1147812" y="685799"/>
                </a:cubicBezTo>
                <a:cubicBezTo>
                  <a:pt x="1419301" y="928374"/>
                  <a:pt x="1673336" y="1082276"/>
                  <a:pt x="1638701" y="1299410"/>
                </a:cubicBezTo>
                <a:cubicBezTo>
                  <a:pt x="1625043" y="1492692"/>
                  <a:pt x="1348541" y="1851098"/>
                  <a:pt x="1075623" y="1970772"/>
                </a:cubicBezTo>
                <a:cubicBezTo>
                  <a:pt x="786367" y="2108256"/>
                  <a:pt x="507018" y="2001190"/>
                  <a:pt x="202130" y="1876925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4028840277">
                  <a:custGeom>
                    <a:avLst/>
                    <a:gdLst>
                      <a:gd name="connsiteX0" fmla="*/ 0 w 2185537"/>
                      <a:gd name="connsiteY0" fmla="*/ 0 h 2681231"/>
                      <a:gd name="connsiteX1" fmla="*/ 1530417 w 2185537"/>
                      <a:gd name="connsiteY1" fmla="*/ 914400 h 2681231"/>
                      <a:gd name="connsiteX2" fmla="*/ 2184935 w 2185537"/>
                      <a:gd name="connsiteY2" fmla="*/ 1732547 h 2681231"/>
                      <a:gd name="connsiteX3" fmla="*/ 1434164 w 2185537"/>
                      <a:gd name="connsiteY3" fmla="*/ 2627697 h 2681231"/>
                      <a:gd name="connsiteX4" fmla="*/ 269507 w 2185537"/>
                      <a:gd name="connsiteY4" fmla="*/ 2502568 h 2681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537" h="2681231">
                        <a:moveTo>
                          <a:pt x="0" y="0"/>
                        </a:moveTo>
                        <a:cubicBezTo>
                          <a:pt x="583130" y="312821"/>
                          <a:pt x="1166261" y="625642"/>
                          <a:pt x="1530417" y="914400"/>
                        </a:cubicBezTo>
                        <a:cubicBezTo>
                          <a:pt x="1894573" y="1203158"/>
                          <a:pt x="2200977" y="1446998"/>
                          <a:pt x="2184935" y="1732547"/>
                        </a:cubicBezTo>
                        <a:cubicBezTo>
                          <a:pt x="2168893" y="2018096"/>
                          <a:pt x="1753402" y="2499360"/>
                          <a:pt x="1434164" y="2627697"/>
                        </a:cubicBezTo>
                        <a:cubicBezTo>
                          <a:pt x="1114926" y="2756034"/>
                          <a:pt x="692216" y="2629301"/>
                          <a:pt x="269507" y="2502568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39" name="Freeform: Shape 38">
            <a:extLst>
              <a:ext uri="{FF2B5EF4-FFF2-40B4-BE49-F238E27FC236}">
                <a16:creationId xmlns="" xmlns:a16="http://schemas.microsoft.com/office/drawing/2014/main" id="{8C19E26F-6C57-DB37-3B8B-F416494CB786}"/>
              </a:ext>
            </a:extLst>
          </p:cNvPr>
          <p:cNvSpPr/>
          <p:nvPr/>
        </p:nvSpPr>
        <p:spPr>
          <a:xfrm>
            <a:off x="6518710" y="1440982"/>
            <a:ext cx="1573730" cy="1482876"/>
          </a:xfrm>
          <a:custGeom>
            <a:avLst/>
            <a:gdLst>
              <a:gd name="connsiteX0" fmla="*/ 0 w 2046727"/>
              <a:gd name="connsiteY0" fmla="*/ 0 h 1758590"/>
              <a:gd name="connsiteX1" fmla="*/ 1020278 w 2046727"/>
              <a:gd name="connsiteY1" fmla="*/ 625643 h 1758590"/>
              <a:gd name="connsiteX2" fmla="*/ 1424539 w 2046727"/>
              <a:gd name="connsiteY2" fmla="*/ 875899 h 1758590"/>
              <a:gd name="connsiteX3" fmla="*/ 1953928 w 2046727"/>
              <a:gd name="connsiteY3" fmla="*/ 1222409 h 1758590"/>
              <a:gd name="connsiteX4" fmla="*/ 2021305 w 2046727"/>
              <a:gd name="connsiteY4" fmla="*/ 1453415 h 1758590"/>
              <a:gd name="connsiteX5" fmla="*/ 1674795 w 2046727"/>
              <a:gd name="connsiteY5" fmla="*/ 1722923 h 1758590"/>
              <a:gd name="connsiteX6" fmla="*/ 1232033 w 2046727"/>
              <a:gd name="connsiteY6" fmla="*/ 1742173 h 1758590"/>
              <a:gd name="connsiteX7" fmla="*/ 567890 w 2046727"/>
              <a:gd name="connsiteY7" fmla="*/ 1597794 h 1758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46727" h="1758590">
                <a:moveTo>
                  <a:pt x="0" y="0"/>
                </a:moveTo>
                <a:lnTo>
                  <a:pt x="1020278" y="625643"/>
                </a:lnTo>
                <a:cubicBezTo>
                  <a:pt x="1257701" y="771626"/>
                  <a:pt x="1268931" y="776438"/>
                  <a:pt x="1424539" y="875899"/>
                </a:cubicBezTo>
                <a:cubicBezTo>
                  <a:pt x="1580147" y="975360"/>
                  <a:pt x="1854467" y="1126156"/>
                  <a:pt x="1953928" y="1222409"/>
                </a:cubicBezTo>
                <a:cubicBezTo>
                  <a:pt x="2053389" y="1318662"/>
                  <a:pt x="2067827" y="1369996"/>
                  <a:pt x="2021305" y="1453415"/>
                </a:cubicBezTo>
                <a:cubicBezTo>
                  <a:pt x="1974783" y="1536834"/>
                  <a:pt x="1806340" y="1674797"/>
                  <a:pt x="1674795" y="1722923"/>
                </a:cubicBezTo>
                <a:cubicBezTo>
                  <a:pt x="1543250" y="1771049"/>
                  <a:pt x="1416517" y="1763028"/>
                  <a:pt x="1232033" y="1742173"/>
                </a:cubicBezTo>
                <a:cubicBezTo>
                  <a:pt x="1047549" y="1721318"/>
                  <a:pt x="807719" y="1659556"/>
                  <a:pt x="567890" y="1597794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40" name="Freeform: Shape 39">
            <a:extLst>
              <a:ext uri="{FF2B5EF4-FFF2-40B4-BE49-F238E27FC236}">
                <a16:creationId xmlns="" xmlns:a16="http://schemas.microsoft.com/office/drawing/2014/main" id="{E0C8D87F-4036-B723-8F6A-AA05C31F6C70}"/>
              </a:ext>
            </a:extLst>
          </p:cNvPr>
          <p:cNvSpPr/>
          <p:nvPr/>
        </p:nvSpPr>
        <p:spPr>
          <a:xfrm>
            <a:off x="469231" y="2923858"/>
            <a:ext cx="4764506" cy="1171578"/>
          </a:xfrm>
          <a:custGeom>
            <a:avLst/>
            <a:gdLst>
              <a:gd name="connsiteX0" fmla="*/ 4764506 w 4764506"/>
              <a:gd name="connsiteY0" fmla="*/ 288 h 1171578"/>
              <a:gd name="connsiteX1" fmla="*/ 3703343 w 4764506"/>
              <a:gd name="connsiteY1" fmla="*/ 405261 h 1171578"/>
              <a:gd name="connsiteX2" fmla="*/ 2327763 w 4764506"/>
              <a:gd name="connsiteY2" fmla="*/ 55014 h 1171578"/>
              <a:gd name="connsiteX3" fmla="*/ 897159 w 4764506"/>
              <a:gd name="connsiteY3" fmla="*/ 33123 h 1171578"/>
              <a:gd name="connsiteX4" fmla="*/ 87532 w 4764506"/>
              <a:gd name="connsiteY4" fmla="*/ 372425 h 1171578"/>
              <a:gd name="connsiteX5" fmla="*/ 87532 w 4764506"/>
              <a:gd name="connsiteY5" fmla="*/ 1040085 h 1171578"/>
              <a:gd name="connsiteX6" fmla="*/ 669206 w 4764506"/>
              <a:gd name="connsiteY6" fmla="*/ 1171427 h 1171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64506" h="1171578" extrusionOk="0">
                <a:moveTo>
                  <a:pt x="4764506" y="288"/>
                </a:moveTo>
                <a:cubicBezTo>
                  <a:pt x="4457776" y="191056"/>
                  <a:pt x="4107922" y="408682"/>
                  <a:pt x="3703343" y="405261"/>
                </a:cubicBezTo>
                <a:cubicBezTo>
                  <a:pt x="3308306" y="411852"/>
                  <a:pt x="2879718" y="122451"/>
                  <a:pt x="2327763" y="55014"/>
                </a:cubicBezTo>
                <a:cubicBezTo>
                  <a:pt x="1855513" y="-759"/>
                  <a:pt x="1263335" y="3876"/>
                  <a:pt x="897159" y="33123"/>
                </a:cubicBezTo>
                <a:cubicBezTo>
                  <a:pt x="544676" y="102159"/>
                  <a:pt x="238793" y="242679"/>
                  <a:pt x="87532" y="372425"/>
                </a:cubicBezTo>
                <a:cubicBezTo>
                  <a:pt x="-21542" y="530580"/>
                  <a:pt x="-31549" y="917441"/>
                  <a:pt x="87532" y="1040085"/>
                </a:cubicBezTo>
                <a:cubicBezTo>
                  <a:pt x="151375" y="1146489"/>
                  <a:pt x="427324" y="1165301"/>
                  <a:pt x="669206" y="1171427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443417316">
                  <a:custGeom>
                    <a:avLst/>
                    <a:gdLst>
                      <a:gd name="connsiteX0" fmla="*/ 5834217 w 5834217"/>
                      <a:gd name="connsiteY0" fmla="*/ 254 h 1030289"/>
                      <a:gd name="connsiteX1" fmla="*/ 4534806 w 5834217"/>
                      <a:gd name="connsiteY1" fmla="*/ 356388 h 1030289"/>
                      <a:gd name="connsiteX2" fmla="*/ 2850385 w 5834217"/>
                      <a:gd name="connsiteY2" fmla="*/ 48380 h 1030289"/>
                      <a:gd name="connsiteX3" fmla="*/ 1098587 w 5834217"/>
                      <a:gd name="connsiteY3" fmla="*/ 29129 h 1030289"/>
                      <a:gd name="connsiteX4" fmla="*/ 107185 w 5834217"/>
                      <a:gd name="connsiteY4" fmla="*/ 327512 h 1030289"/>
                      <a:gd name="connsiteX5" fmla="*/ 107185 w 5834217"/>
                      <a:gd name="connsiteY5" fmla="*/ 914654 h 1030289"/>
                      <a:gd name="connsiteX6" fmla="*/ 819455 w 5834217"/>
                      <a:gd name="connsiteY6" fmla="*/ 1030157 h 1030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834217" h="1030289">
                        <a:moveTo>
                          <a:pt x="5834217" y="254"/>
                        </a:moveTo>
                        <a:cubicBezTo>
                          <a:pt x="5433164" y="174310"/>
                          <a:pt x="5032111" y="348367"/>
                          <a:pt x="4534806" y="356388"/>
                        </a:cubicBezTo>
                        <a:cubicBezTo>
                          <a:pt x="4037501" y="364409"/>
                          <a:pt x="3423088" y="102923"/>
                          <a:pt x="2850385" y="48380"/>
                        </a:cubicBezTo>
                        <a:cubicBezTo>
                          <a:pt x="2277682" y="-6163"/>
                          <a:pt x="1555787" y="-17393"/>
                          <a:pt x="1098587" y="29129"/>
                        </a:cubicBezTo>
                        <a:cubicBezTo>
                          <a:pt x="641387" y="75651"/>
                          <a:pt x="272419" y="179925"/>
                          <a:pt x="107185" y="327512"/>
                        </a:cubicBezTo>
                        <a:cubicBezTo>
                          <a:pt x="-58049" y="475099"/>
                          <a:pt x="-11527" y="797547"/>
                          <a:pt x="107185" y="914654"/>
                        </a:cubicBezTo>
                        <a:cubicBezTo>
                          <a:pt x="225897" y="1031761"/>
                          <a:pt x="522676" y="1030959"/>
                          <a:pt x="819455" y="1030157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41" name="Freeform: Shape 40">
            <a:extLst>
              <a:ext uri="{FF2B5EF4-FFF2-40B4-BE49-F238E27FC236}">
                <a16:creationId xmlns="" xmlns:a16="http://schemas.microsoft.com/office/drawing/2014/main" id="{4B80B672-0776-EE00-F872-29B1984C401B}"/>
              </a:ext>
            </a:extLst>
          </p:cNvPr>
          <p:cNvSpPr/>
          <p:nvPr/>
        </p:nvSpPr>
        <p:spPr>
          <a:xfrm>
            <a:off x="827563" y="3209624"/>
            <a:ext cx="4550553" cy="591954"/>
          </a:xfrm>
          <a:custGeom>
            <a:avLst/>
            <a:gdLst>
              <a:gd name="connsiteX0" fmla="*/ 6067404 w 6067404"/>
              <a:gd name="connsiteY0" fmla="*/ 0 h 789272"/>
              <a:gd name="connsiteX1" fmla="*/ 5538015 w 6067404"/>
              <a:gd name="connsiteY1" fmla="*/ 317634 h 789272"/>
              <a:gd name="connsiteX2" fmla="*/ 5114503 w 6067404"/>
              <a:gd name="connsiteY2" fmla="*/ 510139 h 789272"/>
              <a:gd name="connsiteX3" fmla="*/ 4344482 w 6067404"/>
              <a:gd name="connsiteY3" fmla="*/ 558265 h 789272"/>
              <a:gd name="connsiteX4" fmla="*/ 3468583 w 6067404"/>
              <a:gd name="connsiteY4" fmla="*/ 365760 h 789272"/>
              <a:gd name="connsiteX5" fmla="*/ 2515682 w 6067404"/>
              <a:gd name="connsiteY5" fmla="*/ 105878 h 789272"/>
              <a:gd name="connsiteX6" fmla="*/ 1582031 w 6067404"/>
              <a:gd name="connsiteY6" fmla="*/ 67377 h 789272"/>
              <a:gd name="connsiteX7" fmla="*/ 532878 w 6067404"/>
              <a:gd name="connsiteY7" fmla="*/ 86627 h 789272"/>
              <a:gd name="connsiteX8" fmla="*/ 167118 w 6067404"/>
              <a:gd name="connsiteY8" fmla="*/ 269507 h 789272"/>
              <a:gd name="connsiteX9" fmla="*/ 22739 w 6067404"/>
              <a:gd name="connsiteY9" fmla="*/ 664143 h 789272"/>
              <a:gd name="connsiteX10" fmla="*/ 629130 w 6067404"/>
              <a:gd name="connsiteY10" fmla="*/ 789272 h 789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67404" h="789272">
                <a:moveTo>
                  <a:pt x="6067404" y="0"/>
                </a:moveTo>
                <a:cubicBezTo>
                  <a:pt x="5882118" y="116305"/>
                  <a:pt x="5696832" y="232611"/>
                  <a:pt x="5538015" y="317634"/>
                </a:cubicBezTo>
                <a:cubicBezTo>
                  <a:pt x="5379198" y="402657"/>
                  <a:pt x="5313425" y="470034"/>
                  <a:pt x="5114503" y="510139"/>
                </a:cubicBezTo>
                <a:cubicBezTo>
                  <a:pt x="4915581" y="550244"/>
                  <a:pt x="4618802" y="582328"/>
                  <a:pt x="4344482" y="558265"/>
                </a:cubicBezTo>
                <a:cubicBezTo>
                  <a:pt x="4070162" y="534202"/>
                  <a:pt x="3773383" y="441158"/>
                  <a:pt x="3468583" y="365760"/>
                </a:cubicBezTo>
                <a:cubicBezTo>
                  <a:pt x="3163783" y="290362"/>
                  <a:pt x="2830107" y="155608"/>
                  <a:pt x="2515682" y="105878"/>
                </a:cubicBezTo>
                <a:cubicBezTo>
                  <a:pt x="2201257" y="56148"/>
                  <a:pt x="1582031" y="67377"/>
                  <a:pt x="1582031" y="67377"/>
                </a:cubicBezTo>
                <a:lnTo>
                  <a:pt x="532878" y="86627"/>
                </a:lnTo>
                <a:cubicBezTo>
                  <a:pt x="297059" y="120315"/>
                  <a:pt x="252141" y="173254"/>
                  <a:pt x="167118" y="269507"/>
                </a:cubicBezTo>
                <a:cubicBezTo>
                  <a:pt x="82095" y="365760"/>
                  <a:pt x="-54263" y="577516"/>
                  <a:pt x="22739" y="664143"/>
                </a:cubicBezTo>
                <a:cubicBezTo>
                  <a:pt x="99741" y="750770"/>
                  <a:pt x="364435" y="770021"/>
                  <a:pt x="629130" y="789272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1050" name="Picture 26" descr="Hình ảnh Cầu Vẽ Tay Tối Giản Vector Vẽ Png PNG Miễn Phí Tải Về - Lovepik">
            <a:extLst>
              <a:ext uri="{FF2B5EF4-FFF2-40B4-BE49-F238E27FC236}">
                <a16:creationId xmlns="" xmlns:a16="http://schemas.microsoft.com/office/drawing/2014/main" id="{38C8EAE9-6AB3-C2AB-D5B8-58783CE8B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349" r="99535">
                        <a14:foregroundMark x1="19514" y1="51386" x2="19821" y2="50509"/>
                        <a14:foregroundMark x1="22939" y1="54266" x2="24137" y2="49189"/>
                        <a14:foregroundMark x1="72558" y1="43721" x2="91860" y2="54651"/>
                        <a14:foregroundMark x1="91860" y1="54651" x2="97558" y2="61860"/>
                        <a14:foregroundMark x1="97558" y1="61860" x2="98023" y2="63721"/>
                        <a14:foregroundMark x1="74884" y1="43721" x2="74884" y2="43721"/>
                        <a14:foregroundMark x1="16628" y1="51512" x2="4616" y2="45906"/>
                        <a14:foregroundMark x1="16977" y1="54302" x2="16977" y2="54302"/>
                        <a14:foregroundMark x1="15698" y1="54651" x2="23837" y2="63953"/>
                        <a14:foregroundMark x1="19186" y1="54070" x2="19186" y2="54070"/>
                        <a14:foregroundMark x1="21279" y1="54302" x2="19767" y2="53372"/>
                        <a14:foregroundMark x1="16977" y1="51512" x2="16047" y2="53372"/>
                        <a14:foregroundMark x1="16977" y1="52442" x2="15465" y2="51279"/>
                        <a14:foregroundMark x1="15116" y1="53721" x2="14186" y2="53721"/>
                        <a14:foregroundMark x1="20698" y1="55233" x2="20698" y2="55233"/>
                        <a14:foregroundMark x1="22907" y1="55930" x2="20349" y2="54651"/>
                        <a14:foregroundMark x1="15093" y1="52907" x2="14767" y2="53721"/>
                        <a14:foregroundMark x1="22558" y1="54302" x2="22558" y2="54302"/>
                        <a14:foregroundMark x1="17712" y1="50696" x2="5028" y2="44765"/>
                        <a14:foregroundMark x1="22442" y1="52907" x2="18286" y2="50964"/>
                        <a14:foregroundMark x1="7326" y1="49884" x2="7326" y2="49884"/>
                        <a14:foregroundMark x1="6977" y1="49651" x2="7326" y2="49651"/>
                        <a14:foregroundMark x1="4385" y1="47441" x2="6628" y2="49186"/>
                        <a14:foregroundMark x1="4015" y1="47694" x2="9002" y2="50920"/>
                        <a14:foregroundMark x1="9066" y1="50826" x2="4151" y2="47193"/>
                        <a14:foregroundMark x1="21977" y1="55930" x2="15581" y2="50581"/>
                        <a14:foregroundMark x1="19302" y1="51977" x2="19302" y2="51977"/>
                        <a14:foregroundMark x1="20000" y1="51395" x2="19591" y2="50577"/>
                        <a14:foregroundMark x1="5000" y1="47326" x2="15116" y2="65465"/>
                        <a14:foregroundMark x1="15116" y1="65465" x2="4127" y2="65735"/>
                        <a14:foregroundMark x1="4053" y1="53874" x2="19070" y2="65930"/>
                        <a14:foregroundMark x1="19070" y1="65930" x2="4113" y2="63472"/>
                        <a14:foregroundMark x1="4083" y1="58679" x2="5465" y2="55581"/>
                        <a14:foregroundMark x1="10465" y1="64186" x2="2093" y2="69186"/>
                        <a14:foregroundMark x1="4081" y1="58300" x2="11628" y2="69302"/>
                        <a14:foregroundMark x1="11628" y1="69302" x2="21047" y2="69302"/>
                        <a14:foregroundMark x1="3605" y1="68488" x2="6512" y2="70233"/>
                        <a14:foregroundMark x1="9535" y1="71395" x2="3605" y2="70349"/>
                        <a14:foregroundMark x1="4651" y1="51163" x2="9186" y2="66512"/>
                        <a14:foregroundMark x1="9186" y1="66512" x2="4071" y2="56788"/>
                        <a14:foregroundMark x1="11977" y1="52093" x2="8256" y2="70581"/>
                        <a14:foregroundMark x1="8256" y1="70581" x2="11163" y2="69186"/>
                        <a14:foregroundMark x1="3199" y1="66034" x2="1977" y2="67442"/>
                        <a14:foregroundMark x1="14186" y1="53372" x2="4122" y2="64970"/>
                        <a14:foregroundMark x1="1977" y1="67442" x2="1850" y2="66042"/>
                        <a14:foregroundMark x1="18605" y1="57674" x2="16977" y2="59651"/>
                        <a14:foregroundMark x1="16977" y1="59419" x2="16977" y2="59070"/>
                        <a14:foregroundMark x1="22791" y1="59419" x2="22791" y2="59419"/>
                        <a14:foregroundMark x1="25116" y1="59302" x2="10465" y2="62558"/>
                        <a14:foregroundMark x1="2772" y1="66036" x2="3023" y2="69651"/>
                        <a14:foregroundMark x1="3023" y1="69651" x2="1628" y2="70349"/>
                        <a14:foregroundMark x1="98721" y1="49419" x2="98721" y2="49419"/>
                        <a14:foregroundMark x1="98837" y1="48605" x2="98837" y2="48605"/>
                        <a14:foregroundMark x1="99436" y1="57558" x2="99535" y2="59535"/>
                        <a14:foregroundMark x1="99302" y1="54884" x2="99436" y2="57558"/>
                        <a14:foregroundMark x1="3023" y1="44884" x2="1977" y2="57209"/>
                        <a14:foregroundMark x1="2093" y1="44535" x2="2093" y2="44535"/>
                        <a14:foregroundMark x1="1744" y1="44070" x2="1744" y2="44070"/>
                        <a14:foregroundMark x1="1977" y1="43721" x2="1977" y2="43721"/>
                        <a14:foregroundMark x1="2442" y1="44070" x2="2442" y2="44070"/>
                        <a14:foregroundMark x1="2093" y1="43953" x2="2093" y2="45000"/>
                        <a14:foregroundMark x1="1977" y1="43372" x2="1977" y2="43372"/>
                        <a14:foregroundMark x1="2209" y1="43721" x2="2209" y2="43721"/>
                        <a14:foregroundMark x1="2326" y1="43721" x2="2558" y2="43837"/>
                        <a14:foregroundMark x1="9884" y1="46744" x2="8721" y2="46163"/>
                        <a14:foregroundMark x1="1860" y1="44302" x2="3256" y2="43953"/>
                        <a14:foregroundMark x1="2093" y1="59767" x2="1860" y2="64186"/>
                        <a14:backgroundMark x1="11512" y1="73721" x2="12442" y2="73372"/>
                        <a14:backgroundMark x1="99767" y1="57558" x2="99767" y2="57558"/>
                        <a14:backgroundMark x1="8488" y1="38372" x2="23953" y2="44186"/>
                        <a14:backgroundMark x1="23953" y1="44186" x2="7209" y2="37791"/>
                        <a14:backgroundMark x1="7209" y1="37791" x2="6628" y2="37791"/>
                        <a14:backgroundMark x1="8140" y1="33721" x2="16977" y2="36395"/>
                        <a14:backgroundMark x1="7093" y1="31279" x2="17791" y2="45000"/>
                        <a14:backgroundMark x1="17791" y1="45000" x2="4070" y2="37674"/>
                        <a14:backgroundMark x1="4070" y1="37674" x2="4070" y2="37674"/>
                        <a14:backgroundMark x1="4302" y1="39535" x2="21163" y2="47791"/>
                        <a14:backgroundMark x1="21163" y1="47791" x2="20233" y2="47558"/>
                        <a14:backgroundMark x1="16512" y1="39419" x2="3372" y2="39070"/>
                        <a14:backgroundMark x1="16628" y1="37791" x2="16628" y2="37791"/>
                        <a14:backgroundMark x1="24651" y1="46860" x2="24651" y2="46860"/>
                        <a14:backgroundMark x1="18837" y1="48605" x2="21977" y2="47674"/>
                        <a14:backgroundMark x1="23256" y1="46977" x2="24767" y2="47209"/>
                        <a14:backgroundMark x1="24651" y1="46395" x2="16395" y2="47791"/>
                        <a14:backgroundMark x1="18721" y1="37093" x2="16395" y2="36395"/>
                        <a14:backgroundMark x1="4764" y1="41336" x2="6395" y2="43605"/>
                        <a14:backgroundMark x1="3721" y1="39884" x2="4727" y2="41283"/>
                        <a14:backgroundMark x1="3256" y1="39535" x2="3256" y2="39535"/>
                        <a14:backgroundMark x1="3721" y1="39651" x2="2378" y2="43372"/>
                        <a14:backgroundMark x1="716" y1="57103" x2="941" y2="59707"/>
                        <a14:backgroundMark x1="1151" y1="64149" x2="1163" y2="66047"/>
                        <a14:backgroundMark x1="1107" y1="57136" x2="1123" y2="597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6834" y="2866382"/>
            <a:ext cx="1870393" cy="187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Freeform: Shape 42">
            <a:extLst>
              <a:ext uri="{FF2B5EF4-FFF2-40B4-BE49-F238E27FC236}">
                <a16:creationId xmlns="" xmlns:a16="http://schemas.microsoft.com/office/drawing/2014/main" id="{2400C06B-D87E-A232-9FE7-1A184C539C2A}"/>
              </a:ext>
            </a:extLst>
          </p:cNvPr>
          <p:cNvSpPr/>
          <p:nvPr/>
        </p:nvSpPr>
        <p:spPr>
          <a:xfrm>
            <a:off x="1886196" y="4033025"/>
            <a:ext cx="5371609" cy="768984"/>
          </a:xfrm>
          <a:custGeom>
            <a:avLst/>
            <a:gdLst>
              <a:gd name="connsiteX0" fmla="*/ 43000 w 5371609"/>
              <a:gd name="connsiteY0" fmla="*/ 0 h 768984"/>
              <a:gd name="connsiteX1" fmla="*/ 208742 w 5371609"/>
              <a:gd name="connsiteY1" fmla="*/ 492148 h 768984"/>
              <a:gd name="connsiteX2" fmla="*/ 1675560 w 5371609"/>
              <a:gd name="connsiteY2" fmla="*/ 676705 h 768984"/>
              <a:gd name="connsiteX3" fmla="*/ 5371609 w 5371609"/>
              <a:gd name="connsiteY3" fmla="*/ 768984 h 76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1609" h="768984" extrusionOk="0">
                <a:moveTo>
                  <a:pt x="43000" y="0"/>
                </a:moveTo>
                <a:cubicBezTo>
                  <a:pt x="-16306" y="189021"/>
                  <a:pt x="-58656" y="411818"/>
                  <a:pt x="208742" y="492148"/>
                </a:cubicBezTo>
                <a:cubicBezTo>
                  <a:pt x="480835" y="604933"/>
                  <a:pt x="1675560" y="676705"/>
                  <a:pt x="1675560" y="676705"/>
                </a:cubicBezTo>
                <a:cubicBezTo>
                  <a:pt x="2894800" y="708234"/>
                  <a:pt x="4598038" y="814633"/>
                  <a:pt x="5371609" y="768984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821767250">
                  <a:custGeom>
                    <a:avLst/>
                    <a:gdLst>
                      <a:gd name="connsiteX0" fmla="*/ 49944 w 6238988"/>
                      <a:gd name="connsiteY0" fmla="*/ 0 h 240632"/>
                      <a:gd name="connsiteX1" fmla="*/ 242449 w 6238988"/>
                      <a:gd name="connsiteY1" fmla="*/ 154004 h 240632"/>
                      <a:gd name="connsiteX2" fmla="*/ 1946121 w 6238988"/>
                      <a:gd name="connsiteY2" fmla="*/ 211756 h 240632"/>
                      <a:gd name="connsiteX3" fmla="*/ 6238988 w 6238988"/>
                      <a:gd name="connsiteY3" fmla="*/ 240632 h 240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38988" h="240632">
                        <a:moveTo>
                          <a:pt x="49944" y="0"/>
                        </a:moveTo>
                        <a:cubicBezTo>
                          <a:pt x="-11818" y="59355"/>
                          <a:pt x="-73580" y="118711"/>
                          <a:pt x="242449" y="154004"/>
                        </a:cubicBezTo>
                        <a:cubicBezTo>
                          <a:pt x="558478" y="189297"/>
                          <a:pt x="1946121" y="211756"/>
                          <a:pt x="1946121" y="211756"/>
                        </a:cubicBezTo>
                        <a:lnTo>
                          <a:pt x="6238988" y="240632"/>
                        </a:ln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44" name="Freeform: Shape 43">
            <a:extLst>
              <a:ext uri="{FF2B5EF4-FFF2-40B4-BE49-F238E27FC236}">
                <a16:creationId xmlns="" xmlns:a16="http://schemas.microsoft.com/office/drawing/2014/main" id="{E56534AD-9AB4-1272-9F23-EA1AF1641555}"/>
              </a:ext>
            </a:extLst>
          </p:cNvPr>
          <p:cNvSpPr/>
          <p:nvPr/>
        </p:nvSpPr>
        <p:spPr>
          <a:xfrm>
            <a:off x="2281188" y="4133964"/>
            <a:ext cx="4976617" cy="421376"/>
          </a:xfrm>
          <a:custGeom>
            <a:avLst/>
            <a:gdLst>
              <a:gd name="connsiteX0" fmla="*/ 39838 w 4976617"/>
              <a:gd name="connsiteY0" fmla="*/ 0 h 421376"/>
              <a:gd name="connsiteX1" fmla="*/ 193392 w 4976617"/>
              <a:gd name="connsiteY1" fmla="*/ 269679 h 421376"/>
              <a:gd name="connsiteX2" fmla="*/ 1552350 w 4976617"/>
              <a:gd name="connsiteY2" fmla="*/ 370810 h 421376"/>
              <a:gd name="connsiteX3" fmla="*/ 4976617 w 4976617"/>
              <a:gd name="connsiteY3" fmla="*/ 421376 h 42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76617" h="421376" extrusionOk="0">
                <a:moveTo>
                  <a:pt x="39838" y="0"/>
                </a:moveTo>
                <a:cubicBezTo>
                  <a:pt x="-18562" y="102956"/>
                  <a:pt x="-56354" y="224046"/>
                  <a:pt x="193392" y="269679"/>
                </a:cubicBezTo>
                <a:cubicBezTo>
                  <a:pt x="445477" y="331482"/>
                  <a:pt x="1552350" y="370810"/>
                  <a:pt x="1552350" y="370810"/>
                </a:cubicBezTo>
                <a:cubicBezTo>
                  <a:pt x="1964821" y="377989"/>
                  <a:pt x="4072970" y="472981"/>
                  <a:pt x="4976617" y="421376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821767250">
                  <a:custGeom>
                    <a:avLst/>
                    <a:gdLst>
                      <a:gd name="connsiteX0" fmla="*/ 49944 w 6238988"/>
                      <a:gd name="connsiteY0" fmla="*/ 0 h 240632"/>
                      <a:gd name="connsiteX1" fmla="*/ 242449 w 6238988"/>
                      <a:gd name="connsiteY1" fmla="*/ 154004 h 240632"/>
                      <a:gd name="connsiteX2" fmla="*/ 1946121 w 6238988"/>
                      <a:gd name="connsiteY2" fmla="*/ 211756 h 240632"/>
                      <a:gd name="connsiteX3" fmla="*/ 6238988 w 6238988"/>
                      <a:gd name="connsiteY3" fmla="*/ 240632 h 240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38988" h="240632">
                        <a:moveTo>
                          <a:pt x="49944" y="0"/>
                        </a:moveTo>
                        <a:cubicBezTo>
                          <a:pt x="-11818" y="59355"/>
                          <a:pt x="-73580" y="118711"/>
                          <a:pt x="242449" y="154004"/>
                        </a:cubicBezTo>
                        <a:cubicBezTo>
                          <a:pt x="558478" y="189297"/>
                          <a:pt x="1946121" y="211756"/>
                          <a:pt x="1946121" y="211756"/>
                        </a:cubicBezTo>
                        <a:lnTo>
                          <a:pt x="6238988" y="240632"/>
                        </a:ln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1056" name="Picture 32">
            <a:extLst>
              <a:ext uri="{FF2B5EF4-FFF2-40B4-BE49-F238E27FC236}">
                <a16:creationId xmlns="" xmlns:a16="http://schemas.microsoft.com/office/drawing/2014/main" id="{28A7546F-0BEA-468D-7B7B-467A4DCFC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442" y="1112521"/>
            <a:ext cx="837836" cy="83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32">
            <a:extLst>
              <a:ext uri="{FF2B5EF4-FFF2-40B4-BE49-F238E27FC236}">
                <a16:creationId xmlns="" xmlns:a16="http://schemas.microsoft.com/office/drawing/2014/main" id="{D789C54E-1F2D-2D29-162C-5E24BC494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941" y="951940"/>
            <a:ext cx="973084" cy="97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>
            <a:extLst>
              <a:ext uri="{FF2B5EF4-FFF2-40B4-BE49-F238E27FC236}">
                <a16:creationId xmlns="" xmlns:a16="http://schemas.microsoft.com/office/drawing/2014/main" id="{3D8669A4-1B2A-23DB-B0C2-A30EB7E3D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554" y="53831"/>
            <a:ext cx="581823" cy="58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4">
            <a:extLst>
              <a:ext uri="{FF2B5EF4-FFF2-40B4-BE49-F238E27FC236}">
                <a16:creationId xmlns="" xmlns:a16="http://schemas.microsoft.com/office/drawing/2014/main" id="{5CF56784-ABDD-3F26-02DB-80844B869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586" y="218201"/>
            <a:ext cx="581823" cy="58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>
            <a:extLst>
              <a:ext uri="{FF2B5EF4-FFF2-40B4-BE49-F238E27FC236}">
                <a16:creationId xmlns="" xmlns:a16="http://schemas.microsoft.com/office/drawing/2014/main" id="{B60E1B6D-6891-C25C-4139-1EAFB97D4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97" y="3971922"/>
            <a:ext cx="940871" cy="117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6">
            <a:extLst>
              <a:ext uri="{FF2B5EF4-FFF2-40B4-BE49-F238E27FC236}">
                <a16:creationId xmlns="" xmlns:a16="http://schemas.microsoft.com/office/drawing/2014/main" id="{466FF6A1-472A-808C-9A67-9EFC53CB6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386" y="1076660"/>
            <a:ext cx="816730" cy="81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>
            <a:extLst>
              <a:ext uri="{FF2B5EF4-FFF2-40B4-BE49-F238E27FC236}">
                <a16:creationId xmlns="" xmlns:a16="http://schemas.microsoft.com/office/drawing/2014/main" id="{AAB15FCF-0A5D-D505-96E2-B7882FDDF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194" y="3641000"/>
            <a:ext cx="929536" cy="92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8">
            <a:extLst>
              <a:ext uri="{FF2B5EF4-FFF2-40B4-BE49-F238E27FC236}">
                <a16:creationId xmlns="" xmlns:a16="http://schemas.microsoft.com/office/drawing/2014/main" id="{91D927C3-A829-1661-9376-5DC9FE263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582" y="3654702"/>
            <a:ext cx="929536" cy="92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>
            <a:extLst>
              <a:ext uri="{FF2B5EF4-FFF2-40B4-BE49-F238E27FC236}">
                <a16:creationId xmlns="" xmlns:a16="http://schemas.microsoft.com/office/drawing/2014/main" id="{7DD023BA-68B4-FA45-5F77-5159031A1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703" y="730999"/>
            <a:ext cx="838721" cy="83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0">
            <a:extLst>
              <a:ext uri="{FF2B5EF4-FFF2-40B4-BE49-F238E27FC236}">
                <a16:creationId xmlns="" xmlns:a16="http://schemas.microsoft.com/office/drawing/2014/main" id="{D65E552A-C742-E6D9-AC58-45E2CD77A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147" y="1043178"/>
            <a:ext cx="754927" cy="75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>
            <a:extLst>
              <a:ext uri="{FF2B5EF4-FFF2-40B4-BE49-F238E27FC236}">
                <a16:creationId xmlns="" xmlns:a16="http://schemas.microsoft.com/office/drawing/2014/main" id="{033924BC-9252-FC6F-C18E-EE68D156B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77" y="2084301"/>
            <a:ext cx="837500" cy="83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2">
            <a:extLst>
              <a:ext uri="{FF2B5EF4-FFF2-40B4-BE49-F238E27FC236}">
                <a16:creationId xmlns="" xmlns:a16="http://schemas.microsoft.com/office/drawing/2014/main" id="{BAC6B038-29D0-8DF7-0909-85314FCB1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80" y="2407267"/>
            <a:ext cx="591954" cy="59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>
            <a:extLst>
              <a:ext uri="{FF2B5EF4-FFF2-40B4-BE49-F238E27FC236}">
                <a16:creationId xmlns="" xmlns:a16="http://schemas.microsoft.com/office/drawing/2014/main" id="{27065688-49B6-2919-E986-DEDDDCF66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42" y="4305839"/>
            <a:ext cx="633489" cy="78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2">
            <a:extLst>
              <a:ext uri="{FF2B5EF4-FFF2-40B4-BE49-F238E27FC236}">
                <a16:creationId xmlns="" xmlns:a16="http://schemas.microsoft.com/office/drawing/2014/main" id="{4A2D633F-CB3F-91BD-2E9B-35B04298C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608" y="2640451"/>
            <a:ext cx="638760" cy="63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Hình ảnh Học Sinh Hoạt Hình PNG, Vector, PSD, và biểu tượng để tải về miễn  phí | pngtree">
            <a:extLst>
              <a:ext uri="{FF2B5EF4-FFF2-40B4-BE49-F238E27FC236}">
                <a16:creationId xmlns="" xmlns:a16="http://schemas.microsoft.com/office/drawing/2014/main" id="{742D492F-1A81-1060-16D1-AAA047437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167" b="99444" l="10000" r="90000">
                        <a14:foregroundMark x1="35556" y1="38611" x2="35556" y2="38611"/>
                        <a14:foregroundMark x1="38056" y1="23889" x2="60833" y2="26944"/>
                        <a14:foregroundMark x1="60833" y1="26944" x2="61111" y2="26944"/>
                        <a14:foregroundMark x1="58611" y1="25000" x2="45000" y2="30556"/>
                        <a14:foregroundMark x1="45000" y1="30556" x2="38889" y2="28056"/>
                        <a14:foregroundMark x1="56944" y1="21389" x2="56944" y2="21389"/>
                        <a14:foregroundMark x1="55833" y1="24722" x2="55833" y2="24722"/>
                        <a14:foregroundMark x1="52500" y1="22500" x2="52500" y2="22500"/>
                        <a14:foregroundMark x1="44722" y1="11667" x2="50556" y2="9167"/>
                        <a14:foregroundMark x1="49167" y1="4167" x2="49167" y2="4167"/>
                        <a14:foregroundMark x1="52500" y1="45833" x2="48056" y2="61111"/>
                        <a14:foregroundMark x1="41111" y1="50556" x2="41111" y2="50556"/>
                        <a14:foregroundMark x1="38056" y1="46111" x2="38056" y2="46111"/>
                        <a14:foregroundMark x1="41389" y1="40833" x2="47778" y2="61944"/>
                        <a14:foregroundMark x1="47778" y1="61944" x2="46667" y2="63889"/>
                        <a14:foregroundMark x1="37778" y1="50278" x2="41389" y2="51389"/>
                        <a14:foregroundMark x1="35000" y1="47778" x2="35000" y2="47778"/>
                        <a14:foregroundMark x1="58889" y1="43056" x2="59722" y2="55833"/>
                        <a14:foregroundMark x1="55000" y1="43889" x2="55000" y2="43889"/>
                        <a14:foregroundMark x1="44167" y1="93056" x2="44167" y2="93056"/>
                        <a14:foregroundMark x1="40287" y1="96395" x2="46667" y2="93889"/>
                        <a14:foregroundMark x1="48056" y1="88333" x2="50000" y2="92778"/>
                        <a14:foregroundMark x1="43333" y1="57778" x2="51111" y2="64444"/>
                        <a14:foregroundMark x1="52222" y1="64167" x2="53889" y2="63611"/>
                        <a14:foregroundMark x1="43611" y1="63889" x2="43611" y2="63889"/>
                        <a14:foregroundMark x1="69722" y1="86944" x2="66111" y2="95278"/>
                        <a14:foregroundMark x1="72778" y1="86389" x2="72778" y2="86389"/>
                        <a14:foregroundMark x1="67500" y1="83611" x2="67500" y2="83611"/>
                        <a14:foregroundMark x1="71389" y1="92500" x2="71389" y2="92500"/>
                        <a14:foregroundMark x1="42500" y1="97222" x2="42500" y2="97222"/>
                        <a14:foregroundMark x1="48333" y1="97222" x2="48333" y2="97222"/>
                        <a14:foregroundMark x1="45833" y1="97778" x2="45833" y2="97778"/>
                        <a14:foregroundMark x1="39722" y1="99444" x2="39722" y2="99444"/>
                        <a14:foregroundMark x1="45000" y1="94167" x2="47500" y2="91389"/>
                        <a14:foregroundMark x1="41352" y1="93891" x2="45000" y2="91111"/>
                        <a14:foregroundMark x1="39167" y1="95556" x2="40185" y2="94781"/>
                        <a14:foregroundMark x1="66111" y1="86667" x2="66111" y2="86667"/>
                        <a14:foregroundMark x1="37500" y1="98611" x2="37500" y2="98611"/>
                        <a14:foregroundMark x1="37222" y1="98889" x2="37222" y2="98889"/>
                        <a14:foregroundMark x1="36667" y1="98889" x2="36667" y2="98889"/>
                        <a14:foregroundMark x1="36944" y1="98889" x2="36944" y2="98889"/>
                        <a14:foregroundMark x1="37222" y1="99167" x2="37222" y2="99167"/>
                        <a14:foregroundMark x1="36667" y1="99167" x2="38333" y2="99444"/>
                        <a14:foregroundMark x1="63056" y1="98333" x2="63056" y2="98333"/>
                        <a14:backgroundMark x1="46667" y1="99722" x2="46667" y2="99722"/>
                        <a14:backgroundMark x1="33889" y1="98611" x2="35000" y2="99167"/>
                        <a14:backgroundMark x1="36389" y1="99722" x2="36389" y2="99722"/>
                        <a14:backgroundMark x1="37222" y1="99722" x2="37222" y2="99722"/>
                        <a14:backgroundMark x1="37222" y1="99722" x2="37222" y2="99722"/>
                        <a14:backgroundMark x1="45000" y1="99722" x2="45000" y2="9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57408" y="1317120"/>
            <a:ext cx="939842" cy="93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9FD5E365-7588-D94D-5189-017BEC88C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534" y="1729322"/>
            <a:ext cx="499737" cy="49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ản ghi Mới 11">
            <a:hlinkClick r:id="" action="ppaction://media"/>
            <a:extLst>
              <a:ext uri="{FF2B5EF4-FFF2-40B4-BE49-F238E27FC236}">
                <a16:creationId xmlns="" xmlns:a16="http://schemas.microsoft.com/office/drawing/2014/main" id="{E51167FA-2510-41A0-DDA1-2E20AB3A41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8" end="594.1458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01102" y="1064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8158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8.64198E-7 L 0.01354 0.03951 L 0.05347 0.05833 L 0.11718 0.03951 L 0.1585 -0.00247 L 0.17239 -0.04197 L 0.18628 -0.09167 L 0.1901 -0.13333 L 0.18264 -0.1713 L 0.16041 -0.20926 L 0.15659 -0.24722 L 0.17291 -0.2716 L 0.19201 -0.28765 L 0.23472 -0.27253 L 0.27291 -0.24228 " pathEditMode="relative" rAng="0" ptsTypes="AAAAAAAAAAAAAAA">
                                      <p:cBhvr>
                                        <p:cTn id="6" dur="4000" fill="hold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81" y="-1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2" descr="สะพานเล็ก PNG สำหรับการดาวน์โหลดฟรี - Lovepik">
            <a:extLst>
              <a:ext uri="{FF2B5EF4-FFF2-40B4-BE49-F238E27FC236}">
                <a16:creationId xmlns="" xmlns:a16="http://schemas.microsoft.com/office/drawing/2014/main" id="{FCAB2519-8DFF-2926-A1BC-A1393C9FE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53372" y1="45581" x2="53372" y2="45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55217" y="1939745"/>
            <a:ext cx="3840480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AC151327-3F7C-B1ED-E11E-8F3360F90239}"/>
              </a:ext>
            </a:extLst>
          </p:cNvPr>
          <p:cNvSpPr/>
          <p:nvPr/>
        </p:nvSpPr>
        <p:spPr>
          <a:xfrm>
            <a:off x="1952515" y="309650"/>
            <a:ext cx="6887183" cy="13798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2: “</a:t>
            </a:r>
            <a:r>
              <a:rPr lang="en-US" sz="24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Nơi</a:t>
            </a:r>
            <a:r>
              <a:rPr lang="en-US" sz="24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ấy</a:t>
            </a:r>
            <a:r>
              <a:rPr lang="en-US" sz="24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” </a:t>
            </a:r>
            <a:r>
              <a:rPr lang="en-US" sz="24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chứng</a:t>
            </a:r>
            <a:r>
              <a:rPr lang="en-US" sz="24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2" descr="Bài 17: Ngưỡng cửa trang 82, 83 SGK Tiếng Việt 3 tập 1 Kết nối tri thức với  cuộc sống | Tiếng Việt 3 - Kết nối tri thức">
            <a:extLst>
              <a:ext uri="{FF2B5EF4-FFF2-40B4-BE49-F238E27FC236}">
                <a16:creationId xmlns="" xmlns:a16="http://schemas.microsoft.com/office/drawing/2014/main" id="{F074349D-9F47-4A57-F772-705D81119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702" y="1772940"/>
            <a:ext cx="6520330" cy="290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ản ghi Mới 12">
            <a:hlinkClick r:id="" action="ppaction://media"/>
            <a:extLst>
              <a:ext uri="{FF2B5EF4-FFF2-40B4-BE49-F238E27FC236}">
                <a16:creationId xmlns="" xmlns:a16="http://schemas.microsoft.com/office/drawing/2014/main" id="{23937D7B-B31F-07F3-9CA5-C5D9714176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44" end="778.6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102" y="1979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84355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ài 17: Ngưỡng cửa trang 82, 83 SGK Tiếng Việt 3 tập 1 Kết nối tri thức với  cuộc sống | Tiếng Việt 3 - Kết nối tri thức">
            <a:extLst>
              <a:ext uri="{FF2B5EF4-FFF2-40B4-BE49-F238E27FC236}">
                <a16:creationId xmlns="" xmlns:a16="http://schemas.microsoft.com/office/drawing/2014/main" id="{88C16ED2-22C0-E098-4490-E2E5FF0D2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835" y="329452"/>
            <a:ext cx="6520330" cy="290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DB21510-E8F2-8515-A955-392A9F706933}"/>
              </a:ext>
            </a:extLst>
          </p:cNvPr>
          <p:cNvSpPr txBox="1"/>
          <p:nvPr/>
        </p:nvSpPr>
        <p:spPr>
          <a:xfrm>
            <a:off x="315686" y="3382887"/>
            <a:ext cx="8512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Bạn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nhỏ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lúc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bé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được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bà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được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mẹ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dắt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tay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để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tập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đi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Montserrat" panose="00000500000000000000" pitchFamily="2" charset="0"/>
              </a:rPr>
              <a:t>men</a:t>
            </a:r>
            <a:endParaRPr lang="en-US" sz="1800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5653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t="-1000" r="-7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1F191D5F-2103-4B22-B0A7-8EF8341F69F1}"/>
              </a:ext>
            </a:extLst>
          </p:cNvPr>
          <p:cNvSpPr/>
          <p:nvPr/>
        </p:nvSpPr>
        <p:spPr>
          <a:xfrm>
            <a:off x="2776209" y="267062"/>
            <a:ext cx="4022636" cy="39241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0499F9A-BA20-442D-A14B-F56AB63FDA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5502" y="67697"/>
            <a:ext cx="553090" cy="63110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8FCC8BE9-1213-429D-94E1-62C81B1F10F4}"/>
              </a:ext>
            </a:extLst>
          </p:cNvPr>
          <p:cNvGrpSpPr/>
          <p:nvPr/>
        </p:nvGrpSpPr>
        <p:grpSpPr>
          <a:xfrm>
            <a:off x="1102911" y="1185871"/>
            <a:ext cx="6938180" cy="3328127"/>
            <a:chOff x="256031" y="1133735"/>
            <a:chExt cx="9242811" cy="537713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="" xmlns:a16="http://schemas.microsoft.com/office/drawing/2014/main" id="{EB04A27D-35F5-4FA4-99AB-4A8AFE45AD56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chemeClr val="accent4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E85766B0-A32F-4BF0-92E7-D0F8E0666699}"/>
                </a:ext>
              </a:extLst>
            </p:cNvPr>
            <p:cNvSpPr/>
            <p:nvPr/>
          </p:nvSpPr>
          <p:spPr>
            <a:xfrm>
              <a:off x="407796" y="1406139"/>
              <a:ext cx="8939281" cy="4832329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D69DEC11-96F6-44F8-A223-963DA479467A}"/>
              </a:ext>
            </a:extLst>
          </p:cNvPr>
          <p:cNvSpPr/>
          <p:nvPr/>
        </p:nvSpPr>
        <p:spPr>
          <a:xfrm>
            <a:off x="1435201" y="2571750"/>
            <a:ext cx="1750325" cy="982639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prstClr val="black"/>
                </a:solidFill>
                <a:latin typeface="Playfair Display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Đi men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layfair Display" panose="000005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85E855B-D6BA-4ED1-8038-6386C07F42C8}"/>
              </a:ext>
            </a:extLst>
          </p:cNvPr>
          <p:cNvSpPr txBox="1"/>
          <p:nvPr/>
        </p:nvSpPr>
        <p:spPr>
          <a:xfrm>
            <a:off x="3239447" y="1585512"/>
            <a:ext cx="44389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buClrTx/>
              <a:defRPr/>
            </a:pPr>
            <a:r>
              <a:rPr lang="en-US" sz="2000">
                <a:solidFill>
                  <a:prstClr val="black"/>
                </a:solidFill>
                <a:latin typeface="Montserrat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Bám vào vật gì đó để đi cho vững</a:t>
            </a:r>
            <a:endParaRPr lang="en-US" sz="2000" dirty="0">
              <a:solidFill>
                <a:prstClr val="black"/>
              </a:solidFill>
              <a:latin typeface="Montserrat" panose="000005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C682DE8-A2FB-4181-8B16-06EFC69EC269}"/>
              </a:ext>
            </a:extLst>
          </p:cNvPr>
          <p:cNvSpPr txBox="1"/>
          <p:nvPr/>
        </p:nvSpPr>
        <p:spPr>
          <a:xfrm>
            <a:off x="2993007" y="209353"/>
            <a:ext cx="326364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 NGHĨA TỪ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9B0F1D1-C5EF-0806-47B3-B850217F9C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5"/>
          <a:stretch/>
        </p:blipFill>
        <p:spPr>
          <a:xfrm>
            <a:off x="4014570" y="2096959"/>
            <a:ext cx="2697477" cy="2011680"/>
          </a:xfrm>
          <a:prstGeom prst="rect">
            <a:avLst/>
          </a:prstGeom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 descr="A picture containing background pattern&#10;&#10;Description automatically generated">
            <a:extLst>
              <a:ext uri="{FF2B5EF4-FFF2-40B4-BE49-F238E27FC236}">
                <a16:creationId xmlns="" xmlns:a16="http://schemas.microsoft.com/office/drawing/2014/main" id="{B5681053-F469-41BD-B228-C62DB2895E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2" t="10548" r="20576" b="32935"/>
          <a:stretch/>
        </p:blipFill>
        <p:spPr>
          <a:xfrm>
            <a:off x="6528327" y="3102799"/>
            <a:ext cx="3539335" cy="252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9818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ài 17: Ngưỡng cửa trang 82, 83 SGK Tiếng Việt 3 tập 1 Kết nối tri thức với  cuộc sống | Tiếng Việt 3 - Kết nối tri thức">
            <a:extLst>
              <a:ext uri="{FF2B5EF4-FFF2-40B4-BE49-F238E27FC236}">
                <a16:creationId xmlns="" xmlns:a16="http://schemas.microsoft.com/office/drawing/2014/main" id="{88C16ED2-22C0-E098-4490-E2E5FF0D2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835" y="329452"/>
            <a:ext cx="6520330" cy="290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DB21510-E8F2-8515-A955-392A9F706933}"/>
              </a:ext>
            </a:extLst>
          </p:cNvPr>
          <p:cNvSpPr txBox="1"/>
          <p:nvPr/>
        </p:nvSpPr>
        <p:spPr>
          <a:xfrm>
            <a:off x="315686" y="3382887"/>
            <a:ext cx="851262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Bạn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nhỏ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lúc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bé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được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bà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được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mẹ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dắt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tay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để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tập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đi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men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Bạn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nhỏ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và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bạn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bè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cùng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chơi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thật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là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vui</a:t>
            </a:r>
            <a:endParaRPr lang="en-US" sz="1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Buổi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đầu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tiên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bạn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nhỏ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tới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lớp</a:t>
            </a:r>
            <a:endParaRPr lang="en-US" sz="1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Bố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mẹ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bận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rộn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đi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làm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mỗi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sáng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đêm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khuya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mẹ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vẫn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còn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làm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việc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để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lo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cho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con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cuộc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sống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đủ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đầy</a:t>
            </a:r>
            <a:r>
              <a:rPr lang="en-US" sz="1800" dirty="0">
                <a:solidFill>
                  <a:schemeClr val="tx1"/>
                </a:solidFill>
                <a:latin typeface="Montserrat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1640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rgbClr val="B3D39D"/>
            </a:gs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Hình ảnh Vector Vẽ Tay Phim Hoạt Hình Ba Chiều Ngôi Nhà PNG Miễn Phí Tải Về  - Lovepik">
            <a:extLst>
              <a:ext uri="{FF2B5EF4-FFF2-40B4-BE49-F238E27FC236}">
                <a16:creationId xmlns="" xmlns:a16="http://schemas.microsoft.com/office/drawing/2014/main" id="{2593252B-8C4A-B659-B505-720174C99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7093" y1="66395" x2="57093" y2="66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192" y="3237820"/>
            <a:ext cx="2244090" cy="22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reeform: Shape 18">
            <a:extLst>
              <a:ext uri="{FF2B5EF4-FFF2-40B4-BE49-F238E27FC236}">
                <a16:creationId xmlns="" xmlns:a16="http://schemas.microsoft.com/office/drawing/2014/main" id="{5ACB5D3C-0F95-FB91-0E01-F24D7427D4B7}"/>
              </a:ext>
            </a:extLst>
          </p:cNvPr>
          <p:cNvSpPr/>
          <p:nvPr/>
        </p:nvSpPr>
        <p:spPr>
          <a:xfrm>
            <a:off x="981618" y="1037824"/>
            <a:ext cx="478463" cy="642938"/>
          </a:xfrm>
          <a:custGeom>
            <a:avLst/>
            <a:gdLst>
              <a:gd name="connsiteX0" fmla="*/ 423207 w 1032807"/>
              <a:gd name="connsiteY0" fmla="*/ 0 h 1047750"/>
              <a:gd name="connsiteX1" fmla="*/ 23157 w 1032807"/>
              <a:gd name="connsiteY1" fmla="*/ 311150 h 1047750"/>
              <a:gd name="connsiteX2" fmla="*/ 1032807 w 1032807"/>
              <a:gd name="connsiteY2" fmla="*/ 1047750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2807" h="1047750">
                <a:moveTo>
                  <a:pt x="423207" y="0"/>
                </a:moveTo>
                <a:cubicBezTo>
                  <a:pt x="172382" y="68262"/>
                  <a:pt x="-78443" y="136525"/>
                  <a:pt x="23157" y="311150"/>
                </a:cubicBezTo>
                <a:cubicBezTo>
                  <a:pt x="124757" y="485775"/>
                  <a:pt x="578782" y="766762"/>
                  <a:pt x="1032807" y="1047750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20" name="Freeform: Shape 19">
            <a:extLst>
              <a:ext uri="{FF2B5EF4-FFF2-40B4-BE49-F238E27FC236}">
                <a16:creationId xmlns="" xmlns:a16="http://schemas.microsoft.com/office/drawing/2014/main" id="{D7949EC2-8EE4-B6E6-5957-E0647309FC9D}"/>
              </a:ext>
            </a:extLst>
          </p:cNvPr>
          <p:cNvSpPr/>
          <p:nvPr/>
        </p:nvSpPr>
        <p:spPr>
          <a:xfrm>
            <a:off x="1455821" y="1012283"/>
            <a:ext cx="396240" cy="512445"/>
          </a:xfrm>
          <a:custGeom>
            <a:avLst/>
            <a:gdLst>
              <a:gd name="connsiteX0" fmla="*/ 423207 w 1032807"/>
              <a:gd name="connsiteY0" fmla="*/ 0 h 1047750"/>
              <a:gd name="connsiteX1" fmla="*/ 23157 w 1032807"/>
              <a:gd name="connsiteY1" fmla="*/ 311150 h 1047750"/>
              <a:gd name="connsiteX2" fmla="*/ 1032807 w 1032807"/>
              <a:gd name="connsiteY2" fmla="*/ 1047750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2807" h="1047750">
                <a:moveTo>
                  <a:pt x="423207" y="0"/>
                </a:moveTo>
                <a:cubicBezTo>
                  <a:pt x="172382" y="68262"/>
                  <a:pt x="-78443" y="136525"/>
                  <a:pt x="23157" y="311150"/>
                </a:cubicBezTo>
                <a:cubicBezTo>
                  <a:pt x="124757" y="485775"/>
                  <a:pt x="578782" y="766762"/>
                  <a:pt x="1032807" y="1047750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1038" name="Picture 14" descr="학교 건물입니다 벡터 일러스트입니다 학교 건물에 대한 스톡 벡터 아트 및 기타 이미지 - 학교 건물, 교육, 초등학교 - iStock">
            <a:extLst>
              <a:ext uri="{FF2B5EF4-FFF2-40B4-BE49-F238E27FC236}">
                <a16:creationId xmlns="" xmlns:a16="http://schemas.microsoft.com/office/drawing/2014/main" id="{174AC417-8E97-1D13-CBB1-0D5CB7796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16" b="89724" l="4004" r="95508">
                        <a14:foregroundMark x1="7324" y1="77454" x2="7324" y2="77454"/>
                        <a14:foregroundMark x1="44922" y1="32362" x2="44922" y2="32362"/>
                        <a14:foregroundMark x1="42188" y1="32055" x2="56445" y2="33129"/>
                        <a14:foregroundMark x1="92480" y1="77761" x2="92480" y2="77761"/>
                        <a14:foregroundMark x1="95605" y1="78988" x2="95605" y2="78988"/>
                        <a14:foregroundMark x1="4004" y1="79755" x2="4004" y2="79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" y="-243991"/>
            <a:ext cx="2682240" cy="170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Một Cây Cầu Nhỏ Xinh đẹp Miễn Phí PNG Miễn Phí Tải Về - Lovepik">
            <a:extLst>
              <a:ext uri="{FF2B5EF4-FFF2-40B4-BE49-F238E27FC236}">
                <a16:creationId xmlns="" xmlns:a16="http://schemas.microsoft.com/office/drawing/2014/main" id="{2B2C3156-F588-1EE8-74F8-ACF8C69BF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372" r="90000">
                        <a14:foregroundMark x1="8372" y1="55814" x2="8372" y2="55814"/>
                        <a14:backgroundMark x1="9651" y1="53256" x2="9651" y2="53256"/>
                        <a14:backgroundMark x1="8721" y1="55581" x2="8721" y2="55581"/>
                        <a14:backgroundMark x1="8256" y1="56628" x2="8488" y2="56628"/>
                        <a14:backgroundMark x1="8837" y1="55698" x2="8837" y2="55698"/>
                        <a14:backgroundMark x1="9419" y1="55465" x2="9419" y2="55465"/>
                        <a14:backgroundMark x1="8837" y1="55581" x2="9767" y2="54767"/>
                        <a14:backgroundMark x1="9767" y1="54767" x2="9419" y2="55116"/>
                        <a14:backgroundMark x1="8837" y1="55581" x2="8837" y2="55581"/>
                        <a14:backgroundMark x1="8372" y1="55698" x2="8372" y2="55698"/>
                        <a14:backgroundMark x1="14070" y1="50465" x2="12558" y2="51512"/>
                        <a14:backgroundMark x1="17907" y1="46744" x2="16512" y2="47209"/>
                        <a14:backgroundMark x1="21977" y1="43721" x2="20465" y2="44186"/>
                        <a14:backgroundMark x1="26163" y1="41744" x2="24767" y2="42326"/>
                        <a14:backgroundMark x1="31395" y1="39302" x2="29302" y2="40000"/>
                        <a14:backgroundMark x1="35000" y1="37907" x2="33023" y2="38837"/>
                        <a14:backgroundMark x1="40698" y1="37209" x2="38953" y2="37907"/>
                        <a14:backgroundMark x1="57907" y1="36977" x2="59419" y2="36744"/>
                        <a14:backgroundMark x1="62907" y1="38372" x2="63488" y2="38372"/>
                        <a14:backgroundMark x1="62093" y1="37442" x2="62093" y2="37442"/>
                        <a14:backgroundMark x1="61628" y1="36628" x2="61628" y2="36628"/>
                        <a14:backgroundMark x1="67093" y1="39767" x2="68837" y2="40465"/>
                        <a14:backgroundMark x1="72209" y1="42558" x2="73372" y2="42558"/>
                        <a14:backgroundMark x1="76628" y1="45116" x2="78256" y2="45233"/>
                        <a14:backgroundMark x1="81628" y1="48023" x2="82907" y2="48140"/>
                        <a14:backgroundMark x1="77326" y1="57442" x2="77326" y2="57442"/>
                        <a14:backgroundMark x1="89302" y1="60116" x2="89302" y2="60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536" y="1669733"/>
            <a:ext cx="2150269" cy="215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สะพานเล็ก PNG สำหรับการดาวน์โหลดฟรี - Lovepik">
            <a:extLst>
              <a:ext uri="{FF2B5EF4-FFF2-40B4-BE49-F238E27FC236}">
                <a16:creationId xmlns="" xmlns:a16="http://schemas.microsoft.com/office/drawing/2014/main" id="{C2723817-7441-A753-E805-1CAD32C75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53372" y1="45581" x2="53372" y2="45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7536" y="-190500"/>
            <a:ext cx="1994003" cy="199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ình ảnh Phim Hoạt Hình Cầu Gỗ Và Thuyền Gỗ Các Vector PNG , Hoạt Hình,  Phim Hoạt Hình Vẽ Tay, Vectơ PNG miễn phí tải tập tin PSDComment và Vector">
            <a:extLst>
              <a:ext uri="{FF2B5EF4-FFF2-40B4-BE49-F238E27FC236}">
                <a16:creationId xmlns="" xmlns:a16="http://schemas.microsoft.com/office/drawing/2014/main" id="{838262A0-29A1-AD18-AAE1-D426A2D19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2500" r="97500">
                        <a14:foregroundMark x1="5156" y1="34063" x2="5156" y2="34063"/>
                        <a14:foregroundMark x1="2500" y1="32344" x2="2500" y2="32344"/>
                        <a14:foregroundMark x1="93438" y1="58594" x2="93438" y2="58594"/>
                        <a14:foregroundMark x1="97500" y1="58906" x2="97500" y2="58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4991">
            <a:off x="1276979" y="999349"/>
            <a:ext cx="1470165" cy="147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Freeform: Shape 31">
            <a:extLst>
              <a:ext uri="{FF2B5EF4-FFF2-40B4-BE49-F238E27FC236}">
                <a16:creationId xmlns="" xmlns:a16="http://schemas.microsoft.com/office/drawing/2014/main" id="{C51A8D38-A927-54F0-3E64-38C0E29FC566}"/>
              </a:ext>
            </a:extLst>
          </p:cNvPr>
          <p:cNvSpPr/>
          <p:nvPr/>
        </p:nvSpPr>
        <p:spPr>
          <a:xfrm>
            <a:off x="2281188" y="667064"/>
            <a:ext cx="2966987" cy="1835987"/>
          </a:xfrm>
          <a:custGeom>
            <a:avLst/>
            <a:gdLst>
              <a:gd name="connsiteX0" fmla="*/ 0 w 2966987"/>
              <a:gd name="connsiteY0" fmla="*/ 1452499 h 1835987"/>
              <a:gd name="connsiteX1" fmla="*/ 274319 w 2966987"/>
              <a:gd name="connsiteY1" fmla="*/ 1726819 h 1835987"/>
              <a:gd name="connsiteX2" fmla="*/ 1003433 w 2966987"/>
              <a:gd name="connsiteY2" fmla="*/ 1835103 h 1835987"/>
              <a:gd name="connsiteX3" fmla="*/ 1783079 w 2966987"/>
              <a:gd name="connsiteY3" fmla="*/ 1676286 h 1835987"/>
              <a:gd name="connsiteX4" fmla="*/ 2252311 w 2966987"/>
              <a:gd name="connsiteY4" fmla="*/ 1300901 h 1835987"/>
              <a:gd name="connsiteX5" fmla="*/ 2490536 w 2966987"/>
              <a:gd name="connsiteY5" fmla="*/ 802794 h 1835987"/>
              <a:gd name="connsiteX6" fmla="*/ 2468879 w 2966987"/>
              <a:gd name="connsiteY6" fmla="*/ 485160 h 1835987"/>
              <a:gd name="connsiteX7" fmla="*/ 2259530 w 2966987"/>
              <a:gd name="connsiteY7" fmla="*/ 261372 h 1835987"/>
              <a:gd name="connsiteX8" fmla="*/ 2216216 w 2966987"/>
              <a:gd name="connsiteY8" fmla="*/ 73680 h 1835987"/>
              <a:gd name="connsiteX9" fmla="*/ 2432785 w 2966987"/>
              <a:gd name="connsiteY9" fmla="*/ 1490 h 1835987"/>
              <a:gd name="connsiteX10" fmla="*/ 2966987 w 2966987"/>
              <a:gd name="connsiteY10" fmla="*/ 131431 h 1835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66987" h="1835987" extrusionOk="0">
                <a:moveTo>
                  <a:pt x="0" y="1452499"/>
                </a:moveTo>
                <a:cubicBezTo>
                  <a:pt x="50107" y="1579128"/>
                  <a:pt x="124897" y="1655334"/>
                  <a:pt x="274319" y="1726819"/>
                </a:cubicBezTo>
                <a:cubicBezTo>
                  <a:pt x="464874" y="1811517"/>
                  <a:pt x="725474" y="1849091"/>
                  <a:pt x="1003433" y="1835103"/>
                </a:cubicBezTo>
                <a:cubicBezTo>
                  <a:pt x="1266173" y="1814279"/>
                  <a:pt x="1579618" y="1736211"/>
                  <a:pt x="1783079" y="1676286"/>
                </a:cubicBezTo>
                <a:cubicBezTo>
                  <a:pt x="2007652" y="1602260"/>
                  <a:pt x="2156722" y="1435707"/>
                  <a:pt x="2252311" y="1300901"/>
                </a:cubicBezTo>
                <a:cubicBezTo>
                  <a:pt x="2391860" y="1167123"/>
                  <a:pt x="2464886" y="931799"/>
                  <a:pt x="2490536" y="802794"/>
                </a:cubicBezTo>
                <a:cubicBezTo>
                  <a:pt x="2531796" y="679899"/>
                  <a:pt x="2513750" y="561733"/>
                  <a:pt x="2468879" y="485160"/>
                </a:cubicBezTo>
                <a:cubicBezTo>
                  <a:pt x="2423176" y="392300"/>
                  <a:pt x="2297854" y="336681"/>
                  <a:pt x="2259530" y="261372"/>
                </a:cubicBezTo>
                <a:cubicBezTo>
                  <a:pt x="2210973" y="190998"/>
                  <a:pt x="2181694" y="113656"/>
                  <a:pt x="2216216" y="73680"/>
                </a:cubicBezTo>
                <a:cubicBezTo>
                  <a:pt x="2243931" y="40732"/>
                  <a:pt x="2319046" y="-1185"/>
                  <a:pt x="2432785" y="1490"/>
                </a:cubicBezTo>
                <a:cubicBezTo>
                  <a:pt x="2560806" y="28142"/>
                  <a:pt x="2750852" y="96386"/>
                  <a:pt x="2966987" y="131431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363221155">
                  <a:custGeom>
                    <a:avLst/>
                    <a:gdLst>
                      <a:gd name="connsiteX0" fmla="*/ 0 w 3955983"/>
                      <a:gd name="connsiteY0" fmla="*/ 1936665 h 2447982"/>
                      <a:gd name="connsiteX1" fmla="*/ 365760 w 3955983"/>
                      <a:gd name="connsiteY1" fmla="*/ 2302425 h 2447982"/>
                      <a:gd name="connsiteX2" fmla="*/ 1337912 w 3955983"/>
                      <a:gd name="connsiteY2" fmla="*/ 2446804 h 2447982"/>
                      <a:gd name="connsiteX3" fmla="*/ 2377440 w 3955983"/>
                      <a:gd name="connsiteY3" fmla="*/ 2235048 h 2447982"/>
                      <a:gd name="connsiteX4" fmla="*/ 3003082 w 3955983"/>
                      <a:gd name="connsiteY4" fmla="*/ 1734535 h 2447982"/>
                      <a:gd name="connsiteX5" fmla="*/ 3320716 w 3955983"/>
                      <a:gd name="connsiteY5" fmla="*/ 1070392 h 2447982"/>
                      <a:gd name="connsiteX6" fmla="*/ 3291840 w 3955983"/>
                      <a:gd name="connsiteY6" fmla="*/ 646880 h 2447982"/>
                      <a:gd name="connsiteX7" fmla="*/ 3012708 w 3955983"/>
                      <a:gd name="connsiteY7" fmla="*/ 348497 h 2447982"/>
                      <a:gd name="connsiteX8" fmla="*/ 2954956 w 3955983"/>
                      <a:gd name="connsiteY8" fmla="*/ 98240 h 2447982"/>
                      <a:gd name="connsiteX9" fmla="*/ 3243714 w 3955983"/>
                      <a:gd name="connsiteY9" fmla="*/ 1987 h 2447982"/>
                      <a:gd name="connsiteX10" fmla="*/ 3955983 w 3955983"/>
                      <a:gd name="connsiteY10" fmla="*/ 175242 h 2447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955983" h="2447982">
                        <a:moveTo>
                          <a:pt x="0" y="1936665"/>
                        </a:moveTo>
                        <a:cubicBezTo>
                          <a:pt x="71387" y="2077033"/>
                          <a:pt x="142775" y="2217402"/>
                          <a:pt x="365760" y="2302425"/>
                        </a:cubicBezTo>
                        <a:cubicBezTo>
                          <a:pt x="588745" y="2387448"/>
                          <a:pt x="1002632" y="2458033"/>
                          <a:pt x="1337912" y="2446804"/>
                        </a:cubicBezTo>
                        <a:cubicBezTo>
                          <a:pt x="1673192" y="2435575"/>
                          <a:pt x="2099912" y="2353759"/>
                          <a:pt x="2377440" y="2235048"/>
                        </a:cubicBezTo>
                        <a:cubicBezTo>
                          <a:pt x="2654968" y="2116337"/>
                          <a:pt x="2845869" y="1928644"/>
                          <a:pt x="3003082" y="1734535"/>
                        </a:cubicBezTo>
                        <a:cubicBezTo>
                          <a:pt x="3160295" y="1540426"/>
                          <a:pt x="3272590" y="1251668"/>
                          <a:pt x="3320716" y="1070392"/>
                        </a:cubicBezTo>
                        <a:cubicBezTo>
                          <a:pt x="3368842" y="889116"/>
                          <a:pt x="3343175" y="767196"/>
                          <a:pt x="3291840" y="646880"/>
                        </a:cubicBezTo>
                        <a:cubicBezTo>
                          <a:pt x="3240505" y="526564"/>
                          <a:pt x="3068855" y="439937"/>
                          <a:pt x="3012708" y="348497"/>
                        </a:cubicBezTo>
                        <a:cubicBezTo>
                          <a:pt x="2956561" y="257057"/>
                          <a:pt x="2916455" y="155992"/>
                          <a:pt x="2954956" y="98240"/>
                        </a:cubicBezTo>
                        <a:cubicBezTo>
                          <a:pt x="2993457" y="40488"/>
                          <a:pt x="3076876" y="-10847"/>
                          <a:pt x="3243714" y="1987"/>
                        </a:cubicBezTo>
                        <a:cubicBezTo>
                          <a:pt x="3410552" y="14821"/>
                          <a:pt x="3683267" y="95031"/>
                          <a:pt x="3955983" y="175242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33" name="Freeform: Shape 32">
            <a:extLst>
              <a:ext uri="{FF2B5EF4-FFF2-40B4-BE49-F238E27FC236}">
                <a16:creationId xmlns="" xmlns:a16="http://schemas.microsoft.com/office/drawing/2014/main" id="{E0A44660-C928-1937-F1A2-809F73C049F1}"/>
              </a:ext>
            </a:extLst>
          </p:cNvPr>
          <p:cNvSpPr/>
          <p:nvPr/>
        </p:nvSpPr>
        <p:spPr>
          <a:xfrm>
            <a:off x="2692668" y="300500"/>
            <a:ext cx="2851484" cy="1799957"/>
          </a:xfrm>
          <a:custGeom>
            <a:avLst/>
            <a:gdLst>
              <a:gd name="connsiteX0" fmla="*/ 0 w 2851484"/>
              <a:gd name="connsiteY0" fmla="*/ 1613896 h 1799957"/>
              <a:gd name="connsiteX1" fmla="*/ 137159 w 2851484"/>
              <a:gd name="connsiteY1" fmla="*/ 1755075 h 1799957"/>
              <a:gd name="connsiteX2" fmla="*/ 584734 w 2851484"/>
              <a:gd name="connsiteY2" fmla="*/ 1790369 h 1799957"/>
              <a:gd name="connsiteX3" fmla="*/ 1241658 w 2851484"/>
              <a:gd name="connsiteY3" fmla="*/ 1620955 h 1799957"/>
              <a:gd name="connsiteX4" fmla="*/ 1617044 w 2851484"/>
              <a:gd name="connsiteY4" fmla="*/ 1232714 h 1799957"/>
              <a:gd name="connsiteX5" fmla="*/ 1645919 w 2851484"/>
              <a:gd name="connsiteY5" fmla="*/ 999771 h 1799957"/>
              <a:gd name="connsiteX6" fmla="*/ 1349942 w 2851484"/>
              <a:gd name="connsiteY6" fmla="*/ 752708 h 1799957"/>
              <a:gd name="connsiteX7" fmla="*/ 1263315 w 2851484"/>
              <a:gd name="connsiteY7" fmla="*/ 435057 h 1799957"/>
              <a:gd name="connsiteX8" fmla="*/ 1501541 w 2851484"/>
              <a:gd name="connsiteY8" fmla="*/ 159759 h 1799957"/>
              <a:gd name="connsiteX9" fmla="*/ 1869707 w 2851484"/>
              <a:gd name="connsiteY9" fmla="*/ 11522 h 1799957"/>
              <a:gd name="connsiteX10" fmla="*/ 2165684 w 2851484"/>
              <a:gd name="connsiteY10" fmla="*/ 25639 h 1799957"/>
              <a:gd name="connsiteX11" fmla="*/ 2389471 w 2851484"/>
              <a:gd name="connsiteY11" fmla="*/ 104088 h 1799957"/>
              <a:gd name="connsiteX12" fmla="*/ 2851484 w 2851484"/>
              <a:gd name="connsiteY12" fmla="*/ 293878 h 179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51484" h="1799957" extrusionOk="0">
                <a:moveTo>
                  <a:pt x="0" y="1613896"/>
                </a:moveTo>
                <a:cubicBezTo>
                  <a:pt x="11183" y="1656490"/>
                  <a:pt x="47668" y="1717145"/>
                  <a:pt x="137159" y="1755075"/>
                </a:cubicBezTo>
                <a:cubicBezTo>
                  <a:pt x="204394" y="1814748"/>
                  <a:pt x="444790" y="1813142"/>
                  <a:pt x="584734" y="1790369"/>
                </a:cubicBezTo>
                <a:cubicBezTo>
                  <a:pt x="798745" y="1778072"/>
                  <a:pt x="1050243" y="1689925"/>
                  <a:pt x="1241658" y="1620955"/>
                </a:cubicBezTo>
                <a:cubicBezTo>
                  <a:pt x="1424925" y="1552313"/>
                  <a:pt x="1534084" y="1337679"/>
                  <a:pt x="1617044" y="1232714"/>
                </a:cubicBezTo>
                <a:cubicBezTo>
                  <a:pt x="1680413" y="1120692"/>
                  <a:pt x="1700065" y="1081569"/>
                  <a:pt x="1645919" y="999771"/>
                </a:cubicBezTo>
                <a:cubicBezTo>
                  <a:pt x="1615981" y="918831"/>
                  <a:pt x="1400464" y="866177"/>
                  <a:pt x="1349942" y="752708"/>
                </a:cubicBezTo>
                <a:cubicBezTo>
                  <a:pt x="1267310" y="658289"/>
                  <a:pt x="1221215" y="522618"/>
                  <a:pt x="1263315" y="435057"/>
                </a:cubicBezTo>
                <a:cubicBezTo>
                  <a:pt x="1268643" y="345769"/>
                  <a:pt x="1406348" y="241793"/>
                  <a:pt x="1501541" y="159759"/>
                </a:cubicBezTo>
                <a:cubicBezTo>
                  <a:pt x="1596309" y="109250"/>
                  <a:pt x="1747889" y="27163"/>
                  <a:pt x="1869707" y="11522"/>
                </a:cubicBezTo>
                <a:cubicBezTo>
                  <a:pt x="1989936" y="-12881"/>
                  <a:pt x="2076030" y="-10995"/>
                  <a:pt x="2165684" y="25639"/>
                </a:cubicBezTo>
                <a:cubicBezTo>
                  <a:pt x="2256407" y="30790"/>
                  <a:pt x="2280400" y="63109"/>
                  <a:pt x="2389471" y="104088"/>
                </a:cubicBezTo>
                <a:cubicBezTo>
                  <a:pt x="2526425" y="100707"/>
                  <a:pt x="2674582" y="240759"/>
                  <a:pt x="2851484" y="293878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452766977">
                  <a:custGeom>
                    <a:avLst/>
                    <a:gdLst>
                      <a:gd name="connsiteX0" fmla="*/ 0 w 3801979"/>
                      <a:gd name="connsiteY0" fmla="*/ 2148001 h 2394034"/>
                      <a:gd name="connsiteX1" fmla="*/ 182880 w 3801979"/>
                      <a:gd name="connsiteY1" fmla="*/ 2336239 h 2394034"/>
                      <a:gd name="connsiteX2" fmla="*/ 779646 w 3801979"/>
                      <a:gd name="connsiteY2" fmla="*/ 2383298 h 2394034"/>
                      <a:gd name="connsiteX3" fmla="*/ 1655545 w 3801979"/>
                      <a:gd name="connsiteY3" fmla="*/ 2157413 h 2394034"/>
                      <a:gd name="connsiteX4" fmla="*/ 2156059 w 3801979"/>
                      <a:gd name="connsiteY4" fmla="*/ 1639758 h 2394034"/>
                      <a:gd name="connsiteX5" fmla="*/ 2194560 w 3801979"/>
                      <a:gd name="connsiteY5" fmla="*/ 1329167 h 2394034"/>
                      <a:gd name="connsiteX6" fmla="*/ 1799924 w 3801979"/>
                      <a:gd name="connsiteY6" fmla="*/ 999750 h 2394034"/>
                      <a:gd name="connsiteX7" fmla="*/ 1684421 w 3801979"/>
                      <a:gd name="connsiteY7" fmla="*/ 576215 h 2394034"/>
                      <a:gd name="connsiteX8" fmla="*/ 2002055 w 3801979"/>
                      <a:gd name="connsiteY8" fmla="*/ 209151 h 2394034"/>
                      <a:gd name="connsiteX9" fmla="*/ 2492943 w 3801979"/>
                      <a:gd name="connsiteY9" fmla="*/ 11502 h 2394034"/>
                      <a:gd name="connsiteX10" fmla="*/ 2887579 w 3801979"/>
                      <a:gd name="connsiteY10" fmla="*/ 30325 h 2394034"/>
                      <a:gd name="connsiteX11" fmla="*/ 3176337 w 3801979"/>
                      <a:gd name="connsiteY11" fmla="*/ 86797 h 2394034"/>
                      <a:gd name="connsiteX12" fmla="*/ 3801979 w 3801979"/>
                      <a:gd name="connsiteY12" fmla="*/ 387977 h 2394034"/>
                      <a:gd name="connsiteX0" fmla="*/ 0 w 3801979"/>
                      <a:gd name="connsiteY0" fmla="*/ 2151862 h 2399942"/>
                      <a:gd name="connsiteX1" fmla="*/ 182880 w 3801979"/>
                      <a:gd name="connsiteY1" fmla="*/ 2340100 h 2399942"/>
                      <a:gd name="connsiteX2" fmla="*/ 779646 w 3801979"/>
                      <a:gd name="connsiteY2" fmla="*/ 2387159 h 2399942"/>
                      <a:gd name="connsiteX3" fmla="*/ 1655545 w 3801979"/>
                      <a:gd name="connsiteY3" fmla="*/ 2161274 h 2399942"/>
                      <a:gd name="connsiteX4" fmla="*/ 2156059 w 3801979"/>
                      <a:gd name="connsiteY4" fmla="*/ 1643619 h 2399942"/>
                      <a:gd name="connsiteX5" fmla="*/ 2194560 w 3801979"/>
                      <a:gd name="connsiteY5" fmla="*/ 1333028 h 2399942"/>
                      <a:gd name="connsiteX6" fmla="*/ 1799924 w 3801979"/>
                      <a:gd name="connsiteY6" fmla="*/ 1003611 h 2399942"/>
                      <a:gd name="connsiteX7" fmla="*/ 1684421 w 3801979"/>
                      <a:gd name="connsiteY7" fmla="*/ 580076 h 2399942"/>
                      <a:gd name="connsiteX8" fmla="*/ 2002055 w 3801979"/>
                      <a:gd name="connsiteY8" fmla="*/ 213012 h 2399942"/>
                      <a:gd name="connsiteX9" fmla="*/ 2492943 w 3801979"/>
                      <a:gd name="connsiteY9" fmla="*/ 15363 h 2399942"/>
                      <a:gd name="connsiteX10" fmla="*/ 2887579 w 3801979"/>
                      <a:gd name="connsiteY10" fmla="*/ 34186 h 2399942"/>
                      <a:gd name="connsiteX11" fmla="*/ 3185962 w 3801979"/>
                      <a:gd name="connsiteY11" fmla="*/ 138785 h 2399942"/>
                      <a:gd name="connsiteX12" fmla="*/ 3801979 w 3801979"/>
                      <a:gd name="connsiteY12" fmla="*/ 391838 h 2399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801979" h="2399942" extrusionOk="0">
                        <a:moveTo>
                          <a:pt x="0" y="2151862"/>
                        </a:moveTo>
                        <a:cubicBezTo>
                          <a:pt x="20469" y="2217174"/>
                          <a:pt x="55551" y="2298090"/>
                          <a:pt x="182880" y="2340100"/>
                        </a:cubicBezTo>
                        <a:cubicBezTo>
                          <a:pt x="300499" y="2391654"/>
                          <a:pt x="547160" y="2417086"/>
                          <a:pt x="779646" y="2387159"/>
                        </a:cubicBezTo>
                        <a:cubicBezTo>
                          <a:pt x="1043575" y="2363566"/>
                          <a:pt x="1412807" y="2268687"/>
                          <a:pt x="1655545" y="2161274"/>
                        </a:cubicBezTo>
                        <a:cubicBezTo>
                          <a:pt x="1893596" y="2056090"/>
                          <a:pt x="2061517" y="1782093"/>
                          <a:pt x="2156059" y="1643619"/>
                        </a:cubicBezTo>
                        <a:cubicBezTo>
                          <a:pt x="2241687" y="1496663"/>
                          <a:pt x="2261521" y="1441115"/>
                          <a:pt x="2194560" y="1333028"/>
                        </a:cubicBezTo>
                        <a:cubicBezTo>
                          <a:pt x="2148657" y="1225493"/>
                          <a:pt x="1870028" y="1150898"/>
                          <a:pt x="1799924" y="1003611"/>
                        </a:cubicBezTo>
                        <a:cubicBezTo>
                          <a:pt x="1709989" y="878041"/>
                          <a:pt x="1635879" y="701905"/>
                          <a:pt x="1684421" y="580076"/>
                        </a:cubicBezTo>
                        <a:cubicBezTo>
                          <a:pt x="1706188" y="454012"/>
                          <a:pt x="1872729" y="317709"/>
                          <a:pt x="2002055" y="213012"/>
                        </a:cubicBezTo>
                        <a:cubicBezTo>
                          <a:pt x="2131647" y="135353"/>
                          <a:pt x="2333336" y="37916"/>
                          <a:pt x="2492943" y="15363"/>
                        </a:cubicBezTo>
                        <a:cubicBezTo>
                          <a:pt x="2650651" y="-16616"/>
                          <a:pt x="2771420" y="7088"/>
                          <a:pt x="2887579" y="34186"/>
                        </a:cubicBezTo>
                        <a:cubicBezTo>
                          <a:pt x="3005435" y="43554"/>
                          <a:pt x="3036275" y="81110"/>
                          <a:pt x="3185962" y="138785"/>
                        </a:cubicBezTo>
                        <a:cubicBezTo>
                          <a:pt x="3353634" y="165976"/>
                          <a:pt x="3565925" y="308695"/>
                          <a:pt x="3801979" y="391838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34" name="Freeform: Shape 33">
            <a:extLst>
              <a:ext uri="{FF2B5EF4-FFF2-40B4-BE49-F238E27FC236}">
                <a16:creationId xmlns="" xmlns:a16="http://schemas.microsoft.com/office/drawing/2014/main" id="{947B9004-29F3-CD7A-9159-7DF8DB83B285}"/>
              </a:ext>
            </a:extLst>
          </p:cNvPr>
          <p:cNvSpPr/>
          <p:nvPr/>
        </p:nvSpPr>
        <p:spPr>
          <a:xfrm>
            <a:off x="6862813" y="1226897"/>
            <a:ext cx="1639153" cy="2010923"/>
          </a:xfrm>
          <a:custGeom>
            <a:avLst/>
            <a:gdLst>
              <a:gd name="connsiteX0" fmla="*/ 0 w 1639153"/>
              <a:gd name="connsiteY0" fmla="*/ 0 h 2010923"/>
              <a:gd name="connsiteX1" fmla="*/ 1147812 w 1639153"/>
              <a:gd name="connsiteY1" fmla="*/ 685799 h 2010923"/>
              <a:gd name="connsiteX2" fmla="*/ 1638701 w 1639153"/>
              <a:gd name="connsiteY2" fmla="*/ 1299410 h 2010923"/>
              <a:gd name="connsiteX3" fmla="*/ 1075623 w 1639153"/>
              <a:gd name="connsiteY3" fmla="*/ 1970772 h 2010923"/>
              <a:gd name="connsiteX4" fmla="*/ 202130 w 1639153"/>
              <a:gd name="connsiteY4" fmla="*/ 1876925 h 2010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9153" h="2010923" extrusionOk="0">
                <a:moveTo>
                  <a:pt x="0" y="0"/>
                </a:moveTo>
                <a:cubicBezTo>
                  <a:pt x="419806" y="235898"/>
                  <a:pt x="845375" y="465407"/>
                  <a:pt x="1147812" y="685799"/>
                </a:cubicBezTo>
                <a:cubicBezTo>
                  <a:pt x="1419301" y="928374"/>
                  <a:pt x="1673336" y="1082276"/>
                  <a:pt x="1638701" y="1299410"/>
                </a:cubicBezTo>
                <a:cubicBezTo>
                  <a:pt x="1625043" y="1492692"/>
                  <a:pt x="1348541" y="1851098"/>
                  <a:pt x="1075623" y="1970772"/>
                </a:cubicBezTo>
                <a:cubicBezTo>
                  <a:pt x="786367" y="2108256"/>
                  <a:pt x="507018" y="2001190"/>
                  <a:pt x="202130" y="1876925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4028840277">
                  <a:custGeom>
                    <a:avLst/>
                    <a:gdLst>
                      <a:gd name="connsiteX0" fmla="*/ 0 w 2185537"/>
                      <a:gd name="connsiteY0" fmla="*/ 0 h 2681231"/>
                      <a:gd name="connsiteX1" fmla="*/ 1530417 w 2185537"/>
                      <a:gd name="connsiteY1" fmla="*/ 914400 h 2681231"/>
                      <a:gd name="connsiteX2" fmla="*/ 2184935 w 2185537"/>
                      <a:gd name="connsiteY2" fmla="*/ 1732547 h 2681231"/>
                      <a:gd name="connsiteX3" fmla="*/ 1434164 w 2185537"/>
                      <a:gd name="connsiteY3" fmla="*/ 2627697 h 2681231"/>
                      <a:gd name="connsiteX4" fmla="*/ 269507 w 2185537"/>
                      <a:gd name="connsiteY4" fmla="*/ 2502568 h 2681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537" h="2681231">
                        <a:moveTo>
                          <a:pt x="0" y="0"/>
                        </a:moveTo>
                        <a:cubicBezTo>
                          <a:pt x="583130" y="312821"/>
                          <a:pt x="1166261" y="625642"/>
                          <a:pt x="1530417" y="914400"/>
                        </a:cubicBezTo>
                        <a:cubicBezTo>
                          <a:pt x="1894573" y="1203158"/>
                          <a:pt x="2200977" y="1446998"/>
                          <a:pt x="2184935" y="1732547"/>
                        </a:cubicBezTo>
                        <a:cubicBezTo>
                          <a:pt x="2168893" y="2018096"/>
                          <a:pt x="1753402" y="2499360"/>
                          <a:pt x="1434164" y="2627697"/>
                        </a:cubicBezTo>
                        <a:cubicBezTo>
                          <a:pt x="1114926" y="2756034"/>
                          <a:pt x="692216" y="2629301"/>
                          <a:pt x="269507" y="2502568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39" name="Freeform: Shape 38">
            <a:extLst>
              <a:ext uri="{FF2B5EF4-FFF2-40B4-BE49-F238E27FC236}">
                <a16:creationId xmlns="" xmlns:a16="http://schemas.microsoft.com/office/drawing/2014/main" id="{8C19E26F-6C57-DB37-3B8B-F416494CB786}"/>
              </a:ext>
            </a:extLst>
          </p:cNvPr>
          <p:cNvSpPr/>
          <p:nvPr/>
        </p:nvSpPr>
        <p:spPr>
          <a:xfrm>
            <a:off x="6518710" y="1440982"/>
            <a:ext cx="1573730" cy="1482876"/>
          </a:xfrm>
          <a:custGeom>
            <a:avLst/>
            <a:gdLst>
              <a:gd name="connsiteX0" fmla="*/ 0 w 2046727"/>
              <a:gd name="connsiteY0" fmla="*/ 0 h 1758590"/>
              <a:gd name="connsiteX1" fmla="*/ 1020278 w 2046727"/>
              <a:gd name="connsiteY1" fmla="*/ 625643 h 1758590"/>
              <a:gd name="connsiteX2" fmla="*/ 1424539 w 2046727"/>
              <a:gd name="connsiteY2" fmla="*/ 875899 h 1758590"/>
              <a:gd name="connsiteX3" fmla="*/ 1953928 w 2046727"/>
              <a:gd name="connsiteY3" fmla="*/ 1222409 h 1758590"/>
              <a:gd name="connsiteX4" fmla="*/ 2021305 w 2046727"/>
              <a:gd name="connsiteY4" fmla="*/ 1453415 h 1758590"/>
              <a:gd name="connsiteX5" fmla="*/ 1674795 w 2046727"/>
              <a:gd name="connsiteY5" fmla="*/ 1722923 h 1758590"/>
              <a:gd name="connsiteX6" fmla="*/ 1232033 w 2046727"/>
              <a:gd name="connsiteY6" fmla="*/ 1742173 h 1758590"/>
              <a:gd name="connsiteX7" fmla="*/ 567890 w 2046727"/>
              <a:gd name="connsiteY7" fmla="*/ 1597794 h 1758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46727" h="1758590">
                <a:moveTo>
                  <a:pt x="0" y="0"/>
                </a:moveTo>
                <a:lnTo>
                  <a:pt x="1020278" y="625643"/>
                </a:lnTo>
                <a:cubicBezTo>
                  <a:pt x="1257701" y="771626"/>
                  <a:pt x="1268931" y="776438"/>
                  <a:pt x="1424539" y="875899"/>
                </a:cubicBezTo>
                <a:cubicBezTo>
                  <a:pt x="1580147" y="975360"/>
                  <a:pt x="1854467" y="1126156"/>
                  <a:pt x="1953928" y="1222409"/>
                </a:cubicBezTo>
                <a:cubicBezTo>
                  <a:pt x="2053389" y="1318662"/>
                  <a:pt x="2067827" y="1369996"/>
                  <a:pt x="2021305" y="1453415"/>
                </a:cubicBezTo>
                <a:cubicBezTo>
                  <a:pt x="1974783" y="1536834"/>
                  <a:pt x="1806340" y="1674797"/>
                  <a:pt x="1674795" y="1722923"/>
                </a:cubicBezTo>
                <a:cubicBezTo>
                  <a:pt x="1543250" y="1771049"/>
                  <a:pt x="1416517" y="1763028"/>
                  <a:pt x="1232033" y="1742173"/>
                </a:cubicBezTo>
                <a:cubicBezTo>
                  <a:pt x="1047549" y="1721318"/>
                  <a:pt x="807719" y="1659556"/>
                  <a:pt x="567890" y="1597794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40" name="Freeform: Shape 39">
            <a:extLst>
              <a:ext uri="{FF2B5EF4-FFF2-40B4-BE49-F238E27FC236}">
                <a16:creationId xmlns="" xmlns:a16="http://schemas.microsoft.com/office/drawing/2014/main" id="{E0C8D87F-4036-B723-8F6A-AA05C31F6C70}"/>
              </a:ext>
            </a:extLst>
          </p:cNvPr>
          <p:cNvSpPr/>
          <p:nvPr/>
        </p:nvSpPr>
        <p:spPr>
          <a:xfrm>
            <a:off x="469231" y="2923858"/>
            <a:ext cx="4764506" cy="1171578"/>
          </a:xfrm>
          <a:custGeom>
            <a:avLst/>
            <a:gdLst>
              <a:gd name="connsiteX0" fmla="*/ 4764506 w 4764506"/>
              <a:gd name="connsiteY0" fmla="*/ 288 h 1171578"/>
              <a:gd name="connsiteX1" fmla="*/ 3703343 w 4764506"/>
              <a:gd name="connsiteY1" fmla="*/ 405261 h 1171578"/>
              <a:gd name="connsiteX2" fmla="*/ 2327763 w 4764506"/>
              <a:gd name="connsiteY2" fmla="*/ 55014 h 1171578"/>
              <a:gd name="connsiteX3" fmla="*/ 897159 w 4764506"/>
              <a:gd name="connsiteY3" fmla="*/ 33123 h 1171578"/>
              <a:gd name="connsiteX4" fmla="*/ 87532 w 4764506"/>
              <a:gd name="connsiteY4" fmla="*/ 372425 h 1171578"/>
              <a:gd name="connsiteX5" fmla="*/ 87532 w 4764506"/>
              <a:gd name="connsiteY5" fmla="*/ 1040085 h 1171578"/>
              <a:gd name="connsiteX6" fmla="*/ 669206 w 4764506"/>
              <a:gd name="connsiteY6" fmla="*/ 1171427 h 1171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64506" h="1171578" extrusionOk="0">
                <a:moveTo>
                  <a:pt x="4764506" y="288"/>
                </a:moveTo>
                <a:cubicBezTo>
                  <a:pt x="4457776" y="191056"/>
                  <a:pt x="4107922" y="408682"/>
                  <a:pt x="3703343" y="405261"/>
                </a:cubicBezTo>
                <a:cubicBezTo>
                  <a:pt x="3308306" y="411852"/>
                  <a:pt x="2879718" y="122451"/>
                  <a:pt x="2327763" y="55014"/>
                </a:cubicBezTo>
                <a:cubicBezTo>
                  <a:pt x="1855513" y="-759"/>
                  <a:pt x="1263335" y="3876"/>
                  <a:pt x="897159" y="33123"/>
                </a:cubicBezTo>
                <a:cubicBezTo>
                  <a:pt x="544676" y="102159"/>
                  <a:pt x="238793" y="242679"/>
                  <a:pt x="87532" y="372425"/>
                </a:cubicBezTo>
                <a:cubicBezTo>
                  <a:pt x="-21542" y="530580"/>
                  <a:pt x="-31549" y="917441"/>
                  <a:pt x="87532" y="1040085"/>
                </a:cubicBezTo>
                <a:cubicBezTo>
                  <a:pt x="151375" y="1146489"/>
                  <a:pt x="427324" y="1165301"/>
                  <a:pt x="669206" y="1171427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443417316">
                  <a:custGeom>
                    <a:avLst/>
                    <a:gdLst>
                      <a:gd name="connsiteX0" fmla="*/ 5834217 w 5834217"/>
                      <a:gd name="connsiteY0" fmla="*/ 254 h 1030289"/>
                      <a:gd name="connsiteX1" fmla="*/ 4534806 w 5834217"/>
                      <a:gd name="connsiteY1" fmla="*/ 356388 h 1030289"/>
                      <a:gd name="connsiteX2" fmla="*/ 2850385 w 5834217"/>
                      <a:gd name="connsiteY2" fmla="*/ 48380 h 1030289"/>
                      <a:gd name="connsiteX3" fmla="*/ 1098587 w 5834217"/>
                      <a:gd name="connsiteY3" fmla="*/ 29129 h 1030289"/>
                      <a:gd name="connsiteX4" fmla="*/ 107185 w 5834217"/>
                      <a:gd name="connsiteY4" fmla="*/ 327512 h 1030289"/>
                      <a:gd name="connsiteX5" fmla="*/ 107185 w 5834217"/>
                      <a:gd name="connsiteY5" fmla="*/ 914654 h 1030289"/>
                      <a:gd name="connsiteX6" fmla="*/ 819455 w 5834217"/>
                      <a:gd name="connsiteY6" fmla="*/ 1030157 h 1030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834217" h="1030289">
                        <a:moveTo>
                          <a:pt x="5834217" y="254"/>
                        </a:moveTo>
                        <a:cubicBezTo>
                          <a:pt x="5433164" y="174310"/>
                          <a:pt x="5032111" y="348367"/>
                          <a:pt x="4534806" y="356388"/>
                        </a:cubicBezTo>
                        <a:cubicBezTo>
                          <a:pt x="4037501" y="364409"/>
                          <a:pt x="3423088" y="102923"/>
                          <a:pt x="2850385" y="48380"/>
                        </a:cubicBezTo>
                        <a:cubicBezTo>
                          <a:pt x="2277682" y="-6163"/>
                          <a:pt x="1555787" y="-17393"/>
                          <a:pt x="1098587" y="29129"/>
                        </a:cubicBezTo>
                        <a:cubicBezTo>
                          <a:pt x="641387" y="75651"/>
                          <a:pt x="272419" y="179925"/>
                          <a:pt x="107185" y="327512"/>
                        </a:cubicBezTo>
                        <a:cubicBezTo>
                          <a:pt x="-58049" y="475099"/>
                          <a:pt x="-11527" y="797547"/>
                          <a:pt x="107185" y="914654"/>
                        </a:cubicBezTo>
                        <a:cubicBezTo>
                          <a:pt x="225897" y="1031761"/>
                          <a:pt x="522676" y="1030959"/>
                          <a:pt x="819455" y="1030157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41" name="Freeform: Shape 40">
            <a:extLst>
              <a:ext uri="{FF2B5EF4-FFF2-40B4-BE49-F238E27FC236}">
                <a16:creationId xmlns="" xmlns:a16="http://schemas.microsoft.com/office/drawing/2014/main" id="{4B80B672-0776-EE00-F872-29B1984C401B}"/>
              </a:ext>
            </a:extLst>
          </p:cNvPr>
          <p:cNvSpPr/>
          <p:nvPr/>
        </p:nvSpPr>
        <p:spPr>
          <a:xfrm>
            <a:off x="827563" y="3209624"/>
            <a:ext cx="4550553" cy="591954"/>
          </a:xfrm>
          <a:custGeom>
            <a:avLst/>
            <a:gdLst>
              <a:gd name="connsiteX0" fmla="*/ 6067404 w 6067404"/>
              <a:gd name="connsiteY0" fmla="*/ 0 h 789272"/>
              <a:gd name="connsiteX1" fmla="*/ 5538015 w 6067404"/>
              <a:gd name="connsiteY1" fmla="*/ 317634 h 789272"/>
              <a:gd name="connsiteX2" fmla="*/ 5114503 w 6067404"/>
              <a:gd name="connsiteY2" fmla="*/ 510139 h 789272"/>
              <a:gd name="connsiteX3" fmla="*/ 4344482 w 6067404"/>
              <a:gd name="connsiteY3" fmla="*/ 558265 h 789272"/>
              <a:gd name="connsiteX4" fmla="*/ 3468583 w 6067404"/>
              <a:gd name="connsiteY4" fmla="*/ 365760 h 789272"/>
              <a:gd name="connsiteX5" fmla="*/ 2515682 w 6067404"/>
              <a:gd name="connsiteY5" fmla="*/ 105878 h 789272"/>
              <a:gd name="connsiteX6" fmla="*/ 1582031 w 6067404"/>
              <a:gd name="connsiteY6" fmla="*/ 67377 h 789272"/>
              <a:gd name="connsiteX7" fmla="*/ 532878 w 6067404"/>
              <a:gd name="connsiteY7" fmla="*/ 86627 h 789272"/>
              <a:gd name="connsiteX8" fmla="*/ 167118 w 6067404"/>
              <a:gd name="connsiteY8" fmla="*/ 269507 h 789272"/>
              <a:gd name="connsiteX9" fmla="*/ 22739 w 6067404"/>
              <a:gd name="connsiteY9" fmla="*/ 664143 h 789272"/>
              <a:gd name="connsiteX10" fmla="*/ 629130 w 6067404"/>
              <a:gd name="connsiteY10" fmla="*/ 789272 h 789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67404" h="789272">
                <a:moveTo>
                  <a:pt x="6067404" y="0"/>
                </a:moveTo>
                <a:cubicBezTo>
                  <a:pt x="5882118" y="116305"/>
                  <a:pt x="5696832" y="232611"/>
                  <a:pt x="5538015" y="317634"/>
                </a:cubicBezTo>
                <a:cubicBezTo>
                  <a:pt x="5379198" y="402657"/>
                  <a:pt x="5313425" y="470034"/>
                  <a:pt x="5114503" y="510139"/>
                </a:cubicBezTo>
                <a:cubicBezTo>
                  <a:pt x="4915581" y="550244"/>
                  <a:pt x="4618802" y="582328"/>
                  <a:pt x="4344482" y="558265"/>
                </a:cubicBezTo>
                <a:cubicBezTo>
                  <a:pt x="4070162" y="534202"/>
                  <a:pt x="3773383" y="441158"/>
                  <a:pt x="3468583" y="365760"/>
                </a:cubicBezTo>
                <a:cubicBezTo>
                  <a:pt x="3163783" y="290362"/>
                  <a:pt x="2830107" y="155608"/>
                  <a:pt x="2515682" y="105878"/>
                </a:cubicBezTo>
                <a:cubicBezTo>
                  <a:pt x="2201257" y="56148"/>
                  <a:pt x="1582031" y="67377"/>
                  <a:pt x="1582031" y="67377"/>
                </a:cubicBezTo>
                <a:lnTo>
                  <a:pt x="532878" y="86627"/>
                </a:lnTo>
                <a:cubicBezTo>
                  <a:pt x="297059" y="120315"/>
                  <a:pt x="252141" y="173254"/>
                  <a:pt x="167118" y="269507"/>
                </a:cubicBezTo>
                <a:cubicBezTo>
                  <a:pt x="82095" y="365760"/>
                  <a:pt x="-54263" y="577516"/>
                  <a:pt x="22739" y="664143"/>
                </a:cubicBezTo>
                <a:cubicBezTo>
                  <a:pt x="99741" y="750770"/>
                  <a:pt x="364435" y="770021"/>
                  <a:pt x="629130" y="789272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1050" name="Picture 26" descr="Hình ảnh Cầu Vẽ Tay Tối Giản Vector Vẽ Png PNG Miễn Phí Tải Về - Lovepik">
            <a:extLst>
              <a:ext uri="{FF2B5EF4-FFF2-40B4-BE49-F238E27FC236}">
                <a16:creationId xmlns="" xmlns:a16="http://schemas.microsoft.com/office/drawing/2014/main" id="{38C8EAE9-6AB3-C2AB-D5B8-58783CE8B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349" r="99535">
                        <a14:foregroundMark x1="19514" y1="51386" x2="19821" y2="50509"/>
                        <a14:foregroundMark x1="22939" y1="54266" x2="24137" y2="49189"/>
                        <a14:foregroundMark x1="72558" y1="43721" x2="91860" y2="54651"/>
                        <a14:foregroundMark x1="91860" y1="54651" x2="97558" y2="61860"/>
                        <a14:foregroundMark x1="97558" y1="61860" x2="98023" y2="63721"/>
                        <a14:foregroundMark x1="74884" y1="43721" x2="74884" y2="43721"/>
                        <a14:foregroundMark x1="16628" y1="51512" x2="4616" y2="45906"/>
                        <a14:foregroundMark x1="16977" y1="54302" x2="16977" y2="54302"/>
                        <a14:foregroundMark x1="15698" y1="54651" x2="23837" y2="63953"/>
                        <a14:foregroundMark x1="19186" y1="54070" x2="19186" y2="54070"/>
                        <a14:foregroundMark x1="21279" y1="54302" x2="19767" y2="53372"/>
                        <a14:foregroundMark x1="16977" y1="51512" x2="16047" y2="53372"/>
                        <a14:foregroundMark x1="16977" y1="52442" x2="15465" y2="51279"/>
                        <a14:foregroundMark x1="15116" y1="53721" x2="14186" y2="53721"/>
                        <a14:foregroundMark x1="20698" y1="55233" x2="20698" y2="55233"/>
                        <a14:foregroundMark x1="22907" y1="55930" x2="20349" y2="54651"/>
                        <a14:foregroundMark x1="15093" y1="52907" x2="14767" y2="53721"/>
                        <a14:foregroundMark x1="22558" y1="54302" x2="22558" y2="54302"/>
                        <a14:foregroundMark x1="17712" y1="50696" x2="5028" y2="44765"/>
                        <a14:foregroundMark x1="22442" y1="52907" x2="18286" y2="50964"/>
                        <a14:foregroundMark x1="7326" y1="49884" x2="7326" y2="49884"/>
                        <a14:foregroundMark x1="6977" y1="49651" x2="7326" y2="49651"/>
                        <a14:foregroundMark x1="4385" y1="47441" x2="6628" y2="49186"/>
                        <a14:foregroundMark x1="4015" y1="47694" x2="9002" y2="50920"/>
                        <a14:foregroundMark x1="9066" y1="50826" x2="4151" y2="47193"/>
                        <a14:foregroundMark x1="21977" y1="55930" x2="15581" y2="50581"/>
                        <a14:foregroundMark x1="19302" y1="51977" x2="19302" y2="51977"/>
                        <a14:foregroundMark x1="20000" y1="51395" x2="19591" y2="50577"/>
                        <a14:foregroundMark x1="5000" y1="47326" x2="15116" y2="65465"/>
                        <a14:foregroundMark x1="15116" y1="65465" x2="4127" y2="65735"/>
                        <a14:foregroundMark x1="4053" y1="53874" x2="19070" y2="65930"/>
                        <a14:foregroundMark x1="19070" y1="65930" x2="4113" y2="63472"/>
                        <a14:foregroundMark x1="4083" y1="58679" x2="5465" y2="55581"/>
                        <a14:foregroundMark x1="10465" y1="64186" x2="2093" y2="69186"/>
                        <a14:foregroundMark x1="4081" y1="58300" x2="11628" y2="69302"/>
                        <a14:foregroundMark x1="11628" y1="69302" x2="21047" y2="69302"/>
                        <a14:foregroundMark x1="3605" y1="68488" x2="6512" y2="70233"/>
                        <a14:foregroundMark x1="9535" y1="71395" x2="3605" y2="70349"/>
                        <a14:foregroundMark x1="4651" y1="51163" x2="9186" y2="66512"/>
                        <a14:foregroundMark x1="9186" y1="66512" x2="4071" y2="56788"/>
                        <a14:foregroundMark x1="11977" y1="52093" x2="8256" y2="70581"/>
                        <a14:foregroundMark x1="8256" y1="70581" x2="11163" y2="69186"/>
                        <a14:foregroundMark x1="3199" y1="66034" x2="1977" y2="67442"/>
                        <a14:foregroundMark x1="14186" y1="53372" x2="4122" y2="64970"/>
                        <a14:foregroundMark x1="1977" y1="67442" x2="1850" y2="66042"/>
                        <a14:foregroundMark x1="18605" y1="57674" x2="16977" y2="59651"/>
                        <a14:foregroundMark x1="16977" y1="59419" x2="16977" y2="59070"/>
                        <a14:foregroundMark x1="22791" y1="59419" x2="22791" y2="59419"/>
                        <a14:foregroundMark x1="25116" y1="59302" x2="10465" y2="62558"/>
                        <a14:foregroundMark x1="2772" y1="66036" x2="3023" y2="69651"/>
                        <a14:foregroundMark x1="3023" y1="69651" x2="1628" y2="70349"/>
                        <a14:foregroundMark x1="98721" y1="49419" x2="98721" y2="49419"/>
                        <a14:foregroundMark x1="98837" y1="48605" x2="98837" y2="48605"/>
                        <a14:foregroundMark x1="99436" y1="57558" x2="99535" y2="59535"/>
                        <a14:foregroundMark x1="99302" y1="54884" x2="99436" y2="57558"/>
                        <a14:foregroundMark x1="3023" y1="44884" x2="1977" y2="57209"/>
                        <a14:foregroundMark x1="2093" y1="44535" x2="2093" y2="44535"/>
                        <a14:foregroundMark x1="1744" y1="44070" x2="1744" y2="44070"/>
                        <a14:foregroundMark x1="1977" y1="43721" x2="1977" y2="43721"/>
                        <a14:foregroundMark x1="2442" y1="44070" x2="2442" y2="44070"/>
                        <a14:foregroundMark x1="2093" y1="43953" x2="2093" y2="45000"/>
                        <a14:foregroundMark x1="1977" y1="43372" x2="1977" y2="43372"/>
                        <a14:foregroundMark x1="2209" y1="43721" x2="2209" y2="43721"/>
                        <a14:foregroundMark x1="2326" y1="43721" x2="2558" y2="43837"/>
                        <a14:foregroundMark x1="9884" y1="46744" x2="8721" y2="46163"/>
                        <a14:foregroundMark x1="1860" y1="44302" x2="3256" y2="43953"/>
                        <a14:foregroundMark x1="2093" y1="59767" x2="1860" y2="64186"/>
                        <a14:backgroundMark x1="11512" y1="73721" x2="12442" y2="73372"/>
                        <a14:backgroundMark x1="99767" y1="57558" x2="99767" y2="57558"/>
                        <a14:backgroundMark x1="8488" y1="38372" x2="23953" y2="44186"/>
                        <a14:backgroundMark x1="23953" y1="44186" x2="7209" y2="37791"/>
                        <a14:backgroundMark x1="7209" y1="37791" x2="6628" y2="37791"/>
                        <a14:backgroundMark x1="8140" y1="33721" x2="16977" y2="36395"/>
                        <a14:backgroundMark x1="7093" y1="31279" x2="17791" y2="45000"/>
                        <a14:backgroundMark x1="17791" y1="45000" x2="4070" y2="37674"/>
                        <a14:backgroundMark x1="4070" y1="37674" x2="4070" y2="37674"/>
                        <a14:backgroundMark x1="4302" y1="39535" x2="21163" y2="47791"/>
                        <a14:backgroundMark x1="21163" y1="47791" x2="20233" y2="47558"/>
                        <a14:backgroundMark x1="16512" y1="39419" x2="3372" y2="39070"/>
                        <a14:backgroundMark x1="16628" y1="37791" x2="16628" y2="37791"/>
                        <a14:backgroundMark x1="24651" y1="46860" x2="24651" y2="46860"/>
                        <a14:backgroundMark x1="18837" y1="48605" x2="21977" y2="47674"/>
                        <a14:backgroundMark x1="23256" y1="46977" x2="24767" y2="47209"/>
                        <a14:backgroundMark x1="24651" y1="46395" x2="16395" y2="47791"/>
                        <a14:backgroundMark x1="18721" y1="37093" x2="16395" y2="36395"/>
                        <a14:backgroundMark x1="4764" y1="41336" x2="6395" y2="43605"/>
                        <a14:backgroundMark x1="3721" y1="39884" x2="4727" y2="41283"/>
                        <a14:backgroundMark x1="3256" y1="39535" x2="3256" y2="39535"/>
                        <a14:backgroundMark x1="3721" y1="39651" x2="2378" y2="43372"/>
                        <a14:backgroundMark x1="716" y1="57103" x2="941" y2="59707"/>
                        <a14:backgroundMark x1="1151" y1="64149" x2="1163" y2="66047"/>
                        <a14:backgroundMark x1="1107" y1="57136" x2="1123" y2="597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6834" y="2866382"/>
            <a:ext cx="1870393" cy="187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Freeform: Shape 42">
            <a:extLst>
              <a:ext uri="{FF2B5EF4-FFF2-40B4-BE49-F238E27FC236}">
                <a16:creationId xmlns="" xmlns:a16="http://schemas.microsoft.com/office/drawing/2014/main" id="{2400C06B-D87E-A232-9FE7-1A184C539C2A}"/>
              </a:ext>
            </a:extLst>
          </p:cNvPr>
          <p:cNvSpPr/>
          <p:nvPr/>
        </p:nvSpPr>
        <p:spPr>
          <a:xfrm>
            <a:off x="1886196" y="4033025"/>
            <a:ext cx="5371609" cy="768984"/>
          </a:xfrm>
          <a:custGeom>
            <a:avLst/>
            <a:gdLst>
              <a:gd name="connsiteX0" fmla="*/ 43000 w 5371609"/>
              <a:gd name="connsiteY0" fmla="*/ 0 h 768984"/>
              <a:gd name="connsiteX1" fmla="*/ 208742 w 5371609"/>
              <a:gd name="connsiteY1" fmla="*/ 492148 h 768984"/>
              <a:gd name="connsiteX2" fmla="*/ 1675560 w 5371609"/>
              <a:gd name="connsiteY2" fmla="*/ 676705 h 768984"/>
              <a:gd name="connsiteX3" fmla="*/ 5371609 w 5371609"/>
              <a:gd name="connsiteY3" fmla="*/ 768984 h 76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1609" h="768984" extrusionOk="0">
                <a:moveTo>
                  <a:pt x="43000" y="0"/>
                </a:moveTo>
                <a:cubicBezTo>
                  <a:pt x="-16306" y="189021"/>
                  <a:pt x="-58656" y="411818"/>
                  <a:pt x="208742" y="492148"/>
                </a:cubicBezTo>
                <a:cubicBezTo>
                  <a:pt x="480835" y="604933"/>
                  <a:pt x="1675560" y="676705"/>
                  <a:pt x="1675560" y="676705"/>
                </a:cubicBezTo>
                <a:cubicBezTo>
                  <a:pt x="2894800" y="708234"/>
                  <a:pt x="4598038" y="814633"/>
                  <a:pt x="5371609" y="768984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821767250">
                  <a:custGeom>
                    <a:avLst/>
                    <a:gdLst>
                      <a:gd name="connsiteX0" fmla="*/ 49944 w 6238988"/>
                      <a:gd name="connsiteY0" fmla="*/ 0 h 240632"/>
                      <a:gd name="connsiteX1" fmla="*/ 242449 w 6238988"/>
                      <a:gd name="connsiteY1" fmla="*/ 154004 h 240632"/>
                      <a:gd name="connsiteX2" fmla="*/ 1946121 w 6238988"/>
                      <a:gd name="connsiteY2" fmla="*/ 211756 h 240632"/>
                      <a:gd name="connsiteX3" fmla="*/ 6238988 w 6238988"/>
                      <a:gd name="connsiteY3" fmla="*/ 240632 h 240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38988" h="240632">
                        <a:moveTo>
                          <a:pt x="49944" y="0"/>
                        </a:moveTo>
                        <a:cubicBezTo>
                          <a:pt x="-11818" y="59355"/>
                          <a:pt x="-73580" y="118711"/>
                          <a:pt x="242449" y="154004"/>
                        </a:cubicBezTo>
                        <a:cubicBezTo>
                          <a:pt x="558478" y="189297"/>
                          <a:pt x="1946121" y="211756"/>
                          <a:pt x="1946121" y="211756"/>
                        </a:cubicBezTo>
                        <a:lnTo>
                          <a:pt x="6238988" y="240632"/>
                        </a:ln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44" name="Freeform: Shape 43">
            <a:extLst>
              <a:ext uri="{FF2B5EF4-FFF2-40B4-BE49-F238E27FC236}">
                <a16:creationId xmlns="" xmlns:a16="http://schemas.microsoft.com/office/drawing/2014/main" id="{E56534AD-9AB4-1272-9F23-EA1AF1641555}"/>
              </a:ext>
            </a:extLst>
          </p:cNvPr>
          <p:cNvSpPr/>
          <p:nvPr/>
        </p:nvSpPr>
        <p:spPr>
          <a:xfrm>
            <a:off x="2281188" y="4133964"/>
            <a:ext cx="4976617" cy="421376"/>
          </a:xfrm>
          <a:custGeom>
            <a:avLst/>
            <a:gdLst>
              <a:gd name="connsiteX0" fmla="*/ 39838 w 4976617"/>
              <a:gd name="connsiteY0" fmla="*/ 0 h 421376"/>
              <a:gd name="connsiteX1" fmla="*/ 193392 w 4976617"/>
              <a:gd name="connsiteY1" fmla="*/ 269679 h 421376"/>
              <a:gd name="connsiteX2" fmla="*/ 1552350 w 4976617"/>
              <a:gd name="connsiteY2" fmla="*/ 370810 h 421376"/>
              <a:gd name="connsiteX3" fmla="*/ 4976617 w 4976617"/>
              <a:gd name="connsiteY3" fmla="*/ 421376 h 42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76617" h="421376" extrusionOk="0">
                <a:moveTo>
                  <a:pt x="39838" y="0"/>
                </a:moveTo>
                <a:cubicBezTo>
                  <a:pt x="-18562" y="102956"/>
                  <a:pt x="-56354" y="224046"/>
                  <a:pt x="193392" y="269679"/>
                </a:cubicBezTo>
                <a:cubicBezTo>
                  <a:pt x="445477" y="331482"/>
                  <a:pt x="1552350" y="370810"/>
                  <a:pt x="1552350" y="370810"/>
                </a:cubicBezTo>
                <a:cubicBezTo>
                  <a:pt x="1964821" y="377989"/>
                  <a:pt x="4072970" y="472981"/>
                  <a:pt x="4976617" y="421376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821767250">
                  <a:custGeom>
                    <a:avLst/>
                    <a:gdLst>
                      <a:gd name="connsiteX0" fmla="*/ 49944 w 6238988"/>
                      <a:gd name="connsiteY0" fmla="*/ 0 h 240632"/>
                      <a:gd name="connsiteX1" fmla="*/ 242449 w 6238988"/>
                      <a:gd name="connsiteY1" fmla="*/ 154004 h 240632"/>
                      <a:gd name="connsiteX2" fmla="*/ 1946121 w 6238988"/>
                      <a:gd name="connsiteY2" fmla="*/ 211756 h 240632"/>
                      <a:gd name="connsiteX3" fmla="*/ 6238988 w 6238988"/>
                      <a:gd name="connsiteY3" fmla="*/ 240632 h 240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38988" h="240632">
                        <a:moveTo>
                          <a:pt x="49944" y="0"/>
                        </a:moveTo>
                        <a:cubicBezTo>
                          <a:pt x="-11818" y="59355"/>
                          <a:pt x="-73580" y="118711"/>
                          <a:pt x="242449" y="154004"/>
                        </a:cubicBezTo>
                        <a:cubicBezTo>
                          <a:pt x="558478" y="189297"/>
                          <a:pt x="1946121" y="211756"/>
                          <a:pt x="1946121" y="211756"/>
                        </a:cubicBezTo>
                        <a:lnTo>
                          <a:pt x="6238988" y="240632"/>
                        </a:ln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1056" name="Picture 32">
            <a:extLst>
              <a:ext uri="{FF2B5EF4-FFF2-40B4-BE49-F238E27FC236}">
                <a16:creationId xmlns="" xmlns:a16="http://schemas.microsoft.com/office/drawing/2014/main" id="{28A7546F-0BEA-468D-7B7B-467A4DCFC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442" y="1112521"/>
            <a:ext cx="837836" cy="83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32">
            <a:extLst>
              <a:ext uri="{FF2B5EF4-FFF2-40B4-BE49-F238E27FC236}">
                <a16:creationId xmlns="" xmlns:a16="http://schemas.microsoft.com/office/drawing/2014/main" id="{D789C54E-1F2D-2D29-162C-5E24BC494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941" y="951940"/>
            <a:ext cx="973084" cy="97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>
            <a:extLst>
              <a:ext uri="{FF2B5EF4-FFF2-40B4-BE49-F238E27FC236}">
                <a16:creationId xmlns="" xmlns:a16="http://schemas.microsoft.com/office/drawing/2014/main" id="{3D8669A4-1B2A-23DB-B0C2-A30EB7E3D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554" y="53831"/>
            <a:ext cx="581823" cy="58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4">
            <a:extLst>
              <a:ext uri="{FF2B5EF4-FFF2-40B4-BE49-F238E27FC236}">
                <a16:creationId xmlns="" xmlns:a16="http://schemas.microsoft.com/office/drawing/2014/main" id="{5CF56784-ABDD-3F26-02DB-80844B869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586" y="218201"/>
            <a:ext cx="581823" cy="58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>
            <a:extLst>
              <a:ext uri="{FF2B5EF4-FFF2-40B4-BE49-F238E27FC236}">
                <a16:creationId xmlns="" xmlns:a16="http://schemas.microsoft.com/office/drawing/2014/main" id="{B60E1B6D-6891-C25C-4139-1EAFB97D4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97" y="3971922"/>
            <a:ext cx="940871" cy="117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6">
            <a:extLst>
              <a:ext uri="{FF2B5EF4-FFF2-40B4-BE49-F238E27FC236}">
                <a16:creationId xmlns="" xmlns:a16="http://schemas.microsoft.com/office/drawing/2014/main" id="{466FF6A1-472A-808C-9A67-9EFC53CB6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386" y="1076660"/>
            <a:ext cx="816730" cy="81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>
            <a:extLst>
              <a:ext uri="{FF2B5EF4-FFF2-40B4-BE49-F238E27FC236}">
                <a16:creationId xmlns="" xmlns:a16="http://schemas.microsoft.com/office/drawing/2014/main" id="{AAB15FCF-0A5D-D505-96E2-B7882FDDF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194" y="3641000"/>
            <a:ext cx="929536" cy="92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8">
            <a:extLst>
              <a:ext uri="{FF2B5EF4-FFF2-40B4-BE49-F238E27FC236}">
                <a16:creationId xmlns="" xmlns:a16="http://schemas.microsoft.com/office/drawing/2014/main" id="{91D927C3-A829-1661-9376-5DC9FE263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582" y="3654702"/>
            <a:ext cx="929536" cy="92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>
            <a:extLst>
              <a:ext uri="{FF2B5EF4-FFF2-40B4-BE49-F238E27FC236}">
                <a16:creationId xmlns="" xmlns:a16="http://schemas.microsoft.com/office/drawing/2014/main" id="{7DD023BA-68B4-FA45-5F77-5159031A1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703" y="730999"/>
            <a:ext cx="838721" cy="83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0">
            <a:extLst>
              <a:ext uri="{FF2B5EF4-FFF2-40B4-BE49-F238E27FC236}">
                <a16:creationId xmlns="" xmlns:a16="http://schemas.microsoft.com/office/drawing/2014/main" id="{D65E552A-C742-E6D9-AC58-45E2CD77A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147" y="1043178"/>
            <a:ext cx="754927" cy="75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>
            <a:extLst>
              <a:ext uri="{FF2B5EF4-FFF2-40B4-BE49-F238E27FC236}">
                <a16:creationId xmlns="" xmlns:a16="http://schemas.microsoft.com/office/drawing/2014/main" id="{033924BC-9252-FC6F-C18E-EE68D156B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77" y="2084301"/>
            <a:ext cx="837500" cy="83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2">
            <a:extLst>
              <a:ext uri="{FF2B5EF4-FFF2-40B4-BE49-F238E27FC236}">
                <a16:creationId xmlns="" xmlns:a16="http://schemas.microsoft.com/office/drawing/2014/main" id="{BAC6B038-29D0-8DF7-0909-85314FCB1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80" y="2407267"/>
            <a:ext cx="591954" cy="59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>
            <a:extLst>
              <a:ext uri="{FF2B5EF4-FFF2-40B4-BE49-F238E27FC236}">
                <a16:creationId xmlns="" xmlns:a16="http://schemas.microsoft.com/office/drawing/2014/main" id="{27065688-49B6-2919-E986-DEDDDCF66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42" y="4305839"/>
            <a:ext cx="633489" cy="78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2">
            <a:extLst>
              <a:ext uri="{FF2B5EF4-FFF2-40B4-BE49-F238E27FC236}">
                <a16:creationId xmlns="" xmlns:a16="http://schemas.microsoft.com/office/drawing/2014/main" id="{4A2D633F-CB3F-91BD-2E9B-35B04298C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608" y="2640451"/>
            <a:ext cx="638760" cy="63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Hình ảnh Học Sinh Hoạt Hình PNG, Vector, PSD, và biểu tượng để tải về miễn  phí | pngtree">
            <a:extLst>
              <a:ext uri="{FF2B5EF4-FFF2-40B4-BE49-F238E27FC236}">
                <a16:creationId xmlns="" xmlns:a16="http://schemas.microsoft.com/office/drawing/2014/main" id="{742D492F-1A81-1060-16D1-AAA047437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167" b="99444" l="10000" r="90000">
                        <a14:foregroundMark x1="35556" y1="38611" x2="35556" y2="38611"/>
                        <a14:foregroundMark x1="38056" y1="23889" x2="60833" y2="26944"/>
                        <a14:foregroundMark x1="60833" y1="26944" x2="61111" y2="26944"/>
                        <a14:foregroundMark x1="58611" y1="25000" x2="45000" y2="30556"/>
                        <a14:foregroundMark x1="45000" y1="30556" x2="38889" y2="28056"/>
                        <a14:foregroundMark x1="56944" y1="21389" x2="56944" y2="21389"/>
                        <a14:foregroundMark x1="55833" y1="24722" x2="55833" y2="24722"/>
                        <a14:foregroundMark x1="52500" y1="22500" x2="52500" y2="22500"/>
                        <a14:foregroundMark x1="44722" y1="11667" x2="50556" y2="9167"/>
                        <a14:foregroundMark x1="49167" y1="4167" x2="49167" y2="4167"/>
                        <a14:foregroundMark x1="52500" y1="45833" x2="48056" y2="61111"/>
                        <a14:foregroundMark x1="41111" y1="50556" x2="41111" y2="50556"/>
                        <a14:foregroundMark x1="38056" y1="46111" x2="38056" y2="46111"/>
                        <a14:foregroundMark x1="41389" y1="40833" x2="47778" y2="61944"/>
                        <a14:foregroundMark x1="47778" y1="61944" x2="46667" y2="63889"/>
                        <a14:foregroundMark x1="37778" y1="50278" x2="41389" y2="51389"/>
                        <a14:foregroundMark x1="35000" y1="47778" x2="35000" y2="47778"/>
                        <a14:foregroundMark x1="58889" y1="43056" x2="59722" y2="55833"/>
                        <a14:foregroundMark x1="55000" y1="43889" x2="55000" y2="43889"/>
                        <a14:foregroundMark x1="44167" y1="93056" x2="44167" y2="93056"/>
                        <a14:foregroundMark x1="40287" y1="96395" x2="46667" y2="93889"/>
                        <a14:foregroundMark x1="48056" y1="88333" x2="50000" y2="92778"/>
                        <a14:foregroundMark x1="43333" y1="57778" x2="51111" y2="64444"/>
                        <a14:foregroundMark x1="52222" y1="64167" x2="53889" y2="63611"/>
                        <a14:foregroundMark x1="43611" y1="63889" x2="43611" y2="63889"/>
                        <a14:foregroundMark x1="69722" y1="86944" x2="66111" y2="95278"/>
                        <a14:foregroundMark x1="72778" y1="86389" x2="72778" y2="86389"/>
                        <a14:foregroundMark x1="67500" y1="83611" x2="67500" y2="83611"/>
                        <a14:foregroundMark x1="71389" y1="92500" x2="71389" y2="92500"/>
                        <a14:foregroundMark x1="42500" y1="97222" x2="42500" y2="97222"/>
                        <a14:foregroundMark x1="48333" y1="97222" x2="48333" y2="97222"/>
                        <a14:foregroundMark x1="45833" y1="97778" x2="45833" y2="97778"/>
                        <a14:foregroundMark x1="39722" y1="99444" x2="39722" y2="99444"/>
                        <a14:foregroundMark x1="45000" y1="94167" x2="47500" y2="91389"/>
                        <a14:foregroundMark x1="41352" y1="93891" x2="45000" y2="91111"/>
                        <a14:foregroundMark x1="39167" y1="95556" x2="40185" y2="94781"/>
                        <a14:foregroundMark x1="66111" y1="86667" x2="66111" y2="86667"/>
                        <a14:foregroundMark x1="37500" y1="98611" x2="37500" y2="98611"/>
                        <a14:foregroundMark x1="37222" y1="98889" x2="37222" y2="98889"/>
                        <a14:foregroundMark x1="36667" y1="98889" x2="36667" y2="98889"/>
                        <a14:foregroundMark x1="36944" y1="98889" x2="36944" y2="98889"/>
                        <a14:foregroundMark x1="37222" y1="99167" x2="37222" y2="99167"/>
                        <a14:foregroundMark x1="36667" y1="99167" x2="38333" y2="99444"/>
                        <a14:foregroundMark x1="63056" y1="98333" x2="63056" y2="98333"/>
                        <a14:backgroundMark x1="46667" y1="99722" x2="46667" y2="99722"/>
                        <a14:backgroundMark x1="33889" y1="98611" x2="35000" y2="99167"/>
                        <a14:backgroundMark x1="36389" y1="99722" x2="36389" y2="99722"/>
                        <a14:backgroundMark x1="37222" y1="99722" x2="37222" y2="99722"/>
                        <a14:backgroundMark x1="37222" y1="99722" x2="37222" y2="99722"/>
                        <a14:backgroundMark x1="45000" y1="99722" x2="45000" y2="9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32474" y="39192"/>
            <a:ext cx="939842" cy="93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A821CFD0-19CE-9C17-1599-9E0C51DD2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534" y="1729322"/>
            <a:ext cx="499737" cy="49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2275BB3-2E7E-FA0D-12FB-F867006D7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701" y="1098841"/>
            <a:ext cx="499737" cy="49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8" descr="Hình ảnh Học Sinh Hoạt Hình PNG, Vector, PSD, và biểu tượng để tải về miễn  phí | pngtree">
            <a:extLst>
              <a:ext uri="{FF2B5EF4-FFF2-40B4-BE49-F238E27FC236}">
                <a16:creationId xmlns="" xmlns:a16="http://schemas.microsoft.com/office/drawing/2014/main" id="{347C2091-B8F4-71BD-9E8F-CDDFA9E72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167" b="99444" l="10000" r="90000">
                        <a14:foregroundMark x1="35556" y1="38611" x2="35556" y2="38611"/>
                        <a14:foregroundMark x1="38056" y1="23889" x2="60833" y2="26944"/>
                        <a14:foregroundMark x1="60833" y1="26944" x2="61111" y2="26944"/>
                        <a14:foregroundMark x1="58611" y1="25000" x2="45000" y2="30556"/>
                        <a14:foregroundMark x1="45000" y1="30556" x2="38889" y2="28056"/>
                        <a14:foregroundMark x1="56944" y1="21389" x2="56944" y2="21389"/>
                        <a14:foregroundMark x1="55833" y1="24722" x2="55833" y2="24722"/>
                        <a14:foregroundMark x1="52500" y1="22500" x2="52500" y2="22500"/>
                        <a14:foregroundMark x1="44722" y1="11667" x2="50556" y2="9167"/>
                        <a14:foregroundMark x1="49167" y1="4167" x2="49167" y2="4167"/>
                        <a14:foregroundMark x1="52500" y1="45833" x2="48056" y2="61111"/>
                        <a14:foregroundMark x1="41111" y1="50556" x2="41111" y2="50556"/>
                        <a14:foregroundMark x1="38056" y1="46111" x2="38056" y2="46111"/>
                        <a14:foregroundMark x1="41389" y1="40833" x2="47778" y2="61944"/>
                        <a14:foregroundMark x1="47778" y1="61944" x2="46667" y2="63889"/>
                        <a14:foregroundMark x1="37778" y1="50278" x2="41389" y2="51389"/>
                        <a14:foregroundMark x1="35000" y1="47778" x2="35000" y2="47778"/>
                        <a14:foregroundMark x1="58889" y1="43056" x2="59722" y2="55833"/>
                        <a14:foregroundMark x1="55000" y1="43889" x2="55000" y2="43889"/>
                        <a14:foregroundMark x1="44167" y1="93056" x2="44167" y2="93056"/>
                        <a14:foregroundMark x1="40287" y1="96395" x2="46667" y2="93889"/>
                        <a14:foregroundMark x1="48056" y1="88333" x2="50000" y2="92778"/>
                        <a14:foregroundMark x1="43333" y1="57778" x2="51111" y2="64444"/>
                        <a14:foregroundMark x1="52222" y1="64167" x2="53889" y2="63611"/>
                        <a14:foregroundMark x1="43611" y1="63889" x2="43611" y2="63889"/>
                        <a14:foregroundMark x1="69722" y1="86944" x2="66111" y2="95278"/>
                        <a14:foregroundMark x1="72778" y1="86389" x2="72778" y2="86389"/>
                        <a14:foregroundMark x1="67500" y1="83611" x2="67500" y2="83611"/>
                        <a14:foregroundMark x1="71389" y1="92500" x2="71389" y2="92500"/>
                        <a14:foregroundMark x1="42500" y1="97222" x2="42500" y2="97222"/>
                        <a14:foregroundMark x1="48333" y1="97222" x2="48333" y2="97222"/>
                        <a14:foregroundMark x1="45833" y1="97778" x2="45833" y2="97778"/>
                        <a14:foregroundMark x1="39722" y1="99444" x2="39722" y2="99444"/>
                        <a14:foregroundMark x1="45000" y1="94167" x2="47500" y2="91389"/>
                        <a14:foregroundMark x1="41352" y1="93891" x2="45000" y2="91111"/>
                        <a14:foregroundMark x1="39167" y1="95556" x2="40185" y2="94781"/>
                        <a14:foregroundMark x1="66111" y1="86667" x2="66111" y2="86667"/>
                        <a14:foregroundMark x1="37500" y1="98611" x2="37500" y2="98611"/>
                        <a14:foregroundMark x1="37222" y1="98889" x2="37222" y2="98889"/>
                        <a14:foregroundMark x1="36667" y1="98889" x2="36667" y2="98889"/>
                        <a14:foregroundMark x1="36944" y1="98889" x2="36944" y2="98889"/>
                        <a14:foregroundMark x1="37222" y1="99167" x2="37222" y2="99167"/>
                        <a14:foregroundMark x1="36667" y1="99167" x2="38333" y2="99444"/>
                        <a14:foregroundMark x1="63056" y1="98333" x2="63056" y2="98333"/>
                        <a14:backgroundMark x1="46667" y1="99722" x2="46667" y2="99722"/>
                        <a14:backgroundMark x1="33889" y1="98611" x2="35000" y2="99167"/>
                        <a14:backgroundMark x1="36389" y1="99722" x2="36389" y2="99722"/>
                        <a14:backgroundMark x1="37222" y1="99722" x2="37222" y2="99722"/>
                        <a14:backgroundMark x1="37222" y1="99722" x2="37222" y2="99722"/>
                        <a14:backgroundMark x1="45000" y1="99722" x2="45000" y2="9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028" y="1563209"/>
            <a:ext cx="939842" cy="93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̉n ghi Mới 2 (1)">
            <a:hlinkClick r:id="" action="ppaction://media"/>
            <a:extLst>
              <a:ext uri="{FF2B5EF4-FFF2-40B4-BE49-F238E27FC236}">
                <a16:creationId xmlns="" xmlns:a16="http://schemas.microsoft.com/office/drawing/2014/main" id="{98291D58-2178-6FFD-9914-86D0E3AB95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2" end="1925.5625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280624" y="45842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710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03 -0.01666 L -0.00903 -0.01635 C -0.00746 -0.01882 -0.00555 -0.02191 -0.0033 -0.02407 C -0.00208 -0.02469 0.00712 -0.02654 0.00729 -0.02654 C 0.01511 -0.0287 0.00851 -0.02747 0.01875 -0.03055 C 0.02066 -0.03148 0.02257 -0.03179 0.02465 -0.03179 C 0.02899 -0.03148 0.04531 -0.02993 0.05174 -0.02654 C 0.05955 -0.02222 0.06684 -0.01697 0.07448 -0.01234 C 0.07934 -0.00956 0.08715 -0.00555 0.09184 -0.00401 C 0.09392 -0.00308 0.09601 -0.00277 0.09809 -0.00247 C 0.09931 -0.00154 0.10087 -0.00061 0.10226 0.00031 C 0.10469 0.00186 0.10695 0.00463 0.10938 0.00587 C 0.1125 0.00803 0.11441 0.00895 0.11719 0.01173 C 0.11806 0.01266 0.11875 0.01389 0.11962 0.01451 C 0.12379 0.01729 0.1283 0.01883 0.13195 0.02315 C 0.13906 0.03118 0.13577 0.02902 0.14167 0.03149 C 0.14931 0.04013 0.13802 0.02686 0.14688 0.04013 C 0.14879 0.04291 0.15139 0.04568 0.15382 0.04877 C 0.15469 0.0497 0.15556 0.05155 0.15642 0.05247 C 0.15729 0.05371 0.15816 0.05463 0.15903 0.05556 C 0.16215 0.05988 0.16267 0.06173 0.16528 0.06698 C 0.16702 0.07562 0.16476 0.06698 0.16858 0.07531 C 0.16979 0.07778 0.17222 0.08488 0.17309 0.08797 C 0.17344 0.08982 0.17361 0.09105 0.17396 0.09229 C 0.17483 0.09537 0.17587 0.09815 0.17656 0.10093 C 0.17708 0.10216 0.17761 0.10525 0.17761 0.10587 L 0.1757 0.08797 " pathEditMode="relative" rAng="0" ptsTypes="AAAAAAAAAAAAAAAAAAAAAAAAAAA">
                                      <p:cBhvr>
                                        <p:cTn id="6" dur="2000" fill="hold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784 0.12639 L 0.2224 0.17153 L 0.29401 0.23356 L 0.31641 0.27708 " pathEditMode="relative" rAng="0" ptsTypes="AAAA">
                                      <p:cBhvr>
                                        <p:cTn id="15" dur="2000" fill="hold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2" y="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49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49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-0.01914 L -0.00868 0.07129 L -0.0335 0.09938 L -0.07048 0.11666 L -0.11406 0.09506 " pathEditMode="relative" rAng="0" ptsTypes="AAA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67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Hình ảnh Một Cây Cầu Nhỏ Xinh đẹp Miễn Phí PNG Miễn Phí Tải Về - Lovepik">
            <a:extLst>
              <a:ext uri="{FF2B5EF4-FFF2-40B4-BE49-F238E27FC236}">
                <a16:creationId xmlns="" xmlns:a16="http://schemas.microsoft.com/office/drawing/2014/main" id="{D67F21E3-73CE-AD22-F4C7-8DC4435A6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372" r="90000">
                        <a14:foregroundMark x1="8372" y1="55814" x2="8372" y2="55814"/>
                        <a14:backgroundMark x1="9651" y1="53256" x2="9651" y2="53256"/>
                        <a14:backgroundMark x1="8721" y1="55581" x2="8721" y2="55581"/>
                        <a14:backgroundMark x1="8256" y1="56628" x2="8488" y2="56628"/>
                        <a14:backgroundMark x1="8837" y1="55698" x2="8837" y2="55698"/>
                        <a14:backgroundMark x1="9419" y1="55465" x2="9419" y2="55465"/>
                        <a14:backgroundMark x1="8837" y1="55581" x2="9767" y2="54767"/>
                        <a14:backgroundMark x1="9767" y1="54767" x2="9419" y2="55116"/>
                        <a14:backgroundMark x1="8837" y1="55581" x2="8837" y2="55581"/>
                        <a14:backgroundMark x1="8372" y1="55698" x2="8372" y2="55698"/>
                        <a14:backgroundMark x1="14070" y1="50465" x2="12558" y2="51512"/>
                        <a14:backgroundMark x1="17907" y1="46744" x2="16512" y2="47209"/>
                        <a14:backgroundMark x1="21977" y1="43721" x2="20465" y2="44186"/>
                        <a14:backgroundMark x1="26163" y1="41744" x2="24767" y2="42326"/>
                        <a14:backgroundMark x1="31395" y1="39302" x2="29302" y2="40000"/>
                        <a14:backgroundMark x1="35000" y1="37907" x2="33023" y2="38837"/>
                        <a14:backgroundMark x1="40698" y1="37209" x2="38953" y2="37907"/>
                        <a14:backgroundMark x1="57907" y1="36977" x2="59419" y2="36744"/>
                        <a14:backgroundMark x1="62907" y1="38372" x2="63488" y2="38372"/>
                        <a14:backgroundMark x1="62093" y1="37442" x2="62093" y2="37442"/>
                        <a14:backgroundMark x1="61628" y1="36628" x2="61628" y2="36628"/>
                        <a14:backgroundMark x1="67093" y1="39767" x2="68837" y2="40465"/>
                        <a14:backgroundMark x1="72209" y1="42558" x2="73372" y2="42558"/>
                        <a14:backgroundMark x1="76628" y1="45116" x2="78256" y2="45233"/>
                        <a14:backgroundMark x1="81628" y1="48023" x2="82907" y2="48140"/>
                        <a14:backgroundMark x1="77326" y1="57442" x2="77326" y2="57442"/>
                        <a14:backgroundMark x1="89302" y1="60116" x2="89302" y2="60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085" y="2079307"/>
            <a:ext cx="4251960" cy="425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DA8A9084-9EA3-A04C-E675-43F7CEA1B164}"/>
              </a:ext>
            </a:extLst>
          </p:cNvPr>
          <p:cNvSpPr/>
          <p:nvPr/>
        </p:nvSpPr>
        <p:spPr>
          <a:xfrm>
            <a:off x="466574" y="343988"/>
            <a:ext cx="6887183" cy="291356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22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sz="22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3: Theo </a:t>
            </a:r>
            <a:r>
              <a:rPr lang="en-US" sz="22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2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ảnh</a:t>
            </a:r>
            <a:r>
              <a:rPr lang="en-US" sz="22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“con </a:t>
            </a:r>
            <a:r>
              <a:rPr lang="en-US" sz="22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đường</a:t>
            </a:r>
            <a:r>
              <a:rPr lang="en-US" sz="22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xa</a:t>
            </a:r>
            <a:r>
              <a:rPr lang="en-US" sz="22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tắp</a:t>
            </a:r>
            <a:r>
              <a:rPr lang="en-US" sz="22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” ở </a:t>
            </a:r>
            <a:r>
              <a:rPr lang="en-US" sz="22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khổ</a:t>
            </a:r>
            <a:r>
              <a:rPr lang="en-US" sz="22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3 </a:t>
            </a:r>
            <a:r>
              <a:rPr lang="en-US" sz="22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muốn</a:t>
            </a:r>
            <a:r>
              <a:rPr lang="en-US" sz="22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nói</a:t>
            </a:r>
            <a:r>
              <a:rPr lang="en-US" sz="22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22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điều</a:t>
            </a:r>
            <a:r>
              <a:rPr lang="en-US" sz="22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gì</a:t>
            </a:r>
            <a:r>
              <a:rPr lang="en-US" sz="22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? </a:t>
            </a:r>
            <a:r>
              <a:rPr lang="en-US" sz="22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Chọn</a:t>
            </a:r>
            <a:r>
              <a:rPr lang="en-US" sz="22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sz="22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trả</a:t>
            </a:r>
            <a:r>
              <a:rPr lang="en-US" sz="22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lời</a:t>
            </a:r>
            <a:r>
              <a:rPr lang="en-US" sz="22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hoặc</a:t>
            </a:r>
            <a:r>
              <a:rPr lang="en-US" sz="22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nêu</a:t>
            </a:r>
            <a:r>
              <a:rPr lang="en-US" sz="22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ý </a:t>
            </a:r>
            <a:r>
              <a:rPr lang="en-US" sz="22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kiến</a:t>
            </a:r>
            <a:r>
              <a:rPr lang="en-US" sz="22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khác</a:t>
            </a:r>
            <a:r>
              <a:rPr lang="en-US" sz="22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còn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lâu</a:t>
            </a:r>
            <a:endParaRPr lang="en-US" sz="2000" dirty="0">
              <a:latin typeface="Montserrat" panose="00000500000000000000" pitchFamily="2" charset="0"/>
              <a:cs typeface="Times New Roman" panose="02020603050405020304" pitchFamily="18" charset="0"/>
            </a:endParaRP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B.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mới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mẻ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chờ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đón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phía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trước</a:t>
            </a:r>
            <a:endParaRPr lang="en-US" sz="2000" dirty="0">
              <a:latin typeface="Montserrat" panose="00000500000000000000" pitchFamily="2" charset="0"/>
              <a:cs typeface="Times New Roman" panose="02020603050405020304" pitchFamily="18" charset="0"/>
            </a:endParaRP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C.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tương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lai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còn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xa</a:t>
            </a:r>
            <a:endParaRPr lang="en-US" sz="2000" dirty="0">
              <a:latin typeface="Montserrat" panose="00000500000000000000" pitchFamily="2" charset="0"/>
              <a:cs typeface="Times New Roman" panose="02020603050405020304" pitchFamily="18" charset="0"/>
            </a:endParaRP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D. Ý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em</a:t>
            </a:r>
            <a:endParaRPr lang="en-US" sz="2000" dirty="0">
              <a:latin typeface="Montserrat" panose="000005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Bản ghi Mới 9">
            <a:hlinkClick r:id="" action="ppaction://media"/>
            <a:extLst>
              <a:ext uri="{FF2B5EF4-FFF2-40B4-BE49-F238E27FC236}">
                <a16:creationId xmlns="" xmlns:a16="http://schemas.microsoft.com/office/drawing/2014/main" id="{D0C7D80B-5F35-1FA6-607D-581D1A623E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1" end="2001.895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3630" y="46238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5632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1F191D5F-2103-4B22-B0A7-8EF8341F69F1}"/>
              </a:ext>
            </a:extLst>
          </p:cNvPr>
          <p:cNvSpPr/>
          <p:nvPr/>
        </p:nvSpPr>
        <p:spPr>
          <a:xfrm>
            <a:off x="2776209" y="267062"/>
            <a:ext cx="4022636" cy="39241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0499F9A-BA20-442D-A14B-F56AB63FDA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5502" y="67697"/>
            <a:ext cx="553090" cy="63110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8FCC8BE9-1213-429D-94E1-62C81B1F10F4}"/>
              </a:ext>
            </a:extLst>
          </p:cNvPr>
          <p:cNvGrpSpPr/>
          <p:nvPr/>
        </p:nvGrpSpPr>
        <p:grpSpPr>
          <a:xfrm>
            <a:off x="1102911" y="1185871"/>
            <a:ext cx="6938180" cy="3328127"/>
            <a:chOff x="256031" y="1133735"/>
            <a:chExt cx="9242811" cy="537713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="" xmlns:a16="http://schemas.microsoft.com/office/drawing/2014/main" id="{EB04A27D-35F5-4FA4-99AB-4A8AFE45AD56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chemeClr val="accent4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E85766B0-A32F-4BF0-92E7-D0F8E0666699}"/>
                </a:ext>
              </a:extLst>
            </p:cNvPr>
            <p:cNvSpPr/>
            <p:nvPr/>
          </p:nvSpPr>
          <p:spPr>
            <a:xfrm>
              <a:off x="407796" y="1406139"/>
              <a:ext cx="8939281" cy="4832329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D69DEC11-96F6-44F8-A223-963DA479467A}"/>
              </a:ext>
            </a:extLst>
          </p:cNvPr>
          <p:cNvSpPr/>
          <p:nvPr/>
        </p:nvSpPr>
        <p:spPr>
          <a:xfrm>
            <a:off x="1435201" y="2571750"/>
            <a:ext cx="1750325" cy="982639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prstClr val="black"/>
                </a:solidFill>
                <a:latin typeface="Playfair Display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Xa tắp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layfair Display" panose="000005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85E855B-D6BA-4ED1-8038-6386C07F42C8}"/>
              </a:ext>
            </a:extLst>
          </p:cNvPr>
          <p:cNvSpPr txBox="1"/>
          <p:nvPr/>
        </p:nvSpPr>
        <p:spPr>
          <a:xfrm>
            <a:off x="3239447" y="1585512"/>
            <a:ext cx="44389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buClrTx/>
              <a:defRPr/>
            </a:pPr>
            <a:r>
              <a:rPr lang="en-US" sz="2000">
                <a:solidFill>
                  <a:prstClr val="black"/>
                </a:solidFill>
                <a:latin typeface="Montserrat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xa và kéo dài đến hết tầm mắt.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C682DE8-A2FB-4181-8B16-06EFC69EC269}"/>
              </a:ext>
            </a:extLst>
          </p:cNvPr>
          <p:cNvSpPr txBox="1"/>
          <p:nvPr/>
        </p:nvSpPr>
        <p:spPr>
          <a:xfrm>
            <a:off x="2993007" y="209353"/>
            <a:ext cx="326364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 NGHĨA TỪ</a:t>
            </a:r>
          </a:p>
        </p:txBody>
      </p:sp>
      <p:pic>
        <p:nvPicPr>
          <p:cNvPr id="1026" name="Picture 2" descr="Du lịch Phú Yên trải nghiệm mùa hè bát ngát ở bãi biển Từ Nham - iVIVU.com">
            <a:extLst>
              <a:ext uri="{FF2B5EF4-FFF2-40B4-BE49-F238E27FC236}">
                <a16:creationId xmlns="" xmlns:a16="http://schemas.microsoft.com/office/drawing/2014/main" id="{ECDD78DE-1BEB-4F43-B739-7B323B083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183" y="2091578"/>
            <a:ext cx="3033662" cy="202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background pattern&#10;&#10;Description automatically generated">
            <a:extLst>
              <a:ext uri="{FF2B5EF4-FFF2-40B4-BE49-F238E27FC236}">
                <a16:creationId xmlns="" xmlns:a16="http://schemas.microsoft.com/office/drawing/2014/main" id="{B5681053-F469-41BD-B228-C62DB2895E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5" b="89957" l="9800" r="90000">
                        <a14:foregroundMark x1="14400" y1="35637" x2="9800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2" t="10548" r="20576" b="32935"/>
          <a:stretch/>
        </p:blipFill>
        <p:spPr>
          <a:xfrm>
            <a:off x="6528327" y="3102799"/>
            <a:ext cx="3539335" cy="252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714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Hình ảnh Một Cây Cầu Nhỏ Xinh đẹp Miễn Phí PNG Miễn Phí Tải Về - Lovepik">
            <a:extLst>
              <a:ext uri="{FF2B5EF4-FFF2-40B4-BE49-F238E27FC236}">
                <a16:creationId xmlns="" xmlns:a16="http://schemas.microsoft.com/office/drawing/2014/main" id="{D67F21E3-73CE-AD22-F4C7-8DC4435A6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8372" r="90000">
                        <a14:foregroundMark x1="8372" y1="55814" x2="8372" y2="55814"/>
                        <a14:backgroundMark x1="9651" y1="53256" x2="9651" y2="53256"/>
                        <a14:backgroundMark x1="8721" y1="55581" x2="8721" y2="55581"/>
                        <a14:backgroundMark x1="8256" y1="56628" x2="8488" y2="56628"/>
                        <a14:backgroundMark x1="8837" y1="55698" x2="8837" y2="55698"/>
                        <a14:backgroundMark x1="9419" y1="55465" x2="9419" y2="55465"/>
                        <a14:backgroundMark x1="8837" y1="55581" x2="9767" y2="54767"/>
                        <a14:backgroundMark x1="9767" y1="54767" x2="9419" y2="55116"/>
                        <a14:backgroundMark x1="8837" y1="55581" x2="8837" y2="55581"/>
                        <a14:backgroundMark x1="8372" y1="55698" x2="8372" y2="55698"/>
                        <a14:backgroundMark x1="14070" y1="50465" x2="12558" y2="51512"/>
                        <a14:backgroundMark x1="17907" y1="46744" x2="16512" y2="47209"/>
                        <a14:backgroundMark x1="21977" y1="43721" x2="20465" y2="44186"/>
                        <a14:backgroundMark x1="26163" y1="41744" x2="24767" y2="42326"/>
                        <a14:backgroundMark x1="31395" y1="39302" x2="29302" y2="40000"/>
                        <a14:backgroundMark x1="35000" y1="37907" x2="33023" y2="38837"/>
                        <a14:backgroundMark x1="40698" y1="37209" x2="38953" y2="37907"/>
                        <a14:backgroundMark x1="57907" y1="36977" x2="59419" y2="36744"/>
                        <a14:backgroundMark x1="62907" y1="38372" x2="63488" y2="38372"/>
                        <a14:backgroundMark x1="62093" y1="37442" x2="62093" y2="37442"/>
                        <a14:backgroundMark x1="61628" y1="36628" x2="61628" y2="36628"/>
                        <a14:backgroundMark x1="67093" y1="39767" x2="68837" y2="40465"/>
                        <a14:backgroundMark x1="72209" y1="42558" x2="73372" y2="42558"/>
                        <a14:backgroundMark x1="76628" y1="45116" x2="78256" y2="45233"/>
                        <a14:backgroundMark x1="81628" y1="48023" x2="82907" y2="48140"/>
                        <a14:backgroundMark x1="77326" y1="57442" x2="77326" y2="57442"/>
                        <a14:backgroundMark x1="89302" y1="60116" x2="89302" y2="60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085" y="2079307"/>
            <a:ext cx="4251960" cy="425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DA8A9084-9EA3-A04C-E675-43F7CEA1B164}"/>
              </a:ext>
            </a:extLst>
          </p:cNvPr>
          <p:cNvSpPr/>
          <p:nvPr/>
        </p:nvSpPr>
        <p:spPr>
          <a:xfrm>
            <a:off x="466574" y="343988"/>
            <a:ext cx="6887183" cy="291356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22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sz="22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3: Theo </a:t>
            </a:r>
            <a:r>
              <a:rPr lang="en-US" sz="22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2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ảnh</a:t>
            </a:r>
            <a:r>
              <a:rPr lang="en-US" sz="22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“con </a:t>
            </a:r>
            <a:r>
              <a:rPr lang="en-US" sz="22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đường</a:t>
            </a:r>
            <a:r>
              <a:rPr lang="en-US" sz="22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xa</a:t>
            </a:r>
            <a:r>
              <a:rPr lang="en-US" sz="22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tắp</a:t>
            </a:r>
            <a:r>
              <a:rPr lang="en-US" sz="22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” ở </a:t>
            </a:r>
            <a:r>
              <a:rPr lang="en-US" sz="22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khổ</a:t>
            </a:r>
            <a:r>
              <a:rPr lang="en-US" sz="22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3 </a:t>
            </a:r>
            <a:r>
              <a:rPr lang="en-US" sz="22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muốn</a:t>
            </a:r>
            <a:r>
              <a:rPr lang="en-US" sz="22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nói</a:t>
            </a:r>
            <a:r>
              <a:rPr lang="en-US" sz="22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22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điều</a:t>
            </a:r>
            <a:r>
              <a:rPr lang="en-US" sz="22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gì</a:t>
            </a:r>
            <a:r>
              <a:rPr lang="en-US" sz="22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? </a:t>
            </a:r>
            <a:r>
              <a:rPr lang="en-US" sz="22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Chọn</a:t>
            </a:r>
            <a:r>
              <a:rPr lang="en-US" sz="22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sz="22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trả</a:t>
            </a:r>
            <a:r>
              <a:rPr lang="en-US" sz="22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lời</a:t>
            </a:r>
            <a:r>
              <a:rPr lang="en-US" sz="22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hoặc</a:t>
            </a:r>
            <a:r>
              <a:rPr lang="en-US" sz="22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nêu</a:t>
            </a:r>
            <a:r>
              <a:rPr lang="en-US" sz="22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ý </a:t>
            </a:r>
            <a:r>
              <a:rPr lang="en-US" sz="22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kiến</a:t>
            </a:r>
            <a:r>
              <a:rPr lang="en-US" sz="22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khác</a:t>
            </a:r>
            <a:r>
              <a:rPr lang="en-US" sz="22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còn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lâu</a:t>
            </a:r>
            <a:endParaRPr lang="en-US" sz="2000" dirty="0">
              <a:latin typeface="Montserrat" panose="00000500000000000000" pitchFamily="2" charset="0"/>
              <a:cs typeface="Times New Roman" panose="02020603050405020304" pitchFamily="18" charset="0"/>
            </a:endParaRP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B.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mới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mẻ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chờ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đón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phía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trước</a:t>
            </a:r>
            <a:endParaRPr lang="en-US" sz="2000" dirty="0">
              <a:latin typeface="Montserrat" panose="00000500000000000000" pitchFamily="2" charset="0"/>
              <a:cs typeface="Times New Roman" panose="02020603050405020304" pitchFamily="18" charset="0"/>
            </a:endParaRP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C.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tương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lai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còn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xa</a:t>
            </a:r>
            <a:endParaRPr lang="en-US" sz="2000" dirty="0">
              <a:latin typeface="Montserrat" panose="00000500000000000000" pitchFamily="2" charset="0"/>
              <a:cs typeface="Times New Roman" panose="02020603050405020304" pitchFamily="18" charset="0"/>
            </a:endParaRP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D. Ý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em</a:t>
            </a:r>
            <a:endParaRPr lang="en-US" sz="2000" dirty="0">
              <a:latin typeface="Montserrat" panose="000005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8047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rgbClr val="B3D39D"/>
            </a:gs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Hình ảnh Vector Vẽ Tay Phim Hoạt Hình Ba Chiều Ngôi Nhà PNG Miễn Phí Tải Về  - Lovepik">
            <a:extLst>
              <a:ext uri="{FF2B5EF4-FFF2-40B4-BE49-F238E27FC236}">
                <a16:creationId xmlns="" xmlns:a16="http://schemas.microsoft.com/office/drawing/2014/main" id="{2593252B-8C4A-B659-B505-720174C99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7093" y1="66395" x2="57093" y2="66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192" y="3237820"/>
            <a:ext cx="2244090" cy="22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reeform: Shape 18">
            <a:extLst>
              <a:ext uri="{FF2B5EF4-FFF2-40B4-BE49-F238E27FC236}">
                <a16:creationId xmlns="" xmlns:a16="http://schemas.microsoft.com/office/drawing/2014/main" id="{5ACB5D3C-0F95-FB91-0E01-F24D7427D4B7}"/>
              </a:ext>
            </a:extLst>
          </p:cNvPr>
          <p:cNvSpPr/>
          <p:nvPr/>
        </p:nvSpPr>
        <p:spPr>
          <a:xfrm>
            <a:off x="981618" y="1037824"/>
            <a:ext cx="478463" cy="642938"/>
          </a:xfrm>
          <a:custGeom>
            <a:avLst/>
            <a:gdLst>
              <a:gd name="connsiteX0" fmla="*/ 423207 w 1032807"/>
              <a:gd name="connsiteY0" fmla="*/ 0 h 1047750"/>
              <a:gd name="connsiteX1" fmla="*/ 23157 w 1032807"/>
              <a:gd name="connsiteY1" fmla="*/ 311150 h 1047750"/>
              <a:gd name="connsiteX2" fmla="*/ 1032807 w 1032807"/>
              <a:gd name="connsiteY2" fmla="*/ 1047750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2807" h="1047750">
                <a:moveTo>
                  <a:pt x="423207" y="0"/>
                </a:moveTo>
                <a:cubicBezTo>
                  <a:pt x="172382" y="68262"/>
                  <a:pt x="-78443" y="136525"/>
                  <a:pt x="23157" y="311150"/>
                </a:cubicBezTo>
                <a:cubicBezTo>
                  <a:pt x="124757" y="485775"/>
                  <a:pt x="578782" y="766762"/>
                  <a:pt x="1032807" y="1047750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20" name="Freeform: Shape 19">
            <a:extLst>
              <a:ext uri="{FF2B5EF4-FFF2-40B4-BE49-F238E27FC236}">
                <a16:creationId xmlns="" xmlns:a16="http://schemas.microsoft.com/office/drawing/2014/main" id="{D7949EC2-8EE4-B6E6-5957-E0647309FC9D}"/>
              </a:ext>
            </a:extLst>
          </p:cNvPr>
          <p:cNvSpPr/>
          <p:nvPr/>
        </p:nvSpPr>
        <p:spPr>
          <a:xfrm>
            <a:off x="1455821" y="1012283"/>
            <a:ext cx="396240" cy="512445"/>
          </a:xfrm>
          <a:custGeom>
            <a:avLst/>
            <a:gdLst>
              <a:gd name="connsiteX0" fmla="*/ 423207 w 1032807"/>
              <a:gd name="connsiteY0" fmla="*/ 0 h 1047750"/>
              <a:gd name="connsiteX1" fmla="*/ 23157 w 1032807"/>
              <a:gd name="connsiteY1" fmla="*/ 311150 h 1047750"/>
              <a:gd name="connsiteX2" fmla="*/ 1032807 w 1032807"/>
              <a:gd name="connsiteY2" fmla="*/ 1047750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2807" h="1047750">
                <a:moveTo>
                  <a:pt x="423207" y="0"/>
                </a:moveTo>
                <a:cubicBezTo>
                  <a:pt x="172382" y="68262"/>
                  <a:pt x="-78443" y="136525"/>
                  <a:pt x="23157" y="311150"/>
                </a:cubicBezTo>
                <a:cubicBezTo>
                  <a:pt x="124757" y="485775"/>
                  <a:pt x="578782" y="766762"/>
                  <a:pt x="1032807" y="1047750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1038" name="Picture 14" descr="학교 건물입니다 벡터 일러스트입니다 학교 건물에 대한 스톡 벡터 아트 및 기타 이미지 - 학교 건물, 교육, 초등학교 - iStock">
            <a:extLst>
              <a:ext uri="{FF2B5EF4-FFF2-40B4-BE49-F238E27FC236}">
                <a16:creationId xmlns="" xmlns:a16="http://schemas.microsoft.com/office/drawing/2014/main" id="{174AC417-8E97-1D13-CBB1-0D5CB7796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16" b="89724" l="4004" r="95508">
                        <a14:foregroundMark x1="7324" y1="77454" x2="7324" y2="77454"/>
                        <a14:foregroundMark x1="44922" y1="32362" x2="44922" y2="32362"/>
                        <a14:foregroundMark x1="42188" y1="32055" x2="56445" y2="33129"/>
                        <a14:foregroundMark x1="92480" y1="77761" x2="92480" y2="77761"/>
                        <a14:foregroundMark x1="95605" y1="78988" x2="95605" y2="78988"/>
                        <a14:foregroundMark x1="4004" y1="79755" x2="4004" y2="79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" y="-243991"/>
            <a:ext cx="2682240" cy="170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Một Cây Cầu Nhỏ Xinh đẹp Miễn Phí PNG Miễn Phí Tải Về - Lovepik">
            <a:extLst>
              <a:ext uri="{FF2B5EF4-FFF2-40B4-BE49-F238E27FC236}">
                <a16:creationId xmlns="" xmlns:a16="http://schemas.microsoft.com/office/drawing/2014/main" id="{2B2C3156-F588-1EE8-74F8-ACF8C69BF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372" r="90000">
                        <a14:foregroundMark x1="8372" y1="55814" x2="8372" y2="55814"/>
                        <a14:backgroundMark x1="9651" y1="53256" x2="9651" y2="53256"/>
                        <a14:backgroundMark x1="8721" y1="55581" x2="8721" y2="55581"/>
                        <a14:backgroundMark x1="8256" y1="56628" x2="8488" y2="56628"/>
                        <a14:backgroundMark x1="8837" y1="55698" x2="8837" y2="55698"/>
                        <a14:backgroundMark x1="9419" y1="55465" x2="9419" y2="55465"/>
                        <a14:backgroundMark x1="8837" y1="55581" x2="9767" y2="54767"/>
                        <a14:backgroundMark x1="9767" y1="54767" x2="9419" y2="55116"/>
                        <a14:backgroundMark x1="8837" y1="55581" x2="8837" y2="55581"/>
                        <a14:backgroundMark x1="8372" y1="55698" x2="8372" y2="55698"/>
                        <a14:backgroundMark x1="14070" y1="50465" x2="12558" y2="51512"/>
                        <a14:backgroundMark x1="17907" y1="46744" x2="16512" y2="47209"/>
                        <a14:backgroundMark x1="21977" y1="43721" x2="20465" y2="44186"/>
                        <a14:backgroundMark x1="26163" y1="41744" x2="24767" y2="42326"/>
                        <a14:backgroundMark x1="31395" y1="39302" x2="29302" y2="40000"/>
                        <a14:backgroundMark x1="35000" y1="37907" x2="33023" y2="38837"/>
                        <a14:backgroundMark x1="40698" y1="37209" x2="38953" y2="37907"/>
                        <a14:backgroundMark x1="57907" y1="36977" x2="59419" y2="36744"/>
                        <a14:backgroundMark x1="62907" y1="38372" x2="63488" y2="38372"/>
                        <a14:backgroundMark x1="62093" y1="37442" x2="62093" y2="37442"/>
                        <a14:backgroundMark x1="61628" y1="36628" x2="61628" y2="36628"/>
                        <a14:backgroundMark x1="67093" y1="39767" x2="68837" y2="40465"/>
                        <a14:backgroundMark x1="72209" y1="42558" x2="73372" y2="42558"/>
                        <a14:backgroundMark x1="76628" y1="45116" x2="78256" y2="45233"/>
                        <a14:backgroundMark x1="81628" y1="48023" x2="82907" y2="48140"/>
                        <a14:backgroundMark x1="77326" y1="57442" x2="77326" y2="57442"/>
                        <a14:backgroundMark x1="89302" y1="60116" x2="89302" y2="60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536" y="1669733"/>
            <a:ext cx="2150269" cy="215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สะพานเล็ก PNG สำหรับการดาวน์โหลดฟรี - Lovepik">
            <a:extLst>
              <a:ext uri="{FF2B5EF4-FFF2-40B4-BE49-F238E27FC236}">
                <a16:creationId xmlns="" xmlns:a16="http://schemas.microsoft.com/office/drawing/2014/main" id="{C2723817-7441-A753-E805-1CAD32C75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53372" y1="45581" x2="53372" y2="45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7536" y="-190500"/>
            <a:ext cx="1994003" cy="199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ình ảnh Phim Hoạt Hình Cầu Gỗ Và Thuyền Gỗ Các Vector PNG , Hoạt Hình,  Phim Hoạt Hình Vẽ Tay, Vectơ PNG miễn phí tải tập tin PSDComment và Vector">
            <a:extLst>
              <a:ext uri="{FF2B5EF4-FFF2-40B4-BE49-F238E27FC236}">
                <a16:creationId xmlns="" xmlns:a16="http://schemas.microsoft.com/office/drawing/2014/main" id="{838262A0-29A1-AD18-AAE1-D426A2D19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2500" r="97500">
                        <a14:foregroundMark x1="5156" y1="34063" x2="5156" y2="34063"/>
                        <a14:foregroundMark x1="2500" y1="32344" x2="2500" y2="32344"/>
                        <a14:foregroundMark x1="93438" y1="58594" x2="93438" y2="58594"/>
                        <a14:foregroundMark x1="97500" y1="58906" x2="97500" y2="58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4991">
            <a:off x="1276979" y="999349"/>
            <a:ext cx="1470165" cy="147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Freeform: Shape 31">
            <a:extLst>
              <a:ext uri="{FF2B5EF4-FFF2-40B4-BE49-F238E27FC236}">
                <a16:creationId xmlns="" xmlns:a16="http://schemas.microsoft.com/office/drawing/2014/main" id="{C51A8D38-A927-54F0-3E64-38C0E29FC566}"/>
              </a:ext>
            </a:extLst>
          </p:cNvPr>
          <p:cNvSpPr/>
          <p:nvPr/>
        </p:nvSpPr>
        <p:spPr>
          <a:xfrm>
            <a:off x="2281188" y="667064"/>
            <a:ext cx="2966987" cy="1835987"/>
          </a:xfrm>
          <a:custGeom>
            <a:avLst/>
            <a:gdLst>
              <a:gd name="connsiteX0" fmla="*/ 0 w 2966987"/>
              <a:gd name="connsiteY0" fmla="*/ 1452499 h 1835987"/>
              <a:gd name="connsiteX1" fmla="*/ 274319 w 2966987"/>
              <a:gd name="connsiteY1" fmla="*/ 1726819 h 1835987"/>
              <a:gd name="connsiteX2" fmla="*/ 1003433 w 2966987"/>
              <a:gd name="connsiteY2" fmla="*/ 1835103 h 1835987"/>
              <a:gd name="connsiteX3" fmla="*/ 1783079 w 2966987"/>
              <a:gd name="connsiteY3" fmla="*/ 1676286 h 1835987"/>
              <a:gd name="connsiteX4" fmla="*/ 2252311 w 2966987"/>
              <a:gd name="connsiteY4" fmla="*/ 1300901 h 1835987"/>
              <a:gd name="connsiteX5" fmla="*/ 2490536 w 2966987"/>
              <a:gd name="connsiteY5" fmla="*/ 802794 h 1835987"/>
              <a:gd name="connsiteX6" fmla="*/ 2468879 w 2966987"/>
              <a:gd name="connsiteY6" fmla="*/ 485160 h 1835987"/>
              <a:gd name="connsiteX7" fmla="*/ 2259530 w 2966987"/>
              <a:gd name="connsiteY7" fmla="*/ 261372 h 1835987"/>
              <a:gd name="connsiteX8" fmla="*/ 2216216 w 2966987"/>
              <a:gd name="connsiteY8" fmla="*/ 73680 h 1835987"/>
              <a:gd name="connsiteX9" fmla="*/ 2432785 w 2966987"/>
              <a:gd name="connsiteY9" fmla="*/ 1490 h 1835987"/>
              <a:gd name="connsiteX10" fmla="*/ 2966987 w 2966987"/>
              <a:gd name="connsiteY10" fmla="*/ 131431 h 1835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66987" h="1835987" extrusionOk="0">
                <a:moveTo>
                  <a:pt x="0" y="1452499"/>
                </a:moveTo>
                <a:cubicBezTo>
                  <a:pt x="50107" y="1579128"/>
                  <a:pt x="124897" y="1655334"/>
                  <a:pt x="274319" y="1726819"/>
                </a:cubicBezTo>
                <a:cubicBezTo>
                  <a:pt x="464874" y="1811517"/>
                  <a:pt x="725474" y="1849091"/>
                  <a:pt x="1003433" y="1835103"/>
                </a:cubicBezTo>
                <a:cubicBezTo>
                  <a:pt x="1266173" y="1814279"/>
                  <a:pt x="1579618" y="1736211"/>
                  <a:pt x="1783079" y="1676286"/>
                </a:cubicBezTo>
                <a:cubicBezTo>
                  <a:pt x="2007652" y="1602260"/>
                  <a:pt x="2156722" y="1435707"/>
                  <a:pt x="2252311" y="1300901"/>
                </a:cubicBezTo>
                <a:cubicBezTo>
                  <a:pt x="2391860" y="1167123"/>
                  <a:pt x="2464886" y="931799"/>
                  <a:pt x="2490536" y="802794"/>
                </a:cubicBezTo>
                <a:cubicBezTo>
                  <a:pt x="2531796" y="679899"/>
                  <a:pt x="2513750" y="561733"/>
                  <a:pt x="2468879" y="485160"/>
                </a:cubicBezTo>
                <a:cubicBezTo>
                  <a:pt x="2423176" y="392300"/>
                  <a:pt x="2297854" y="336681"/>
                  <a:pt x="2259530" y="261372"/>
                </a:cubicBezTo>
                <a:cubicBezTo>
                  <a:pt x="2210973" y="190998"/>
                  <a:pt x="2181694" y="113656"/>
                  <a:pt x="2216216" y="73680"/>
                </a:cubicBezTo>
                <a:cubicBezTo>
                  <a:pt x="2243931" y="40732"/>
                  <a:pt x="2319046" y="-1185"/>
                  <a:pt x="2432785" y="1490"/>
                </a:cubicBezTo>
                <a:cubicBezTo>
                  <a:pt x="2560806" y="28142"/>
                  <a:pt x="2750852" y="96386"/>
                  <a:pt x="2966987" y="131431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363221155">
                  <a:custGeom>
                    <a:avLst/>
                    <a:gdLst>
                      <a:gd name="connsiteX0" fmla="*/ 0 w 3955983"/>
                      <a:gd name="connsiteY0" fmla="*/ 1936665 h 2447982"/>
                      <a:gd name="connsiteX1" fmla="*/ 365760 w 3955983"/>
                      <a:gd name="connsiteY1" fmla="*/ 2302425 h 2447982"/>
                      <a:gd name="connsiteX2" fmla="*/ 1337912 w 3955983"/>
                      <a:gd name="connsiteY2" fmla="*/ 2446804 h 2447982"/>
                      <a:gd name="connsiteX3" fmla="*/ 2377440 w 3955983"/>
                      <a:gd name="connsiteY3" fmla="*/ 2235048 h 2447982"/>
                      <a:gd name="connsiteX4" fmla="*/ 3003082 w 3955983"/>
                      <a:gd name="connsiteY4" fmla="*/ 1734535 h 2447982"/>
                      <a:gd name="connsiteX5" fmla="*/ 3320716 w 3955983"/>
                      <a:gd name="connsiteY5" fmla="*/ 1070392 h 2447982"/>
                      <a:gd name="connsiteX6" fmla="*/ 3291840 w 3955983"/>
                      <a:gd name="connsiteY6" fmla="*/ 646880 h 2447982"/>
                      <a:gd name="connsiteX7" fmla="*/ 3012708 w 3955983"/>
                      <a:gd name="connsiteY7" fmla="*/ 348497 h 2447982"/>
                      <a:gd name="connsiteX8" fmla="*/ 2954956 w 3955983"/>
                      <a:gd name="connsiteY8" fmla="*/ 98240 h 2447982"/>
                      <a:gd name="connsiteX9" fmla="*/ 3243714 w 3955983"/>
                      <a:gd name="connsiteY9" fmla="*/ 1987 h 2447982"/>
                      <a:gd name="connsiteX10" fmla="*/ 3955983 w 3955983"/>
                      <a:gd name="connsiteY10" fmla="*/ 175242 h 2447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955983" h="2447982">
                        <a:moveTo>
                          <a:pt x="0" y="1936665"/>
                        </a:moveTo>
                        <a:cubicBezTo>
                          <a:pt x="71387" y="2077033"/>
                          <a:pt x="142775" y="2217402"/>
                          <a:pt x="365760" y="2302425"/>
                        </a:cubicBezTo>
                        <a:cubicBezTo>
                          <a:pt x="588745" y="2387448"/>
                          <a:pt x="1002632" y="2458033"/>
                          <a:pt x="1337912" y="2446804"/>
                        </a:cubicBezTo>
                        <a:cubicBezTo>
                          <a:pt x="1673192" y="2435575"/>
                          <a:pt x="2099912" y="2353759"/>
                          <a:pt x="2377440" y="2235048"/>
                        </a:cubicBezTo>
                        <a:cubicBezTo>
                          <a:pt x="2654968" y="2116337"/>
                          <a:pt x="2845869" y="1928644"/>
                          <a:pt x="3003082" y="1734535"/>
                        </a:cubicBezTo>
                        <a:cubicBezTo>
                          <a:pt x="3160295" y="1540426"/>
                          <a:pt x="3272590" y="1251668"/>
                          <a:pt x="3320716" y="1070392"/>
                        </a:cubicBezTo>
                        <a:cubicBezTo>
                          <a:pt x="3368842" y="889116"/>
                          <a:pt x="3343175" y="767196"/>
                          <a:pt x="3291840" y="646880"/>
                        </a:cubicBezTo>
                        <a:cubicBezTo>
                          <a:pt x="3240505" y="526564"/>
                          <a:pt x="3068855" y="439937"/>
                          <a:pt x="3012708" y="348497"/>
                        </a:cubicBezTo>
                        <a:cubicBezTo>
                          <a:pt x="2956561" y="257057"/>
                          <a:pt x="2916455" y="155992"/>
                          <a:pt x="2954956" y="98240"/>
                        </a:cubicBezTo>
                        <a:cubicBezTo>
                          <a:pt x="2993457" y="40488"/>
                          <a:pt x="3076876" y="-10847"/>
                          <a:pt x="3243714" y="1987"/>
                        </a:cubicBezTo>
                        <a:cubicBezTo>
                          <a:pt x="3410552" y="14821"/>
                          <a:pt x="3683267" y="95031"/>
                          <a:pt x="3955983" y="175242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33" name="Freeform: Shape 32">
            <a:extLst>
              <a:ext uri="{FF2B5EF4-FFF2-40B4-BE49-F238E27FC236}">
                <a16:creationId xmlns="" xmlns:a16="http://schemas.microsoft.com/office/drawing/2014/main" id="{E0A44660-C928-1937-F1A2-809F73C049F1}"/>
              </a:ext>
            </a:extLst>
          </p:cNvPr>
          <p:cNvSpPr/>
          <p:nvPr/>
        </p:nvSpPr>
        <p:spPr>
          <a:xfrm>
            <a:off x="2692668" y="300500"/>
            <a:ext cx="2851484" cy="1799957"/>
          </a:xfrm>
          <a:custGeom>
            <a:avLst/>
            <a:gdLst>
              <a:gd name="connsiteX0" fmla="*/ 0 w 2851484"/>
              <a:gd name="connsiteY0" fmla="*/ 1613896 h 1799957"/>
              <a:gd name="connsiteX1" fmla="*/ 137159 w 2851484"/>
              <a:gd name="connsiteY1" fmla="*/ 1755075 h 1799957"/>
              <a:gd name="connsiteX2" fmla="*/ 584734 w 2851484"/>
              <a:gd name="connsiteY2" fmla="*/ 1790369 h 1799957"/>
              <a:gd name="connsiteX3" fmla="*/ 1241658 w 2851484"/>
              <a:gd name="connsiteY3" fmla="*/ 1620955 h 1799957"/>
              <a:gd name="connsiteX4" fmla="*/ 1617044 w 2851484"/>
              <a:gd name="connsiteY4" fmla="*/ 1232714 h 1799957"/>
              <a:gd name="connsiteX5" fmla="*/ 1645919 w 2851484"/>
              <a:gd name="connsiteY5" fmla="*/ 999771 h 1799957"/>
              <a:gd name="connsiteX6" fmla="*/ 1349942 w 2851484"/>
              <a:gd name="connsiteY6" fmla="*/ 752708 h 1799957"/>
              <a:gd name="connsiteX7" fmla="*/ 1263315 w 2851484"/>
              <a:gd name="connsiteY7" fmla="*/ 435057 h 1799957"/>
              <a:gd name="connsiteX8" fmla="*/ 1501541 w 2851484"/>
              <a:gd name="connsiteY8" fmla="*/ 159759 h 1799957"/>
              <a:gd name="connsiteX9" fmla="*/ 1869707 w 2851484"/>
              <a:gd name="connsiteY9" fmla="*/ 11522 h 1799957"/>
              <a:gd name="connsiteX10" fmla="*/ 2165684 w 2851484"/>
              <a:gd name="connsiteY10" fmla="*/ 25639 h 1799957"/>
              <a:gd name="connsiteX11" fmla="*/ 2389471 w 2851484"/>
              <a:gd name="connsiteY11" fmla="*/ 104088 h 1799957"/>
              <a:gd name="connsiteX12" fmla="*/ 2851484 w 2851484"/>
              <a:gd name="connsiteY12" fmla="*/ 293878 h 179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51484" h="1799957" extrusionOk="0">
                <a:moveTo>
                  <a:pt x="0" y="1613896"/>
                </a:moveTo>
                <a:cubicBezTo>
                  <a:pt x="11183" y="1656490"/>
                  <a:pt x="47668" y="1717145"/>
                  <a:pt x="137159" y="1755075"/>
                </a:cubicBezTo>
                <a:cubicBezTo>
                  <a:pt x="204394" y="1814748"/>
                  <a:pt x="444790" y="1813142"/>
                  <a:pt x="584734" y="1790369"/>
                </a:cubicBezTo>
                <a:cubicBezTo>
                  <a:pt x="798745" y="1778072"/>
                  <a:pt x="1050243" y="1689925"/>
                  <a:pt x="1241658" y="1620955"/>
                </a:cubicBezTo>
                <a:cubicBezTo>
                  <a:pt x="1424925" y="1552313"/>
                  <a:pt x="1534084" y="1337679"/>
                  <a:pt x="1617044" y="1232714"/>
                </a:cubicBezTo>
                <a:cubicBezTo>
                  <a:pt x="1680413" y="1120692"/>
                  <a:pt x="1700065" y="1081569"/>
                  <a:pt x="1645919" y="999771"/>
                </a:cubicBezTo>
                <a:cubicBezTo>
                  <a:pt x="1615981" y="918831"/>
                  <a:pt x="1400464" y="866177"/>
                  <a:pt x="1349942" y="752708"/>
                </a:cubicBezTo>
                <a:cubicBezTo>
                  <a:pt x="1267310" y="658289"/>
                  <a:pt x="1221215" y="522618"/>
                  <a:pt x="1263315" y="435057"/>
                </a:cubicBezTo>
                <a:cubicBezTo>
                  <a:pt x="1268643" y="345769"/>
                  <a:pt x="1406348" y="241793"/>
                  <a:pt x="1501541" y="159759"/>
                </a:cubicBezTo>
                <a:cubicBezTo>
                  <a:pt x="1596309" y="109250"/>
                  <a:pt x="1747889" y="27163"/>
                  <a:pt x="1869707" y="11522"/>
                </a:cubicBezTo>
                <a:cubicBezTo>
                  <a:pt x="1989936" y="-12881"/>
                  <a:pt x="2076030" y="-10995"/>
                  <a:pt x="2165684" y="25639"/>
                </a:cubicBezTo>
                <a:cubicBezTo>
                  <a:pt x="2256407" y="30790"/>
                  <a:pt x="2280400" y="63109"/>
                  <a:pt x="2389471" y="104088"/>
                </a:cubicBezTo>
                <a:cubicBezTo>
                  <a:pt x="2526425" y="100707"/>
                  <a:pt x="2674582" y="240759"/>
                  <a:pt x="2851484" y="293878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452766977">
                  <a:custGeom>
                    <a:avLst/>
                    <a:gdLst>
                      <a:gd name="connsiteX0" fmla="*/ 0 w 3801979"/>
                      <a:gd name="connsiteY0" fmla="*/ 2148001 h 2394034"/>
                      <a:gd name="connsiteX1" fmla="*/ 182880 w 3801979"/>
                      <a:gd name="connsiteY1" fmla="*/ 2336239 h 2394034"/>
                      <a:gd name="connsiteX2" fmla="*/ 779646 w 3801979"/>
                      <a:gd name="connsiteY2" fmla="*/ 2383298 h 2394034"/>
                      <a:gd name="connsiteX3" fmla="*/ 1655545 w 3801979"/>
                      <a:gd name="connsiteY3" fmla="*/ 2157413 h 2394034"/>
                      <a:gd name="connsiteX4" fmla="*/ 2156059 w 3801979"/>
                      <a:gd name="connsiteY4" fmla="*/ 1639758 h 2394034"/>
                      <a:gd name="connsiteX5" fmla="*/ 2194560 w 3801979"/>
                      <a:gd name="connsiteY5" fmla="*/ 1329167 h 2394034"/>
                      <a:gd name="connsiteX6" fmla="*/ 1799924 w 3801979"/>
                      <a:gd name="connsiteY6" fmla="*/ 999750 h 2394034"/>
                      <a:gd name="connsiteX7" fmla="*/ 1684421 w 3801979"/>
                      <a:gd name="connsiteY7" fmla="*/ 576215 h 2394034"/>
                      <a:gd name="connsiteX8" fmla="*/ 2002055 w 3801979"/>
                      <a:gd name="connsiteY8" fmla="*/ 209151 h 2394034"/>
                      <a:gd name="connsiteX9" fmla="*/ 2492943 w 3801979"/>
                      <a:gd name="connsiteY9" fmla="*/ 11502 h 2394034"/>
                      <a:gd name="connsiteX10" fmla="*/ 2887579 w 3801979"/>
                      <a:gd name="connsiteY10" fmla="*/ 30325 h 2394034"/>
                      <a:gd name="connsiteX11" fmla="*/ 3176337 w 3801979"/>
                      <a:gd name="connsiteY11" fmla="*/ 86797 h 2394034"/>
                      <a:gd name="connsiteX12" fmla="*/ 3801979 w 3801979"/>
                      <a:gd name="connsiteY12" fmla="*/ 387977 h 2394034"/>
                      <a:gd name="connsiteX0" fmla="*/ 0 w 3801979"/>
                      <a:gd name="connsiteY0" fmla="*/ 2151862 h 2399942"/>
                      <a:gd name="connsiteX1" fmla="*/ 182880 w 3801979"/>
                      <a:gd name="connsiteY1" fmla="*/ 2340100 h 2399942"/>
                      <a:gd name="connsiteX2" fmla="*/ 779646 w 3801979"/>
                      <a:gd name="connsiteY2" fmla="*/ 2387159 h 2399942"/>
                      <a:gd name="connsiteX3" fmla="*/ 1655545 w 3801979"/>
                      <a:gd name="connsiteY3" fmla="*/ 2161274 h 2399942"/>
                      <a:gd name="connsiteX4" fmla="*/ 2156059 w 3801979"/>
                      <a:gd name="connsiteY4" fmla="*/ 1643619 h 2399942"/>
                      <a:gd name="connsiteX5" fmla="*/ 2194560 w 3801979"/>
                      <a:gd name="connsiteY5" fmla="*/ 1333028 h 2399942"/>
                      <a:gd name="connsiteX6" fmla="*/ 1799924 w 3801979"/>
                      <a:gd name="connsiteY6" fmla="*/ 1003611 h 2399942"/>
                      <a:gd name="connsiteX7" fmla="*/ 1684421 w 3801979"/>
                      <a:gd name="connsiteY7" fmla="*/ 580076 h 2399942"/>
                      <a:gd name="connsiteX8" fmla="*/ 2002055 w 3801979"/>
                      <a:gd name="connsiteY8" fmla="*/ 213012 h 2399942"/>
                      <a:gd name="connsiteX9" fmla="*/ 2492943 w 3801979"/>
                      <a:gd name="connsiteY9" fmla="*/ 15363 h 2399942"/>
                      <a:gd name="connsiteX10" fmla="*/ 2887579 w 3801979"/>
                      <a:gd name="connsiteY10" fmla="*/ 34186 h 2399942"/>
                      <a:gd name="connsiteX11" fmla="*/ 3185962 w 3801979"/>
                      <a:gd name="connsiteY11" fmla="*/ 138785 h 2399942"/>
                      <a:gd name="connsiteX12" fmla="*/ 3801979 w 3801979"/>
                      <a:gd name="connsiteY12" fmla="*/ 391838 h 2399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801979" h="2399942" extrusionOk="0">
                        <a:moveTo>
                          <a:pt x="0" y="2151862"/>
                        </a:moveTo>
                        <a:cubicBezTo>
                          <a:pt x="20469" y="2217174"/>
                          <a:pt x="55551" y="2298090"/>
                          <a:pt x="182880" y="2340100"/>
                        </a:cubicBezTo>
                        <a:cubicBezTo>
                          <a:pt x="300499" y="2391654"/>
                          <a:pt x="547160" y="2417086"/>
                          <a:pt x="779646" y="2387159"/>
                        </a:cubicBezTo>
                        <a:cubicBezTo>
                          <a:pt x="1043575" y="2363566"/>
                          <a:pt x="1412807" y="2268687"/>
                          <a:pt x="1655545" y="2161274"/>
                        </a:cubicBezTo>
                        <a:cubicBezTo>
                          <a:pt x="1893596" y="2056090"/>
                          <a:pt x="2061517" y="1782093"/>
                          <a:pt x="2156059" y="1643619"/>
                        </a:cubicBezTo>
                        <a:cubicBezTo>
                          <a:pt x="2241687" y="1496663"/>
                          <a:pt x="2261521" y="1441115"/>
                          <a:pt x="2194560" y="1333028"/>
                        </a:cubicBezTo>
                        <a:cubicBezTo>
                          <a:pt x="2148657" y="1225493"/>
                          <a:pt x="1870028" y="1150898"/>
                          <a:pt x="1799924" y="1003611"/>
                        </a:cubicBezTo>
                        <a:cubicBezTo>
                          <a:pt x="1709989" y="878041"/>
                          <a:pt x="1635879" y="701905"/>
                          <a:pt x="1684421" y="580076"/>
                        </a:cubicBezTo>
                        <a:cubicBezTo>
                          <a:pt x="1706188" y="454012"/>
                          <a:pt x="1872729" y="317709"/>
                          <a:pt x="2002055" y="213012"/>
                        </a:cubicBezTo>
                        <a:cubicBezTo>
                          <a:pt x="2131647" y="135353"/>
                          <a:pt x="2333336" y="37916"/>
                          <a:pt x="2492943" y="15363"/>
                        </a:cubicBezTo>
                        <a:cubicBezTo>
                          <a:pt x="2650651" y="-16616"/>
                          <a:pt x="2771420" y="7088"/>
                          <a:pt x="2887579" y="34186"/>
                        </a:cubicBezTo>
                        <a:cubicBezTo>
                          <a:pt x="3005435" y="43554"/>
                          <a:pt x="3036275" y="81110"/>
                          <a:pt x="3185962" y="138785"/>
                        </a:cubicBezTo>
                        <a:cubicBezTo>
                          <a:pt x="3353634" y="165976"/>
                          <a:pt x="3565925" y="308695"/>
                          <a:pt x="3801979" y="391838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34" name="Freeform: Shape 33">
            <a:extLst>
              <a:ext uri="{FF2B5EF4-FFF2-40B4-BE49-F238E27FC236}">
                <a16:creationId xmlns="" xmlns:a16="http://schemas.microsoft.com/office/drawing/2014/main" id="{947B9004-29F3-CD7A-9159-7DF8DB83B285}"/>
              </a:ext>
            </a:extLst>
          </p:cNvPr>
          <p:cNvSpPr/>
          <p:nvPr/>
        </p:nvSpPr>
        <p:spPr>
          <a:xfrm>
            <a:off x="6862813" y="1226897"/>
            <a:ext cx="1639153" cy="2010923"/>
          </a:xfrm>
          <a:custGeom>
            <a:avLst/>
            <a:gdLst>
              <a:gd name="connsiteX0" fmla="*/ 0 w 1639153"/>
              <a:gd name="connsiteY0" fmla="*/ 0 h 2010923"/>
              <a:gd name="connsiteX1" fmla="*/ 1147812 w 1639153"/>
              <a:gd name="connsiteY1" fmla="*/ 685799 h 2010923"/>
              <a:gd name="connsiteX2" fmla="*/ 1638701 w 1639153"/>
              <a:gd name="connsiteY2" fmla="*/ 1299410 h 2010923"/>
              <a:gd name="connsiteX3" fmla="*/ 1075623 w 1639153"/>
              <a:gd name="connsiteY3" fmla="*/ 1970772 h 2010923"/>
              <a:gd name="connsiteX4" fmla="*/ 202130 w 1639153"/>
              <a:gd name="connsiteY4" fmla="*/ 1876925 h 2010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9153" h="2010923" extrusionOk="0">
                <a:moveTo>
                  <a:pt x="0" y="0"/>
                </a:moveTo>
                <a:cubicBezTo>
                  <a:pt x="419806" y="235898"/>
                  <a:pt x="845375" y="465407"/>
                  <a:pt x="1147812" y="685799"/>
                </a:cubicBezTo>
                <a:cubicBezTo>
                  <a:pt x="1419301" y="928374"/>
                  <a:pt x="1673336" y="1082276"/>
                  <a:pt x="1638701" y="1299410"/>
                </a:cubicBezTo>
                <a:cubicBezTo>
                  <a:pt x="1625043" y="1492692"/>
                  <a:pt x="1348541" y="1851098"/>
                  <a:pt x="1075623" y="1970772"/>
                </a:cubicBezTo>
                <a:cubicBezTo>
                  <a:pt x="786367" y="2108256"/>
                  <a:pt x="507018" y="2001190"/>
                  <a:pt x="202130" y="1876925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4028840277">
                  <a:custGeom>
                    <a:avLst/>
                    <a:gdLst>
                      <a:gd name="connsiteX0" fmla="*/ 0 w 2185537"/>
                      <a:gd name="connsiteY0" fmla="*/ 0 h 2681231"/>
                      <a:gd name="connsiteX1" fmla="*/ 1530417 w 2185537"/>
                      <a:gd name="connsiteY1" fmla="*/ 914400 h 2681231"/>
                      <a:gd name="connsiteX2" fmla="*/ 2184935 w 2185537"/>
                      <a:gd name="connsiteY2" fmla="*/ 1732547 h 2681231"/>
                      <a:gd name="connsiteX3" fmla="*/ 1434164 w 2185537"/>
                      <a:gd name="connsiteY3" fmla="*/ 2627697 h 2681231"/>
                      <a:gd name="connsiteX4" fmla="*/ 269507 w 2185537"/>
                      <a:gd name="connsiteY4" fmla="*/ 2502568 h 2681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537" h="2681231">
                        <a:moveTo>
                          <a:pt x="0" y="0"/>
                        </a:moveTo>
                        <a:cubicBezTo>
                          <a:pt x="583130" y="312821"/>
                          <a:pt x="1166261" y="625642"/>
                          <a:pt x="1530417" y="914400"/>
                        </a:cubicBezTo>
                        <a:cubicBezTo>
                          <a:pt x="1894573" y="1203158"/>
                          <a:pt x="2200977" y="1446998"/>
                          <a:pt x="2184935" y="1732547"/>
                        </a:cubicBezTo>
                        <a:cubicBezTo>
                          <a:pt x="2168893" y="2018096"/>
                          <a:pt x="1753402" y="2499360"/>
                          <a:pt x="1434164" y="2627697"/>
                        </a:cubicBezTo>
                        <a:cubicBezTo>
                          <a:pt x="1114926" y="2756034"/>
                          <a:pt x="692216" y="2629301"/>
                          <a:pt x="269507" y="2502568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39" name="Freeform: Shape 38">
            <a:extLst>
              <a:ext uri="{FF2B5EF4-FFF2-40B4-BE49-F238E27FC236}">
                <a16:creationId xmlns="" xmlns:a16="http://schemas.microsoft.com/office/drawing/2014/main" id="{8C19E26F-6C57-DB37-3B8B-F416494CB786}"/>
              </a:ext>
            </a:extLst>
          </p:cNvPr>
          <p:cNvSpPr/>
          <p:nvPr/>
        </p:nvSpPr>
        <p:spPr>
          <a:xfrm>
            <a:off x="6518710" y="1440982"/>
            <a:ext cx="1573730" cy="1482876"/>
          </a:xfrm>
          <a:custGeom>
            <a:avLst/>
            <a:gdLst>
              <a:gd name="connsiteX0" fmla="*/ 0 w 2046727"/>
              <a:gd name="connsiteY0" fmla="*/ 0 h 1758590"/>
              <a:gd name="connsiteX1" fmla="*/ 1020278 w 2046727"/>
              <a:gd name="connsiteY1" fmla="*/ 625643 h 1758590"/>
              <a:gd name="connsiteX2" fmla="*/ 1424539 w 2046727"/>
              <a:gd name="connsiteY2" fmla="*/ 875899 h 1758590"/>
              <a:gd name="connsiteX3" fmla="*/ 1953928 w 2046727"/>
              <a:gd name="connsiteY3" fmla="*/ 1222409 h 1758590"/>
              <a:gd name="connsiteX4" fmla="*/ 2021305 w 2046727"/>
              <a:gd name="connsiteY4" fmla="*/ 1453415 h 1758590"/>
              <a:gd name="connsiteX5" fmla="*/ 1674795 w 2046727"/>
              <a:gd name="connsiteY5" fmla="*/ 1722923 h 1758590"/>
              <a:gd name="connsiteX6" fmla="*/ 1232033 w 2046727"/>
              <a:gd name="connsiteY6" fmla="*/ 1742173 h 1758590"/>
              <a:gd name="connsiteX7" fmla="*/ 567890 w 2046727"/>
              <a:gd name="connsiteY7" fmla="*/ 1597794 h 1758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46727" h="1758590">
                <a:moveTo>
                  <a:pt x="0" y="0"/>
                </a:moveTo>
                <a:lnTo>
                  <a:pt x="1020278" y="625643"/>
                </a:lnTo>
                <a:cubicBezTo>
                  <a:pt x="1257701" y="771626"/>
                  <a:pt x="1268931" y="776438"/>
                  <a:pt x="1424539" y="875899"/>
                </a:cubicBezTo>
                <a:cubicBezTo>
                  <a:pt x="1580147" y="975360"/>
                  <a:pt x="1854467" y="1126156"/>
                  <a:pt x="1953928" y="1222409"/>
                </a:cubicBezTo>
                <a:cubicBezTo>
                  <a:pt x="2053389" y="1318662"/>
                  <a:pt x="2067827" y="1369996"/>
                  <a:pt x="2021305" y="1453415"/>
                </a:cubicBezTo>
                <a:cubicBezTo>
                  <a:pt x="1974783" y="1536834"/>
                  <a:pt x="1806340" y="1674797"/>
                  <a:pt x="1674795" y="1722923"/>
                </a:cubicBezTo>
                <a:cubicBezTo>
                  <a:pt x="1543250" y="1771049"/>
                  <a:pt x="1416517" y="1763028"/>
                  <a:pt x="1232033" y="1742173"/>
                </a:cubicBezTo>
                <a:cubicBezTo>
                  <a:pt x="1047549" y="1721318"/>
                  <a:pt x="807719" y="1659556"/>
                  <a:pt x="567890" y="1597794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40" name="Freeform: Shape 39">
            <a:extLst>
              <a:ext uri="{FF2B5EF4-FFF2-40B4-BE49-F238E27FC236}">
                <a16:creationId xmlns="" xmlns:a16="http://schemas.microsoft.com/office/drawing/2014/main" id="{E0C8D87F-4036-B723-8F6A-AA05C31F6C70}"/>
              </a:ext>
            </a:extLst>
          </p:cNvPr>
          <p:cNvSpPr/>
          <p:nvPr/>
        </p:nvSpPr>
        <p:spPr>
          <a:xfrm>
            <a:off x="469231" y="2923858"/>
            <a:ext cx="4764506" cy="1171578"/>
          </a:xfrm>
          <a:custGeom>
            <a:avLst/>
            <a:gdLst>
              <a:gd name="connsiteX0" fmla="*/ 4764506 w 4764506"/>
              <a:gd name="connsiteY0" fmla="*/ 288 h 1171578"/>
              <a:gd name="connsiteX1" fmla="*/ 3703343 w 4764506"/>
              <a:gd name="connsiteY1" fmla="*/ 405261 h 1171578"/>
              <a:gd name="connsiteX2" fmla="*/ 2327763 w 4764506"/>
              <a:gd name="connsiteY2" fmla="*/ 55014 h 1171578"/>
              <a:gd name="connsiteX3" fmla="*/ 897159 w 4764506"/>
              <a:gd name="connsiteY3" fmla="*/ 33123 h 1171578"/>
              <a:gd name="connsiteX4" fmla="*/ 87532 w 4764506"/>
              <a:gd name="connsiteY4" fmla="*/ 372425 h 1171578"/>
              <a:gd name="connsiteX5" fmla="*/ 87532 w 4764506"/>
              <a:gd name="connsiteY5" fmla="*/ 1040085 h 1171578"/>
              <a:gd name="connsiteX6" fmla="*/ 669206 w 4764506"/>
              <a:gd name="connsiteY6" fmla="*/ 1171427 h 1171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64506" h="1171578" extrusionOk="0">
                <a:moveTo>
                  <a:pt x="4764506" y="288"/>
                </a:moveTo>
                <a:cubicBezTo>
                  <a:pt x="4457776" y="191056"/>
                  <a:pt x="4107922" y="408682"/>
                  <a:pt x="3703343" y="405261"/>
                </a:cubicBezTo>
                <a:cubicBezTo>
                  <a:pt x="3308306" y="411852"/>
                  <a:pt x="2879718" y="122451"/>
                  <a:pt x="2327763" y="55014"/>
                </a:cubicBezTo>
                <a:cubicBezTo>
                  <a:pt x="1855513" y="-759"/>
                  <a:pt x="1263335" y="3876"/>
                  <a:pt x="897159" y="33123"/>
                </a:cubicBezTo>
                <a:cubicBezTo>
                  <a:pt x="544676" y="102159"/>
                  <a:pt x="238793" y="242679"/>
                  <a:pt x="87532" y="372425"/>
                </a:cubicBezTo>
                <a:cubicBezTo>
                  <a:pt x="-21542" y="530580"/>
                  <a:pt x="-31549" y="917441"/>
                  <a:pt x="87532" y="1040085"/>
                </a:cubicBezTo>
                <a:cubicBezTo>
                  <a:pt x="151375" y="1146489"/>
                  <a:pt x="427324" y="1165301"/>
                  <a:pt x="669206" y="1171427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443417316">
                  <a:custGeom>
                    <a:avLst/>
                    <a:gdLst>
                      <a:gd name="connsiteX0" fmla="*/ 5834217 w 5834217"/>
                      <a:gd name="connsiteY0" fmla="*/ 254 h 1030289"/>
                      <a:gd name="connsiteX1" fmla="*/ 4534806 w 5834217"/>
                      <a:gd name="connsiteY1" fmla="*/ 356388 h 1030289"/>
                      <a:gd name="connsiteX2" fmla="*/ 2850385 w 5834217"/>
                      <a:gd name="connsiteY2" fmla="*/ 48380 h 1030289"/>
                      <a:gd name="connsiteX3" fmla="*/ 1098587 w 5834217"/>
                      <a:gd name="connsiteY3" fmla="*/ 29129 h 1030289"/>
                      <a:gd name="connsiteX4" fmla="*/ 107185 w 5834217"/>
                      <a:gd name="connsiteY4" fmla="*/ 327512 h 1030289"/>
                      <a:gd name="connsiteX5" fmla="*/ 107185 w 5834217"/>
                      <a:gd name="connsiteY5" fmla="*/ 914654 h 1030289"/>
                      <a:gd name="connsiteX6" fmla="*/ 819455 w 5834217"/>
                      <a:gd name="connsiteY6" fmla="*/ 1030157 h 1030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834217" h="1030289">
                        <a:moveTo>
                          <a:pt x="5834217" y="254"/>
                        </a:moveTo>
                        <a:cubicBezTo>
                          <a:pt x="5433164" y="174310"/>
                          <a:pt x="5032111" y="348367"/>
                          <a:pt x="4534806" y="356388"/>
                        </a:cubicBezTo>
                        <a:cubicBezTo>
                          <a:pt x="4037501" y="364409"/>
                          <a:pt x="3423088" y="102923"/>
                          <a:pt x="2850385" y="48380"/>
                        </a:cubicBezTo>
                        <a:cubicBezTo>
                          <a:pt x="2277682" y="-6163"/>
                          <a:pt x="1555787" y="-17393"/>
                          <a:pt x="1098587" y="29129"/>
                        </a:cubicBezTo>
                        <a:cubicBezTo>
                          <a:pt x="641387" y="75651"/>
                          <a:pt x="272419" y="179925"/>
                          <a:pt x="107185" y="327512"/>
                        </a:cubicBezTo>
                        <a:cubicBezTo>
                          <a:pt x="-58049" y="475099"/>
                          <a:pt x="-11527" y="797547"/>
                          <a:pt x="107185" y="914654"/>
                        </a:cubicBezTo>
                        <a:cubicBezTo>
                          <a:pt x="225897" y="1031761"/>
                          <a:pt x="522676" y="1030959"/>
                          <a:pt x="819455" y="1030157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41" name="Freeform: Shape 40">
            <a:extLst>
              <a:ext uri="{FF2B5EF4-FFF2-40B4-BE49-F238E27FC236}">
                <a16:creationId xmlns="" xmlns:a16="http://schemas.microsoft.com/office/drawing/2014/main" id="{4B80B672-0776-EE00-F872-29B1984C401B}"/>
              </a:ext>
            </a:extLst>
          </p:cNvPr>
          <p:cNvSpPr/>
          <p:nvPr/>
        </p:nvSpPr>
        <p:spPr>
          <a:xfrm>
            <a:off x="827563" y="3209624"/>
            <a:ext cx="4550553" cy="591954"/>
          </a:xfrm>
          <a:custGeom>
            <a:avLst/>
            <a:gdLst>
              <a:gd name="connsiteX0" fmla="*/ 6067404 w 6067404"/>
              <a:gd name="connsiteY0" fmla="*/ 0 h 789272"/>
              <a:gd name="connsiteX1" fmla="*/ 5538015 w 6067404"/>
              <a:gd name="connsiteY1" fmla="*/ 317634 h 789272"/>
              <a:gd name="connsiteX2" fmla="*/ 5114503 w 6067404"/>
              <a:gd name="connsiteY2" fmla="*/ 510139 h 789272"/>
              <a:gd name="connsiteX3" fmla="*/ 4344482 w 6067404"/>
              <a:gd name="connsiteY3" fmla="*/ 558265 h 789272"/>
              <a:gd name="connsiteX4" fmla="*/ 3468583 w 6067404"/>
              <a:gd name="connsiteY4" fmla="*/ 365760 h 789272"/>
              <a:gd name="connsiteX5" fmla="*/ 2515682 w 6067404"/>
              <a:gd name="connsiteY5" fmla="*/ 105878 h 789272"/>
              <a:gd name="connsiteX6" fmla="*/ 1582031 w 6067404"/>
              <a:gd name="connsiteY6" fmla="*/ 67377 h 789272"/>
              <a:gd name="connsiteX7" fmla="*/ 532878 w 6067404"/>
              <a:gd name="connsiteY7" fmla="*/ 86627 h 789272"/>
              <a:gd name="connsiteX8" fmla="*/ 167118 w 6067404"/>
              <a:gd name="connsiteY8" fmla="*/ 269507 h 789272"/>
              <a:gd name="connsiteX9" fmla="*/ 22739 w 6067404"/>
              <a:gd name="connsiteY9" fmla="*/ 664143 h 789272"/>
              <a:gd name="connsiteX10" fmla="*/ 629130 w 6067404"/>
              <a:gd name="connsiteY10" fmla="*/ 789272 h 789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67404" h="789272">
                <a:moveTo>
                  <a:pt x="6067404" y="0"/>
                </a:moveTo>
                <a:cubicBezTo>
                  <a:pt x="5882118" y="116305"/>
                  <a:pt x="5696832" y="232611"/>
                  <a:pt x="5538015" y="317634"/>
                </a:cubicBezTo>
                <a:cubicBezTo>
                  <a:pt x="5379198" y="402657"/>
                  <a:pt x="5313425" y="470034"/>
                  <a:pt x="5114503" y="510139"/>
                </a:cubicBezTo>
                <a:cubicBezTo>
                  <a:pt x="4915581" y="550244"/>
                  <a:pt x="4618802" y="582328"/>
                  <a:pt x="4344482" y="558265"/>
                </a:cubicBezTo>
                <a:cubicBezTo>
                  <a:pt x="4070162" y="534202"/>
                  <a:pt x="3773383" y="441158"/>
                  <a:pt x="3468583" y="365760"/>
                </a:cubicBezTo>
                <a:cubicBezTo>
                  <a:pt x="3163783" y="290362"/>
                  <a:pt x="2830107" y="155608"/>
                  <a:pt x="2515682" y="105878"/>
                </a:cubicBezTo>
                <a:cubicBezTo>
                  <a:pt x="2201257" y="56148"/>
                  <a:pt x="1582031" y="67377"/>
                  <a:pt x="1582031" y="67377"/>
                </a:cubicBezTo>
                <a:lnTo>
                  <a:pt x="532878" y="86627"/>
                </a:lnTo>
                <a:cubicBezTo>
                  <a:pt x="297059" y="120315"/>
                  <a:pt x="252141" y="173254"/>
                  <a:pt x="167118" y="269507"/>
                </a:cubicBezTo>
                <a:cubicBezTo>
                  <a:pt x="82095" y="365760"/>
                  <a:pt x="-54263" y="577516"/>
                  <a:pt x="22739" y="664143"/>
                </a:cubicBezTo>
                <a:cubicBezTo>
                  <a:pt x="99741" y="750770"/>
                  <a:pt x="364435" y="770021"/>
                  <a:pt x="629130" y="789272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1050" name="Picture 26" descr="Hình ảnh Cầu Vẽ Tay Tối Giản Vector Vẽ Png PNG Miễn Phí Tải Về - Lovepik">
            <a:extLst>
              <a:ext uri="{FF2B5EF4-FFF2-40B4-BE49-F238E27FC236}">
                <a16:creationId xmlns="" xmlns:a16="http://schemas.microsoft.com/office/drawing/2014/main" id="{38C8EAE9-6AB3-C2AB-D5B8-58783CE8B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349" r="99535">
                        <a14:foregroundMark x1="19514" y1="51386" x2="19821" y2="50509"/>
                        <a14:foregroundMark x1="22939" y1="54266" x2="24137" y2="49189"/>
                        <a14:foregroundMark x1="72558" y1="43721" x2="91860" y2="54651"/>
                        <a14:foregroundMark x1="91860" y1="54651" x2="97558" y2="61860"/>
                        <a14:foregroundMark x1="97558" y1="61860" x2="98023" y2="63721"/>
                        <a14:foregroundMark x1="74884" y1="43721" x2="74884" y2="43721"/>
                        <a14:foregroundMark x1="16628" y1="51512" x2="4616" y2="45906"/>
                        <a14:foregroundMark x1="16977" y1="54302" x2="16977" y2="54302"/>
                        <a14:foregroundMark x1="15698" y1="54651" x2="23837" y2="63953"/>
                        <a14:foregroundMark x1="19186" y1="54070" x2="19186" y2="54070"/>
                        <a14:foregroundMark x1="21279" y1="54302" x2="19767" y2="53372"/>
                        <a14:foregroundMark x1="16977" y1="51512" x2="16047" y2="53372"/>
                        <a14:foregroundMark x1="16977" y1="52442" x2="15465" y2="51279"/>
                        <a14:foregroundMark x1="15116" y1="53721" x2="14186" y2="53721"/>
                        <a14:foregroundMark x1="20698" y1="55233" x2="20698" y2="55233"/>
                        <a14:foregroundMark x1="22907" y1="55930" x2="20349" y2="54651"/>
                        <a14:foregroundMark x1="15093" y1="52907" x2="14767" y2="53721"/>
                        <a14:foregroundMark x1="22558" y1="54302" x2="22558" y2="54302"/>
                        <a14:foregroundMark x1="17712" y1="50696" x2="5028" y2="44765"/>
                        <a14:foregroundMark x1="22442" y1="52907" x2="18286" y2="50964"/>
                        <a14:foregroundMark x1="7326" y1="49884" x2="7326" y2="49884"/>
                        <a14:foregroundMark x1="6977" y1="49651" x2="7326" y2="49651"/>
                        <a14:foregroundMark x1="4385" y1="47441" x2="6628" y2="49186"/>
                        <a14:foregroundMark x1="4015" y1="47694" x2="9002" y2="50920"/>
                        <a14:foregroundMark x1="9066" y1="50826" x2="4151" y2="47193"/>
                        <a14:foregroundMark x1="21977" y1="55930" x2="15581" y2="50581"/>
                        <a14:foregroundMark x1="19302" y1="51977" x2="19302" y2="51977"/>
                        <a14:foregroundMark x1="20000" y1="51395" x2="19591" y2="50577"/>
                        <a14:foregroundMark x1="5000" y1="47326" x2="15116" y2="65465"/>
                        <a14:foregroundMark x1="15116" y1="65465" x2="4127" y2="65735"/>
                        <a14:foregroundMark x1="4053" y1="53874" x2="19070" y2="65930"/>
                        <a14:foregroundMark x1="19070" y1="65930" x2="4113" y2="63472"/>
                        <a14:foregroundMark x1="4083" y1="58679" x2="5465" y2="55581"/>
                        <a14:foregroundMark x1="10465" y1="64186" x2="2093" y2="69186"/>
                        <a14:foregroundMark x1="4081" y1="58300" x2="11628" y2="69302"/>
                        <a14:foregroundMark x1="11628" y1="69302" x2="21047" y2="69302"/>
                        <a14:foregroundMark x1="3605" y1="68488" x2="6512" y2="70233"/>
                        <a14:foregroundMark x1="9535" y1="71395" x2="3605" y2="70349"/>
                        <a14:foregroundMark x1="4651" y1="51163" x2="9186" y2="66512"/>
                        <a14:foregroundMark x1="9186" y1="66512" x2="4071" y2="56788"/>
                        <a14:foregroundMark x1="11977" y1="52093" x2="8256" y2="70581"/>
                        <a14:foregroundMark x1="8256" y1="70581" x2="11163" y2="69186"/>
                        <a14:foregroundMark x1="3199" y1="66034" x2="1977" y2="67442"/>
                        <a14:foregroundMark x1="14186" y1="53372" x2="4122" y2="64970"/>
                        <a14:foregroundMark x1="1977" y1="67442" x2="1850" y2="66042"/>
                        <a14:foregroundMark x1="18605" y1="57674" x2="16977" y2="59651"/>
                        <a14:foregroundMark x1="16977" y1="59419" x2="16977" y2="59070"/>
                        <a14:foregroundMark x1="22791" y1="59419" x2="22791" y2="59419"/>
                        <a14:foregroundMark x1="25116" y1="59302" x2="10465" y2="62558"/>
                        <a14:foregroundMark x1="2772" y1="66036" x2="3023" y2="69651"/>
                        <a14:foregroundMark x1="3023" y1="69651" x2="1628" y2="70349"/>
                        <a14:foregroundMark x1="98721" y1="49419" x2="98721" y2="49419"/>
                        <a14:foregroundMark x1="98837" y1="48605" x2="98837" y2="48605"/>
                        <a14:foregroundMark x1="99436" y1="57558" x2="99535" y2="59535"/>
                        <a14:foregroundMark x1="99302" y1="54884" x2="99436" y2="57558"/>
                        <a14:foregroundMark x1="3023" y1="44884" x2="1977" y2="57209"/>
                        <a14:foregroundMark x1="2093" y1="44535" x2="2093" y2="44535"/>
                        <a14:foregroundMark x1="1744" y1="44070" x2="1744" y2="44070"/>
                        <a14:foregroundMark x1="1977" y1="43721" x2="1977" y2="43721"/>
                        <a14:foregroundMark x1="2442" y1="44070" x2="2442" y2="44070"/>
                        <a14:foregroundMark x1="2093" y1="43953" x2="2093" y2="45000"/>
                        <a14:foregroundMark x1="1977" y1="43372" x2="1977" y2="43372"/>
                        <a14:foregroundMark x1="2209" y1="43721" x2="2209" y2="43721"/>
                        <a14:foregroundMark x1="2326" y1="43721" x2="2558" y2="43837"/>
                        <a14:foregroundMark x1="9884" y1="46744" x2="8721" y2="46163"/>
                        <a14:foregroundMark x1="1860" y1="44302" x2="3256" y2="43953"/>
                        <a14:foregroundMark x1="2093" y1="59767" x2="1860" y2="64186"/>
                        <a14:backgroundMark x1="11512" y1="73721" x2="12442" y2="73372"/>
                        <a14:backgroundMark x1="99767" y1="57558" x2="99767" y2="57558"/>
                        <a14:backgroundMark x1="8488" y1="38372" x2="23953" y2="44186"/>
                        <a14:backgroundMark x1="23953" y1="44186" x2="7209" y2="37791"/>
                        <a14:backgroundMark x1="7209" y1="37791" x2="6628" y2="37791"/>
                        <a14:backgroundMark x1="8140" y1="33721" x2="16977" y2="36395"/>
                        <a14:backgroundMark x1="7093" y1="31279" x2="17791" y2="45000"/>
                        <a14:backgroundMark x1="17791" y1="45000" x2="4070" y2="37674"/>
                        <a14:backgroundMark x1="4070" y1="37674" x2="4070" y2="37674"/>
                        <a14:backgroundMark x1="4302" y1="39535" x2="21163" y2="47791"/>
                        <a14:backgroundMark x1="21163" y1="47791" x2="20233" y2="47558"/>
                        <a14:backgroundMark x1="16512" y1="39419" x2="3372" y2="39070"/>
                        <a14:backgroundMark x1="16628" y1="37791" x2="16628" y2="37791"/>
                        <a14:backgroundMark x1="24651" y1="46860" x2="24651" y2="46860"/>
                        <a14:backgroundMark x1="18837" y1="48605" x2="21977" y2="47674"/>
                        <a14:backgroundMark x1="23256" y1="46977" x2="24767" y2="47209"/>
                        <a14:backgroundMark x1="24651" y1="46395" x2="16395" y2="47791"/>
                        <a14:backgroundMark x1="18721" y1="37093" x2="16395" y2="36395"/>
                        <a14:backgroundMark x1="4764" y1="41336" x2="6395" y2="43605"/>
                        <a14:backgroundMark x1="3721" y1="39884" x2="4727" y2="41283"/>
                        <a14:backgroundMark x1="3256" y1="39535" x2="3256" y2="39535"/>
                        <a14:backgroundMark x1="3721" y1="39651" x2="2378" y2="43372"/>
                        <a14:backgroundMark x1="716" y1="57103" x2="941" y2="59707"/>
                        <a14:backgroundMark x1="1151" y1="64149" x2="1163" y2="66047"/>
                        <a14:backgroundMark x1="1107" y1="57136" x2="1123" y2="597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6834" y="2866382"/>
            <a:ext cx="1870393" cy="187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Freeform: Shape 42">
            <a:extLst>
              <a:ext uri="{FF2B5EF4-FFF2-40B4-BE49-F238E27FC236}">
                <a16:creationId xmlns="" xmlns:a16="http://schemas.microsoft.com/office/drawing/2014/main" id="{2400C06B-D87E-A232-9FE7-1A184C539C2A}"/>
              </a:ext>
            </a:extLst>
          </p:cNvPr>
          <p:cNvSpPr/>
          <p:nvPr/>
        </p:nvSpPr>
        <p:spPr>
          <a:xfrm>
            <a:off x="1886196" y="4033025"/>
            <a:ext cx="5371609" cy="768984"/>
          </a:xfrm>
          <a:custGeom>
            <a:avLst/>
            <a:gdLst>
              <a:gd name="connsiteX0" fmla="*/ 43000 w 5371609"/>
              <a:gd name="connsiteY0" fmla="*/ 0 h 768984"/>
              <a:gd name="connsiteX1" fmla="*/ 208742 w 5371609"/>
              <a:gd name="connsiteY1" fmla="*/ 492148 h 768984"/>
              <a:gd name="connsiteX2" fmla="*/ 1675560 w 5371609"/>
              <a:gd name="connsiteY2" fmla="*/ 676705 h 768984"/>
              <a:gd name="connsiteX3" fmla="*/ 5371609 w 5371609"/>
              <a:gd name="connsiteY3" fmla="*/ 768984 h 76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1609" h="768984" extrusionOk="0">
                <a:moveTo>
                  <a:pt x="43000" y="0"/>
                </a:moveTo>
                <a:cubicBezTo>
                  <a:pt x="-16306" y="189021"/>
                  <a:pt x="-58656" y="411818"/>
                  <a:pt x="208742" y="492148"/>
                </a:cubicBezTo>
                <a:cubicBezTo>
                  <a:pt x="480835" y="604933"/>
                  <a:pt x="1675560" y="676705"/>
                  <a:pt x="1675560" y="676705"/>
                </a:cubicBezTo>
                <a:cubicBezTo>
                  <a:pt x="2894800" y="708234"/>
                  <a:pt x="4598038" y="814633"/>
                  <a:pt x="5371609" y="768984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821767250">
                  <a:custGeom>
                    <a:avLst/>
                    <a:gdLst>
                      <a:gd name="connsiteX0" fmla="*/ 49944 w 6238988"/>
                      <a:gd name="connsiteY0" fmla="*/ 0 h 240632"/>
                      <a:gd name="connsiteX1" fmla="*/ 242449 w 6238988"/>
                      <a:gd name="connsiteY1" fmla="*/ 154004 h 240632"/>
                      <a:gd name="connsiteX2" fmla="*/ 1946121 w 6238988"/>
                      <a:gd name="connsiteY2" fmla="*/ 211756 h 240632"/>
                      <a:gd name="connsiteX3" fmla="*/ 6238988 w 6238988"/>
                      <a:gd name="connsiteY3" fmla="*/ 240632 h 240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38988" h="240632">
                        <a:moveTo>
                          <a:pt x="49944" y="0"/>
                        </a:moveTo>
                        <a:cubicBezTo>
                          <a:pt x="-11818" y="59355"/>
                          <a:pt x="-73580" y="118711"/>
                          <a:pt x="242449" y="154004"/>
                        </a:cubicBezTo>
                        <a:cubicBezTo>
                          <a:pt x="558478" y="189297"/>
                          <a:pt x="1946121" y="211756"/>
                          <a:pt x="1946121" y="211756"/>
                        </a:cubicBezTo>
                        <a:lnTo>
                          <a:pt x="6238988" y="240632"/>
                        </a:ln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44" name="Freeform: Shape 43">
            <a:extLst>
              <a:ext uri="{FF2B5EF4-FFF2-40B4-BE49-F238E27FC236}">
                <a16:creationId xmlns="" xmlns:a16="http://schemas.microsoft.com/office/drawing/2014/main" id="{E56534AD-9AB4-1272-9F23-EA1AF1641555}"/>
              </a:ext>
            </a:extLst>
          </p:cNvPr>
          <p:cNvSpPr/>
          <p:nvPr/>
        </p:nvSpPr>
        <p:spPr>
          <a:xfrm>
            <a:off x="2281188" y="4133964"/>
            <a:ext cx="4976617" cy="421376"/>
          </a:xfrm>
          <a:custGeom>
            <a:avLst/>
            <a:gdLst>
              <a:gd name="connsiteX0" fmla="*/ 39838 w 4976617"/>
              <a:gd name="connsiteY0" fmla="*/ 0 h 421376"/>
              <a:gd name="connsiteX1" fmla="*/ 193392 w 4976617"/>
              <a:gd name="connsiteY1" fmla="*/ 269679 h 421376"/>
              <a:gd name="connsiteX2" fmla="*/ 1552350 w 4976617"/>
              <a:gd name="connsiteY2" fmla="*/ 370810 h 421376"/>
              <a:gd name="connsiteX3" fmla="*/ 4976617 w 4976617"/>
              <a:gd name="connsiteY3" fmla="*/ 421376 h 42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76617" h="421376" extrusionOk="0">
                <a:moveTo>
                  <a:pt x="39838" y="0"/>
                </a:moveTo>
                <a:cubicBezTo>
                  <a:pt x="-18562" y="102956"/>
                  <a:pt x="-56354" y="224046"/>
                  <a:pt x="193392" y="269679"/>
                </a:cubicBezTo>
                <a:cubicBezTo>
                  <a:pt x="445477" y="331482"/>
                  <a:pt x="1552350" y="370810"/>
                  <a:pt x="1552350" y="370810"/>
                </a:cubicBezTo>
                <a:cubicBezTo>
                  <a:pt x="1964821" y="377989"/>
                  <a:pt x="4072970" y="472981"/>
                  <a:pt x="4976617" y="421376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821767250">
                  <a:custGeom>
                    <a:avLst/>
                    <a:gdLst>
                      <a:gd name="connsiteX0" fmla="*/ 49944 w 6238988"/>
                      <a:gd name="connsiteY0" fmla="*/ 0 h 240632"/>
                      <a:gd name="connsiteX1" fmla="*/ 242449 w 6238988"/>
                      <a:gd name="connsiteY1" fmla="*/ 154004 h 240632"/>
                      <a:gd name="connsiteX2" fmla="*/ 1946121 w 6238988"/>
                      <a:gd name="connsiteY2" fmla="*/ 211756 h 240632"/>
                      <a:gd name="connsiteX3" fmla="*/ 6238988 w 6238988"/>
                      <a:gd name="connsiteY3" fmla="*/ 240632 h 240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38988" h="240632">
                        <a:moveTo>
                          <a:pt x="49944" y="0"/>
                        </a:moveTo>
                        <a:cubicBezTo>
                          <a:pt x="-11818" y="59355"/>
                          <a:pt x="-73580" y="118711"/>
                          <a:pt x="242449" y="154004"/>
                        </a:cubicBezTo>
                        <a:cubicBezTo>
                          <a:pt x="558478" y="189297"/>
                          <a:pt x="1946121" y="211756"/>
                          <a:pt x="1946121" y="211756"/>
                        </a:cubicBezTo>
                        <a:lnTo>
                          <a:pt x="6238988" y="240632"/>
                        </a:ln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1056" name="Picture 32">
            <a:extLst>
              <a:ext uri="{FF2B5EF4-FFF2-40B4-BE49-F238E27FC236}">
                <a16:creationId xmlns="" xmlns:a16="http://schemas.microsoft.com/office/drawing/2014/main" id="{28A7546F-0BEA-468D-7B7B-467A4DCFC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442" y="1112521"/>
            <a:ext cx="837836" cy="83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32">
            <a:extLst>
              <a:ext uri="{FF2B5EF4-FFF2-40B4-BE49-F238E27FC236}">
                <a16:creationId xmlns="" xmlns:a16="http://schemas.microsoft.com/office/drawing/2014/main" id="{D789C54E-1F2D-2D29-162C-5E24BC494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941" y="951940"/>
            <a:ext cx="973084" cy="97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>
            <a:extLst>
              <a:ext uri="{FF2B5EF4-FFF2-40B4-BE49-F238E27FC236}">
                <a16:creationId xmlns="" xmlns:a16="http://schemas.microsoft.com/office/drawing/2014/main" id="{3D8669A4-1B2A-23DB-B0C2-A30EB7E3D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554" y="53831"/>
            <a:ext cx="581823" cy="58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4">
            <a:extLst>
              <a:ext uri="{FF2B5EF4-FFF2-40B4-BE49-F238E27FC236}">
                <a16:creationId xmlns="" xmlns:a16="http://schemas.microsoft.com/office/drawing/2014/main" id="{5CF56784-ABDD-3F26-02DB-80844B869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586" y="218201"/>
            <a:ext cx="581823" cy="58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>
            <a:extLst>
              <a:ext uri="{FF2B5EF4-FFF2-40B4-BE49-F238E27FC236}">
                <a16:creationId xmlns="" xmlns:a16="http://schemas.microsoft.com/office/drawing/2014/main" id="{B60E1B6D-6891-C25C-4139-1EAFB97D4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97" y="3971922"/>
            <a:ext cx="940871" cy="117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6">
            <a:extLst>
              <a:ext uri="{FF2B5EF4-FFF2-40B4-BE49-F238E27FC236}">
                <a16:creationId xmlns="" xmlns:a16="http://schemas.microsoft.com/office/drawing/2014/main" id="{466FF6A1-472A-808C-9A67-9EFC53CB6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386" y="1076660"/>
            <a:ext cx="816730" cy="81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>
            <a:extLst>
              <a:ext uri="{FF2B5EF4-FFF2-40B4-BE49-F238E27FC236}">
                <a16:creationId xmlns="" xmlns:a16="http://schemas.microsoft.com/office/drawing/2014/main" id="{AAB15FCF-0A5D-D505-96E2-B7882FDDF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194" y="3641000"/>
            <a:ext cx="929536" cy="92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8">
            <a:extLst>
              <a:ext uri="{FF2B5EF4-FFF2-40B4-BE49-F238E27FC236}">
                <a16:creationId xmlns="" xmlns:a16="http://schemas.microsoft.com/office/drawing/2014/main" id="{91D927C3-A829-1661-9376-5DC9FE263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582" y="3654702"/>
            <a:ext cx="929536" cy="92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>
            <a:extLst>
              <a:ext uri="{FF2B5EF4-FFF2-40B4-BE49-F238E27FC236}">
                <a16:creationId xmlns="" xmlns:a16="http://schemas.microsoft.com/office/drawing/2014/main" id="{7DD023BA-68B4-FA45-5F77-5159031A1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703" y="730999"/>
            <a:ext cx="838721" cy="83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0">
            <a:extLst>
              <a:ext uri="{FF2B5EF4-FFF2-40B4-BE49-F238E27FC236}">
                <a16:creationId xmlns="" xmlns:a16="http://schemas.microsoft.com/office/drawing/2014/main" id="{D65E552A-C742-E6D9-AC58-45E2CD77A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147" y="1043178"/>
            <a:ext cx="754927" cy="75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>
            <a:extLst>
              <a:ext uri="{FF2B5EF4-FFF2-40B4-BE49-F238E27FC236}">
                <a16:creationId xmlns="" xmlns:a16="http://schemas.microsoft.com/office/drawing/2014/main" id="{033924BC-9252-FC6F-C18E-EE68D156B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77" y="2084301"/>
            <a:ext cx="837500" cy="83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2">
            <a:extLst>
              <a:ext uri="{FF2B5EF4-FFF2-40B4-BE49-F238E27FC236}">
                <a16:creationId xmlns="" xmlns:a16="http://schemas.microsoft.com/office/drawing/2014/main" id="{BAC6B038-29D0-8DF7-0909-85314FCB1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80" y="2407267"/>
            <a:ext cx="591954" cy="59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>
            <a:extLst>
              <a:ext uri="{FF2B5EF4-FFF2-40B4-BE49-F238E27FC236}">
                <a16:creationId xmlns="" xmlns:a16="http://schemas.microsoft.com/office/drawing/2014/main" id="{27065688-49B6-2919-E986-DEDDDCF66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42" y="4305839"/>
            <a:ext cx="633489" cy="78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2">
            <a:extLst>
              <a:ext uri="{FF2B5EF4-FFF2-40B4-BE49-F238E27FC236}">
                <a16:creationId xmlns="" xmlns:a16="http://schemas.microsoft.com/office/drawing/2014/main" id="{4A2D633F-CB3F-91BD-2E9B-35B04298C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608" y="2640451"/>
            <a:ext cx="638760" cy="63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A821CFD0-19CE-9C17-1599-9E0C51DD2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534" y="1729322"/>
            <a:ext cx="499737" cy="49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2275BB3-2E7E-FA0D-12FB-F867006D7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701" y="1098841"/>
            <a:ext cx="499737" cy="49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8" descr="Hình ảnh Học Sinh Hoạt Hình PNG, Vector, PSD, và biểu tượng để tải về miễn  phí | pngtree">
            <a:extLst>
              <a:ext uri="{FF2B5EF4-FFF2-40B4-BE49-F238E27FC236}">
                <a16:creationId xmlns="" xmlns:a16="http://schemas.microsoft.com/office/drawing/2014/main" id="{347C2091-B8F4-71BD-9E8F-CDDFA9E72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167" b="99444" l="10000" r="90000">
                        <a14:foregroundMark x1="35556" y1="38611" x2="35556" y2="38611"/>
                        <a14:foregroundMark x1="38056" y1="23889" x2="60833" y2="26944"/>
                        <a14:foregroundMark x1="60833" y1="26944" x2="61111" y2="26944"/>
                        <a14:foregroundMark x1="58611" y1="25000" x2="45000" y2="30556"/>
                        <a14:foregroundMark x1="45000" y1="30556" x2="38889" y2="28056"/>
                        <a14:foregroundMark x1="56944" y1="21389" x2="56944" y2="21389"/>
                        <a14:foregroundMark x1="55833" y1="24722" x2="55833" y2="24722"/>
                        <a14:foregroundMark x1="52500" y1="22500" x2="52500" y2="22500"/>
                        <a14:foregroundMark x1="44722" y1="11667" x2="50556" y2="9167"/>
                        <a14:foregroundMark x1="49167" y1="4167" x2="49167" y2="4167"/>
                        <a14:foregroundMark x1="52500" y1="45833" x2="48056" y2="61111"/>
                        <a14:foregroundMark x1="41111" y1="50556" x2="41111" y2="50556"/>
                        <a14:foregroundMark x1="38056" y1="46111" x2="38056" y2="46111"/>
                        <a14:foregroundMark x1="41389" y1="40833" x2="47778" y2="61944"/>
                        <a14:foregroundMark x1="47778" y1="61944" x2="46667" y2="63889"/>
                        <a14:foregroundMark x1="37778" y1="50278" x2="41389" y2="51389"/>
                        <a14:foregroundMark x1="35000" y1="47778" x2="35000" y2="47778"/>
                        <a14:foregroundMark x1="58889" y1="43056" x2="59722" y2="55833"/>
                        <a14:foregroundMark x1="55000" y1="43889" x2="55000" y2="43889"/>
                        <a14:foregroundMark x1="44167" y1="93056" x2="44167" y2="93056"/>
                        <a14:foregroundMark x1="40287" y1="96395" x2="46667" y2="93889"/>
                        <a14:foregroundMark x1="48056" y1="88333" x2="50000" y2="92778"/>
                        <a14:foregroundMark x1="43333" y1="57778" x2="51111" y2="64444"/>
                        <a14:foregroundMark x1="52222" y1="64167" x2="53889" y2="63611"/>
                        <a14:foregroundMark x1="43611" y1="63889" x2="43611" y2="63889"/>
                        <a14:foregroundMark x1="69722" y1="86944" x2="66111" y2="95278"/>
                        <a14:foregroundMark x1="72778" y1="86389" x2="72778" y2="86389"/>
                        <a14:foregroundMark x1="67500" y1="83611" x2="67500" y2="83611"/>
                        <a14:foregroundMark x1="71389" y1="92500" x2="71389" y2="92500"/>
                        <a14:foregroundMark x1="42500" y1="97222" x2="42500" y2="97222"/>
                        <a14:foregroundMark x1="48333" y1="97222" x2="48333" y2="97222"/>
                        <a14:foregroundMark x1="45833" y1="97778" x2="45833" y2="97778"/>
                        <a14:foregroundMark x1="39722" y1="99444" x2="39722" y2="99444"/>
                        <a14:foregroundMark x1="45000" y1="94167" x2="47500" y2="91389"/>
                        <a14:foregroundMark x1="41352" y1="93891" x2="45000" y2="91111"/>
                        <a14:foregroundMark x1="39167" y1="95556" x2="40185" y2="94781"/>
                        <a14:foregroundMark x1="66111" y1="86667" x2="66111" y2="86667"/>
                        <a14:foregroundMark x1="37500" y1="98611" x2="37500" y2="98611"/>
                        <a14:foregroundMark x1="37222" y1="98889" x2="37222" y2="98889"/>
                        <a14:foregroundMark x1="36667" y1="98889" x2="36667" y2="98889"/>
                        <a14:foregroundMark x1="36944" y1="98889" x2="36944" y2="98889"/>
                        <a14:foregroundMark x1="37222" y1="99167" x2="37222" y2="99167"/>
                        <a14:foregroundMark x1="36667" y1="99167" x2="38333" y2="99444"/>
                        <a14:foregroundMark x1="63056" y1="98333" x2="63056" y2="98333"/>
                        <a14:backgroundMark x1="46667" y1="99722" x2="46667" y2="99722"/>
                        <a14:backgroundMark x1="33889" y1="98611" x2="35000" y2="99167"/>
                        <a14:backgroundMark x1="36389" y1="99722" x2="36389" y2="99722"/>
                        <a14:backgroundMark x1="37222" y1="99722" x2="37222" y2="99722"/>
                        <a14:backgroundMark x1="37222" y1="99722" x2="37222" y2="99722"/>
                        <a14:backgroundMark x1="45000" y1="99722" x2="45000" y2="9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621" y="2250269"/>
            <a:ext cx="939842" cy="93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432350B-CC62-4096-6103-DB1C69AFD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07432" y="2870907"/>
            <a:ext cx="499737" cy="49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8" descr="Hình ảnh Học Sinh Hoạt Hình PNG, Vector, PSD, và biểu tượng để tải về miễn  phí | pngtree">
            <a:extLst>
              <a:ext uri="{FF2B5EF4-FFF2-40B4-BE49-F238E27FC236}">
                <a16:creationId xmlns="" xmlns:a16="http://schemas.microsoft.com/office/drawing/2014/main" id="{F04B2219-A002-D466-E1BF-343F1495B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167" b="99444" l="10000" r="90000">
                        <a14:foregroundMark x1="35556" y1="38611" x2="35556" y2="38611"/>
                        <a14:foregroundMark x1="38056" y1="23889" x2="60833" y2="26944"/>
                        <a14:foregroundMark x1="60833" y1="26944" x2="61111" y2="26944"/>
                        <a14:foregroundMark x1="58611" y1="25000" x2="45000" y2="30556"/>
                        <a14:foregroundMark x1="45000" y1="30556" x2="38889" y2="28056"/>
                        <a14:foregroundMark x1="56944" y1="21389" x2="56944" y2="21389"/>
                        <a14:foregroundMark x1="55833" y1="24722" x2="55833" y2="24722"/>
                        <a14:foregroundMark x1="52500" y1="22500" x2="52500" y2="22500"/>
                        <a14:foregroundMark x1="44722" y1="11667" x2="50556" y2="9167"/>
                        <a14:foregroundMark x1="49167" y1="4167" x2="49167" y2="4167"/>
                        <a14:foregroundMark x1="52500" y1="45833" x2="48056" y2="61111"/>
                        <a14:foregroundMark x1="41111" y1="50556" x2="41111" y2="50556"/>
                        <a14:foregroundMark x1="38056" y1="46111" x2="38056" y2="46111"/>
                        <a14:foregroundMark x1="41389" y1="40833" x2="47778" y2="61944"/>
                        <a14:foregroundMark x1="47778" y1="61944" x2="46667" y2="63889"/>
                        <a14:foregroundMark x1="37778" y1="50278" x2="41389" y2="51389"/>
                        <a14:foregroundMark x1="35000" y1="47778" x2="35000" y2="47778"/>
                        <a14:foregroundMark x1="58889" y1="43056" x2="59722" y2="55833"/>
                        <a14:foregroundMark x1="55000" y1="43889" x2="55000" y2="43889"/>
                        <a14:foregroundMark x1="44167" y1="93056" x2="44167" y2="93056"/>
                        <a14:foregroundMark x1="40287" y1="96395" x2="46667" y2="93889"/>
                        <a14:foregroundMark x1="48056" y1="88333" x2="50000" y2="92778"/>
                        <a14:foregroundMark x1="43333" y1="57778" x2="51111" y2="64444"/>
                        <a14:foregroundMark x1="52222" y1="64167" x2="53889" y2="63611"/>
                        <a14:foregroundMark x1="43611" y1="63889" x2="43611" y2="63889"/>
                        <a14:foregroundMark x1="69722" y1="86944" x2="66111" y2="95278"/>
                        <a14:foregroundMark x1="72778" y1="86389" x2="72778" y2="86389"/>
                        <a14:foregroundMark x1="67500" y1="83611" x2="67500" y2="83611"/>
                        <a14:foregroundMark x1="71389" y1="92500" x2="71389" y2="92500"/>
                        <a14:foregroundMark x1="42500" y1="97222" x2="42500" y2="97222"/>
                        <a14:foregroundMark x1="48333" y1="97222" x2="48333" y2="97222"/>
                        <a14:foregroundMark x1="45833" y1="97778" x2="45833" y2="97778"/>
                        <a14:foregroundMark x1="39722" y1="99444" x2="39722" y2="99444"/>
                        <a14:foregroundMark x1="45000" y1="94167" x2="47500" y2="91389"/>
                        <a14:foregroundMark x1="41352" y1="93891" x2="45000" y2="91111"/>
                        <a14:foregroundMark x1="39167" y1="95556" x2="40185" y2="94781"/>
                        <a14:foregroundMark x1="66111" y1="86667" x2="66111" y2="86667"/>
                        <a14:foregroundMark x1="37500" y1="98611" x2="37500" y2="98611"/>
                        <a14:foregroundMark x1="37222" y1="98889" x2="37222" y2="98889"/>
                        <a14:foregroundMark x1="36667" y1="98889" x2="36667" y2="98889"/>
                        <a14:foregroundMark x1="36944" y1="98889" x2="36944" y2="98889"/>
                        <a14:foregroundMark x1="37222" y1="99167" x2="37222" y2="99167"/>
                        <a14:foregroundMark x1="36667" y1="99167" x2="38333" y2="99444"/>
                        <a14:foregroundMark x1="63056" y1="98333" x2="63056" y2="98333"/>
                        <a14:backgroundMark x1="46667" y1="99722" x2="46667" y2="99722"/>
                        <a14:backgroundMark x1="33889" y1="98611" x2="35000" y2="99167"/>
                        <a14:backgroundMark x1="36389" y1="99722" x2="36389" y2="99722"/>
                        <a14:backgroundMark x1="37222" y1="99722" x2="37222" y2="99722"/>
                        <a14:backgroundMark x1="37222" y1="99722" x2="37222" y2="99722"/>
                        <a14:backgroundMark x1="45000" y1="99722" x2="45000" y2="9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1413" y="2456958"/>
            <a:ext cx="939842" cy="93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ản ghi Mới 2">
            <a:hlinkClick r:id="" action="ppaction://media"/>
            <a:extLst>
              <a:ext uri="{FF2B5EF4-FFF2-40B4-BE49-F238E27FC236}">
                <a16:creationId xmlns="" xmlns:a16="http://schemas.microsoft.com/office/drawing/2014/main" id="{86895587-CBEE-36A4-1B1E-36B5B24223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8" end="773.9166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38480" y="1415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8382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89 -0.05277 L -0.09062 -0.09722 L -0.14987 -0.09375 L -0.20573 -0.05092 L -0.2345 0.01713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0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151 0.00903 L -0.2707 0.06227 L -0.32239 0.07871 L -0.3707 0.04908 L -0.43489 0.01783 L -0.48997 -0.00277 L -0.57994 -0.00139 L -0.64909 0.01343 L -0.71237 0.04607 " pathEditMode="relative" ptsTypes="AAAAAAAAA">
                                      <p:cBhvr>
                                        <p:cTn id="17" dur="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-2.91667E-6 4.07407E-6 L -0.03099 0.07708 L -0.01979 0.10555 L 0.05013 0.12037 " pathEditMode="relative" rAng="0" ptsTypes="AAAA">
                                      <p:cBhvr>
                                        <p:cTn id="23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̀i hát Nhà Của Tôi">
            <a:hlinkClick r:id="" action="ppaction://media"/>
            <a:extLst>
              <a:ext uri="{FF2B5EF4-FFF2-40B4-BE49-F238E27FC236}">
                <a16:creationId xmlns="" xmlns:a16="http://schemas.microsoft.com/office/drawing/2014/main" id="{B401099C-0EBA-E962-427D-06FB57F14D1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92" end="62010.877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60243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6" descr="Hình ảnh Cầu Vẽ Tay Tối Giản Vector Vẽ Png PNG Miễn Phí Tải Về - Lovepik">
            <a:extLst>
              <a:ext uri="{FF2B5EF4-FFF2-40B4-BE49-F238E27FC236}">
                <a16:creationId xmlns="" xmlns:a16="http://schemas.microsoft.com/office/drawing/2014/main" id="{C837DBAD-CB82-49FE-DEA5-FA257A4F2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49" r="99535">
                        <a14:foregroundMark x1="19514" y1="51386" x2="19821" y2="50509"/>
                        <a14:foregroundMark x1="22939" y1="54266" x2="24137" y2="49189"/>
                        <a14:foregroundMark x1="72558" y1="43721" x2="91860" y2="54651"/>
                        <a14:foregroundMark x1="91860" y1="54651" x2="97558" y2="61860"/>
                        <a14:foregroundMark x1="97558" y1="61860" x2="98023" y2="63721"/>
                        <a14:foregroundMark x1="74884" y1="43721" x2="74884" y2="43721"/>
                        <a14:foregroundMark x1="16628" y1="51512" x2="4616" y2="45906"/>
                        <a14:foregroundMark x1="16977" y1="54302" x2="16977" y2="54302"/>
                        <a14:foregroundMark x1="15698" y1="54651" x2="23837" y2="63953"/>
                        <a14:foregroundMark x1="19186" y1="54070" x2="19186" y2="54070"/>
                        <a14:foregroundMark x1="21279" y1="54302" x2="19767" y2="53372"/>
                        <a14:foregroundMark x1="16977" y1="51512" x2="16047" y2="53372"/>
                        <a14:foregroundMark x1="16977" y1="52442" x2="15465" y2="51279"/>
                        <a14:foregroundMark x1="15116" y1="53721" x2="14186" y2="53721"/>
                        <a14:foregroundMark x1="20698" y1="55233" x2="20698" y2="55233"/>
                        <a14:foregroundMark x1="22907" y1="55930" x2="20349" y2="54651"/>
                        <a14:foregroundMark x1="15093" y1="52907" x2="14767" y2="53721"/>
                        <a14:foregroundMark x1="22558" y1="54302" x2="22558" y2="54302"/>
                        <a14:foregroundMark x1="17712" y1="50696" x2="5028" y2="44765"/>
                        <a14:foregroundMark x1="22442" y1="52907" x2="18286" y2="50964"/>
                        <a14:foregroundMark x1="7326" y1="49884" x2="7326" y2="49884"/>
                        <a14:foregroundMark x1="6977" y1="49651" x2="7326" y2="49651"/>
                        <a14:foregroundMark x1="4385" y1="47441" x2="6628" y2="49186"/>
                        <a14:foregroundMark x1="4015" y1="47694" x2="9002" y2="50920"/>
                        <a14:foregroundMark x1="9066" y1="50826" x2="4151" y2="47193"/>
                        <a14:foregroundMark x1="21977" y1="55930" x2="15581" y2="50581"/>
                        <a14:foregroundMark x1="19302" y1="51977" x2="19302" y2="51977"/>
                        <a14:foregroundMark x1="20000" y1="51395" x2="19591" y2="50577"/>
                        <a14:foregroundMark x1="5000" y1="47326" x2="15116" y2="65465"/>
                        <a14:foregroundMark x1="15116" y1="65465" x2="4127" y2="65735"/>
                        <a14:foregroundMark x1="4053" y1="53874" x2="19070" y2="65930"/>
                        <a14:foregroundMark x1="19070" y1="65930" x2="4113" y2="63472"/>
                        <a14:foregroundMark x1="4083" y1="58679" x2="5465" y2="55581"/>
                        <a14:foregroundMark x1="10465" y1="64186" x2="2093" y2="69186"/>
                        <a14:foregroundMark x1="4081" y1="58300" x2="11628" y2="69302"/>
                        <a14:foregroundMark x1="11628" y1="69302" x2="21047" y2="69302"/>
                        <a14:foregroundMark x1="3605" y1="68488" x2="6512" y2="70233"/>
                        <a14:foregroundMark x1="9535" y1="71395" x2="3605" y2="70349"/>
                        <a14:foregroundMark x1="4651" y1="51163" x2="9186" y2="66512"/>
                        <a14:foregroundMark x1="9186" y1="66512" x2="4071" y2="56788"/>
                        <a14:foregroundMark x1="11977" y1="52093" x2="8256" y2="70581"/>
                        <a14:foregroundMark x1="8256" y1="70581" x2="11163" y2="69186"/>
                        <a14:foregroundMark x1="3199" y1="66034" x2="1977" y2="67442"/>
                        <a14:foregroundMark x1="14186" y1="53372" x2="4122" y2="64970"/>
                        <a14:foregroundMark x1="1977" y1="67442" x2="1850" y2="66042"/>
                        <a14:foregroundMark x1="18605" y1="57674" x2="16977" y2="59651"/>
                        <a14:foregroundMark x1="16977" y1="59419" x2="16977" y2="59070"/>
                        <a14:foregroundMark x1="22791" y1="59419" x2="22791" y2="59419"/>
                        <a14:foregroundMark x1="25116" y1="59302" x2="10465" y2="62558"/>
                        <a14:foregroundMark x1="2772" y1="66036" x2="3023" y2="69651"/>
                        <a14:foregroundMark x1="3023" y1="69651" x2="1628" y2="70349"/>
                        <a14:foregroundMark x1="98721" y1="49419" x2="98721" y2="49419"/>
                        <a14:foregroundMark x1="98837" y1="48605" x2="98837" y2="48605"/>
                        <a14:foregroundMark x1="99436" y1="57558" x2="99535" y2="59535"/>
                        <a14:foregroundMark x1="99302" y1="54884" x2="99436" y2="57558"/>
                        <a14:foregroundMark x1="3023" y1="44884" x2="1977" y2="57209"/>
                        <a14:foregroundMark x1="2093" y1="44535" x2="2093" y2="44535"/>
                        <a14:foregroundMark x1="1744" y1="44070" x2="1744" y2="44070"/>
                        <a14:foregroundMark x1="1977" y1="43721" x2="1977" y2="43721"/>
                        <a14:foregroundMark x1="2442" y1="44070" x2="2442" y2="44070"/>
                        <a14:foregroundMark x1="2093" y1="43953" x2="2093" y2="45000"/>
                        <a14:foregroundMark x1="1977" y1="43372" x2="1977" y2="43372"/>
                        <a14:foregroundMark x1="2209" y1="43721" x2="2209" y2="43721"/>
                        <a14:foregroundMark x1="2326" y1="43721" x2="2558" y2="43837"/>
                        <a14:foregroundMark x1="9884" y1="46744" x2="8721" y2="46163"/>
                        <a14:foregroundMark x1="1860" y1="44302" x2="3256" y2="43953"/>
                        <a14:foregroundMark x1="2093" y1="59767" x2="1860" y2="64186"/>
                        <a14:backgroundMark x1="11512" y1="73721" x2="12442" y2="73372"/>
                        <a14:backgroundMark x1="99767" y1="57558" x2="99767" y2="57558"/>
                        <a14:backgroundMark x1="8488" y1="38372" x2="23953" y2="44186"/>
                        <a14:backgroundMark x1="23953" y1="44186" x2="7209" y2="37791"/>
                        <a14:backgroundMark x1="7209" y1="37791" x2="6628" y2="37791"/>
                        <a14:backgroundMark x1="8140" y1="33721" x2="16977" y2="36395"/>
                        <a14:backgroundMark x1="7093" y1="31279" x2="17791" y2="45000"/>
                        <a14:backgroundMark x1="17791" y1="45000" x2="4070" y2="37674"/>
                        <a14:backgroundMark x1="4070" y1="37674" x2="4070" y2="37674"/>
                        <a14:backgroundMark x1="4302" y1="39535" x2="21163" y2="47791"/>
                        <a14:backgroundMark x1="21163" y1="47791" x2="20233" y2="47558"/>
                        <a14:backgroundMark x1="16512" y1="39419" x2="3372" y2="39070"/>
                        <a14:backgroundMark x1="16628" y1="37791" x2="16628" y2="37791"/>
                        <a14:backgroundMark x1="24651" y1="46860" x2="24651" y2="46860"/>
                        <a14:backgroundMark x1="18837" y1="48605" x2="21977" y2="47674"/>
                        <a14:backgroundMark x1="23256" y1="46977" x2="24767" y2="47209"/>
                        <a14:backgroundMark x1="24651" y1="46395" x2="16395" y2="47791"/>
                        <a14:backgroundMark x1="18721" y1="37093" x2="16395" y2="36395"/>
                        <a14:backgroundMark x1="4764" y1="41336" x2="6395" y2="43605"/>
                        <a14:backgroundMark x1="3721" y1="39884" x2="4727" y2="41283"/>
                        <a14:backgroundMark x1="3256" y1="39535" x2="3256" y2="39535"/>
                        <a14:backgroundMark x1="3721" y1="39651" x2="2378" y2="43372"/>
                        <a14:backgroundMark x1="716" y1="57103" x2="941" y2="59707"/>
                        <a14:backgroundMark x1="1151" y1="64149" x2="1163" y2="66047"/>
                        <a14:backgroundMark x1="1107" y1="57136" x2="1123" y2="597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136661"/>
            <a:ext cx="4016829" cy="401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4C57180F-275B-C4E3-376F-6E2B2BBF3057}"/>
              </a:ext>
            </a:extLst>
          </p:cNvPr>
          <p:cNvSpPr/>
          <p:nvPr/>
        </p:nvSpPr>
        <p:spPr>
          <a:xfrm>
            <a:off x="1767417" y="214850"/>
            <a:ext cx="6863404" cy="128179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4: </a:t>
            </a:r>
            <a:r>
              <a:rPr lang="en-US" sz="20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Ngưỡng</a:t>
            </a:r>
            <a:r>
              <a:rPr lang="en-US" sz="20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cửa</a:t>
            </a:r>
            <a:r>
              <a:rPr lang="en-US" sz="20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nhắc</a:t>
            </a:r>
            <a:r>
              <a:rPr lang="en-US" sz="20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nhớ</a:t>
            </a:r>
            <a:r>
              <a:rPr lang="en-US" sz="20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tới</a:t>
            </a:r>
            <a:r>
              <a:rPr lang="en-US" sz="20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ai</a:t>
            </a:r>
            <a:r>
              <a:rPr lang="en-US" sz="20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giúp</a:t>
            </a:r>
            <a:r>
              <a:rPr lang="en-US" sz="20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cảm</a:t>
            </a:r>
            <a:r>
              <a:rPr lang="en-US" sz="20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nhận</a:t>
            </a:r>
            <a:r>
              <a:rPr lang="en-US" sz="20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điều</a:t>
            </a:r>
            <a:r>
              <a:rPr lang="en-US" sz="20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Playfair Display" panose="00000500000000000000" pitchFamily="2" charset="0"/>
                <a:cs typeface="Times New Roman" panose="02020603050405020304" pitchFamily="18" charset="0"/>
              </a:rPr>
              <a:t>đó</a:t>
            </a:r>
            <a:r>
              <a:rPr lang="en-US" sz="2000" b="1" dirty="0">
                <a:latin typeface="Playfair Display" panose="000005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1626306-7AD8-3632-9A00-F6FF929A6537}"/>
              </a:ext>
            </a:extLst>
          </p:cNvPr>
          <p:cNvSpPr txBox="1"/>
          <p:nvPr/>
        </p:nvSpPr>
        <p:spPr>
          <a:xfrm>
            <a:off x="1767417" y="1638240"/>
            <a:ext cx="723779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i="1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1600" i="1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nhỏ</a:t>
            </a:r>
            <a:r>
              <a:rPr lang="en-US" sz="1600" i="1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nhớ</a:t>
            </a:r>
            <a:r>
              <a:rPr lang="en-US" sz="1600" i="1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tới</a:t>
            </a:r>
            <a:r>
              <a:rPr lang="en-US" sz="1600" i="1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bà</a:t>
            </a:r>
            <a:r>
              <a:rPr lang="en-US" sz="1600" i="1" dirty="0">
                <a:latin typeface="Montserrat" panose="000005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1600" i="1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bố</a:t>
            </a:r>
            <a:r>
              <a:rPr lang="en-US" sz="1600" i="1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mẹ</a:t>
            </a:r>
            <a:r>
              <a:rPr lang="en-US" sz="1600" i="1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1600" i="1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1600" i="1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bè</a:t>
            </a:r>
            <a:r>
              <a:rPr lang="en-US" sz="1600" i="1" dirty="0">
                <a:latin typeface="Montserrat" panose="00000500000000000000" pitchFamily="2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i="1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1600" i="1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nhỏ</a:t>
            </a:r>
            <a:r>
              <a:rPr lang="en-US" sz="1600" i="1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cảm</a:t>
            </a:r>
            <a:r>
              <a:rPr lang="en-US" sz="1600" i="1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nhận</a:t>
            </a:r>
            <a:r>
              <a:rPr lang="en-US" sz="1600" i="1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đươc</a:t>
            </a:r>
            <a:r>
              <a:rPr lang="en-US" sz="1600" i="1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</a:p>
          <a:p>
            <a:pPr marL="914400" lvl="5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ork Sans" pitchFamily="2" charset="0"/>
              <a:buChar char="⁻"/>
            </a:pPr>
            <a:r>
              <a:rPr lang="en-US" sz="1600" i="1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Nỗi</a:t>
            </a:r>
            <a:r>
              <a:rPr lang="en-US" sz="1600" i="1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vất</a:t>
            </a:r>
            <a:r>
              <a:rPr lang="en-US" sz="1600" i="1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vả</a:t>
            </a:r>
            <a:r>
              <a:rPr lang="en-US" sz="1600" i="1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1600" i="1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bố</a:t>
            </a:r>
            <a:r>
              <a:rPr lang="en-US" sz="1600" i="1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mẹ</a:t>
            </a:r>
            <a:r>
              <a:rPr lang="en-US" sz="1600" i="1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</a:p>
          <a:p>
            <a:pPr marL="914400" lvl="5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ork Sans" pitchFamily="2" charset="0"/>
              <a:buChar char="⁻"/>
            </a:pPr>
            <a:r>
              <a:rPr lang="en-US" sz="1600" i="1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Cảm</a:t>
            </a:r>
            <a:r>
              <a:rPr lang="en-US" sz="1600" i="1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nhận</a:t>
            </a:r>
            <a:r>
              <a:rPr lang="en-US" sz="1600" i="1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1600" i="1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tình</a:t>
            </a:r>
            <a:r>
              <a:rPr lang="en-US" sz="1600" i="1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yêu</a:t>
            </a:r>
            <a:r>
              <a:rPr lang="en-US" sz="1600" i="1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thương</a:t>
            </a:r>
            <a:r>
              <a:rPr lang="en-US" sz="1600" i="1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1600" i="1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 smtClean="0">
                <a:latin typeface="Montserrat" panose="000005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sz="1600" i="1" dirty="0" smtClean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 smtClean="0">
                <a:latin typeface="Montserrat" panose="000005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sz="1600" i="1" dirty="0" smtClean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 smtClean="0">
                <a:latin typeface="Montserrat" panose="00000500000000000000" pitchFamily="2" charset="0"/>
                <a:cs typeface="Times New Roman" panose="02020603050405020304" pitchFamily="18" charset="0"/>
              </a:rPr>
              <a:t>thân</a:t>
            </a:r>
            <a:r>
              <a:rPr lang="en-US" sz="1600" i="1" dirty="0" smtClean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 smtClean="0">
                <a:latin typeface="Montserrat" panose="000005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1600" i="1" dirty="0" smtClean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 smtClean="0">
                <a:latin typeface="Montserrat" panose="00000500000000000000" pitchFamily="2" charset="0"/>
                <a:cs typeface="Times New Roman" panose="02020603050405020304" pitchFamily="18" charset="0"/>
              </a:rPr>
              <a:t>gia</a:t>
            </a:r>
            <a:r>
              <a:rPr lang="en-US" sz="1600" i="1" dirty="0" smtClean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 smtClean="0">
                <a:latin typeface="Montserrat" panose="00000500000000000000" pitchFamily="2" charset="0"/>
                <a:cs typeface="Times New Roman" panose="02020603050405020304" pitchFamily="18" charset="0"/>
              </a:rPr>
              <a:t>đình</a:t>
            </a:r>
            <a:r>
              <a:rPr lang="en-US" sz="1600" i="1" dirty="0" smtClean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 smtClean="0">
                <a:latin typeface="Montserrat" panose="000005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1600" i="1" dirty="0" smtClean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niềm</a:t>
            </a:r>
            <a:r>
              <a:rPr lang="en-US" sz="1600" i="1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vui</a:t>
            </a:r>
            <a:r>
              <a:rPr lang="en-US" sz="1600" i="1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khi</a:t>
            </a:r>
            <a:r>
              <a:rPr lang="en-US" sz="1600" i="1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1600" i="1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1600" i="1" dirty="0"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Montserrat" panose="00000500000000000000" pitchFamily="2" charset="0"/>
                <a:cs typeface="Times New Roman" panose="02020603050405020304" pitchFamily="18" charset="0"/>
              </a:rPr>
              <a:t>bè</a:t>
            </a:r>
            <a:r>
              <a:rPr lang="en-US" sz="1600" i="1" dirty="0">
                <a:latin typeface="Montserrat" panose="00000500000000000000" pitchFamily="2" charset="0"/>
                <a:cs typeface="Times New Roman" panose="02020603050405020304" pitchFamily="18" charset="0"/>
              </a:rPr>
              <a:t>,</a:t>
            </a:r>
          </a:p>
        </p:txBody>
      </p:sp>
      <p:pic>
        <p:nvPicPr>
          <p:cNvPr id="7" name="Bản ghi Mới 9">
            <a:hlinkClick r:id="" action="ppaction://media"/>
            <a:extLst>
              <a:ext uri="{FF2B5EF4-FFF2-40B4-BE49-F238E27FC236}">
                <a16:creationId xmlns="" xmlns:a16="http://schemas.microsoft.com/office/drawing/2014/main" id="{9E9AE70D-930E-CC71-3973-4ABD624B65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3" end="999.95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779" y="164193"/>
            <a:ext cx="406400" cy="406400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="" xmlns:a16="http://schemas.microsoft.com/office/drawing/2014/main" id="{B8A8BD79-ABFC-FD2B-D491-EF116C5A1276}"/>
              </a:ext>
            </a:extLst>
          </p:cNvPr>
          <p:cNvSpPr/>
          <p:nvPr/>
        </p:nvSpPr>
        <p:spPr>
          <a:xfrm rot="19463891" flipH="1">
            <a:off x="-30774" y="200621"/>
            <a:ext cx="2084157" cy="1310251"/>
          </a:xfrm>
          <a:prstGeom prst="clou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Montserrat" panose="00000500000000000000" pitchFamily="2" charset="0"/>
              </a:rPr>
              <a:t>Thảo luận nhóm 4</a:t>
            </a:r>
          </a:p>
        </p:txBody>
      </p:sp>
    </p:spTree>
    <p:extLst>
      <p:ext uri="{BB962C8B-B14F-4D97-AF65-F5344CB8AC3E}">
        <p14:creationId xmlns:p14="http://schemas.microsoft.com/office/powerpoint/2010/main" val="18429430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6" grpId="0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rgbClr val="B3D39D"/>
            </a:gs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Hình ảnh Vector Vẽ Tay Phim Hoạt Hình Ba Chiều Ngôi Nhà PNG Miễn Phí Tải Về  - Lovepik">
            <a:extLst>
              <a:ext uri="{FF2B5EF4-FFF2-40B4-BE49-F238E27FC236}">
                <a16:creationId xmlns="" xmlns:a16="http://schemas.microsoft.com/office/drawing/2014/main" id="{2593252B-8C4A-B659-B505-720174C99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7093" y1="66395" x2="57093" y2="66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192" y="3237820"/>
            <a:ext cx="2244090" cy="22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reeform: Shape 18">
            <a:extLst>
              <a:ext uri="{FF2B5EF4-FFF2-40B4-BE49-F238E27FC236}">
                <a16:creationId xmlns="" xmlns:a16="http://schemas.microsoft.com/office/drawing/2014/main" id="{5ACB5D3C-0F95-FB91-0E01-F24D7427D4B7}"/>
              </a:ext>
            </a:extLst>
          </p:cNvPr>
          <p:cNvSpPr/>
          <p:nvPr/>
        </p:nvSpPr>
        <p:spPr>
          <a:xfrm>
            <a:off x="981618" y="1037824"/>
            <a:ext cx="478463" cy="642938"/>
          </a:xfrm>
          <a:custGeom>
            <a:avLst/>
            <a:gdLst>
              <a:gd name="connsiteX0" fmla="*/ 423207 w 1032807"/>
              <a:gd name="connsiteY0" fmla="*/ 0 h 1047750"/>
              <a:gd name="connsiteX1" fmla="*/ 23157 w 1032807"/>
              <a:gd name="connsiteY1" fmla="*/ 311150 h 1047750"/>
              <a:gd name="connsiteX2" fmla="*/ 1032807 w 1032807"/>
              <a:gd name="connsiteY2" fmla="*/ 1047750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2807" h="1047750">
                <a:moveTo>
                  <a:pt x="423207" y="0"/>
                </a:moveTo>
                <a:cubicBezTo>
                  <a:pt x="172382" y="68262"/>
                  <a:pt x="-78443" y="136525"/>
                  <a:pt x="23157" y="311150"/>
                </a:cubicBezTo>
                <a:cubicBezTo>
                  <a:pt x="124757" y="485775"/>
                  <a:pt x="578782" y="766762"/>
                  <a:pt x="1032807" y="1047750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20" name="Freeform: Shape 19">
            <a:extLst>
              <a:ext uri="{FF2B5EF4-FFF2-40B4-BE49-F238E27FC236}">
                <a16:creationId xmlns="" xmlns:a16="http://schemas.microsoft.com/office/drawing/2014/main" id="{D7949EC2-8EE4-B6E6-5957-E0647309FC9D}"/>
              </a:ext>
            </a:extLst>
          </p:cNvPr>
          <p:cNvSpPr/>
          <p:nvPr/>
        </p:nvSpPr>
        <p:spPr>
          <a:xfrm>
            <a:off x="1455821" y="1012283"/>
            <a:ext cx="396240" cy="512445"/>
          </a:xfrm>
          <a:custGeom>
            <a:avLst/>
            <a:gdLst>
              <a:gd name="connsiteX0" fmla="*/ 423207 w 1032807"/>
              <a:gd name="connsiteY0" fmla="*/ 0 h 1047750"/>
              <a:gd name="connsiteX1" fmla="*/ 23157 w 1032807"/>
              <a:gd name="connsiteY1" fmla="*/ 311150 h 1047750"/>
              <a:gd name="connsiteX2" fmla="*/ 1032807 w 1032807"/>
              <a:gd name="connsiteY2" fmla="*/ 1047750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2807" h="1047750">
                <a:moveTo>
                  <a:pt x="423207" y="0"/>
                </a:moveTo>
                <a:cubicBezTo>
                  <a:pt x="172382" y="68262"/>
                  <a:pt x="-78443" y="136525"/>
                  <a:pt x="23157" y="311150"/>
                </a:cubicBezTo>
                <a:cubicBezTo>
                  <a:pt x="124757" y="485775"/>
                  <a:pt x="578782" y="766762"/>
                  <a:pt x="1032807" y="1047750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1038" name="Picture 14" descr="학교 건물입니다 벡터 일러스트입니다 학교 건물에 대한 스톡 벡터 아트 및 기타 이미지 - 학교 건물, 교육, 초등학교 - iStock">
            <a:extLst>
              <a:ext uri="{FF2B5EF4-FFF2-40B4-BE49-F238E27FC236}">
                <a16:creationId xmlns="" xmlns:a16="http://schemas.microsoft.com/office/drawing/2014/main" id="{174AC417-8E97-1D13-CBB1-0D5CB7796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16" b="89724" l="4004" r="95508">
                        <a14:foregroundMark x1="7324" y1="77454" x2="7324" y2="77454"/>
                        <a14:foregroundMark x1="44922" y1="32362" x2="44922" y2="32362"/>
                        <a14:foregroundMark x1="42188" y1="32055" x2="56445" y2="33129"/>
                        <a14:foregroundMark x1="92480" y1="77761" x2="92480" y2="77761"/>
                        <a14:foregroundMark x1="95605" y1="78988" x2="95605" y2="78988"/>
                        <a14:foregroundMark x1="4004" y1="79755" x2="4004" y2="79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" y="-243991"/>
            <a:ext cx="2682240" cy="170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Một Cây Cầu Nhỏ Xinh đẹp Miễn Phí PNG Miễn Phí Tải Về - Lovepik">
            <a:extLst>
              <a:ext uri="{FF2B5EF4-FFF2-40B4-BE49-F238E27FC236}">
                <a16:creationId xmlns="" xmlns:a16="http://schemas.microsoft.com/office/drawing/2014/main" id="{2B2C3156-F588-1EE8-74F8-ACF8C69BF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8372" r="90000">
                        <a14:foregroundMark x1="8372" y1="55814" x2="8372" y2="55814"/>
                        <a14:backgroundMark x1="9651" y1="53256" x2="9651" y2="53256"/>
                        <a14:backgroundMark x1="8721" y1="55581" x2="8721" y2="55581"/>
                        <a14:backgroundMark x1="8256" y1="56628" x2="8488" y2="56628"/>
                        <a14:backgroundMark x1="8837" y1="55698" x2="8837" y2="55698"/>
                        <a14:backgroundMark x1="9419" y1="55465" x2="9419" y2="55465"/>
                        <a14:backgroundMark x1="8837" y1="55581" x2="9767" y2="54767"/>
                        <a14:backgroundMark x1="9767" y1="54767" x2="9419" y2="55116"/>
                        <a14:backgroundMark x1="8837" y1="55581" x2="8837" y2="55581"/>
                        <a14:backgroundMark x1="8372" y1="55698" x2="8372" y2="55698"/>
                        <a14:backgroundMark x1="14070" y1="50465" x2="12558" y2="51512"/>
                        <a14:backgroundMark x1="17907" y1="46744" x2="16512" y2="47209"/>
                        <a14:backgroundMark x1="21977" y1="43721" x2="20465" y2="44186"/>
                        <a14:backgroundMark x1="26163" y1="41744" x2="24767" y2="42326"/>
                        <a14:backgroundMark x1="31395" y1="39302" x2="29302" y2="40000"/>
                        <a14:backgroundMark x1="35000" y1="37907" x2="33023" y2="38837"/>
                        <a14:backgroundMark x1="40698" y1="37209" x2="38953" y2="37907"/>
                        <a14:backgroundMark x1="57907" y1="36977" x2="59419" y2="36744"/>
                        <a14:backgroundMark x1="62907" y1="38372" x2="63488" y2="38372"/>
                        <a14:backgroundMark x1="62093" y1="37442" x2="62093" y2="37442"/>
                        <a14:backgroundMark x1="61628" y1="36628" x2="61628" y2="36628"/>
                        <a14:backgroundMark x1="67093" y1="39767" x2="68837" y2="40465"/>
                        <a14:backgroundMark x1="72209" y1="42558" x2="73372" y2="42558"/>
                        <a14:backgroundMark x1="76628" y1="45116" x2="78256" y2="45233"/>
                        <a14:backgroundMark x1="81628" y1="48023" x2="82907" y2="48140"/>
                        <a14:backgroundMark x1="77326" y1="57442" x2="77326" y2="57442"/>
                        <a14:backgroundMark x1="89302" y1="60116" x2="89302" y2="60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536" y="1669733"/>
            <a:ext cx="2150269" cy="215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สะพานเล็ก PNG สำหรับการดาวน์โหลดฟรี - Lovepik">
            <a:extLst>
              <a:ext uri="{FF2B5EF4-FFF2-40B4-BE49-F238E27FC236}">
                <a16:creationId xmlns="" xmlns:a16="http://schemas.microsoft.com/office/drawing/2014/main" id="{C2723817-7441-A753-E805-1CAD32C75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53372" y1="45581" x2="53372" y2="45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7536" y="-190500"/>
            <a:ext cx="1994003" cy="199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ình ảnh Phim Hoạt Hình Cầu Gỗ Và Thuyền Gỗ Các Vector PNG , Hoạt Hình,  Phim Hoạt Hình Vẽ Tay, Vectơ PNG miễn phí tải tập tin PSDComment và Vector">
            <a:extLst>
              <a:ext uri="{FF2B5EF4-FFF2-40B4-BE49-F238E27FC236}">
                <a16:creationId xmlns="" xmlns:a16="http://schemas.microsoft.com/office/drawing/2014/main" id="{838262A0-29A1-AD18-AAE1-D426A2D19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2500" r="97500">
                        <a14:foregroundMark x1="5156" y1="34063" x2="5156" y2="34063"/>
                        <a14:foregroundMark x1="2500" y1="32344" x2="2500" y2="32344"/>
                        <a14:foregroundMark x1="93438" y1="58594" x2="93438" y2="58594"/>
                        <a14:foregroundMark x1="97500" y1="58906" x2="97500" y2="58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4991">
            <a:off x="1276979" y="999349"/>
            <a:ext cx="1470165" cy="147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Freeform: Shape 31">
            <a:extLst>
              <a:ext uri="{FF2B5EF4-FFF2-40B4-BE49-F238E27FC236}">
                <a16:creationId xmlns="" xmlns:a16="http://schemas.microsoft.com/office/drawing/2014/main" id="{C51A8D38-A927-54F0-3E64-38C0E29FC566}"/>
              </a:ext>
            </a:extLst>
          </p:cNvPr>
          <p:cNvSpPr/>
          <p:nvPr/>
        </p:nvSpPr>
        <p:spPr>
          <a:xfrm>
            <a:off x="2281188" y="667064"/>
            <a:ext cx="2966987" cy="1835987"/>
          </a:xfrm>
          <a:custGeom>
            <a:avLst/>
            <a:gdLst>
              <a:gd name="connsiteX0" fmla="*/ 0 w 2966987"/>
              <a:gd name="connsiteY0" fmla="*/ 1452499 h 1835987"/>
              <a:gd name="connsiteX1" fmla="*/ 274319 w 2966987"/>
              <a:gd name="connsiteY1" fmla="*/ 1726819 h 1835987"/>
              <a:gd name="connsiteX2" fmla="*/ 1003433 w 2966987"/>
              <a:gd name="connsiteY2" fmla="*/ 1835103 h 1835987"/>
              <a:gd name="connsiteX3" fmla="*/ 1783079 w 2966987"/>
              <a:gd name="connsiteY3" fmla="*/ 1676286 h 1835987"/>
              <a:gd name="connsiteX4" fmla="*/ 2252311 w 2966987"/>
              <a:gd name="connsiteY4" fmla="*/ 1300901 h 1835987"/>
              <a:gd name="connsiteX5" fmla="*/ 2490536 w 2966987"/>
              <a:gd name="connsiteY5" fmla="*/ 802794 h 1835987"/>
              <a:gd name="connsiteX6" fmla="*/ 2468879 w 2966987"/>
              <a:gd name="connsiteY6" fmla="*/ 485160 h 1835987"/>
              <a:gd name="connsiteX7" fmla="*/ 2259530 w 2966987"/>
              <a:gd name="connsiteY7" fmla="*/ 261372 h 1835987"/>
              <a:gd name="connsiteX8" fmla="*/ 2216216 w 2966987"/>
              <a:gd name="connsiteY8" fmla="*/ 73680 h 1835987"/>
              <a:gd name="connsiteX9" fmla="*/ 2432785 w 2966987"/>
              <a:gd name="connsiteY9" fmla="*/ 1490 h 1835987"/>
              <a:gd name="connsiteX10" fmla="*/ 2966987 w 2966987"/>
              <a:gd name="connsiteY10" fmla="*/ 131431 h 1835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66987" h="1835987" extrusionOk="0">
                <a:moveTo>
                  <a:pt x="0" y="1452499"/>
                </a:moveTo>
                <a:cubicBezTo>
                  <a:pt x="50107" y="1579128"/>
                  <a:pt x="124897" y="1655334"/>
                  <a:pt x="274319" y="1726819"/>
                </a:cubicBezTo>
                <a:cubicBezTo>
                  <a:pt x="464874" y="1811517"/>
                  <a:pt x="725474" y="1849091"/>
                  <a:pt x="1003433" y="1835103"/>
                </a:cubicBezTo>
                <a:cubicBezTo>
                  <a:pt x="1266173" y="1814279"/>
                  <a:pt x="1579618" y="1736211"/>
                  <a:pt x="1783079" y="1676286"/>
                </a:cubicBezTo>
                <a:cubicBezTo>
                  <a:pt x="2007652" y="1602260"/>
                  <a:pt x="2156722" y="1435707"/>
                  <a:pt x="2252311" y="1300901"/>
                </a:cubicBezTo>
                <a:cubicBezTo>
                  <a:pt x="2391860" y="1167123"/>
                  <a:pt x="2464886" y="931799"/>
                  <a:pt x="2490536" y="802794"/>
                </a:cubicBezTo>
                <a:cubicBezTo>
                  <a:pt x="2531796" y="679899"/>
                  <a:pt x="2513750" y="561733"/>
                  <a:pt x="2468879" y="485160"/>
                </a:cubicBezTo>
                <a:cubicBezTo>
                  <a:pt x="2423176" y="392300"/>
                  <a:pt x="2297854" y="336681"/>
                  <a:pt x="2259530" y="261372"/>
                </a:cubicBezTo>
                <a:cubicBezTo>
                  <a:pt x="2210973" y="190998"/>
                  <a:pt x="2181694" y="113656"/>
                  <a:pt x="2216216" y="73680"/>
                </a:cubicBezTo>
                <a:cubicBezTo>
                  <a:pt x="2243931" y="40732"/>
                  <a:pt x="2319046" y="-1185"/>
                  <a:pt x="2432785" y="1490"/>
                </a:cubicBezTo>
                <a:cubicBezTo>
                  <a:pt x="2560806" y="28142"/>
                  <a:pt x="2750852" y="96386"/>
                  <a:pt x="2966987" y="131431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363221155">
                  <a:custGeom>
                    <a:avLst/>
                    <a:gdLst>
                      <a:gd name="connsiteX0" fmla="*/ 0 w 3955983"/>
                      <a:gd name="connsiteY0" fmla="*/ 1936665 h 2447982"/>
                      <a:gd name="connsiteX1" fmla="*/ 365760 w 3955983"/>
                      <a:gd name="connsiteY1" fmla="*/ 2302425 h 2447982"/>
                      <a:gd name="connsiteX2" fmla="*/ 1337912 w 3955983"/>
                      <a:gd name="connsiteY2" fmla="*/ 2446804 h 2447982"/>
                      <a:gd name="connsiteX3" fmla="*/ 2377440 w 3955983"/>
                      <a:gd name="connsiteY3" fmla="*/ 2235048 h 2447982"/>
                      <a:gd name="connsiteX4" fmla="*/ 3003082 w 3955983"/>
                      <a:gd name="connsiteY4" fmla="*/ 1734535 h 2447982"/>
                      <a:gd name="connsiteX5" fmla="*/ 3320716 w 3955983"/>
                      <a:gd name="connsiteY5" fmla="*/ 1070392 h 2447982"/>
                      <a:gd name="connsiteX6" fmla="*/ 3291840 w 3955983"/>
                      <a:gd name="connsiteY6" fmla="*/ 646880 h 2447982"/>
                      <a:gd name="connsiteX7" fmla="*/ 3012708 w 3955983"/>
                      <a:gd name="connsiteY7" fmla="*/ 348497 h 2447982"/>
                      <a:gd name="connsiteX8" fmla="*/ 2954956 w 3955983"/>
                      <a:gd name="connsiteY8" fmla="*/ 98240 h 2447982"/>
                      <a:gd name="connsiteX9" fmla="*/ 3243714 w 3955983"/>
                      <a:gd name="connsiteY9" fmla="*/ 1987 h 2447982"/>
                      <a:gd name="connsiteX10" fmla="*/ 3955983 w 3955983"/>
                      <a:gd name="connsiteY10" fmla="*/ 175242 h 2447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955983" h="2447982">
                        <a:moveTo>
                          <a:pt x="0" y="1936665"/>
                        </a:moveTo>
                        <a:cubicBezTo>
                          <a:pt x="71387" y="2077033"/>
                          <a:pt x="142775" y="2217402"/>
                          <a:pt x="365760" y="2302425"/>
                        </a:cubicBezTo>
                        <a:cubicBezTo>
                          <a:pt x="588745" y="2387448"/>
                          <a:pt x="1002632" y="2458033"/>
                          <a:pt x="1337912" y="2446804"/>
                        </a:cubicBezTo>
                        <a:cubicBezTo>
                          <a:pt x="1673192" y="2435575"/>
                          <a:pt x="2099912" y="2353759"/>
                          <a:pt x="2377440" y="2235048"/>
                        </a:cubicBezTo>
                        <a:cubicBezTo>
                          <a:pt x="2654968" y="2116337"/>
                          <a:pt x="2845869" y="1928644"/>
                          <a:pt x="3003082" y="1734535"/>
                        </a:cubicBezTo>
                        <a:cubicBezTo>
                          <a:pt x="3160295" y="1540426"/>
                          <a:pt x="3272590" y="1251668"/>
                          <a:pt x="3320716" y="1070392"/>
                        </a:cubicBezTo>
                        <a:cubicBezTo>
                          <a:pt x="3368842" y="889116"/>
                          <a:pt x="3343175" y="767196"/>
                          <a:pt x="3291840" y="646880"/>
                        </a:cubicBezTo>
                        <a:cubicBezTo>
                          <a:pt x="3240505" y="526564"/>
                          <a:pt x="3068855" y="439937"/>
                          <a:pt x="3012708" y="348497"/>
                        </a:cubicBezTo>
                        <a:cubicBezTo>
                          <a:pt x="2956561" y="257057"/>
                          <a:pt x="2916455" y="155992"/>
                          <a:pt x="2954956" y="98240"/>
                        </a:cubicBezTo>
                        <a:cubicBezTo>
                          <a:pt x="2993457" y="40488"/>
                          <a:pt x="3076876" y="-10847"/>
                          <a:pt x="3243714" y="1987"/>
                        </a:cubicBezTo>
                        <a:cubicBezTo>
                          <a:pt x="3410552" y="14821"/>
                          <a:pt x="3683267" y="95031"/>
                          <a:pt x="3955983" y="175242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33" name="Freeform: Shape 32">
            <a:extLst>
              <a:ext uri="{FF2B5EF4-FFF2-40B4-BE49-F238E27FC236}">
                <a16:creationId xmlns="" xmlns:a16="http://schemas.microsoft.com/office/drawing/2014/main" id="{E0A44660-C928-1937-F1A2-809F73C049F1}"/>
              </a:ext>
            </a:extLst>
          </p:cNvPr>
          <p:cNvSpPr/>
          <p:nvPr/>
        </p:nvSpPr>
        <p:spPr>
          <a:xfrm>
            <a:off x="2692668" y="300500"/>
            <a:ext cx="2851484" cy="1799957"/>
          </a:xfrm>
          <a:custGeom>
            <a:avLst/>
            <a:gdLst>
              <a:gd name="connsiteX0" fmla="*/ 0 w 2851484"/>
              <a:gd name="connsiteY0" fmla="*/ 1613896 h 1799957"/>
              <a:gd name="connsiteX1" fmla="*/ 137159 w 2851484"/>
              <a:gd name="connsiteY1" fmla="*/ 1755075 h 1799957"/>
              <a:gd name="connsiteX2" fmla="*/ 584734 w 2851484"/>
              <a:gd name="connsiteY2" fmla="*/ 1790369 h 1799957"/>
              <a:gd name="connsiteX3" fmla="*/ 1241658 w 2851484"/>
              <a:gd name="connsiteY3" fmla="*/ 1620955 h 1799957"/>
              <a:gd name="connsiteX4" fmla="*/ 1617044 w 2851484"/>
              <a:gd name="connsiteY4" fmla="*/ 1232714 h 1799957"/>
              <a:gd name="connsiteX5" fmla="*/ 1645919 w 2851484"/>
              <a:gd name="connsiteY5" fmla="*/ 999771 h 1799957"/>
              <a:gd name="connsiteX6" fmla="*/ 1349942 w 2851484"/>
              <a:gd name="connsiteY6" fmla="*/ 752708 h 1799957"/>
              <a:gd name="connsiteX7" fmla="*/ 1263315 w 2851484"/>
              <a:gd name="connsiteY7" fmla="*/ 435057 h 1799957"/>
              <a:gd name="connsiteX8" fmla="*/ 1501541 w 2851484"/>
              <a:gd name="connsiteY8" fmla="*/ 159759 h 1799957"/>
              <a:gd name="connsiteX9" fmla="*/ 1869707 w 2851484"/>
              <a:gd name="connsiteY9" fmla="*/ 11522 h 1799957"/>
              <a:gd name="connsiteX10" fmla="*/ 2165684 w 2851484"/>
              <a:gd name="connsiteY10" fmla="*/ 25639 h 1799957"/>
              <a:gd name="connsiteX11" fmla="*/ 2389471 w 2851484"/>
              <a:gd name="connsiteY11" fmla="*/ 104088 h 1799957"/>
              <a:gd name="connsiteX12" fmla="*/ 2851484 w 2851484"/>
              <a:gd name="connsiteY12" fmla="*/ 293878 h 179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51484" h="1799957" extrusionOk="0">
                <a:moveTo>
                  <a:pt x="0" y="1613896"/>
                </a:moveTo>
                <a:cubicBezTo>
                  <a:pt x="11183" y="1656490"/>
                  <a:pt x="47668" y="1717145"/>
                  <a:pt x="137159" y="1755075"/>
                </a:cubicBezTo>
                <a:cubicBezTo>
                  <a:pt x="204394" y="1814748"/>
                  <a:pt x="444790" y="1813142"/>
                  <a:pt x="584734" y="1790369"/>
                </a:cubicBezTo>
                <a:cubicBezTo>
                  <a:pt x="798745" y="1778072"/>
                  <a:pt x="1050243" y="1689925"/>
                  <a:pt x="1241658" y="1620955"/>
                </a:cubicBezTo>
                <a:cubicBezTo>
                  <a:pt x="1424925" y="1552313"/>
                  <a:pt x="1534084" y="1337679"/>
                  <a:pt x="1617044" y="1232714"/>
                </a:cubicBezTo>
                <a:cubicBezTo>
                  <a:pt x="1680413" y="1120692"/>
                  <a:pt x="1700065" y="1081569"/>
                  <a:pt x="1645919" y="999771"/>
                </a:cubicBezTo>
                <a:cubicBezTo>
                  <a:pt x="1615981" y="918831"/>
                  <a:pt x="1400464" y="866177"/>
                  <a:pt x="1349942" y="752708"/>
                </a:cubicBezTo>
                <a:cubicBezTo>
                  <a:pt x="1267310" y="658289"/>
                  <a:pt x="1221215" y="522618"/>
                  <a:pt x="1263315" y="435057"/>
                </a:cubicBezTo>
                <a:cubicBezTo>
                  <a:pt x="1268643" y="345769"/>
                  <a:pt x="1406348" y="241793"/>
                  <a:pt x="1501541" y="159759"/>
                </a:cubicBezTo>
                <a:cubicBezTo>
                  <a:pt x="1596309" y="109250"/>
                  <a:pt x="1747889" y="27163"/>
                  <a:pt x="1869707" y="11522"/>
                </a:cubicBezTo>
                <a:cubicBezTo>
                  <a:pt x="1989936" y="-12881"/>
                  <a:pt x="2076030" y="-10995"/>
                  <a:pt x="2165684" y="25639"/>
                </a:cubicBezTo>
                <a:cubicBezTo>
                  <a:pt x="2256407" y="30790"/>
                  <a:pt x="2280400" y="63109"/>
                  <a:pt x="2389471" y="104088"/>
                </a:cubicBezTo>
                <a:cubicBezTo>
                  <a:pt x="2526425" y="100707"/>
                  <a:pt x="2674582" y="240759"/>
                  <a:pt x="2851484" y="293878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452766977">
                  <a:custGeom>
                    <a:avLst/>
                    <a:gdLst>
                      <a:gd name="connsiteX0" fmla="*/ 0 w 3801979"/>
                      <a:gd name="connsiteY0" fmla="*/ 2148001 h 2394034"/>
                      <a:gd name="connsiteX1" fmla="*/ 182880 w 3801979"/>
                      <a:gd name="connsiteY1" fmla="*/ 2336239 h 2394034"/>
                      <a:gd name="connsiteX2" fmla="*/ 779646 w 3801979"/>
                      <a:gd name="connsiteY2" fmla="*/ 2383298 h 2394034"/>
                      <a:gd name="connsiteX3" fmla="*/ 1655545 w 3801979"/>
                      <a:gd name="connsiteY3" fmla="*/ 2157413 h 2394034"/>
                      <a:gd name="connsiteX4" fmla="*/ 2156059 w 3801979"/>
                      <a:gd name="connsiteY4" fmla="*/ 1639758 h 2394034"/>
                      <a:gd name="connsiteX5" fmla="*/ 2194560 w 3801979"/>
                      <a:gd name="connsiteY5" fmla="*/ 1329167 h 2394034"/>
                      <a:gd name="connsiteX6" fmla="*/ 1799924 w 3801979"/>
                      <a:gd name="connsiteY6" fmla="*/ 999750 h 2394034"/>
                      <a:gd name="connsiteX7" fmla="*/ 1684421 w 3801979"/>
                      <a:gd name="connsiteY7" fmla="*/ 576215 h 2394034"/>
                      <a:gd name="connsiteX8" fmla="*/ 2002055 w 3801979"/>
                      <a:gd name="connsiteY8" fmla="*/ 209151 h 2394034"/>
                      <a:gd name="connsiteX9" fmla="*/ 2492943 w 3801979"/>
                      <a:gd name="connsiteY9" fmla="*/ 11502 h 2394034"/>
                      <a:gd name="connsiteX10" fmla="*/ 2887579 w 3801979"/>
                      <a:gd name="connsiteY10" fmla="*/ 30325 h 2394034"/>
                      <a:gd name="connsiteX11" fmla="*/ 3176337 w 3801979"/>
                      <a:gd name="connsiteY11" fmla="*/ 86797 h 2394034"/>
                      <a:gd name="connsiteX12" fmla="*/ 3801979 w 3801979"/>
                      <a:gd name="connsiteY12" fmla="*/ 387977 h 2394034"/>
                      <a:gd name="connsiteX0" fmla="*/ 0 w 3801979"/>
                      <a:gd name="connsiteY0" fmla="*/ 2151862 h 2399942"/>
                      <a:gd name="connsiteX1" fmla="*/ 182880 w 3801979"/>
                      <a:gd name="connsiteY1" fmla="*/ 2340100 h 2399942"/>
                      <a:gd name="connsiteX2" fmla="*/ 779646 w 3801979"/>
                      <a:gd name="connsiteY2" fmla="*/ 2387159 h 2399942"/>
                      <a:gd name="connsiteX3" fmla="*/ 1655545 w 3801979"/>
                      <a:gd name="connsiteY3" fmla="*/ 2161274 h 2399942"/>
                      <a:gd name="connsiteX4" fmla="*/ 2156059 w 3801979"/>
                      <a:gd name="connsiteY4" fmla="*/ 1643619 h 2399942"/>
                      <a:gd name="connsiteX5" fmla="*/ 2194560 w 3801979"/>
                      <a:gd name="connsiteY5" fmla="*/ 1333028 h 2399942"/>
                      <a:gd name="connsiteX6" fmla="*/ 1799924 w 3801979"/>
                      <a:gd name="connsiteY6" fmla="*/ 1003611 h 2399942"/>
                      <a:gd name="connsiteX7" fmla="*/ 1684421 w 3801979"/>
                      <a:gd name="connsiteY7" fmla="*/ 580076 h 2399942"/>
                      <a:gd name="connsiteX8" fmla="*/ 2002055 w 3801979"/>
                      <a:gd name="connsiteY8" fmla="*/ 213012 h 2399942"/>
                      <a:gd name="connsiteX9" fmla="*/ 2492943 w 3801979"/>
                      <a:gd name="connsiteY9" fmla="*/ 15363 h 2399942"/>
                      <a:gd name="connsiteX10" fmla="*/ 2887579 w 3801979"/>
                      <a:gd name="connsiteY10" fmla="*/ 34186 h 2399942"/>
                      <a:gd name="connsiteX11" fmla="*/ 3185962 w 3801979"/>
                      <a:gd name="connsiteY11" fmla="*/ 138785 h 2399942"/>
                      <a:gd name="connsiteX12" fmla="*/ 3801979 w 3801979"/>
                      <a:gd name="connsiteY12" fmla="*/ 391838 h 2399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801979" h="2399942" extrusionOk="0">
                        <a:moveTo>
                          <a:pt x="0" y="2151862"/>
                        </a:moveTo>
                        <a:cubicBezTo>
                          <a:pt x="20469" y="2217174"/>
                          <a:pt x="55551" y="2298090"/>
                          <a:pt x="182880" y="2340100"/>
                        </a:cubicBezTo>
                        <a:cubicBezTo>
                          <a:pt x="300499" y="2391654"/>
                          <a:pt x="547160" y="2417086"/>
                          <a:pt x="779646" y="2387159"/>
                        </a:cubicBezTo>
                        <a:cubicBezTo>
                          <a:pt x="1043575" y="2363566"/>
                          <a:pt x="1412807" y="2268687"/>
                          <a:pt x="1655545" y="2161274"/>
                        </a:cubicBezTo>
                        <a:cubicBezTo>
                          <a:pt x="1893596" y="2056090"/>
                          <a:pt x="2061517" y="1782093"/>
                          <a:pt x="2156059" y="1643619"/>
                        </a:cubicBezTo>
                        <a:cubicBezTo>
                          <a:pt x="2241687" y="1496663"/>
                          <a:pt x="2261521" y="1441115"/>
                          <a:pt x="2194560" y="1333028"/>
                        </a:cubicBezTo>
                        <a:cubicBezTo>
                          <a:pt x="2148657" y="1225493"/>
                          <a:pt x="1870028" y="1150898"/>
                          <a:pt x="1799924" y="1003611"/>
                        </a:cubicBezTo>
                        <a:cubicBezTo>
                          <a:pt x="1709989" y="878041"/>
                          <a:pt x="1635879" y="701905"/>
                          <a:pt x="1684421" y="580076"/>
                        </a:cubicBezTo>
                        <a:cubicBezTo>
                          <a:pt x="1706188" y="454012"/>
                          <a:pt x="1872729" y="317709"/>
                          <a:pt x="2002055" y="213012"/>
                        </a:cubicBezTo>
                        <a:cubicBezTo>
                          <a:pt x="2131647" y="135353"/>
                          <a:pt x="2333336" y="37916"/>
                          <a:pt x="2492943" y="15363"/>
                        </a:cubicBezTo>
                        <a:cubicBezTo>
                          <a:pt x="2650651" y="-16616"/>
                          <a:pt x="2771420" y="7088"/>
                          <a:pt x="2887579" y="34186"/>
                        </a:cubicBezTo>
                        <a:cubicBezTo>
                          <a:pt x="3005435" y="43554"/>
                          <a:pt x="3036275" y="81110"/>
                          <a:pt x="3185962" y="138785"/>
                        </a:cubicBezTo>
                        <a:cubicBezTo>
                          <a:pt x="3353634" y="165976"/>
                          <a:pt x="3565925" y="308695"/>
                          <a:pt x="3801979" y="391838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34" name="Freeform: Shape 33">
            <a:extLst>
              <a:ext uri="{FF2B5EF4-FFF2-40B4-BE49-F238E27FC236}">
                <a16:creationId xmlns="" xmlns:a16="http://schemas.microsoft.com/office/drawing/2014/main" id="{947B9004-29F3-CD7A-9159-7DF8DB83B285}"/>
              </a:ext>
            </a:extLst>
          </p:cNvPr>
          <p:cNvSpPr/>
          <p:nvPr/>
        </p:nvSpPr>
        <p:spPr>
          <a:xfrm>
            <a:off x="6862813" y="1226897"/>
            <a:ext cx="1639153" cy="2010923"/>
          </a:xfrm>
          <a:custGeom>
            <a:avLst/>
            <a:gdLst>
              <a:gd name="connsiteX0" fmla="*/ 0 w 1639153"/>
              <a:gd name="connsiteY0" fmla="*/ 0 h 2010923"/>
              <a:gd name="connsiteX1" fmla="*/ 1147812 w 1639153"/>
              <a:gd name="connsiteY1" fmla="*/ 685799 h 2010923"/>
              <a:gd name="connsiteX2" fmla="*/ 1638701 w 1639153"/>
              <a:gd name="connsiteY2" fmla="*/ 1299410 h 2010923"/>
              <a:gd name="connsiteX3" fmla="*/ 1075623 w 1639153"/>
              <a:gd name="connsiteY3" fmla="*/ 1970772 h 2010923"/>
              <a:gd name="connsiteX4" fmla="*/ 202130 w 1639153"/>
              <a:gd name="connsiteY4" fmla="*/ 1876925 h 2010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9153" h="2010923" extrusionOk="0">
                <a:moveTo>
                  <a:pt x="0" y="0"/>
                </a:moveTo>
                <a:cubicBezTo>
                  <a:pt x="419806" y="235898"/>
                  <a:pt x="845375" y="465407"/>
                  <a:pt x="1147812" y="685799"/>
                </a:cubicBezTo>
                <a:cubicBezTo>
                  <a:pt x="1419301" y="928374"/>
                  <a:pt x="1673336" y="1082276"/>
                  <a:pt x="1638701" y="1299410"/>
                </a:cubicBezTo>
                <a:cubicBezTo>
                  <a:pt x="1625043" y="1492692"/>
                  <a:pt x="1348541" y="1851098"/>
                  <a:pt x="1075623" y="1970772"/>
                </a:cubicBezTo>
                <a:cubicBezTo>
                  <a:pt x="786367" y="2108256"/>
                  <a:pt x="507018" y="2001190"/>
                  <a:pt x="202130" y="1876925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4028840277">
                  <a:custGeom>
                    <a:avLst/>
                    <a:gdLst>
                      <a:gd name="connsiteX0" fmla="*/ 0 w 2185537"/>
                      <a:gd name="connsiteY0" fmla="*/ 0 h 2681231"/>
                      <a:gd name="connsiteX1" fmla="*/ 1530417 w 2185537"/>
                      <a:gd name="connsiteY1" fmla="*/ 914400 h 2681231"/>
                      <a:gd name="connsiteX2" fmla="*/ 2184935 w 2185537"/>
                      <a:gd name="connsiteY2" fmla="*/ 1732547 h 2681231"/>
                      <a:gd name="connsiteX3" fmla="*/ 1434164 w 2185537"/>
                      <a:gd name="connsiteY3" fmla="*/ 2627697 h 2681231"/>
                      <a:gd name="connsiteX4" fmla="*/ 269507 w 2185537"/>
                      <a:gd name="connsiteY4" fmla="*/ 2502568 h 2681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537" h="2681231">
                        <a:moveTo>
                          <a:pt x="0" y="0"/>
                        </a:moveTo>
                        <a:cubicBezTo>
                          <a:pt x="583130" y="312821"/>
                          <a:pt x="1166261" y="625642"/>
                          <a:pt x="1530417" y="914400"/>
                        </a:cubicBezTo>
                        <a:cubicBezTo>
                          <a:pt x="1894573" y="1203158"/>
                          <a:pt x="2200977" y="1446998"/>
                          <a:pt x="2184935" y="1732547"/>
                        </a:cubicBezTo>
                        <a:cubicBezTo>
                          <a:pt x="2168893" y="2018096"/>
                          <a:pt x="1753402" y="2499360"/>
                          <a:pt x="1434164" y="2627697"/>
                        </a:cubicBezTo>
                        <a:cubicBezTo>
                          <a:pt x="1114926" y="2756034"/>
                          <a:pt x="692216" y="2629301"/>
                          <a:pt x="269507" y="2502568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39" name="Freeform: Shape 38">
            <a:extLst>
              <a:ext uri="{FF2B5EF4-FFF2-40B4-BE49-F238E27FC236}">
                <a16:creationId xmlns="" xmlns:a16="http://schemas.microsoft.com/office/drawing/2014/main" id="{8C19E26F-6C57-DB37-3B8B-F416494CB786}"/>
              </a:ext>
            </a:extLst>
          </p:cNvPr>
          <p:cNvSpPr/>
          <p:nvPr/>
        </p:nvSpPr>
        <p:spPr>
          <a:xfrm>
            <a:off x="6518710" y="1440982"/>
            <a:ext cx="1573730" cy="1482876"/>
          </a:xfrm>
          <a:custGeom>
            <a:avLst/>
            <a:gdLst>
              <a:gd name="connsiteX0" fmla="*/ 0 w 2046727"/>
              <a:gd name="connsiteY0" fmla="*/ 0 h 1758590"/>
              <a:gd name="connsiteX1" fmla="*/ 1020278 w 2046727"/>
              <a:gd name="connsiteY1" fmla="*/ 625643 h 1758590"/>
              <a:gd name="connsiteX2" fmla="*/ 1424539 w 2046727"/>
              <a:gd name="connsiteY2" fmla="*/ 875899 h 1758590"/>
              <a:gd name="connsiteX3" fmla="*/ 1953928 w 2046727"/>
              <a:gd name="connsiteY3" fmla="*/ 1222409 h 1758590"/>
              <a:gd name="connsiteX4" fmla="*/ 2021305 w 2046727"/>
              <a:gd name="connsiteY4" fmla="*/ 1453415 h 1758590"/>
              <a:gd name="connsiteX5" fmla="*/ 1674795 w 2046727"/>
              <a:gd name="connsiteY5" fmla="*/ 1722923 h 1758590"/>
              <a:gd name="connsiteX6" fmla="*/ 1232033 w 2046727"/>
              <a:gd name="connsiteY6" fmla="*/ 1742173 h 1758590"/>
              <a:gd name="connsiteX7" fmla="*/ 567890 w 2046727"/>
              <a:gd name="connsiteY7" fmla="*/ 1597794 h 1758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46727" h="1758590">
                <a:moveTo>
                  <a:pt x="0" y="0"/>
                </a:moveTo>
                <a:lnTo>
                  <a:pt x="1020278" y="625643"/>
                </a:lnTo>
                <a:cubicBezTo>
                  <a:pt x="1257701" y="771626"/>
                  <a:pt x="1268931" y="776438"/>
                  <a:pt x="1424539" y="875899"/>
                </a:cubicBezTo>
                <a:cubicBezTo>
                  <a:pt x="1580147" y="975360"/>
                  <a:pt x="1854467" y="1126156"/>
                  <a:pt x="1953928" y="1222409"/>
                </a:cubicBezTo>
                <a:cubicBezTo>
                  <a:pt x="2053389" y="1318662"/>
                  <a:pt x="2067827" y="1369996"/>
                  <a:pt x="2021305" y="1453415"/>
                </a:cubicBezTo>
                <a:cubicBezTo>
                  <a:pt x="1974783" y="1536834"/>
                  <a:pt x="1806340" y="1674797"/>
                  <a:pt x="1674795" y="1722923"/>
                </a:cubicBezTo>
                <a:cubicBezTo>
                  <a:pt x="1543250" y="1771049"/>
                  <a:pt x="1416517" y="1763028"/>
                  <a:pt x="1232033" y="1742173"/>
                </a:cubicBezTo>
                <a:cubicBezTo>
                  <a:pt x="1047549" y="1721318"/>
                  <a:pt x="807719" y="1659556"/>
                  <a:pt x="567890" y="1597794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40" name="Freeform: Shape 39">
            <a:extLst>
              <a:ext uri="{FF2B5EF4-FFF2-40B4-BE49-F238E27FC236}">
                <a16:creationId xmlns="" xmlns:a16="http://schemas.microsoft.com/office/drawing/2014/main" id="{E0C8D87F-4036-B723-8F6A-AA05C31F6C70}"/>
              </a:ext>
            </a:extLst>
          </p:cNvPr>
          <p:cNvSpPr/>
          <p:nvPr/>
        </p:nvSpPr>
        <p:spPr>
          <a:xfrm>
            <a:off x="469231" y="2923858"/>
            <a:ext cx="4764506" cy="1171578"/>
          </a:xfrm>
          <a:custGeom>
            <a:avLst/>
            <a:gdLst>
              <a:gd name="connsiteX0" fmla="*/ 4764506 w 4764506"/>
              <a:gd name="connsiteY0" fmla="*/ 288 h 1171578"/>
              <a:gd name="connsiteX1" fmla="*/ 3703343 w 4764506"/>
              <a:gd name="connsiteY1" fmla="*/ 405261 h 1171578"/>
              <a:gd name="connsiteX2" fmla="*/ 2327763 w 4764506"/>
              <a:gd name="connsiteY2" fmla="*/ 55014 h 1171578"/>
              <a:gd name="connsiteX3" fmla="*/ 897159 w 4764506"/>
              <a:gd name="connsiteY3" fmla="*/ 33123 h 1171578"/>
              <a:gd name="connsiteX4" fmla="*/ 87532 w 4764506"/>
              <a:gd name="connsiteY4" fmla="*/ 372425 h 1171578"/>
              <a:gd name="connsiteX5" fmla="*/ 87532 w 4764506"/>
              <a:gd name="connsiteY5" fmla="*/ 1040085 h 1171578"/>
              <a:gd name="connsiteX6" fmla="*/ 669206 w 4764506"/>
              <a:gd name="connsiteY6" fmla="*/ 1171427 h 1171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64506" h="1171578" extrusionOk="0">
                <a:moveTo>
                  <a:pt x="4764506" y="288"/>
                </a:moveTo>
                <a:cubicBezTo>
                  <a:pt x="4457776" y="191056"/>
                  <a:pt x="4107922" y="408682"/>
                  <a:pt x="3703343" y="405261"/>
                </a:cubicBezTo>
                <a:cubicBezTo>
                  <a:pt x="3308306" y="411852"/>
                  <a:pt x="2879718" y="122451"/>
                  <a:pt x="2327763" y="55014"/>
                </a:cubicBezTo>
                <a:cubicBezTo>
                  <a:pt x="1855513" y="-759"/>
                  <a:pt x="1263335" y="3876"/>
                  <a:pt x="897159" y="33123"/>
                </a:cubicBezTo>
                <a:cubicBezTo>
                  <a:pt x="544676" y="102159"/>
                  <a:pt x="238793" y="242679"/>
                  <a:pt x="87532" y="372425"/>
                </a:cubicBezTo>
                <a:cubicBezTo>
                  <a:pt x="-21542" y="530580"/>
                  <a:pt x="-31549" y="917441"/>
                  <a:pt x="87532" y="1040085"/>
                </a:cubicBezTo>
                <a:cubicBezTo>
                  <a:pt x="151375" y="1146489"/>
                  <a:pt x="427324" y="1165301"/>
                  <a:pt x="669206" y="1171427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443417316">
                  <a:custGeom>
                    <a:avLst/>
                    <a:gdLst>
                      <a:gd name="connsiteX0" fmla="*/ 5834217 w 5834217"/>
                      <a:gd name="connsiteY0" fmla="*/ 254 h 1030289"/>
                      <a:gd name="connsiteX1" fmla="*/ 4534806 w 5834217"/>
                      <a:gd name="connsiteY1" fmla="*/ 356388 h 1030289"/>
                      <a:gd name="connsiteX2" fmla="*/ 2850385 w 5834217"/>
                      <a:gd name="connsiteY2" fmla="*/ 48380 h 1030289"/>
                      <a:gd name="connsiteX3" fmla="*/ 1098587 w 5834217"/>
                      <a:gd name="connsiteY3" fmla="*/ 29129 h 1030289"/>
                      <a:gd name="connsiteX4" fmla="*/ 107185 w 5834217"/>
                      <a:gd name="connsiteY4" fmla="*/ 327512 h 1030289"/>
                      <a:gd name="connsiteX5" fmla="*/ 107185 w 5834217"/>
                      <a:gd name="connsiteY5" fmla="*/ 914654 h 1030289"/>
                      <a:gd name="connsiteX6" fmla="*/ 819455 w 5834217"/>
                      <a:gd name="connsiteY6" fmla="*/ 1030157 h 1030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834217" h="1030289">
                        <a:moveTo>
                          <a:pt x="5834217" y="254"/>
                        </a:moveTo>
                        <a:cubicBezTo>
                          <a:pt x="5433164" y="174310"/>
                          <a:pt x="5032111" y="348367"/>
                          <a:pt x="4534806" y="356388"/>
                        </a:cubicBezTo>
                        <a:cubicBezTo>
                          <a:pt x="4037501" y="364409"/>
                          <a:pt x="3423088" y="102923"/>
                          <a:pt x="2850385" y="48380"/>
                        </a:cubicBezTo>
                        <a:cubicBezTo>
                          <a:pt x="2277682" y="-6163"/>
                          <a:pt x="1555787" y="-17393"/>
                          <a:pt x="1098587" y="29129"/>
                        </a:cubicBezTo>
                        <a:cubicBezTo>
                          <a:pt x="641387" y="75651"/>
                          <a:pt x="272419" y="179925"/>
                          <a:pt x="107185" y="327512"/>
                        </a:cubicBezTo>
                        <a:cubicBezTo>
                          <a:pt x="-58049" y="475099"/>
                          <a:pt x="-11527" y="797547"/>
                          <a:pt x="107185" y="914654"/>
                        </a:cubicBezTo>
                        <a:cubicBezTo>
                          <a:pt x="225897" y="1031761"/>
                          <a:pt x="522676" y="1030959"/>
                          <a:pt x="819455" y="1030157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41" name="Freeform: Shape 40">
            <a:extLst>
              <a:ext uri="{FF2B5EF4-FFF2-40B4-BE49-F238E27FC236}">
                <a16:creationId xmlns="" xmlns:a16="http://schemas.microsoft.com/office/drawing/2014/main" id="{4B80B672-0776-EE00-F872-29B1984C401B}"/>
              </a:ext>
            </a:extLst>
          </p:cNvPr>
          <p:cNvSpPr/>
          <p:nvPr/>
        </p:nvSpPr>
        <p:spPr>
          <a:xfrm>
            <a:off x="827563" y="3209624"/>
            <a:ext cx="4550553" cy="591954"/>
          </a:xfrm>
          <a:custGeom>
            <a:avLst/>
            <a:gdLst>
              <a:gd name="connsiteX0" fmla="*/ 6067404 w 6067404"/>
              <a:gd name="connsiteY0" fmla="*/ 0 h 789272"/>
              <a:gd name="connsiteX1" fmla="*/ 5538015 w 6067404"/>
              <a:gd name="connsiteY1" fmla="*/ 317634 h 789272"/>
              <a:gd name="connsiteX2" fmla="*/ 5114503 w 6067404"/>
              <a:gd name="connsiteY2" fmla="*/ 510139 h 789272"/>
              <a:gd name="connsiteX3" fmla="*/ 4344482 w 6067404"/>
              <a:gd name="connsiteY3" fmla="*/ 558265 h 789272"/>
              <a:gd name="connsiteX4" fmla="*/ 3468583 w 6067404"/>
              <a:gd name="connsiteY4" fmla="*/ 365760 h 789272"/>
              <a:gd name="connsiteX5" fmla="*/ 2515682 w 6067404"/>
              <a:gd name="connsiteY5" fmla="*/ 105878 h 789272"/>
              <a:gd name="connsiteX6" fmla="*/ 1582031 w 6067404"/>
              <a:gd name="connsiteY6" fmla="*/ 67377 h 789272"/>
              <a:gd name="connsiteX7" fmla="*/ 532878 w 6067404"/>
              <a:gd name="connsiteY7" fmla="*/ 86627 h 789272"/>
              <a:gd name="connsiteX8" fmla="*/ 167118 w 6067404"/>
              <a:gd name="connsiteY8" fmla="*/ 269507 h 789272"/>
              <a:gd name="connsiteX9" fmla="*/ 22739 w 6067404"/>
              <a:gd name="connsiteY9" fmla="*/ 664143 h 789272"/>
              <a:gd name="connsiteX10" fmla="*/ 629130 w 6067404"/>
              <a:gd name="connsiteY10" fmla="*/ 789272 h 789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67404" h="789272">
                <a:moveTo>
                  <a:pt x="6067404" y="0"/>
                </a:moveTo>
                <a:cubicBezTo>
                  <a:pt x="5882118" y="116305"/>
                  <a:pt x="5696832" y="232611"/>
                  <a:pt x="5538015" y="317634"/>
                </a:cubicBezTo>
                <a:cubicBezTo>
                  <a:pt x="5379198" y="402657"/>
                  <a:pt x="5313425" y="470034"/>
                  <a:pt x="5114503" y="510139"/>
                </a:cubicBezTo>
                <a:cubicBezTo>
                  <a:pt x="4915581" y="550244"/>
                  <a:pt x="4618802" y="582328"/>
                  <a:pt x="4344482" y="558265"/>
                </a:cubicBezTo>
                <a:cubicBezTo>
                  <a:pt x="4070162" y="534202"/>
                  <a:pt x="3773383" y="441158"/>
                  <a:pt x="3468583" y="365760"/>
                </a:cubicBezTo>
                <a:cubicBezTo>
                  <a:pt x="3163783" y="290362"/>
                  <a:pt x="2830107" y="155608"/>
                  <a:pt x="2515682" y="105878"/>
                </a:cubicBezTo>
                <a:cubicBezTo>
                  <a:pt x="2201257" y="56148"/>
                  <a:pt x="1582031" y="67377"/>
                  <a:pt x="1582031" y="67377"/>
                </a:cubicBezTo>
                <a:lnTo>
                  <a:pt x="532878" y="86627"/>
                </a:lnTo>
                <a:cubicBezTo>
                  <a:pt x="297059" y="120315"/>
                  <a:pt x="252141" y="173254"/>
                  <a:pt x="167118" y="269507"/>
                </a:cubicBezTo>
                <a:cubicBezTo>
                  <a:pt x="82095" y="365760"/>
                  <a:pt x="-54263" y="577516"/>
                  <a:pt x="22739" y="664143"/>
                </a:cubicBezTo>
                <a:cubicBezTo>
                  <a:pt x="99741" y="750770"/>
                  <a:pt x="364435" y="770021"/>
                  <a:pt x="629130" y="789272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1050" name="Picture 26" descr="Hình ảnh Cầu Vẽ Tay Tối Giản Vector Vẽ Png PNG Miễn Phí Tải Về - Lovepik">
            <a:extLst>
              <a:ext uri="{FF2B5EF4-FFF2-40B4-BE49-F238E27FC236}">
                <a16:creationId xmlns="" xmlns:a16="http://schemas.microsoft.com/office/drawing/2014/main" id="{38C8EAE9-6AB3-C2AB-D5B8-58783CE8B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349" r="99535">
                        <a14:foregroundMark x1="19514" y1="51386" x2="19821" y2="50509"/>
                        <a14:foregroundMark x1="22939" y1="54266" x2="24137" y2="49189"/>
                        <a14:foregroundMark x1="72558" y1="43721" x2="91860" y2="54651"/>
                        <a14:foregroundMark x1="91860" y1="54651" x2="97558" y2="61860"/>
                        <a14:foregroundMark x1="97558" y1="61860" x2="98023" y2="63721"/>
                        <a14:foregroundMark x1="74884" y1="43721" x2="74884" y2="43721"/>
                        <a14:foregroundMark x1="16628" y1="51512" x2="4616" y2="45906"/>
                        <a14:foregroundMark x1="16977" y1="54302" x2="16977" y2="54302"/>
                        <a14:foregroundMark x1="15698" y1="54651" x2="23837" y2="63953"/>
                        <a14:foregroundMark x1="19186" y1="54070" x2="19186" y2="54070"/>
                        <a14:foregroundMark x1="21279" y1="54302" x2="19767" y2="53372"/>
                        <a14:foregroundMark x1="16977" y1="51512" x2="16047" y2="53372"/>
                        <a14:foregroundMark x1="16977" y1="52442" x2="15465" y2="51279"/>
                        <a14:foregroundMark x1="15116" y1="53721" x2="14186" y2="53721"/>
                        <a14:foregroundMark x1="20698" y1="55233" x2="20698" y2="55233"/>
                        <a14:foregroundMark x1="22907" y1="55930" x2="20349" y2="54651"/>
                        <a14:foregroundMark x1="15093" y1="52907" x2="14767" y2="53721"/>
                        <a14:foregroundMark x1="22558" y1="54302" x2="22558" y2="54302"/>
                        <a14:foregroundMark x1="17712" y1="50696" x2="5028" y2="44765"/>
                        <a14:foregroundMark x1="22442" y1="52907" x2="18286" y2="50964"/>
                        <a14:foregroundMark x1="7326" y1="49884" x2="7326" y2="49884"/>
                        <a14:foregroundMark x1="6977" y1="49651" x2="7326" y2="49651"/>
                        <a14:foregroundMark x1="4385" y1="47441" x2="6628" y2="49186"/>
                        <a14:foregroundMark x1="4015" y1="47694" x2="9002" y2="50920"/>
                        <a14:foregroundMark x1="9066" y1="50826" x2="4151" y2="47193"/>
                        <a14:foregroundMark x1="21977" y1="55930" x2="15581" y2="50581"/>
                        <a14:foregroundMark x1="19302" y1="51977" x2="19302" y2="51977"/>
                        <a14:foregroundMark x1="20000" y1="51395" x2="19591" y2="50577"/>
                        <a14:foregroundMark x1="5000" y1="47326" x2="15116" y2="65465"/>
                        <a14:foregroundMark x1="15116" y1="65465" x2="4127" y2="65735"/>
                        <a14:foregroundMark x1="4053" y1="53874" x2="19070" y2="65930"/>
                        <a14:foregroundMark x1="19070" y1="65930" x2="4113" y2="63472"/>
                        <a14:foregroundMark x1="4083" y1="58679" x2="5465" y2="55581"/>
                        <a14:foregroundMark x1="10465" y1="64186" x2="2093" y2="69186"/>
                        <a14:foregroundMark x1="4081" y1="58300" x2="11628" y2="69302"/>
                        <a14:foregroundMark x1="11628" y1="69302" x2="21047" y2="69302"/>
                        <a14:foregroundMark x1="3605" y1="68488" x2="6512" y2="70233"/>
                        <a14:foregroundMark x1="9535" y1="71395" x2="3605" y2="70349"/>
                        <a14:foregroundMark x1="4651" y1="51163" x2="9186" y2="66512"/>
                        <a14:foregroundMark x1="9186" y1="66512" x2="4071" y2="56788"/>
                        <a14:foregroundMark x1="11977" y1="52093" x2="8256" y2="70581"/>
                        <a14:foregroundMark x1="8256" y1="70581" x2="11163" y2="69186"/>
                        <a14:foregroundMark x1="3199" y1="66034" x2="1977" y2="67442"/>
                        <a14:foregroundMark x1="14186" y1="53372" x2="4122" y2="64970"/>
                        <a14:foregroundMark x1="1977" y1="67442" x2="1850" y2="66042"/>
                        <a14:foregroundMark x1="18605" y1="57674" x2="16977" y2="59651"/>
                        <a14:foregroundMark x1="16977" y1="59419" x2="16977" y2="59070"/>
                        <a14:foregroundMark x1="22791" y1="59419" x2="22791" y2="59419"/>
                        <a14:foregroundMark x1="25116" y1="59302" x2="10465" y2="62558"/>
                        <a14:foregroundMark x1="2772" y1="66036" x2="3023" y2="69651"/>
                        <a14:foregroundMark x1="3023" y1="69651" x2="1628" y2="70349"/>
                        <a14:foregroundMark x1="98721" y1="49419" x2="98721" y2="49419"/>
                        <a14:foregroundMark x1="98837" y1="48605" x2="98837" y2="48605"/>
                        <a14:foregroundMark x1="99436" y1="57558" x2="99535" y2="59535"/>
                        <a14:foregroundMark x1="99302" y1="54884" x2="99436" y2="57558"/>
                        <a14:foregroundMark x1="3023" y1="44884" x2="1977" y2="57209"/>
                        <a14:foregroundMark x1="2093" y1="44535" x2="2093" y2="44535"/>
                        <a14:foregroundMark x1="1744" y1="44070" x2="1744" y2="44070"/>
                        <a14:foregroundMark x1="1977" y1="43721" x2="1977" y2="43721"/>
                        <a14:foregroundMark x1="2442" y1="44070" x2="2442" y2="44070"/>
                        <a14:foregroundMark x1="2093" y1="43953" x2="2093" y2="45000"/>
                        <a14:foregroundMark x1="1977" y1="43372" x2="1977" y2="43372"/>
                        <a14:foregroundMark x1="2209" y1="43721" x2="2209" y2="43721"/>
                        <a14:foregroundMark x1="2326" y1="43721" x2="2558" y2="43837"/>
                        <a14:foregroundMark x1="9884" y1="46744" x2="8721" y2="46163"/>
                        <a14:foregroundMark x1="1860" y1="44302" x2="3256" y2="43953"/>
                        <a14:foregroundMark x1="2093" y1="59767" x2="1860" y2="64186"/>
                        <a14:backgroundMark x1="11512" y1="73721" x2="12442" y2="73372"/>
                        <a14:backgroundMark x1="99767" y1="57558" x2="99767" y2="57558"/>
                        <a14:backgroundMark x1="8488" y1="38372" x2="23953" y2="44186"/>
                        <a14:backgroundMark x1="23953" y1="44186" x2="7209" y2="37791"/>
                        <a14:backgroundMark x1="7209" y1="37791" x2="6628" y2="37791"/>
                        <a14:backgroundMark x1="8140" y1="33721" x2="16977" y2="36395"/>
                        <a14:backgroundMark x1="7093" y1="31279" x2="17791" y2="45000"/>
                        <a14:backgroundMark x1="17791" y1="45000" x2="4070" y2="37674"/>
                        <a14:backgroundMark x1="4070" y1="37674" x2="4070" y2="37674"/>
                        <a14:backgroundMark x1="4302" y1="39535" x2="21163" y2="47791"/>
                        <a14:backgroundMark x1="21163" y1="47791" x2="20233" y2="47558"/>
                        <a14:backgroundMark x1="16512" y1="39419" x2="3372" y2="39070"/>
                        <a14:backgroundMark x1="16628" y1="37791" x2="16628" y2="37791"/>
                        <a14:backgroundMark x1="24651" y1="46860" x2="24651" y2="46860"/>
                        <a14:backgroundMark x1="18837" y1="48605" x2="21977" y2="47674"/>
                        <a14:backgroundMark x1="23256" y1="46977" x2="24767" y2="47209"/>
                        <a14:backgroundMark x1="24651" y1="46395" x2="16395" y2="47791"/>
                        <a14:backgroundMark x1="18721" y1="37093" x2="16395" y2="36395"/>
                        <a14:backgroundMark x1="4764" y1="41336" x2="6395" y2="43605"/>
                        <a14:backgroundMark x1="3721" y1="39884" x2="4727" y2="41283"/>
                        <a14:backgroundMark x1="3256" y1="39535" x2="3256" y2="39535"/>
                        <a14:backgroundMark x1="3721" y1="39651" x2="2378" y2="43372"/>
                        <a14:backgroundMark x1="716" y1="57103" x2="941" y2="59707"/>
                        <a14:backgroundMark x1="1151" y1="64149" x2="1163" y2="66047"/>
                        <a14:backgroundMark x1="1107" y1="57136" x2="1123" y2="597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6834" y="2866382"/>
            <a:ext cx="1870393" cy="187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Freeform: Shape 42">
            <a:extLst>
              <a:ext uri="{FF2B5EF4-FFF2-40B4-BE49-F238E27FC236}">
                <a16:creationId xmlns="" xmlns:a16="http://schemas.microsoft.com/office/drawing/2014/main" id="{2400C06B-D87E-A232-9FE7-1A184C539C2A}"/>
              </a:ext>
            </a:extLst>
          </p:cNvPr>
          <p:cNvSpPr/>
          <p:nvPr/>
        </p:nvSpPr>
        <p:spPr>
          <a:xfrm>
            <a:off x="1886196" y="4033025"/>
            <a:ext cx="5371609" cy="768984"/>
          </a:xfrm>
          <a:custGeom>
            <a:avLst/>
            <a:gdLst>
              <a:gd name="connsiteX0" fmla="*/ 43000 w 5371609"/>
              <a:gd name="connsiteY0" fmla="*/ 0 h 768984"/>
              <a:gd name="connsiteX1" fmla="*/ 208742 w 5371609"/>
              <a:gd name="connsiteY1" fmla="*/ 492148 h 768984"/>
              <a:gd name="connsiteX2" fmla="*/ 1675560 w 5371609"/>
              <a:gd name="connsiteY2" fmla="*/ 676705 h 768984"/>
              <a:gd name="connsiteX3" fmla="*/ 5371609 w 5371609"/>
              <a:gd name="connsiteY3" fmla="*/ 768984 h 76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1609" h="768984" extrusionOk="0">
                <a:moveTo>
                  <a:pt x="43000" y="0"/>
                </a:moveTo>
                <a:cubicBezTo>
                  <a:pt x="-16306" y="189021"/>
                  <a:pt x="-58656" y="411818"/>
                  <a:pt x="208742" y="492148"/>
                </a:cubicBezTo>
                <a:cubicBezTo>
                  <a:pt x="480835" y="604933"/>
                  <a:pt x="1675560" y="676705"/>
                  <a:pt x="1675560" y="676705"/>
                </a:cubicBezTo>
                <a:cubicBezTo>
                  <a:pt x="2894800" y="708234"/>
                  <a:pt x="4598038" y="814633"/>
                  <a:pt x="5371609" y="768984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821767250">
                  <a:custGeom>
                    <a:avLst/>
                    <a:gdLst>
                      <a:gd name="connsiteX0" fmla="*/ 49944 w 6238988"/>
                      <a:gd name="connsiteY0" fmla="*/ 0 h 240632"/>
                      <a:gd name="connsiteX1" fmla="*/ 242449 w 6238988"/>
                      <a:gd name="connsiteY1" fmla="*/ 154004 h 240632"/>
                      <a:gd name="connsiteX2" fmla="*/ 1946121 w 6238988"/>
                      <a:gd name="connsiteY2" fmla="*/ 211756 h 240632"/>
                      <a:gd name="connsiteX3" fmla="*/ 6238988 w 6238988"/>
                      <a:gd name="connsiteY3" fmla="*/ 240632 h 240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38988" h="240632">
                        <a:moveTo>
                          <a:pt x="49944" y="0"/>
                        </a:moveTo>
                        <a:cubicBezTo>
                          <a:pt x="-11818" y="59355"/>
                          <a:pt x="-73580" y="118711"/>
                          <a:pt x="242449" y="154004"/>
                        </a:cubicBezTo>
                        <a:cubicBezTo>
                          <a:pt x="558478" y="189297"/>
                          <a:pt x="1946121" y="211756"/>
                          <a:pt x="1946121" y="211756"/>
                        </a:cubicBezTo>
                        <a:lnTo>
                          <a:pt x="6238988" y="240632"/>
                        </a:ln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44" name="Freeform: Shape 43">
            <a:extLst>
              <a:ext uri="{FF2B5EF4-FFF2-40B4-BE49-F238E27FC236}">
                <a16:creationId xmlns="" xmlns:a16="http://schemas.microsoft.com/office/drawing/2014/main" id="{E56534AD-9AB4-1272-9F23-EA1AF1641555}"/>
              </a:ext>
            </a:extLst>
          </p:cNvPr>
          <p:cNvSpPr/>
          <p:nvPr/>
        </p:nvSpPr>
        <p:spPr>
          <a:xfrm>
            <a:off x="2281188" y="4133964"/>
            <a:ext cx="4976617" cy="421376"/>
          </a:xfrm>
          <a:custGeom>
            <a:avLst/>
            <a:gdLst>
              <a:gd name="connsiteX0" fmla="*/ 39838 w 4976617"/>
              <a:gd name="connsiteY0" fmla="*/ 0 h 421376"/>
              <a:gd name="connsiteX1" fmla="*/ 193392 w 4976617"/>
              <a:gd name="connsiteY1" fmla="*/ 269679 h 421376"/>
              <a:gd name="connsiteX2" fmla="*/ 1552350 w 4976617"/>
              <a:gd name="connsiteY2" fmla="*/ 370810 h 421376"/>
              <a:gd name="connsiteX3" fmla="*/ 4976617 w 4976617"/>
              <a:gd name="connsiteY3" fmla="*/ 421376 h 42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76617" h="421376" extrusionOk="0">
                <a:moveTo>
                  <a:pt x="39838" y="0"/>
                </a:moveTo>
                <a:cubicBezTo>
                  <a:pt x="-18562" y="102956"/>
                  <a:pt x="-56354" y="224046"/>
                  <a:pt x="193392" y="269679"/>
                </a:cubicBezTo>
                <a:cubicBezTo>
                  <a:pt x="445477" y="331482"/>
                  <a:pt x="1552350" y="370810"/>
                  <a:pt x="1552350" y="370810"/>
                </a:cubicBezTo>
                <a:cubicBezTo>
                  <a:pt x="1964821" y="377989"/>
                  <a:pt x="4072970" y="472981"/>
                  <a:pt x="4976617" y="421376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821767250">
                  <a:custGeom>
                    <a:avLst/>
                    <a:gdLst>
                      <a:gd name="connsiteX0" fmla="*/ 49944 w 6238988"/>
                      <a:gd name="connsiteY0" fmla="*/ 0 h 240632"/>
                      <a:gd name="connsiteX1" fmla="*/ 242449 w 6238988"/>
                      <a:gd name="connsiteY1" fmla="*/ 154004 h 240632"/>
                      <a:gd name="connsiteX2" fmla="*/ 1946121 w 6238988"/>
                      <a:gd name="connsiteY2" fmla="*/ 211756 h 240632"/>
                      <a:gd name="connsiteX3" fmla="*/ 6238988 w 6238988"/>
                      <a:gd name="connsiteY3" fmla="*/ 240632 h 240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38988" h="240632">
                        <a:moveTo>
                          <a:pt x="49944" y="0"/>
                        </a:moveTo>
                        <a:cubicBezTo>
                          <a:pt x="-11818" y="59355"/>
                          <a:pt x="-73580" y="118711"/>
                          <a:pt x="242449" y="154004"/>
                        </a:cubicBezTo>
                        <a:cubicBezTo>
                          <a:pt x="558478" y="189297"/>
                          <a:pt x="1946121" y="211756"/>
                          <a:pt x="1946121" y="211756"/>
                        </a:cubicBezTo>
                        <a:lnTo>
                          <a:pt x="6238988" y="240632"/>
                        </a:ln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1056" name="Picture 32">
            <a:extLst>
              <a:ext uri="{FF2B5EF4-FFF2-40B4-BE49-F238E27FC236}">
                <a16:creationId xmlns="" xmlns:a16="http://schemas.microsoft.com/office/drawing/2014/main" id="{28A7546F-0BEA-468D-7B7B-467A4DCFC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442" y="1112521"/>
            <a:ext cx="837836" cy="83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32">
            <a:extLst>
              <a:ext uri="{FF2B5EF4-FFF2-40B4-BE49-F238E27FC236}">
                <a16:creationId xmlns="" xmlns:a16="http://schemas.microsoft.com/office/drawing/2014/main" id="{D789C54E-1F2D-2D29-162C-5E24BC494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941" y="951940"/>
            <a:ext cx="973084" cy="97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>
            <a:extLst>
              <a:ext uri="{FF2B5EF4-FFF2-40B4-BE49-F238E27FC236}">
                <a16:creationId xmlns="" xmlns:a16="http://schemas.microsoft.com/office/drawing/2014/main" id="{3D8669A4-1B2A-23DB-B0C2-A30EB7E3D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554" y="53831"/>
            <a:ext cx="581823" cy="58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4">
            <a:extLst>
              <a:ext uri="{FF2B5EF4-FFF2-40B4-BE49-F238E27FC236}">
                <a16:creationId xmlns="" xmlns:a16="http://schemas.microsoft.com/office/drawing/2014/main" id="{5CF56784-ABDD-3F26-02DB-80844B869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586" y="218201"/>
            <a:ext cx="581823" cy="58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>
            <a:extLst>
              <a:ext uri="{FF2B5EF4-FFF2-40B4-BE49-F238E27FC236}">
                <a16:creationId xmlns="" xmlns:a16="http://schemas.microsoft.com/office/drawing/2014/main" id="{B60E1B6D-6891-C25C-4139-1EAFB97D4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97" y="3971922"/>
            <a:ext cx="940871" cy="117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6">
            <a:extLst>
              <a:ext uri="{FF2B5EF4-FFF2-40B4-BE49-F238E27FC236}">
                <a16:creationId xmlns="" xmlns:a16="http://schemas.microsoft.com/office/drawing/2014/main" id="{466FF6A1-472A-808C-9A67-9EFC53CB6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386" y="1076660"/>
            <a:ext cx="816730" cy="81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>
            <a:extLst>
              <a:ext uri="{FF2B5EF4-FFF2-40B4-BE49-F238E27FC236}">
                <a16:creationId xmlns="" xmlns:a16="http://schemas.microsoft.com/office/drawing/2014/main" id="{AAB15FCF-0A5D-D505-96E2-B7882FDDF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194" y="3641000"/>
            <a:ext cx="929536" cy="92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8">
            <a:extLst>
              <a:ext uri="{FF2B5EF4-FFF2-40B4-BE49-F238E27FC236}">
                <a16:creationId xmlns="" xmlns:a16="http://schemas.microsoft.com/office/drawing/2014/main" id="{91D927C3-A829-1661-9376-5DC9FE263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582" y="3654702"/>
            <a:ext cx="929536" cy="92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>
            <a:extLst>
              <a:ext uri="{FF2B5EF4-FFF2-40B4-BE49-F238E27FC236}">
                <a16:creationId xmlns="" xmlns:a16="http://schemas.microsoft.com/office/drawing/2014/main" id="{7DD023BA-68B4-FA45-5F77-5159031A1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703" y="730999"/>
            <a:ext cx="838721" cy="83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0">
            <a:extLst>
              <a:ext uri="{FF2B5EF4-FFF2-40B4-BE49-F238E27FC236}">
                <a16:creationId xmlns="" xmlns:a16="http://schemas.microsoft.com/office/drawing/2014/main" id="{D65E552A-C742-E6D9-AC58-45E2CD77A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147" y="1043178"/>
            <a:ext cx="754927" cy="75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>
            <a:extLst>
              <a:ext uri="{FF2B5EF4-FFF2-40B4-BE49-F238E27FC236}">
                <a16:creationId xmlns="" xmlns:a16="http://schemas.microsoft.com/office/drawing/2014/main" id="{033924BC-9252-FC6F-C18E-EE68D156B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77" y="2084301"/>
            <a:ext cx="837500" cy="83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2">
            <a:extLst>
              <a:ext uri="{FF2B5EF4-FFF2-40B4-BE49-F238E27FC236}">
                <a16:creationId xmlns="" xmlns:a16="http://schemas.microsoft.com/office/drawing/2014/main" id="{BAC6B038-29D0-8DF7-0909-85314FCB1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80" y="2407267"/>
            <a:ext cx="591954" cy="59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>
            <a:extLst>
              <a:ext uri="{FF2B5EF4-FFF2-40B4-BE49-F238E27FC236}">
                <a16:creationId xmlns="" xmlns:a16="http://schemas.microsoft.com/office/drawing/2014/main" id="{27065688-49B6-2919-E986-DEDDDCF66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42" y="4305839"/>
            <a:ext cx="633489" cy="78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2">
            <a:extLst>
              <a:ext uri="{FF2B5EF4-FFF2-40B4-BE49-F238E27FC236}">
                <a16:creationId xmlns="" xmlns:a16="http://schemas.microsoft.com/office/drawing/2014/main" id="{4A2D633F-CB3F-91BD-2E9B-35B04298C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608" y="2640451"/>
            <a:ext cx="638760" cy="63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A821CFD0-19CE-9C17-1599-9E0C51DD2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534" y="1729322"/>
            <a:ext cx="499737" cy="49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2275BB3-2E7E-FA0D-12FB-F867006D7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701" y="1098841"/>
            <a:ext cx="499737" cy="49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432350B-CC62-4096-6103-DB1C69AFD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07432" y="2870907"/>
            <a:ext cx="499737" cy="49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8" descr="Hình ảnh Học Sinh Hoạt Hình PNG, Vector, PSD, và biểu tượng để tải về miễn  phí | pngtree">
            <a:extLst>
              <a:ext uri="{FF2B5EF4-FFF2-40B4-BE49-F238E27FC236}">
                <a16:creationId xmlns="" xmlns:a16="http://schemas.microsoft.com/office/drawing/2014/main" id="{F04B2219-A002-D466-E1BF-343F1495B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167" b="99444" l="10000" r="90000">
                        <a14:foregroundMark x1="35556" y1="38611" x2="35556" y2="38611"/>
                        <a14:foregroundMark x1="38056" y1="23889" x2="60833" y2="26944"/>
                        <a14:foregroundMark x1="60833" y1="26944" x2="61111" y2="26944"/>
                        <a14:foregroundMark x1="58611" y1="25000" x2="45000" y2="30556"/>
                        <a14:foregroundMark x1="45000" y1="30556" x2="38889" y2="28056"/>
                        <a14:foregroundMark x1="56944" y1="21389" x2="56944" y2="21389"/>
                        <a14:foregroundMark x1="55833" y1="24722" x2="55833" y2="24722"/>
                        <a14:foregroundMark x1="52500" y1="22500" x2="52500" y2="22500"/>
                        <a14:foregroundMark x1="44722" y1="11667" x2="50556" y2="9167"/>
                        <a14:foregroundMark x1="49167" y1="4167" x2="49167" y2="4167"/>
                        <a14:foregroundMark x1="52500" y1="45833" x2="48056" y2="61111"/>
                        <a14:foregroundMark x1="41111" y1="50556" x2="41111" y2="50556"/>
                        <a14:foregroundMark x1="38056" y1="46111" x2="38056" y2="46111"/>
                        <a14:foregroundMark x1="41389" y1="40833" x2="47778" y2="61944"/>
                        <a14:foregroundMark x1="47778" y1="61944" x2="46667" y2="63889"/>
                        <a14:foregroundMark x1="37778" y1="50278" x2="41389" y2="51389"/>
                        <a14:foregroundMark x1="35000" y1="47778" x2="35000" y2="47778"/>
                        <a14:foregroundMark x1="58889" y1="43056" x2="59722" y2="55833"/>
                        <a14:foregroundMark x1="55000" y1="43889" x2="55000" y2="43889"/>
                        <a14:foregroundMark x1="44167" y1="93056" x2="44167" y2="93056"/>
                        <a14:foregroundMark x1="40287" y1="96395" x2="46667" y2="93889"/>
                        <a14:foregroundMark x1="48056" y1="88333" x2="50000" y2="92778"/>
                        <a14:foregroundMark x1="43333" y1="57778" x2="51111" y2="64444"/>
                        <a14:foregroundMark x1="52222" y1="64167" x2="53889" y2="63611"/>
                        <a14:foregroundMark x1="43611" y1="63889" x2="43611" y2="63889"/>
                        <a14:foregroundMark x1="69722" y1="86944" x2="66111" y2="95278"/>
                        <a14:foregroundMark x1="72778" y1="86389" x2="72778" y2="86389"/>
                        <a14:foregroundMark x1="67500" y1="83611" x2="67500" y2="83611"/>
                        <a14:foregroundMark x1="71389" y1="92500" x2="71389" y2="92500"/>
                        <a14:foregroundMark x1="42500" y1="97222" x2="42500" y2="97222"/>
                        <a14:foregroundMark x1="48333" y1="97222" x2="48333" y2="97222"/>
                        <a14:foregroundMark x1="45833" y1="97778" x2="45833" y2="97778"/>
                        <a14:foregroundMark x1="39722" y1="99444" x2="39722" y2="99444"/>
                        <a14:foregroundMark x1="45000" y1="94167" x2="47500" y2="91389"/>
                        <a14:foregroundMark x1="41352" y1="93891" x2="45000" y2="91111"/>
                        <a14:foregroundMark x1="39167" y1="95556" x2="40185" y2="94781"/>
                        <a14:foregroundMark x1="66111" y1="86667" x2="66111" y2="86667"/>
                        <a14:foregroundMark x1="37500" y1="98611" x2="37500" y2="98611"/>
                        <a14:foregroundMark x1="37222" y1="98889" x2="37222" y2="98889"/>
                        <a14:foregroundMark x1="36667" y1="98889" x2="36667" y2="98889"/>
                        <a14:foregroundMark x1="36944" y1="98889" x2="36944" y2="98889"/>
                        <a14:foregroundMark x1="37222" y1="99167" x2="37222" y2="99167"/>
                        <a14:foregroundMark x1="36667" y1="99167" x2="38333" y2="99444"/>
                        <a14:foregroundMark x1="63056" y1="98333" x2="63056" y2="98333"/>
                        <a14:backgroundMark x1="46667" y1="99722" x2="46667" y2="99722"/>
                        <a14:backgroundMark x1="33889" y1="98611" x2="35000" y2="99167"/>
                        <a14:backgroundMark x1="36389" y1="99722" x2="36389" y2="99722"/>
                        <a14:backgroundMark x1="37222" y1="99722" x2="37222" y2="99722"/>
                        <a14:backgroundMark x1="37222" y1="99722" x2="37222" y2="99722"/>
                        <a14:backgroundMark x1="45000" y1="99722" x2="45000" y2="9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1737" y="3171079"/>
            <a:ext cx="939842" cy="93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8" descr="Hình ảnh Học Sinh Hoạt Hình PNG, Vector, PSD, và biểu tượng để tải về miễn  phí | pngtree">
            <a:extLst>
              <a:ext uri="{FF2B5EF4-FFF2-40B4-BE49-F238E27FC236}">
                <a16:creationId xmlns="" xmlns:a16="http://schemas.microsoft.com/office/drawing/2014/main" id="{0C05A534-7EEB-7B2E-059F-181204EEC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167" b="99444" l="10000" r="90000">
                        <a14:foregroundMark x1="35556" y1="38611" x2="35556" y2="38611"/>
                        <a14:foregroundMark x1="38056" y1="23889" x2="60833" y2="26944"/>
                        <a14:foregroundMark x1="60833" y1="26944" x2="61111" y2="26944"/>
                        <a14:foregroundMark x1="58611" y1="25000" x2="45000" y2="30556"/>
                        <a14:foregroundMark x1="45000" y1="30556" x2="38889" y2="28056"/>
                        <a14:foregroundMark x1="56944" y1="21389" x2="56944" y2="21389"/>
                        <a14:foregroundMark x1="55833" y1="24722" x2="55833" y2="24722"/>
                        <a14:foregroundMark x1="52500" y1="22500" x2="52500" y2="22500"/>
                        <a14:foregroundMark x1="44722" y1="11667" x2="50556" y2="9167"/>
                        <a14:foregroundMark x1="49167" y1="4167" x2="49167" y2="4167"/>
                        <a14:foregroundMark x1="52500" y1="45833" x2="48056" y2="61111"/>
                        <a14:foregroundMark x1="41111" y1="50556" x2="41111" y2="50556"/>
                        <a14:foregroundMark x1="38056" y1="46111" x2="38056" y2="46111"/>
                        <a14:foregroundMark x1="41389" y1="40833" x2="47778" y2="61944"/>
                        <a14:foregroundMark x1="47778" y1="61944" x2="46667" y2="63889"/>
                        <a14:foregroundMark x1="37778" y1="50278" x2="41389" y2="51389"/>
                        <a14:foregroundMark x1="35000" y1="47778" x2="35000" y2="47778"/>
                        <a14:foregroundMark x1="58889" y1="43056" x2="59722" y2="55833"/>
                        <a14:foregroundMark x1="55000" y1="43889" x2="55000" y2="43889"/>
                        <a14:foregroundMark x1="44167" y1="93056" x2="44167" y2="93056"/>
                        <a14:foregroundMark x1="40287" y1="96395" x2="46667" y2="93889"/>
                        <a14:foregroundMark x1="48056" y1="88333" x2="50000" y2="92778"/>
                        <a14:foregroundMark x1="43333" y1="57778" x2="51111" y2="64444"/>
                        <a14:foregroundMark x1="52222" y1="64167" x2="53889" y2="63611"/>
                        <a14:foregroundMark x1="43611" y1="63889" x2="43611" y2="63889"/>
                        <a14:foregroundMark x1="69722" y1="86944" x2="66111" y2="95278"/>
                        <a14:foregroundMark x1="72778" y1="86389" x2="72778" y2="86389"/>
                        <a14:foregroundMark x1="67500" y1="83611" x2="67500" y2="83611"/>
                        <a14:foregroundMark x1="71389" y1="92500" x2="71389" y2="92500"/>
                        <a14:foregroundMark x1="42500" y1="97222" x2="42500" y2="97222"/>
                        <a14:foregroundMark x1="48333" y1="97222" x2="48333" y2="97222"/>
                        <a14:foregroundMark x1="45833" y1="97778" x2="45833" y2="97778"/>
                        <a14:foregroundMark x1="39722" y1="99444" x2="39722" y2="99444"/>
                        <a14:foregroundMark x1="45000" y1="94167" x2="47500" y2="91389"/>
                        <a14:foregroundMark x1="41352" y1="93891" x2="45000" y2="91111"/>
                        <a14:foregroundMark x1="39167" y1="95556" x2="40185" y2="94781"/>
                        <a14:foregroundMark x1="66111" y1="86667" x2="66111" y2="86667"/>
                        <a14:foregroundMark x1="37500" y1="98611" x2="37500" y2="98611"/>
                        <a14:foregroundMark x1="37222" y1="98889" x2="37222" y2="98889"/>
                        <a14:foregroundMark x1="36667" y1="98889" x2="36667" y2="98889"/>
                        <a14:foregroundMark x1="36944" y1="98889" x2="36944" y2="98889"/>
                        <a14:foregroundMark x1="37222" y1="99167" x2="37222" y2="99167"/>
                        <a14:foregroundMark x1="36667" y1="99167" x2="38333" y2="99444"/>
                        <a14:foregroundMark x1="63056" y1="98333" x2="63056" y2="98333"/>
                        <a14:backgroundMark x1="46667" y1="99722" x2="46667" y2="99722"/>
                        <a14:backgroundMark x1="33889" y1="98611" x2="35000" y2="99167"/>
                        <a14:backgroundMark x1="36389" y1="99722" x2="36389" y2="99722"/>
                        <a14:backgroundMark x1="37222" y1="99722" x2="37222" y2="99722"/>
                        <a14:backgroundMark x1="37222" y1="99722" x2="37222" y2="99722"/>
                        <a14:backgroundMark x1="45000" y1="99722" x2="45000" y2="9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00041" y="3260796"/>
            <a:ext cx="939842" cy="93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8AA00921-6A68-AC03-5DEF-B75EA0145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661" y="3818747"/>
            <a:ext cx="499737" cy="49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8" descr="Hình ảnh Học Sinh Hoạt Hình PNG, Vector, PSD, và biểu tượng để tải về miễn  phí | pngtree">
            <a:extLst>
              <a:ext uri="{FF2B5EF4-FFF2-40B4-BE49-F238E27FC236}">
                <a16:creationId xmlns="" xmlns:a16="http://schemas.microsoft.com/office/drawing/2014/main" id="{D21689A6-2B34-B6E5-2275-E5BAC0B53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167" b="99444" l="10000" r="90000">
                        <a14:foregroundMark x1="35556" y1="38611" x2="35556" y2="38611"/>
                        <a14:foregroundMark x1="38056" y1="23889" x2="60833" y2="26944"/>
                        <a14:foregroundMark x1="60833" y1="26944" x2="61111" y2="26944"/>
                        <a14:foregroundMark x1="58611" y1="25000" x2="45000" y2="30556"/>
                        <a14:foregroundMark x1="45000" y1="30556" x2="38889" y2="28056"/>
                        <a14:foregroundMark x1="56944" y1="21389" x2="56944" y2="21389"/>
                        <a14:foregroundMark x1="55833" y1="24722" x2="55833" y2="24722"/>
                        <a14:foregroundMark x1="52500" y1="22500" x2="52500" y2="22500"/>
                        <a14:foregroundMark x1="44722" y1="11667" x2="50556" y2="9167"/>
                        <a14:foregroundMark x1="49167" y1="4167" x2="49167" y2="4167"/>
                        <a14:foregroundMark x1="52500" y1="45833" x2="48056" y2="61111"/>
                        <a14:foregroundMark x1="41111" y1="50556" x2="41111" y2="50556"/>
                        <a14:foregroundMark x1="38056" y1="46111" x2="38056" y2="46111"/>
                        <a14:foregroundMark x1="41389" y1="40833" x2="47778" y2="61944"/>
                        <a14:foregroundMark x1="47778" y1="61944" x2="46667" y2="63889"/>
                        <a14:foregroundMark x1="37778" y1="50278" x2="41389" y2="51389"/>
                        <a14:foregroundMark x1="35000" y1="47778" x2="35000" y2="47778"/>
                        <a14:foregroundMark x1="58889" y1="43056" x2="59722" y2="55833"/>
                        <a14:foregroundMark x1="55000" y1="43889" x2="55000" y2="43889"/>
                        <a14:foregroundMark x1="44167" y1="93056" x2="44167" y2="93056"/>
                        <a14:foregroundMark x1="40287" y1="96395" x2="46667" y2="93889"/>
                        <a14:foregroundMark x1="48056" y1="88333" x2="50000" y2="92778"/>
                        <a14:foregroundMark x1="43333" y1="57778" x2="51111" y2="64444"/>
                        <a14:foregroundMark x1="52222" y1="64167" x2="53889" y2="63611"/>
                        <a14:foregroundMark x1="43611" y1="63889" x2="43611" y2="63889"/>
                        <a14:foregroundMark x1="69722" y1="86944" x2="66111" y2="95278"/>
                        <a14:foregroundMark x1="72778" y1="86389" x2="72778" y2="86389"/>
                        <a14:foregroundMark x1="67500" y1="83611" x2="67500" y2="83611"/>
                        <a14:foregroundMark x1="71389" y1="92500" x2="71389" y2="92500"/>
                        <a14:foregroundMark x1="42500" y1="97222" x2="42500" y2="97222"/>
                        <a14:foregroundMark x1="48333" y1="97222" x2="48333" y2="97222"/>
                        <a14:foregroundMark x1="45833" y1="97778" x2="45833" y2="97778"/>
                        <a14:foregroundMark x1="39722" y1="99444" x2="39722" y2="99444"/>
                        <a14:foregroundMark x1="45000" y1="94167" x2="47500" y2="91389"/>
                        <a14:foregroundMark x1="41352" y1="93891" x2="45000" y2="91111"/>
                        <a14:foregroundMark x1="39167" y1="95556" x2="40185" y2="94781"/>
                        <a14:foregroundMark x1="66111" y1="86667" x2="66111" y2="86667"/>
                        <a14:foregroundMark x1="37500" y1="98611" x2="37500" y2="98611"/>
                        <a14:foregroundMark x1="37222" y1="98889" x2="37222" y2="98889"/>
                        <a14:foregroundMark x1="36667" y1="98889" x2="36667" y2="98889"/>
                        <a14:foregroundMark x1="36944" y1="98889" x2="36944" y2="98889"/>
                        <a14:foregroundMark x1="37222" y1="99167" x2="37222" y2="99167"/>
                        <a14:foregroundMark x1="36667" y1="99167" x2="38333" y2="99444"/>
                        <a14:foregroundMark x1="63056" y1="98333" x2="63056" y2="98333"/>
                        <a14:backgroundMark x1="46667" y1="99722" x2="46667" y2="99722"/>
                        <a14:backgroundMark x1="33889" y1="98611" x2="35000" y2="99167"/>
                        <a14:backgroundMark x1="36389" y1="99722" x2="36389" y2="99722"/>
                        <a14:backgroundMark x1="37222" y1="99722" x2="37222" y2="99722"/>
                        <a14:backgroundMark x1="37222" y1="99722" x2="37222" y2="99722"/>
                        <a14:backgroundMark x1="45000" y1="99722" x2="45000" y2="9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52864" y="3801578"/>
            <a:ext cx="939842" cy="93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1459477" y="1725280"/>
            <a:ext cx="5510228" cy="1442423"/>
          </a:xfrm>
          <a:prstGeom prst="wedgeRoundRectCallout">
            <a:avLst>
              <a:gd name="adj1" fmla="val 49026"/>
              <a:gd name="adj2" fmla="val 985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tx1"/>
                </a:solidFill>
                <a:latin typeface="Playfair Display" panose="00000500000000000000" pitchFamily="2" charset="0"/>
                <a:cs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schemeClr val="tx1"/>
                </a:solidFill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Playfair Display" panose="00000500000000000000" pitchFamily="2" charset="0"/>
                <a:cs typeface="Times New Roman" panose="02020603050405020304" pitchFamily="18" charset="0"/>
              </a:rPr>
              <a:t>ơn</a:t>
            </a:r>
            <a:r>
              <a:rPr lang="en-US" sz="2800" i="1" dirty="0">
                <a:solidFill>
                  <a:schemeClr val="tx1"/>
                </a:solidFill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Playfair Display" panose="000005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chemeClr val="tx1"/>
                </a:solidFill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Playfair Display" panose="000005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2800" i="1" dirty="0">
                <a:solidFill>
                  <a:schemeClr val="tx1"/>
                </a:solidFill>
                <a:latin typeface="Playfair Display" panose="00000500000000000000" pitchFamily="2" charset="0"/>
                <a:cs typeface="Times New Roman" panose="02020603050405020304" pitchFamily="18" charset="0"/>
              </a:rPr>
              <a:t> 3A </a:t>
            </a:r>
            <a:r>
              <a:rPr lang="en-US" sz="2800" i="1" dirty="0" err="1">
                <a:solidFill>
                  <a:schemeClr val="tx1"/>
                </a:solidFill>
                <a:latin typeface="Playfair Display" panose="00000500000000000000" pitchFamily="2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chemeClr val="tx1"/>
                </a:solidFill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Playfair Display" panose="00000500000000000000" pitchFamily="2" charset="0"/>
                <a:cs typeface="Times New Roman" panose="02020603050405020304" pitchFamily="18" charset="0"/>
              </a:rPr>
              <a:t>giúp</a:t>
            </a:r>
            <a:r>
              <a:rPr lang="en-US" sz="2800" i="1" dirty="0">
                <a:solidFill>
                  <a:schemeClr val="tx1"/>
                </a:solidFill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Playfair Display" panose="00000500000000000000" pitchFamily="2" charset="0"/>
                <a:cs typeface="Times New Roman" panose="02020603050405020304" pitchFamily="18" charset="0"/>
              </a:rPr>
              <a:t>mình</a:t>
            </a:r>
            <a:r>
              <a:rPr lang="en-US" sz="2800" i="1" dirty="0">
                <a:solidFill>
                  <a:schemeClr val="tx1"/>
                </a:solidFill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Playfair Display" panose="000005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chemeClr val="tx1"/>
                </a:solidFill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Playfair Display" panose="000005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chemeClr val="tx1"/>
                </a:solidFill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Playfair Display" panose="000005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2800" i="1" dirty="0">
                <a:solidFill>
                  <a:schemeClr val="tx1"/>
                </a:solidFill>
                <a:latin typeface="Playfair Displa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Playfair Display" panose="00000500000000000000" pitchFamily="2" charset="0"/>
                <a:cs typeface="Times New Roman" panose="02020603050405020304" pitchFamily="18" charset="0"/>
              </a:rPr>
              <a:t>nhà</a:t>
            </a:r>
            <a:r>
              <a:rPr lang="en-US" sz="2800" i="1" dirty="0">
                <a:solidFill>
                  <a:schemeClr val="tx1"/>
                </a:solidFill>
                <a:latin typeface="Playfair Display" panose="00000500000000000000" pitchFamily="2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en-US" dirty="0"/>
          </a:p>
        </p:txBody>
      </p:sp>
      <p:pic>
        <p:nvPicPr>
          <p:cNvPr id="10" name="cảm ơ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707076" y="4420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31474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023 L 0.03633 0.00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486 L -0.01003 0.03218 L -0.00143 0.07361 L 0.52982 0.10533 L 0.52982 0.10556 " pathEditMode="relative" rAng="0" ptsTypes="AAAAA">
                                      <p:cBhvr>
                                        <p:cTn id="2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3" y="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X2Download.app-6am-Hurray-_Sound-Effect_-_128-kbps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500"/>
                            </p:stCondLst>
                            <p:childTnLst>
                              <p:par>
                                <p:cTn id="43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p38"/>
          <p:cNvSpPr txBox="1">
            <a:spLocks noGrp="1"/>
          </p:cNvSpPr>
          <p:nvPr>
            <p:ph type="subTitle" idx="1"/>
          </p:nvPr>
        </p:nvSpPr>
        <p:spPr>
          <a:xfrm>
            <a:off x="757950" y="1547578"/>
            <a:ext cx="3858900" cy="289156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>
                <a:solidFill>
                  <a:schemeClr val="bg1"/>
                </a:solidFill>
              </a:rPr>
              <a:t>Ngưỡng cửa của ngôi nhà là nơi ghi dấu nhiều kỉ niệm của bạn nhỏ với người thân và bạn bè từ lúc ấu thơ đến lúc khôn lớn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1421" name="Google Shape;1421;p38"/>
          <p:cNvSpPr txBox="1">
            <a:spLocks noGrp="1"/>
          </p:cNvSpPr>
          <p:nvPr>
            <p:ph type="title"/>
          </p:nvPr>
        </p:nvSpPr>
        <p:spPr>
          <a:xfrm>
            <a:off x="644775" y="861048"/>
            <a:ext cx="385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bg1"/>
                </a:solidFill>
              </a:rPr>
              <a:t>Nội dung bài</a:t>
            </a:r>
            <a:endParaRPr sz="3200" b="0">
              <a:solidFill>
                <a:schemeClr val="bg1"/>
              </a:solidFill>
            </a:endParaRPr>
          </a:p>
        </p:txBody>
      </p:sp>
      <p:sp>
        <p:nvSpPr>
          <p:cNvPr id="1423" name="Google Shape;1423;p38"/>
          <p:cNvSpPr/>
          <p:nvPr/>
        </p:nvSpPr>
        <p:spPr>
          <a:xfrm>
            <a:off x="7714775" y="1790325"/>
            <a:ext cx="111625" cy="85250"/>
          </a:xfrm>
          <a:custGeom>
            <a:avLst/>
            <a:gdLst/>
            <a:ahLst/>
            <a:cxnLst/>
            <a:rect l="l" t="t" r="r" b="b"/>
            <a:pathLst>
              <a:path w="4465" h="3410" extrusionOk="0">
                <a:moveTo>
                  <a:pt x="2406" y="0"/>
                </a:moveTo>
                <a:cubicBezTo>
                  <a:pt x="2039" y="0"/>
                  <a:pt x="1603" y="78"/>
                  <a:pt x="1088" y="260"/>
                </a:cubicBezTo>
                <a:cubicBezTo>
                  <a:pt x="391" y="483"/>
                  <a:pt x="1" y="1932"/>
                  <a:pt x="391" y="2518"/>
                </a:cubicBezTo>
                <a:cubicBezTo>
                  <a:pt x="781" y="3075"/>
                  <a:pt x="1534" y="3410"/>
                  <a:pt x="2259" y="3410"/>
                </a:cubicBezTo>
                <a:cubicBezTo>
                  <a:pt x="2760" y="3410"/>
                  <a:pt x="3708" y="3131"/>
                  <a:pt x="4043" y="2824"/>
                </a:cubicBezTo>
                <a:cubicBezTo>
                  <a:pt x="4374" y="2446"/>
                  <a:pt x="4464" y="0"/>
                  <a:pt x="240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grpSp>
        <p:nvGrpSpPr>
          <p:cNvPr id="1424" name="Google Shape;1424;p38"/>
          <p:cNvGrpSpPr/>
          <p:nvPr/>
        </p:nvGrpSpPr>
        <p:grpSpPr>
          <a:xfrm>
            <a:off x="7074050" y="403848"/>
            <a:ext cx="1607736" cy="4265427"/>
            <a:chOff x="7074050" y="403848"/>
            <a:chExt cx="1607736" cy="4265427"/>
          </a:xfrm>
        </p:grpSpPr>
        <p:grpSp>
          <p:nvGrpSpPr>
            <p:cNvPr id="1425" name="Google Shape;1425;p38"/>
            <p:cNvGrpSpPr/>
            <p:nvPr/>
          </p:nvGrpSpPr>
          <p:grpSpPr>
            <a:xfrm flipH="1">
              <a:off x="7074050" y="403848"/>
              <a:ext cx="1607736" cy="1574712"/>
              <a:chOff x="730400" y="1367573"/>
              <a:chExt cx="1607736" cy="1574712"/>
            </a:xfrm>
          </p:grpSpPr>
          <p:sp>
            <p:nvSpPr>
              <p:cNvPr id="1426" name="Google Shape;1426;p38"/>
              <p:cNvSpPr/>
              <p:nvPr/>
            </p:nvSpPr>
            <p:spPr>
              <a:xfrm>
                <a:off x="1276172" y="2413740"/>
                <a:ext cx="315281" cy="27609"/>
              </a:xfrm>
              <a:custGeom>
                <a:avLst/>
                <a:gdLst/>
                <a:ahLst/>
                <a:cxnLst/>
                <a:rect l="l" t="t" r="r" b="b"/>
                <a:pathLst>
                  <a:path w="9878" h="865" extrusionOk="0">
                    <a:moveTo>
                      <a:pt x="0" y="1"/>
                    </a:moveTo>
                    <a:lnTo>
                      <a:pt x="0" y="865"/>
                    </a:lnTo>
                    <a:lnTo>
                      <a:pt x="9877" y="865"/>
                    </a:lnTo>
                    <a:lnTo>
                      <a:pt x="987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27" name="Google Shape;1427;p38"/>
              <p:cNvSpPr/>
              <p:nvPr/>
            </p:nvSpPr>
            <p:spPr>
              <a:xfrm>
                <a:off x="1419988" y="2267944"/>
                <a:ext cx="25662" cy="315281"/>
              </a:xfrm>
              <a:custGeom>
                <a:avLst/>
                <a:gdLst/>
                <a:ahLst/>
                <a:cxnLst/>
                <a:rect l="l" t="t" r="r" b="b"/>
                <a:pathLst>
                  <a:path w="804" h="9878" extrusionOk="0">
                    <a:moveTo>
                      <a:pt x="1" y="1"/>
                    </a:moveTo>
                    <a:lnTo>
                      <a:pt x="1" y="9878"/>
                    </a:lnTo>
                    <a:lnTo>
                      <a:pt x="803" y="9878"/>
                    </a:lnTo>
                    <a:lnTo>
                      <a:pt x="8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28" name="Google Shape;1428;p38"/>
              <p:cNvSpPr/>
              <p:nvPr/>
            </p:nvSpPr>
            <p:spPr>
              <a:xfrm>
                <a:off x="1311631" y="2305382"/>
                <a:ext cx="242381" cy="242381"/>
              </a:xfrm>
              <a:custGeom>
                <a:avLst/>
                <a:gdLst/>
                <a:ahLst/>
                <a:cxnLst/>
                <a:rect l="l" t="t" r="r" b="b"/>
                <a:pathLst>
                  <a:path w="7594" h="7594" extrusionOk="0">
                    <a:moveTo>
                      <a:pt x="618" y="1"/>
                    </a:moveTo>
                    <a:lnTo>
                      <a:pt x="0" y="618"/>
                    </a:lnTo>
                    <a:lnTo>
                      <a:pt x="6976" y="7593"/>
                    </a:lnTo>
                    <a:lnTo>
                      <a:pt x="7593" y="6976"/>
                    </a:lnTo>
                    <a:lnTo>
                      <a:pt x="61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29" name="Google Shape;1429;p38"/>
              <p:cNvSpPr/>
              <p:nvPr/>
            </p:nvSpPr>
            <p:spPr>
              <a:xfrm>
                <a:off x="1311631" y="2303404"/>
                <a:ext cx="242381" cy="242381"/>
              </a:xfrm>
              <a:custGeom>
                <a:avLst/>
                <a:gdLst/>
                <a:ahLst/>
                <a:cxnLst/>
                <a:rect l="l" t="t" r="r" b="b"/>
                <a:pathLst>
                  <a:path w="7594" h="7594" extrusionOk="0">
                    <a:moveTo>
                      <a:pt x="7038" y="1"/>
                    </a:moveTo>
                    <a:lnTo>
                      <a:pt x="0" y="6976"/>
                    </a:lnTo>
                    <a:lnTo>
                      <a:pt x="618" y="7594"/>
                    </a:lnTo>
                    <a:lnTo>
                      <a:pt x="7593" y="618"/>
                    </a:lnTo>
                    <a:lnTo>
                      <a:pt x="70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30" name="Google Shape;1430;p38"/>
              <p:cNvSpPr/>
              <p:nvPr/>
            </p:nvSpPr>
            <p:spPr>
              <a:xfrm>
                <a:off x="978678" y="2484691"/>
                <a:ext cx="98529" cy="98529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3087" extrusionOk="0">
                    <a:moveTo>
                      <a:pt x="1543" y="0"/>
                    </a:moveTo>
                    <a:cubicBezTo>
                      <a:pt x="679" y="0"/>
                      <a:pt x="0" y="741"/>
                      <a:pt x="0" y="1543"/>
                    </a:cubicBezTo>
                    <a:cubicBezTo>
                      <a:pt x="0" y="2408"/>
                      <a:pt x="679" y="3087"/>
                      <a:pt x="1543" y="3087"/>
                    </a:cubicBezTo>
                    <a:cubicBezTo>
                      <a:pt x="2408" y="3087"/>
                      <a:pt x="3087" y="2408"/>
                      <a:pt x="3087" y="1543"/>
                    </a:cubicBezTo>
                    <a:cubicBezTo>
                      <a:pt x="3087" y="741"/>
                      <a:pt x="2408" y="0"/>
                      <a:pt x="15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31" name="Google Shape;1431;p38"/>
              <p:cNvSpPr/>
              <p:nvPr/>
            </p:nvSpPr>
            <p:spPr>
              <a:xfrm>
                <a:off x="2060328" y="1950756"/>
                <a:ext cx="98529" cy="98529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3087" extrusionOk="0">
                    <a:moveTo>
                      <a:pt x="1543" y="0"/>
                    </a:moveTo>
                    <a:cubicBezTo>
                      <a:pt x="679" y="0"/>
                      <a:pt x="0" y="679"/>
                      <a:pt x="0" y="1543"/>
                    </a:cubicBezTo>
                    <a:cubicBezTo>
                      <a:pt x="0" y="2408"/>
                      <a:pt x="679" y="3087"/>
                      <a:pt x="1543" y="3087"/>
                    </a:cubicBezTo>
                    <a:cubicBezTo>
                      <a:pt x="2408" y="3087"/>
                      <a:pt x="3087" y="2408"/>
                      <a:pt x="3087" y="1543"/>
                    </a:cubicBezTo>
                    <a:cubicBezTo>
                      <a:pt x="3087" y="679"/>
                      <a:pt x="2408" y="0"/>
                      <a:pt x="15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32" name="Google Shape;1432;p38"/>
              <p:cNvSpPr/>
              <p:nvPr/>
            </p:nvSpPr>
            <p:spPr>
              <a:xfrm>
                <a:off x="1226925" y="1367573"/>
                <a:ext cx="98529" cy="98529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3087" extrusionOk="0">
                    <a:moveTo>
                      <a:pt x="1543" y="0"/>
                    </a:moveTo>
                    <a:cubicBezTo>
                      <a:pt x="741" y="0"/>
                      <a:pt x="0" y="679"/>
                      <a:pt x="0" y="1543"/>
                    </a:cubicBezTo>
                    <a:cubicBezTo>
                      <a:pt x="0" y="2408"/>
                      <a:pt x="741" y="3087"/>
                      <a:pt x="1543" y="3087"/>
                    </a:cubicBezTo>
                    <a:cubicBezTo>
                      <a:pt x="2408" y="3087"/>
                      <a:pt x="3087" y="2408"/>
                      <a:pt x="3087" y="1543"/>
                    </a:cubicBezTo>
                    <a:cubicBezTo>
                      <a:pt x="3087" y="679"/>
                      <a:pt x="2408" y="0"/>
                      <a:pt x="15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33" name="Google Shape;1433;p38"/>
              <p:cNvSpPr/>
              <p:nvPr/>
            </p:nvSpPr>
            <p:spPr>
              <a:xfrm>
                <a:off x="1081130" y="1566542"/>
                <a:ext cx="35492" cy="35492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1112" extrusionOk="0">
                    <a:moveTo>
                      <a:pt x="556" y="1"/>
                    </a:moveTo>
                    <a:cubicBezTo>
                      <a:pt x="247" y="1"/>
                      <a:pt x="0" y="248"/>
                      <a:pt x="0" y="556"/>
                    </a:cubicBezTo>
                    <a:cubicBezTo>
                      <a:pt x="0" y="865"/>
                      <a:pt x="247" y="1112"/>
                      <a:pt x="556" y="1112"/>
                    </a:cubicBezTo>
                    <a:cubicBezTo>
                      <a:pt x="864" y="1112"/>
                      <a:pt x="1111" y="865"/>
                      <a:pt x="1111" y="556"/>
                    </a:cubicBezTo>
                    <a:cubicBezTo>
                      <a:pt x="1111" y="248"/>
                      <a:pt x="864" y="1"/>
                      <a:pt x="5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34" name="Google Shape;1434;p38"/>
              <p:cNvSpPr/>
              <p:nvPr/>
            </p:nvSpPr>
            <p:spPr>
              <a:xfrm>
                <a:off x="1244639" y="1716295"/>
                <a:ext cx="55217" cy="5518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729" extrusionOk="0">
                    <a:moveTo>
                      <a:pt x="865" y="0"/>
                    </a:moveTo>
                    <a:cubicBezTo>
                      <a:pt x="371" y="0"/>
                      <a:pt x="1" y="371"/>
                      <a:pt x="1" y="865"/>
                    </a:cubicBezTo>
                    <a:cubicBezTo>
                      <a:pt x="1" y="1358"/>
                      <a:pt x="371" y="1729"/>
                      <a:pt x="865" y="1729"/>
                    </a:cubicBezTo>
                    <a:cubicBezTo>
                      <a:pt x="1297" y="1729"/>
                      <a:pt x="1729" y="1358"/>
                      <a:pt x="1729" y="865"/>
                    </a:cubicBezTo>
                    <a:cubicBezTo>
                      <a:pt x="1729" y="371"/>
                      <a:pt x="1297" y="0"/>
                      <a:pt x="8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35" name="Google Shape;1435;p38"/>
              <p:cNvSpPr/>
              <p:nvPr/>
            </p:nvSpPr>
            <p:spPr>
              <a:xfrm>
                <a:off x="838788" y="1607938"/>
                <a:ext cx="242381" cy="595038"/>
              </a:xfrm>
              <a:custGeom>
                <a:avLst/>
                <a:gdLst/>
                <a:ahLst/>
                <a:cxnLst/>
                <a:rect l="l" t="t" r="r" b="b"/>
                <a:pathLst>
                  <a:path w="7594" h="18643" extrusionOk="0">
                    <a:moveTo>
                      <a:pt x="4692" y="0"/>
                    </a:moveTo>
                    <a:cubicBezTo>
                      <a:pt x="4013" y="3580"/>
                      <a:pt x="432" y="5309"/>
                      <a:pt x="432" y="5309"/>
                    </a:cubicBezTo>
                    <a:cubicBezTo>
                      <a:pt x="432" y="5309"/>
                      <a:pt x="1297" y="5864"/>
                      <a:pt x="1976" y="8889"/>
                    </a:cubicBezTo>
                    <a:cubicBezTo>
                      <a:pt x="2716" y="11914"/>
                      <a:pt x="0" y="14383"/>
                      <a:pt x="0" y="14383"/>
                    </a:cubicBezTo>
                    <a:cubicBezTo>
                      <a:pt x="1543" y="14754"/>
                      <a:pt x="3519" y="18643"/>
                      <a:pt x="3519" y="18643"/>
                    </a:cubicBezTo>
                    <a:lnTo>
                      <a:pt x="6791" y="15247"/>
                    </a:lnTo>
                    <a:cubicBezTo>
                      <a:pt x="6791" y="15247"/>
                      <a:pt x="6605" y="14630"/>
                      <a:pt x="6050" y="12038"/>
                    </a:cubicBezTo>
                    <a:cubicBezTo>
                      <a:pt x="5556" y="9507"/>
                      <a:pt x="7593" y="6667"/>
                      <a:pt x="7593" y="6667"/>
                    </a:cubicBezTo>
                    <a:cubicBezTo>
                      <a:pt x="5186" y="4260"/>
                      <a:pt x="4692" y="0"/>
                      <a:pt x="46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36" name="Google Shape;1436;p38"/>
              <p:cNvSpPr/>
              <p:nvPr/>
            </p:nvSpPr>
            <p:spPr>
              <a:xfrm>
                <a:off x="937283" y="1710391"/>
                <a:ext cx="53238" cy="494562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5495" extrusionOk="0">
                    <a:moveTo>
                      <a:pt x="1174" y="0"/>
                    </a:moveTo>
                    <a:cubicBezTo>
                      <a:pt x="1174" y="0"/>
                      <a:pt x="1174" y="494"/>
                      <a:pt x="1050" y="1111"/>
                    </a:cubicBezTo>
                    <a:cubicBezTo>
                      <a:pt x="865" y="3704"/>
                      <a:pt x="309" y="9568"/>
                      <a:pt x="1" y="15494"/>
                    </a:cubicBezTo>
                    <a:lnTo>
                      <a:pt x="556" y="15494"/>
                    </a:lnTo>
                    <a:cubicBezTo>
                      <a:pt x="865" y="9630"/>
                      <a:pt x="1359" y="3766"/>
                      <a:pt x="1606" y="1235"/>
                    </a:cubicBezTo>
                    <a:cubicBezTo>
                      <a:pt x="1667" y="185"/>
                      <a:pt x="1667" y="62"/>
                      <a:pt x="16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37" name="Google Shape;1437;p38"/>
              <p:cNvSpPr/>
              <p:nvPr/>
            </p:nvSpPr>
            <p:spPr>
              <a:xfrm>
                <a:off x="868343" y="1716295"/>
                <a:ext cx="943769" cy="595038"/>
              </a:xfrm>
              <a:custGeom>
                <a:avLst/>
                <a:gdLst/>
                <a:ahLst/>
                <a:cxnLst/>
                <a:rect l="l" t="t" r="r" b="b"/>
                <a:pathLst>
                  <a:path w="29569" h="18643" extrusionOk="0">
                    <a:moveTo>
                      <a:pt x="29446" y="0"/>
                    </a:moveTo>
                    <a:cubicBezTo>
                      <a:pt x="29322" y="0"/>
                      <a:pt x="9013" y="3704"/>
                      <a:pt x="0" y="18334"/>
                    </a:cubicBezTo>
                    <a:lnTo>
                      <a:pt x="371" y="18643"/>
                    </a:lnTo>
                    <a:cubicBezTo>
                      <a:pt x="9321" y="4260"/>
                      <a:pt x="29322" y="556"/>
                      <a:pt x="29569" y="556"/>
                    </a:cubicBezTo>
                    <a:lnTo>
                      <a:pt x="2944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38" name="Google Shape;1438;p38"/>
              <p:cNvSpPr/>
              <p:nvPr/>
            </p:nvSpPr>
            <p:spPr>
              <a:xfrm>
                <a:off x="1187508" y="1893593"/>
                <a:ext cx="589133" cy="264053"/>
              </a:xfrm>
              <a:custGeom>
                <a:avLst/>
                <a:gdLst/>
                <a:ahLst/>
                <a:cxnLst/>
                <a:rect l="l" t="t" r="r" b="b"/>
                <a:pathLst>
                  <a:path w="18458" h="8273" extrusionOk="0">
                    <a:moveTo>
                      <a:pt x="4568" y="1"/>
                    </a:moveTo>
                    <a:cubicBezTo>
                      <a:pt x="4013" y="1483"/>
                      <a:pt x="0" y="3088"/>
                      <a:pt x="0" y="3088"/>
                    </a:cubicBezTo>
                    <a:lnTo>
                      <a:pt x="3210" y="6544"/>
                    </a:lnTo>
                    <a:cubicBezTo>
                      <a:pt x="3210" y="6544"/>
                      <a:pt x="3828" y="6483"/>
                      <a:pt x="6359" y="6174"/>
                    </a:cubicBezTo>
                    <a:cubicBezTo>
                      <a:pt x="6457" y="6167"/>
                      <a:pt x="6556" y="6163"/>
                      <a:pt x="6655" y="6163"/>
                    </a:cubicBezTo>
                    <a:cubicBezTo>
                      <a:pt x="9097" y="6163"/>
                      <a:pt x="11606" y="8273"/>
                      <a:pt x="11606" y="8273"/>
                    </a:cubicBezTo>
                    <a:cubicBezTo>
                      <a:pt x="14198" y="6112"/>
                      <a:pt x="18458" y="6051"/>
                      <a:pt x="18458" y="6051"/>
                    </a:cubicBezTo>
                    <a:cubicBezTo>
                      <a:pt x="14877" y="5001"/>
                      <a:pt x="13519" y="1359"/>
                      <a:pt x="13519" y="1359"/>
                    </a:cubicBezTo>
                    <a:cubicBezTo>
                      <a:pt x="13519" y="1359"/>
                      <a:pt x="12902" y="2162"/>
                      <a:pt x="9816" y="2594"/>
                    </a:cubicBezTo>
                    <a:cubicBezTo>
                      <a:pt x="9634" y="2615"/>
                      <a:pt x="9456" y="2626"/>
                      <a:pt x="9281" y="2626"/>
                    </a:cubicBezTo>
                    <a:cubicBezTo>
                      <a:pt x="6482" y="2626"/>
                      <a:pt x="4568" y="1"/>
                      <a:pt x="45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39" name="Google Shape;1439;p38"/>
              <p:cNvSpPr/>
              <p:nvPr/>
            </p:nvSpPr>
            <p:spPr>
              <a:xfrm>
                <a:off x="1183550" y="1978332"/>
                <a:ext cx="490636" cy="102487"/>
              </a:xfrm>
              <a:custGeom>
                <a:avLst/>
                <a:gdLst/>
                <a:ahLst/>
                <a:cxnLst/>
                <a:rect l="l" t="t" r="r" b="b"/>
                <a:pathLst>
                  <a:path w="15372" h="3211" extrusionOk="0">
                    <a:moveTo>
                      <a:pt x="63" y="0"/>
                    </a:moveTo>
                    <a:lnTo>
                      <a:pt x="1" y="556"/>
                    </a:lnTo>
                    <a:cubicBezTo>
                      <a:pt x="5804" y="1358"/>
                      <a:pt x="11668" y="2470"/>
                      <a:pt x="14137" y="3025"/>
                    </a:cubicBezTo>
                    <a:cubicBezTo>
                      <a:pt x="15125" y="3210"/>
                      <a:pt x="15248" y="3210"/>
                      <a:pt x="15372" y="3210"/>
                    </a:cubicBezTo>
                    <a:lnTo>
                      <a:pt x="15372" y="2717"/>
                    </a:lnTo>
                    <a:cubicBezTo>
                      <a:pt x="15372" y="2717"/>
                      <a:pt x="14816" y="2593"/>
                      <a:pt x="14199" y="2470"/>
                    </a:cubicBezTo>
                    <a:cubicBezTo>
                      <a:pt x="11730" y="1976"/>
                      <a:pt x="5927" y="865"/>
                      <a:pt x="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40" name="Google Shape;1440;p38"/>
              <p:cNvSpPr/>
              <p:nvPr/>
            </p:nvSpPr>
            <p:spPr>
              <a:xfrm>
                <a:off x="1374666" y="1566542"/>
                <a:ext cx="183270" cy="311355"/>
              </a:xfrm>
              <a:custGeom>
                <a:avLst/>
                <a:gdLst/>
                <a:ahLst/>
                <a:cxnLst/>
                <a:rect l="l" t="t" r="r" b="b"/>
                <a:pathLst>
                  <a:path w="5742" h="9755" extrusionOk="0">
                    <a:moveTo>
                      <a:pt x="5186" y="1"/>
                    </a:moveTo>
                    <a:cubicBezTo>
                      <a:pt x="5186" y="63"/>
                      <a:pt x="3211" y="6482"/>
                      <a:pt x="1" y="9322"/>
                    </a:cubicBezTo>
                    <a:lnTo>
                      <a:pt x="433" y="9754"/>
                    </a:lnTo>
                    <a:cubicBezTo>
                      <a:pt x="3643" y="6729"/>
                      <a:pt x="5680" y="371"/>
                      <a:pt x="5742" y="124"/>
                    </a:cubicBezTo>
                    <a:lnTo>
                      <a:pt x="5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41" name="Google Shape;1441;p38"/>
              <p:cNvSpPr/>
              <p:nvPr/>
            </p:nvSpPr>
            <p:spPr>
              <a:xfrm>
                <a:off x="1512577" y="1495623"/>
                <a:ext cx="114328" cy="112350"/>
              </a:xfrm>
              <a:custGeom>
                <a:avLst/>
                <a:gdLst/>
                <a:ahLst/>
                <a:cxnLst/>
                <a:rect l="l" t="t" r="r" b="b"/>
                <a:pathLst>
                  <a:path w="3582" h="3520" extrusionOk="0">
                    <a:moveTo>
                      <a:pt x="1791" y="0"/>
                    </a:moveTo>
                    <a:cubicBezTo>
                      <a:pt x="803" y="0"/>
                      <a:pt x="1" y="803"/>
                      <a:pt x="1" y="1791"/>
                    </a:cubicBezTo>
                    <a:cubicBezTo>
                      <a:pt x="1" y="2717"/>
                      <a:pt x="803" y="3519"/>
                      <a:pt x="1791" y="3519"/>
                    </a:cubicBezTo>
                    <a:cubicBezTo>
                      <a:pt x="2779" y="3519"/>
                      <a:pt x="3581" y="2717"/>
                      <a:pt x="3581" y="1791"/>
                    </a:cubicBezTo>
                    <a:cubicBezTo>
                      <a:pt x="3581" y="803"/>
                      <a:pt x="2779" y="0"/>
                      <a:pt x="17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42" name="Google Shape;1442;p38"/>
              <p:cNvSpPr/>
              <p:nvPr/>
            </p:nvSpPr>
            <p:spPr>
              <a:xfrm>
                <a:off x="1778570" y="1657186"/>
                <a:ext cx="114297" cy="114297"/>
              </a:xfrm>
              <a:custGeom>
                <a:avLst/>
                <a:gdLst/>
                <a:ahLst/>
                <a:cxnLst/>
                <a:rect l="l" t="t" r="r" b="b"/>
                <a:pathLst>
                  <a:path w="3581" h="3581" extrusionOk="0">
                    <a:moveTo>
                      <a:pt x="1791" y="0"/>
                    </a:moveTo>
                    <a:cubicBezTo>
                      <a:pt x="803" y="0"/>
                      <a:pt x="1" y="865"/>
                      <a:pt x="1" y="1791"/>
                    </a:cubicBezTo>
                    <a:cubicBezTo>
                      <a:pt x="1" y="2778"/>
                      <a:pt x="865" y="3581"/>
                      <a:pt x="1791" y="3581"/>
                    </a:cubicBezTo>
                    <a:cubicBezTo>
                      <a:pt x="2778" y="3581"/>
                      <a:pt x="3581" y="2778"/>
                      <a:pt x="3581" y="1791"/>
                    </a:cubicBezTo>
                    <a:cubicBezTo>
                      <a:pt x="3581" y="803"/>
                      <a:pt x="2717" y="0"/>
                      <a:pt x="17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43" name="Google Shape;1443;p38"/>
              <p:cNvSpPr/>
              <p:nvPr/>
            </p:nvSpPr>
            <p:spPr>
              <a:xfrm>
                <a:off x="1662330" y="1791172"/>
                <a:ext cx="114297" cy="112318"/>
              </a:xfrm>
              <a:custGeom>
                <a:avLst/>
                <a:gdLst/>
                <a:ahLst/>
                <a:cxnLst/>
                <a:rect l="l" t="t" r="r" b="b"/>
                <a:pathLst>
                  <a:path w="3581" h="3519" extrusionOk="0">
                    <a:moveTo>
                      <a:pt x="1791" y="0"/>
                    </a:moveTo>
                    <a:cubicBezTo>
                      <a:pt x="803" y="0"/>
                      <a:pt x="0" y="803"/>
                      <a:pt x="0" y="1728"/>
                    </a:cubicBezTo>
                    <a:cubicBezTo>
                      <a:pt x="0" y="2716"/>
                      <a:pt x="803" y="3519"/>
                      <a:pt x="1791" y="3519"/>
                    </a:cubicBezTo>
                    <a:cubicBezTo>
                      <a:pt x="2778" y="3519"/>
                      <a:pt x="3581" y="2716"/>
                      <a:pt x="3581" y="1728"/>
                    </a:cubicBezTo>
                    <a:cubicBezTo>
                      <a:pt x="3581" y="803"/>
                      <a:pt x="2778" y="0"/>
                      <a:pt x="17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44" name="Google Shape;1444;p38"/>
              <p:cNvSpPr/>
              <p:nvPr/>
            </p:nvSpPr>
            <p:spPr>
              <a:xfrm>
                <a:off x="1451521" y="1816993"/>
                <a:ext cx="234498" cy="31343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982" extrusionOk="0">
                    <a:moveTo>
                      <a:pt x="3207" y="0"/>
                    </a:moveTo>
                    <a:cubicBezTo>
                      <a:pt x="2106" y="0"/>
                      <a:pt x="958" y="107"/>
                      <a:pt x="0" y="426"/>
                    </a:cubicBezTo>
                    <a:lnTo>
                      <a:pt x="186" y="981"/>
                    </a:lnTo>
                    <a:cubicBezTo>
                      <a:pt x="1070" y="693"/>
                      <a:pt x="2140" y="597"/>
                      <a:pt x="3178" y="597"/>
                    </a:cubicBezTo>
                    <a:cubicBezTo>
                      <a:pt x="5254" y="597"/>
                      <a:pt x="7202" y="981"/>
                      <a:pt x="7285" y="981"/>
                    </a:cubicBezTo>
                    <a:lnTo>
                      <a:pt x="7346" y="426"/>
                    </a:lnTo>
                    <a:cubicBezTo>
                      <a:pt x="7225" y="385"/>
                      <a:pt x="5301" y="0"/>
                      <a:pt x="32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45" name="Google Shape;1445;p38"/>
              <p:cNvSpPr/>
              <p:nvPr/>
            </p:nvSpPr>
            <p:spPr>
              <a:xfrm>
                <a:off x="730400" y="2730960"/>
                <a:ext cx="216784" cy="211326"/>
              </a:xfrm>
              <a:custGeom>
                <a:avLst/>
                <a:gdLst/>
                <a:ahLst/>
                <a:cxnLst/>
                <a:rect l="l" t="t" r="r" b="b"/>
                <a:pathLst>
                  <a:path w="6792" h="6621" extrusionOk="0">
                    <a:moveTo>
                      <a:pt x="3373" y="0"/>
                    </a:moveTo>
                    <a:cubicBezTo>
                      <a:pt x="3273" y="0"/>
                      <a:pt x="3180" y="62"/>
                      <a:pt x="3149" y="186"/>
                    </a:cubicBezTo>
                    <a:cubicBezTo>
                      <a:pt x="2532" y="1852"/>
                      <a:pt x="1853" y="2470"/>
                      <a:pt x="248" y="3087"/>
                    </a:cubicBezTo>
                    <a:cubicBezTo>
                      <a:pt x="1" y="3210"/>
                      <a:pt x="1" y="3519"/>
                      <a:pt x="248" y="3581"/>
                    </a:cubicBezTo>
                    <a:cubicBezTo>
                      <a:pt x="1915" y="4198"/>
                      <a:pt x="2532" y="4877"/>
                      <a:pt x="3149" y="6482"/>
                    </a:cubicBezTo>
                    <a:cubicBezTo>
                      <a:pt x="3180" y="6575"/>
                      <a:pt x="3273" y="6621"/>
                      <a:pt x="3373" y="6621"/>
                    </a:cubicBezTo>
                    <a:cubicBezTo>
                      <a:pt x="3473" y="6621"/>
                      <a:pt x="3581" y="6575"/>
                      <a:pt x="3643" y="6482"/>
                    </a:cubicBezTo>
                    <a:cubicBezTo>
                      <a:pt x="4260" y="4815"/>
                      <a:pt x="4939" y="4198"/>
                      <a:pt x="6544" y="3581"/>
                    </a:cubicBezTo>
                    <a:cubicBezTo>
                      <a:pt x="6791" y="3519"/>
                      <a:pt x="6791" y="3210"/>
                      <a:pt x="6544" y="3087"/>
                    </a:cubicBezTo>
                    <a:cubicBezTo>
                      <a:pt x="4878" y="2470"/>
                      <a:pt x="4260" y="1791"/>
                      <a:pt x="3643" y="186"/>
                    </a:cubicBezTo>
                    <a:cubicBezTo>
                      <a:pt x="3581" y="62"/>
                      <a:pt x="3473" y="0"/>
                      <a:pt x="33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46" name="Google Shape;1446;p38"/>
              <p:cNvSpPr/>
              <p:nvPr/>
            </p:nvSpPr>
            <p:spPr>
              <a:xfrm>
                <a:off x="2121385" y="1388734"/>
                <a:ext cx="216752" cy="213305"/>
              </a:xfrm>
              <a:custGeom>
                <a:avLst/>
                <a:gdLst/>
                <a:ahLst/>
                <a:cxnLst/>
                <a:rect l="l" t="t" r="r" b="b"/>
                <a:pathLst>
                  <a:path w="6791" h="6683" extrusionOk="0">
                    <a:moveTo>
                      <a:pt x="3396" y="1"/>
                    </a:moveTo>
                    <a:cubicBezTo>
                      <a:pt x="3288" y="1"/>
                      <a:pt x="3180" y="47"/>
                      <a:pt x="3149" y="140"/>
                    </a:cubicBezTo>
                    <a:cubicBezTo>
                      <a:pt x="2532" y="1868"/>
                      <a:pt x="1853" y="2485"/>
                      <a:pt x="248" y="3103"/>
                    </a:cubicBezTo>
                    <a:cubicBezTo>
                      <a:pt x="1" y="3164"/>
                      <a:pt x="1" y="3473"/>
                      <a:pt x="248" y="3596"/>
                    </a:cubicBezTo>
                    <a:cubicBezTo>
                      <a:pt x="1914" y="4214"/>
                      <a:pt x="2532" y="4893"/>
                      <a:pt x="3149" y="6498"/>
                    </a:cubicBezTo>
                    <a:cubicBezTo>
                      <a:pt x="3211" y="6621"/>
                      <a:pt x="3319" y="6683"/>
                      <a:pt x="3419" y="6683"/>
                    </a:cubicBezTo>
                    <a:cubicBezTo>
                      <a:pt x="3519" y="6683"/>
                      <a:pt x="3612" y="6621"/>
                      <a:pt x="3643" y="6498"/>
                    </a:cubicBezTo>
                    <a:cubicBezTo>
                      <a:pt x="4260" y="4831"/>
                      <a:pt x="4939" y="4214"/>
                      <a:pt x="6544" y="3596"/>
                    </a:cubicBezTo>
                    <a:cubicBezTo>
                      <a:pt x="6791" y="3473"/>
                      <a:pt x="6791" y="3164"/>
                      <a:pt x="6544" y="3103"/>
                    </a:cubicBezTo>
                    <a:cubicBezTo>
                      <a:pt x="4877" y="2485"/>
                      <a:pt x="4260" y="1806"/>
                      <a:pt x="3643" y="140"/>
                    </a:cubicBezTo>
                    <a:cubicBezTo>
                      <a:pt x="3612" y="47"/>
                      <a:pt x="3504" y="1"/>
                      <a:pt x="33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447" name="Google Shape;1447;p38"/>
            <p:cNvGrpSpPr/>
            <p:nvPr/>
          </p:nvGrpSpPr>
          <p:grpSpPr>
            <a:xfrm>
              <a:off x="8050125" y="2728325"/>
              <a:ext cx="439050" cy="245325"/>
              <a:chOff x="6374875" y="1738975"/>
              <a:chExt cx="439050" cy="245325"/>
            </a:xfrm>
          </p:grpSpPr>
          <p:sp>
            <p:nvSpPr>
              <p:cNvPr id="1448" name="Google Shape;1448;p38"/>
              <p:cNvSpPr/>
              <p:nvPr/>
            </p:nvSpPr>
            <p:spPr>
              <a:xfrm>
                <a:off x="6374875" y="1738975"/>
                <a:ext cx="419550" cy="245325"/>
              </a:xfrm>
              <a:custGeom>
                <a:avLst/>
                <a:gdLst/>
                <a:ahLst/>
                <a:cxnLst/>
                <a:rect l="l" t="t" r="r" b="b"/>
                <a:pathLst>
                  <a:path w="16782" h="9813" extrusionOk="0">
                    <a:moveTo>
                      <a:pt x="5687" y="1"/>
                    </a:moveTo>
                    <a:cubicBezTo>
                      <a:pt x="5575" y="1311"/>
                      <a:pt x="2732" y="3178"/>
                      <a:pt x="0" y="3652"/>
                    </a:cubicBezTo>
                    <a:cubicBezTo>
                      <a:pt x="2314" y="3875"/>
                      <a:pt x="4711" y="6412"/>
                      <a:pt x="4990" y="8726"/>
                    </a:cubicBezTo>
                    <a:cubicBezTo>
                      <a:pt x="5574" y="8020"/>
                      <a:pt x="6433" y="7612"/>
                      <a:pt x="7328" y="7612"/>
                    </a:cubicBezTo>
                    <a:cubicBezTo>
                      <a:pt x="7459" y="7612"/>
                      <a:pt x="7590" y="7621"/>
                      <a:pt x="7722" y="7639"/>
                    </a:cubicBezTo>
                    <a:cubicBezTo>
                      <a:pt x="8725" y="7778"/>
                      <a:pt x="9701" y="8893"/>
                      <a:pt x="10091" y="9813"/>
                    </a:cubicBezTo>
                    <a:cubicBezTo>
                      <a:pt x="10649" y="9200"/>
                      <a:pt x="11513" y="8196"/>
                      <a:pt x="12237" y="7806"/>
                    </a:cubicBezTo>
                    <a:cubicBezTo>
                      <a:pt x="13006" y="7412"/>
                      <a:pt x="13937" y="7283"/>
                      <a:pt x="14855" y="7283"/>
                    </a:cubicBezTo>
                    <a:cubicBezTo>
                      <a:pt x="15303" y="7283"/>
                      <a:pt x="15747" y="7314"/>
                      <a:pt x="16168" y="7360"/>
                    </a:cubicBezTo>
                    <a:lnTo>
                      <a:pt x="16419" y="7360"/>
                    </a:lnTo>
                    <a:cubicBezTo>
                      <a:pt x="16697" y="7332"/>
                      <a:pt x="16781" y="6914"/>
                      <a:pt x="16502" y="6802"/>
                    </a:cubicBezTo>
                    <a:cubicBezTo>
                      <a:pt x="13854" y="5632"/>
                      <a:pt x="12237" y="3597"/>
                      <a:pt x="11011" y="1004"/>
                    </a:cubicBezTo>
                    <a:cubicBezTo>
                      <a:pt x="10612" y="1826"/>
                      <a:pt x="9403" y="2311"/>
                      <a:pt x="8582" y="2311"/>
                    </a:cubicBezTo>
                    <a:cubicBezTo>
                      <a:pt x="8427" y="2311"/>
                      <a:pt x="8287" y="2294"/>
                      <a:pt x="8168" y="2259"/>
                    </a:cubicBezTo>
                    <a:cubicBezTo>
                      <a:pt x="7080" y="1980"/>
                      <a:pt x="5826" y="1088"/>
                      <a:pt x="56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49" name="Google Shape;1449;p38"/>
              <p:cNvSpPr/>
              <p:nvPr/>
            </p:nvSpPr>
            <p:spPr>
              <a:xfrm>
                <a:off x="6484275" y="1837950"/>
                <a:ext cx="329650" cy="79450"/>
              </a:xfrm>
              <a:custGeom>
                <a:avLst/>
                <a:gdLst/>
                <a:ahLst/>
                <a:cxnLst/>
                <a:rect l="l" t="t" r="r" b="b"/>
                <a:pathLst>
                  <a:path w="13186" h="3178" fill="none" extrusionOk="0">
                    <a:moveTo>
                      <a:pt x="1" y="0"/>
                    </a:moveTo>
                    <a:cubicBezTo>
                      <a:pt x="1729" y="613"/>
                      <a:pt x="10203" y="2815"/>
                      <a:pt x="13186" y="3178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50" name="Google Shape;1450;p38"/>
              <p:cNvSpPr/>
              <p:nvPr/>
            </p:nvSpPr>
            <p:spPr>
              <a:xfrm>
                <a:off x="6527475" y="1826100"/>
                <a:ext cx="4255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2398" fill="none" extrusionOk="0">
                    <a:moveTo>
                      <a:pt x="1" y="2397"/>
                    </a:moveTo>
                    <a:cubicBezTo>
                      <a:pt x="558" y="2091"/>
                      <a:pt x="1116" y="1812"/>
                      <a:pt x="1701" y="1505"/>
                    </a:cubicBezTo>
                    <a:cubicBezTo>
                      <a:pt x="1255" y="1004"/>
                      <a:pt x="837" y="530"/>
                      <a:pt x="391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51" name="Google Shape;1451;p38"/>
              <p:cNvSpPr/>
              <p:nvPr/>
            </p:nvSpPr>
            <p:spPr>
              <a:xfrm>
                <a:off x="6667550" y="1858150"/>
                <a:ext cx="43250" cy="606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2426" fill="none" extrusionOk="0">
                    <a:moveTo>
                      <a:pt x="1" y="2426"/>
                    </a:moveTo>
                    <a:cubicBezTo>
                      <a:pt x="558" y="2091"/>
                      <a:pt x="1116" y="1812"/>
                      <a:pt x="1729" y="1506"/>
                    </a:cubicBezTo>
                    <a:cubicBezTo>
                      <a:pt x="1255" y="1032"/>
                      <a:pt x="837" y="530"/>
                      <a:pt x="391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52" name="Google Shape;1452;p38"/>
              <p:cNvSpPr/>
              <p:nvPr/>
            </p:nvSpPr>
            <p:spPr>
              <a:xfrm>
                <a:off x="6587425" y="1823300"/>
                <a:ext cx="52275" cy="88525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541" fill="none" extrusionOk="0">
                    <a:moveTo>
                      <a:pt x="0" y="3541"/>
                    </a:moveTo>
                    <a:cubicBezTo>
                      <a:pt x="697" y="3067"/>
                      <a:pt x="1394" y="2621"/>
                      <a:pt x="2091" y="2147"/>
                    </a:cubicBezTo>
                    <a:cubicBezTo>
                      <a:pt x="1533" y="1450"/>
                      <a:pt x="976" y="698"/>
                      <a:pt x="418" y="1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453" name="Google Shape;1453;p38"/>
            <p:cNvGrpSpPr/>
            <p:nvPr/>
          </p:nvGrpSpPr>
          <p:grpSpPr>
            <a:xfrm>
              <a:off x="7882600" y="3276475"/>
              <a:ext cx="345700" cy="569375"/>
              <a:chOff x="6783925" y="1590550"/>
              <a:chExt cx="345700" cy="569375"/>
            </a:xfrm>
          </p:grpSpPr>
          <p:sp>
            <p:nvSpPr>
              <p:cNvPr id="1454" name="Google Shape;1454;p38"/>
              <p:cNvSpPr/>
              <p:nvPr/>
            </p:nvSpPr>
            <p:spPr>
              <a:xfrm>
                <a:off x="6783925" y="1590550"/>
                <a:ext cx="345700" cy="543825"/>
              </a:xfrm>
              <a:custGeom>
                <a:avLst/>
                <a:gdLst/>
                <a:ahLst/>
                <a:cxnLst/>
                <a:rect l="l" t="t" r="r" b="b"/>
                <a:pathLst>
                  <a:path w="13828" h="21753" extrusionOk="0">
                    <a:moveTo>
                      <a:pt x="1451" y="0"/>
                    </a:moveTo>
                    <a:lnTo>
                      <a:pt x="1451" y="0"/>
                    </a:lnTo>
                    <a:cubicBezTo>
                      <a:pt x="3151" y="2788"/>
                      <a:pt x="2315" y="7694"/>
                      <a:pt x="1" y="9952"/>
                    </a:cubicBezTo>
                    <a:cubicBezTo>
                      <a:pt x="1423" y="9980"/>
                      <a:pt x="2816" y="10816"/>
                      <a:pt x="3513" y="12070"/>
                    </a:cubicBezTo>
                    <a:cubicBezTo>
                      <a:pt x="4238" y="13325"/>
                      <a:pt x="3792" y="15360"/>
                      <a:pt x="3067" y="16614"/>
                    </a:cubicBezTo>
                    <a:cubicBezTo>
                      <a:pt x="4238" y="16698"/>
                      <a:pt x="6078" y="16809"/>
                      <a:pt x="7165" y="17339"/>
                    </a:cubicBezTo>
                    <a:cubicBezTo>
                      <a:pt x="8810" y="18091"/>
                      <a:pt x="10092" y="19847"/>
                      <a:pt x="11067" y="21325"/>
                    </a:cubicBezTo>
                    <a:cubicBezTo>
                      <a:pt x="11151" y="21436"/>
                      <a:pt x="11207" y="21548"/>
                      <a:pt x="11290" y="21604"/>
                    </a:cubicBezTo>
                    <a:cubicBezTo>
                      <a:pt x="11377" y="21707"/>
                      <a:pt x="11485" y="21752"/>
                      <a:pt x="11590" y="21752"/>
                    </a:cubicBezTo>
                    <a:cubicBezTo>
                      <a:pt x="11824" y="21752"/>
                      <a:pt x="12045" y="21530"/>
                      <a:pt x="11987" y="21241"/>
                    </a:cubicBezTo>
                    <a:cubicBezTo>
                      <a:pt x="11012" y="17339"/>
                      <a:pt x="11987" y="13743"/>
                      <a:pt x="13827" y="10147"/>
                    </a:cubicBezTo>
                    <a:lnTo>
                      <a:pt x="13827" y="10147"/>
                    </a:lnTo>
                    <a:cubicBezTo>
                      <a:pt x="13695" y="10171"/>
                      <a:pt x="13559" y="10183"/>
                      <a:pt x="13421" y="10183"/>
                    </a:cubicBezTo>
                    <a:cubicBezTo>
                      <a:pt x="11995" y="10183"/>
                      <a:pt x="10359" y="8941"/>
                      <a:pt x="9952" y="8000"/>
                    </a:cubicBezTo>
                    <a:cubicBezTo>
                      <a:pt x="9367" y="6551"/>
                      <a:pt x="9283" y="4377"/>
                      <a:pt x="10398" y="3290"/>
                    </a:cubicBezTo>
                    <a:lnTo>
                      <a:pt x="10398" y="3290"/>
                    </a:lnTo>
                    <a:cubicBezTo>
                      <a:pt x="10086" y="3494"/>
                      <a:pt x="9648" y="3590"/>
                      <a:pt x="9125" y="3590"/>
                    </a:cubicBezTo>
                    <a:cubicBezTo>
                      <a:pt x="7082" y="3590"/>
                      <a:pt x="3736" y="2131"/>
                      <a:pt x="14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55" name="Google Shape;1455;p38"/>
              <p:cNvSpPr/>
              <p:nvPr/>
            </p:nvSpPr>
            <p:spPr>
              <a:xfrm>
                <a:off x="6903100" y="1720175"/>
                <a:ext cx="192375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7695" h="17590" fill="none" extrusionOk="0">
                    <a:moveTo>
                      <a:pt x="1" y="0"/>
                    </a:moveTo>
                    <a:cubicBezTo>
                      <a:pt x="837" y="2453"/>
                      <a:pt x="5604" y="13854"/>
                      <a:pt x="7694" y="17589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56" name="Google Shape;1456;p38"/>
              <p:cNvSpPr/>
              <p:nvPr/>
            </p:nvSpPr>
            <p:spPr>
              <a:xfrm>
                <a:off x="6886375" y="1770350"/>
                <a:ext cx="76000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2760" fill="none" extrusionOk="0">
                    <a:moveTo>
                      <a:pt x="1" y="1617"/>
                    </a:moveTo>
                    <a:cubicBezTo>
                      <a:pt x="837" y="1979"/>
                      <a:pt x="1645" y="2370"/>
                      <a:pt x="2482" y="2760"/>
                    </a:cubicBezTo>
                    <a:cubicBezTo>
                      <a:pt x="2649" y="1840"/>
                      <a:pt x="2872" y="920"/>
                      <a:pt x="3039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57" name="Google Shape;1457;p38"/>
              <p:cNvSpPr/>
              <p:nvPr/>
            </p:nvSpPr>
            <p:spPr>
              <a:xfrm>
                <a:off x="6969300" y="1955700"/>
                <a:ext cx="760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2761" fill="none" extrusionOk="0">
                    <a:moveTo>
                      <a:pt x="1" y="1618"/>
                    </a:moveTo>
                    <a:cubicBezTo>
                      <a:pt x="837" y="2008"/>
                      <a:pt x="1645" y="2370"/>
                      <a:pt x="2482" y="2761"/>
                    </a:cubicBezTo>
                    <a:cubicBezTo>
                      <a:pt x="2649" y="1841"/>
                      <a:pt x="2844" y="921"/>
                      <a:pt x="3039" y="1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58" name="Google Shape;1458;p38"/>
              <p:cNvSpPr/>
              <p:nvPr/>
            </p:nvSpPr>
            <p:spPr>
              <a:xfrm>
                <a:off x="6907975" y="1835850"/>
                <a:ext cx="107350" cy="93400"/>
              </a:xfrm>
              <a:custGeom>
                <a:avLst/>
                <a:gdLst/>
                <a:ahLst/>
                <a:cxnLst/>
                <a:rect l="l" t="t" r="r" b="b"/>
                <a:pathLst>
                  <a:path w="4294" h="3736" fill="none" extrusionOk="0">
                    <a:moveTo>
                      <a:pt x="1" y="2537"/>
                    </a:moveTo>
                    <a:cubicBezTo>
                      <a:pt x="1116" y="2927"/>
                      <a:pt x="2231" y="3345"/>
                      <a:pt x="3346" y="3736"/>
                    </a:cubicBezTo>
                    <a:cubicBezTo>
                      <a:pt x="3680" y="2509"/>
                      <a:pt x="4015" y="1255"/>
                      <a:pt x="429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459" name="Google Shape;1459;p38"/>
            <p:cNvGrpSpPr/>
            <p:nvPr/>
          </p:nvGrpSpPr>
          <p:grpSpPr>
            <a:xfrm>
              <a:off x="7882600" y="2173325"/>
              <a:ext cx="249525" cy="224200"/>
              <a:chOff x="5990875" y="1827475"/>
              <a:chExt cx="249525" cy="224200"/>
            </a:xfrm>
          </p:grpSpPr>
          <p:sp>
            <p:nvSpPr>
              <p:cNvPr id="1460" name="Google Shape;1460;p38"/>
              <p:cNvSpPr/>
              <p:nvPr/>
            </p:nvSpPr>
            <p:spPr>
              <a:xfrm>
                <a:off x="5990875" y="1827475"/>
                <a:ext cx="249525" cy="224200"/>
              </a:xfrm>
              <a:custGeom>
                <a:avLst/>
                <a:gdLst/>
                <a:ahLst/>
                <a:cxnLst/>
                <a:rect l="l" t="t" r="r" b="b"/>
                <a:pathLst>
                  <a:path w="9981" h="8968" extrusionOk="0">
                    <a:moveTo>
                      <a:pt x="4322" y="1"/>
                    </a:moveTo>
                    <a:cubicBezTo>
                      <a:pt x="3485" y="1"/>
                      <a:pt x="2900" y="224"/>
                      <a:pt x="2649" y="419"/>
                    </a:cubicBezTo>
                    <a:cubicBezTo>
                      <a:pt x="1395" y="1646"/>
                      <a:pt x="2872" y="3290"/>
                      <a:pt x="2872" y="3290"/>
                    </a:cubicBezTo>
                    <a:cubicBezTo>
                      <a:pt x="2872" y="3290"/>
                      <a:pt x="2339" y="3204"/>
                      <a:pt x="1769" y="3204"/>
                    </a:cubicBezTo>
                    <a:cubicBezTo>
                      <a:pt x="1313" y="3204"/>
                      <a:pt x="834" y="3259"/>
                      <a:pt x="586" y="3457"/>
                    </a:cubicBezTo>
                    <a:cubicBezTo>
                      <a:pt x="140" y="3848"/>
                      <a:pt x="1" y="4517"/>
                      <a:pt x="29" y="5102"/>
                    </a:cubicBezTo>
                    <a:cubicBezTo>
                      <a:pt x="112" y="5938"/>
                      <a:pt x="447" y="6886"/>
                      <a:pt x="1227" y="7221"/>
                    </a:cubicBezTo>
                    <a:cubicBezTo>
                      <a:pt x="1464" y="7331"/>
                      <a:pt x="1711" y="7377"/>
                      <a:pt x="1964" y="7377"/>
                    </a:cubicBezTo>
                    <a:cubicBezTo>
                      <a:pt x="2604" y="7377"/>
                      <a:pt x="3276" y="7082"/>
                      <a:pt x="3876" y="6802"/>
                    </a:cubicBezTo>
                    <a:lnTo>
                      <a:pt x="3876" y="6802"/>
                    </a:lnTo>
                    <a:cubicBezTo>
                      <a:pt x="3792" y="7722"/>
                      <a:pt x="4433" y="8586"/>
                      <a:pt x="5269" y="8865"/>
                    </a:cubicBezTo>
                    <a:cubicBezTo>
                      <a:pt x="5476" y="8934"/>
                      <a:pt x="5692" y="8967"/>
                      <a:pt x="5909" y="8967"/>
                    </a:cubicBezTo>
                    <a:cubicBezTo>
                      <a:pt x="6572" y="8967"/>
                      <a:pt x="7240" y="8658"/>
                      <a:pt x="7639" y="8113"/>
                    </a:cubicBezTo>
                    <a:cubicBezTo>
                      <a:pt x="8168" y="7360"/>
                      <a:pt x="8168" y="6329"/>
                      <a:pt x="7667" y="5576"/>
                    </a:cubicBezTo>
                    <a:cubicBezTo>
                      <a:pt x="8614" y="5520"/>
                      <a:pt x="9701" y="5102"/>
                      <a:pt x="9897" y="4182"/>
                    </a:cubicBezTo>
                    <a:cubicBezTo>
                      <a:pt x="9980" y="3848"/>
                      <a:pt x="9897" y="3485"/>
                      <a:pt x="9757" y="3179"/>
                    </a:cubicBezTo>
                    <a:cubicBezTo>
                      <a:pt x="9451" y="2398"/>
                      <a:pt x="8670" y="1785"/>
                      <a:pt x="7834" y="1646"/>
                    </a:cubicBezTo>
                    <a:cubicBezTo>
                      <a:pt x="7724" y="1627"/>
                      <a:pt x="7621" y="1619"/>
                      <a:pt x="7523" y="1619"/>
                    </a:cubicBezTo>
                    <a:cubicBezTo>
                      <a:pt x="6877" y="1619"/>
                      <a:pt x="6471" y="1998"/>
                      <a:pt x="5938" y="2482"/>
                    </a:cubicBezTo>
                    <a:cubicBezTo>
                      <a:pt x="6245" y="1395"/>
                      <a:pt x="5437" y="1"/>
                      <a:pt x="4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61" name="Google Shape;1461;p38"/>
              <p:cNvSpPr/>
              <p:nvPr/>
            </p:nvSpPr>
            <p:spPr>
              <a:xfrm>
                <a:off x="6084975" y="1913750"/>
                <a:ext cx="55875" cy="51725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2069" extrusionOk="0">
                    <a:moveTo>
                      <a:pt x="1079" y="1"/>
                    </a:moveTo>
                    <a:cubicBezTo>
                      <a:pt x="849" y="1"/>
                      <a:pt x="615" y="72"/>
                      <a:pt x="418" y="229"/>
                    </a:cubicBezTo>
                    <a:cubicBezTo>
                      <a:pt x="112" y="480"/>
                      <a:pt x="0" y="926"/>
                      <a:pt x="112" y="1261"/>
                    </a:cubicBezTo>
                    <a:cubicBezTo>
                      <a:pt x="223" y="1651"/>
                      <a:pt x="558" y="1930"/>
                      <a:pt x="948" y="2041"/>
                    </a:cubicBezTo>
                    <a:cubicBezTo>
                      <a:pt x="1027" y="2059"/>
                      <a:pt x="1109" y="2068"/>
                      <a:pt x="1192" y="2068"/>
                    </a:cubicBezTo>
                    <a:cubicBezTo>
                      <a:pt x="1370" y="2068"/>
                      <a:pt x="1548" y="2025"/>
                      <a:pt x="1700" y="1930"/>
                    </a:cubicBezTo>
                    <a:cubicBezTo>
                      <a:pt x="1979" y="1763"/>
                      <a:pt x="2091" y="1400"/>
                      <a:pt x="2174" y="1094"/>
                    </a:cubicBezTo>
                    <a:cubicBezTo>
                      <a:pt x="2234" y="454"/>
                      <a:pt x="1664" y="1"/>
                      <a:pt x="10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462" name="Google Shape;1462;p38"/>
            <p:cNvGrpSpPr/>
            <p:nvPr/>
          </p:nvGrpSpPr>
          <p:grpSpPr>
            <a:xfrm>
              <a:off x="8564675" y="3276475"/>
              <a:ext cx="117100" cy="104500"/>
              <a:chOff x="6884975" y="2164075"/>
              <a:chExt cx="117100" cy="104500"/>
            </a:xfrm>
          </p:grpSpPr>
          <p:sp>
            <p:nvSpPr>
              <p:cNvPr id="1463" name="Google Shape;1463;p38"/>
              <p:cNvSpPr/>
              <p:nvPr/>
            </p:nvSpPr>
            <p:spPr>
              <a:xfrm>
                <a:off x="6884975" y="2164075"/>
                <a:ext cx="117100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4180" extrusionOk="0">
                    <a:moveTo>
                      <a:pt x="2008" y="1"/>
                    </a:moveTo>
                    <a:cubicBezTo>
                      <a:pt x="1618" y="1"/>
                      <a:pt x="1339" y="84"/>
                      <a:pt x="1255" y="168"/>
                    </a:cubicBezTo>
                    <a:cubicBezTo>
                      <a:pt x="642" y="725"/>
                      <a:pt x="1283" y="1506"/>
                      <a:pt x="1283" y="1506"/>
                    </a:cubicBezTo>
                    <a:cubicBezTo>
                      <a:pt x="1283" y="1506"/>
                      <a:pt x="1003" y="1458"/>
                      <a:pt x="722" y="1458"/>
                    </a:cubicBezTo>
                    <a:cubicBezTo>
                      <a:pt x="525" y="1458"/>
                      <a:pt x="327" y="1481"/>
                      <a:pt x="224" y="1562"/>
                    </a:cubicBezTo>
                    <a:cubicBezTo>
                      <a:pt x="29" y="1757"/>
                      <a:pt x="1" y="2063"/>
                      <a:pt x="1" y="2342"/>
                    </a:cubicBezTo>
                    <a:cubicBezTo>
                      <a:pt x="29" y="2760"/>
                      <a:pt x="196" y="3178"/>
                      <a:pt x="558" y="3346"/>
                    </a:cubicBezTo>
                    <a:cubicBezTo>
                      <a:pt x="671" y="3391"/>
                      <a:pt x="786" y="3410"/>
                      <a:pt x="902" y="3410"/>
                    </a:cubicBezTo>
                    <a:cubicBezTo>
                      <a:pt x="1213" y="3410"/>
                      <a:pt x="1528" y="3273"/>
                      <a:pt x="1813" y="3151"/>
                    </a:cubicBezTo>
                    <a:cubicBezTo>
                      <a:pt x="1813" y="3569"/>
                      <a:pt x="2092" y="3987"/>
                      <a:pt x="2454" y="4126"/>
                    </a:cubicBezTo>
                    <a:cubicBezTo>
                      <a:pt x="2561" y="4162"/>
                      <a:pt x="2672" y="4179"/>
                      <a:pt x="2782" y="4179"/>
                    </a:cubicBezTo>
                    <a:cubicBezTo>
                      <a:pt x="3099" y="4179"/>
                      <a:pt x="3403" y="4033"/>
                      <a:pt x="3569" y="3764"/>
                    </a:cubicBezTo>
                    <a:cubicBezTo>
                      <a:pt x="3820" y="3429"/>
                      <a:pt x="3848" y="2928"/>
                      <a:pt x="3625" y="2593"/>
                    </a:cubicBezTo>
                    <a:cubicBezTo>
                      <a:pt x="4071" y="2537"/>
                      <a:pt x="4545" y="2342"/>
                      <a:pt x="4656" y="1924"/>
                    </a:cubicBezTo>
                    <a:cubicBezTo>
                      <a:pt x="4684" y="1785"/>
                      <a:pt x="4656" y="1617"/>
                      <a:pt x="4600" y="1478"/>
                    </a:cubicBezTo>
                    <a:cubicBezTo>
                      <a:pt x="4405" y="1116"/>
                      <a:pt x="4071" y="837"/>
                      <a:pt x="3680" y="781"/>
                    </a:cubicBezTo>
                    <a:cubicBezTo>
                      <a:pt x="3607" y="766"/>
                      <a:pt x="3542" y="760"/>
                      <a:pt x="3482" y="760"/>
                    </a:cubicBezTo>
                    <a:cubicBezTo>
                      <a:pt x="3199" y="760"/>
                      <a:pt x="3041" y="914"/>
                      <a:pt x="2788" y="1144"/>
                    </a:cubicBezTo>
                    <a:cubicBezTo>
                      <a:pt x="2928" y="670"/>
                      <a:pt x="2538" y="1"/>
                      <a:pt x="20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64" name="Google Shape;1464;p38"/>
              <p:cNvSpPr/>
              <p:nvPr/>
            </p:nvSpPr>
            <p:spPr>
              <a:xfrm>
                <a:off x="6928200" y="2203375"/>
                <a:ext cx="271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955" extrusionOk="0">
                    <a:moveTo>
                      <a:pt x="535" y="0"/>
                    </a:moveTo>
                    <a:cubicBezTo>
                      <a:pt x="426" y="0"/>
                      <a:pt x="316" y="31"/>
                      <a:pt x="223" y="101"/>
                    </a:cubicBezTo>
                    <a:cubicBezTo>
                      <a:pt x="84" y="213"/>
                      <a:pt x="0" y="408"/>
                      <a:pt x="84" y="603"/>
                    </a:cubicBezTo>
                    <a:cubicBezTo>
                      <a:pt x="140" y="770"/>
                      <a:pt x="279" y="910"/>
                      <a:pt x="446" y="937"/>
                    </a:cubicBezTo>
                    <a:cubicBezTo>
                      <a:pt x="487" y="948"/>
                      <a:pt x="532" y="954"/>
                      <a:pt x="577" y="954"/>
                    </a:cubicBezTo>
                    <a:cubicBezTo>
                      <a:pt x="656" y="954"/>
                      <a:pt x="738" y="935"/>
                      <a:pt x="809" y="882"/>
                    </a:cubicBezTo>
                    <a:cubicBezTo>
                      <a:pt x="948" y="770"/>
                      <a:pt x="976" y="631"/>
                      <a:pt x="1004" y="491"/>
                    </a:cubicBezTo>
                    <a:cubicBezTo>
                      <a:pt x="1084" y="210"/>
                      <a:pt x="816" y="0"/>
                      <a:pt x="5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465" name="Google Shape;1465;p38"/>
            <p:cNvSpPr/>
            <p:nvPr/>
          </p:nvSpPr>
          <p:spPr>
            <a:xfrm>
              <a:off x="8453288" y="2397525"/>
              <a:ext cx="131050" cy="112150"/>
            </a:xfrm>
            <a:custGeom>
              <a:avLst/>
              <a:gdLst/>
              <a:ahLst/>
              <a:cxnLst/>
              <a:rect l="l" t="t" r="r" b="b"/>
              <a:pathLst>
                <a:path w="5242" h="4486" extrusionOk="0">
                  <a:moveTo>
                    <a:pt x="2751" y="1"/>
                  </a:moveTo>
                  <a:cubicBezTo>
                    <a:pt x="1940" y="1"/>
                    <a:pt x="1110" y="308"/>
                    <a:pt x="586" y="946"/>
                  </a:cubicBezTo>
                  <a:cubicBezTo>
                    <a:pt x="1" y="1615"/>
                    <a:pt x="1" y="2618"/>
                    <a:pt x="502" y="3343"/>
                  </a:cubicBezTo>
                  <a:cubicBezTo>
                    <a:pt x="976" y="4096"/>
                    <a:pt x="1952" y="4486"/>
                    <a:pt x="2928" y="4486"/>
                  </a:cubicBezTo>
                  <a:cubicBezTo>
                    <a:pt x="3569" y="4486"/>
                    <a:pt x="4210" y="4291"/>
                    <a:pt x="4628" y="3873"/>
                  </a:cubicBezTo>
                  <a:cubicBezTo>
                    <a:pt x="5158" y="3343"/>
                    <a:pt x="5241" y="2562"/>
                    <a:pt x="5158" y="1866"/>
                  </a:cubicBezTo>
                  <a:cubicBezTo>
                    <a:pt x="5059" y="645"/>
                    <a:pt x="3926" y="1"/>
                    <a:pt x="27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grpSp>
          <p:nvGrpSpPr>
            <p:cNvPr id="1466" name="Google Shape;1466;p38"/>
            <p:cNvGrpSpPr/>
            <p:nvPr/>
          </p:nvGrpSpPr>
          <p:grpSpPr>
            <a:xfrm>
              <a:off x="8417400" y="3723425"/>
              <a:ext cx="202825" cy="248575"/>
              <a:chOff x="6791600" y="2936225"/>
              <a:chExt cx="202825" cy="248575"/>
            </a:xfrm>
          </p:grpSpPr>
          <p:sp>
            <p:nvSpPr>
              <p:cNvPr id="1467" name="Google Shape;1467;p38"/>
              <p:cNvSpPr/>
              <p:nvPr/>
            </p:nvSpPr>
            <p:spPr>
              <a:xfrm>
                <a:off x="6802750" y="2993650"/>
                <a:ext cx="167975" cy="191150"/>
              </a:xfrm>
              <a:custGeom>
                <a:avLst/>
                <a:gdLst/>
                <a:ahLst/>
                <a:cxnLst/>
                <a:rect l="l" t="t" r="r" b="b"/>
                <a:pathLst>
                  <a:path w="6719" h="7646" extrusionOk="0">
                    <a:moveTo>
                      <a:pt x="2556" y="0"/>
                    </a:moveTo>
                    <a:cubicBezTo>
                      <a:pt x="2088" y="0"/>
                      <a:pt x="1646" y="147"/>
                      <a:pt x="1283" y="547"/>
                    </a:cubicBezTo>
                    <a:cubicBezTo>
                      <a:pt x="391" y="1522"/>
                      <a:pt x="84" y="3362"/>
                      <a:pt x="28" y="4616"/>
                    </a:cubicBezTo>
                    <a:cubicBezTo>
                      <a:pt x="1" y="5648"/>
                      <a:pt x="391" y="6568"/>
                      <a:pt x="1255" y="7125"/>
                    </a:cubicBezTo>
                    <a:cubicBezTo>
                      <a:pt x="1727" y="7420"/>
                      <a:pt x="2420" y="7645"/>
                      <a:pt x="3032" y="7645"/>
                    </a:cubicBezTo>
                    <a:cubicBezTo>
                      <a:pt x="3288" y="7645"/>
                      <a:pt x="3530" y="7606"/>
                      <a:pt x="3736" y="7515"/>
                    </a:cubicBezTo>
                    <a:cubicBezTo>
                      <a:pt x="5185" y="6930"/>
                      <a:pt x="6161" y="4895"/>
                      <a:pt x="6440" y="4170"/>
                    </a:cubicBezTo>
                    <a:cubicBezTo>
                      <a:pt x="6719" y="3446"/>
                      <a:pt x="6719" y="2609"/>
                      <a:pt x="6356" y="1940"/>
                    </a:cubicBezTo>
                    <a:cubicBezTo>
                      <a:pt x="5938" y="1244"/>
                      <a:pt x="5130" y="853"/>
                      <a:pt x="4405" y="519"/>
                    </a:cubicBezTo>
                    <a:cubicBezTo>
                      <a:pt x="3821" y="251"/>
                      <a:pt x="3166" y="0"/>
                      <a:pt x="25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68" name="Google Shape;1468;p38"/>
              <p:cNvSpPr/>
              <p:nvPr/>
            </p:nvSpPr>
            <p:spPr>
              <a:xfrm>
                <a:off x="6818775" y="3017050"/>
                <a:ext cx="24425" cy="133150"/>
              </a:xfrm>
              <a:custGeom>
                <a:avLst/>
                <a:gdLst/>
                <a:ahLst/>
                <a:cxnLst/>
                <a:rect l="l" t="t" r="r" b="b"/>
                <a:pathLst>
                  <a:path w="977" h="5326" fill="none" extrusionOk="0">
                    <a:moveTo>
                      <a:pt x="976" y="1"/>
                    </a:moveTo>
                    <a:cubicBezTo>
                      <a:pt x="586" y="726"/>
                      <a:pt x="224" y="1869"/>
                      <a:pt x="140" y="2705"/>
                    </a:cubicBezTo>
                    <a:cubicBezTo>
                      <a:pt x="1" y="3680"/>
                      <a:pt x="57" y="4461"/>
                      <a:pt x="558" y="5325"/>
                    </a:cubicBezTo>
                  </a:path>
                </a:pathLst>
              </a:custGeom>
              <a:noFill/>
              <a:ln w="4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69" name="Google Shape;1469;p38"/>
              <p:cNvSpPr/>
              <p:nvPr/>
            </p:nvSpPr>
            <p:spPr>
              <a:xfrm>
                <a:off x="6841075" y="3070725"/>
                <a:ext cx="4200" cy="397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590" fill="none" extrusionOk="0">
                    <a:moveTo>
                      <a:pt x="168" y="0"/>
                    </a:moveTo>
                    <a:cubicBezTo>
                      <a:pt x="29" y="530"/>
                      <a:pt x="1" y="1060"/>
                      <a:pt x="84" y="1589"/>
                    </a:cubicBezTo>
                  </a:path>
                </a:pathLst>
              </a:custGeom>
              <a:noFill/>
              <a:ln w="4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70" name="Google Shape;1470;p38"/>
              <p:cNvSpPr/>
              <p:nvPr/>
            </p:nvSpPr>
            <p:spPr>
              <a:xfrm>
                <a:off x="6905900" y="3095100"/>
                <a:ext cx="29975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2204" fill="none" extrusionOk="0">
                    <a:moveTo>
                      <a:pt x="1199" y="1"/>
                    </a:moveTo>
                    <a:cubicBezTo>
                      <a:pt x="1004" y="809"/>
                      <a:pt x="586" y="1590"/>
                      <a:pt x="0" y="2203"/>
                    </a:cubicBezTo>
                  </a:path>
                </a:pathLst>
              </a:custGeom>
              <a:noFill/>
              <a:ln w="4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71" name="Google Shape;1471;p38"/>
              <p:cNvSpPr/>
              <p:nvPr/>
            </p:nvSpPr>
            <p:spPr>
              <a:xfrm>
                <a:off x="6855725" y="3132050"/>
                <a:ext cx="39750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1590" h="1645" fill="none" extrusionOk="0">
                    <a:moveTo>
                      <a:pt x="1589" y="0"/>
                    </a:moveTo>
                    <a:cubicBezTo>
                      <a:pt x="1255" y="697"/>
                      <a:pt x="697" y="1283"/>
                      <a:pt x="0" y="1645"/>
                    </a:cubicBezTo>
                  </a:path>
                </a:pathLst>
              </a:custGeom>
              <a:noFill/>
              <a:ln w="4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72" name="Google Shape;1472;p38"/>
              <p:cNvSpPr/>
              <p:nvPr/>
            </p:nvSpPr>
            <p:spPr>
              <a:xfrm>
                <a:off x="6904500" y="3053300"/>
                <a:ext cx="12575" cy="33475"/>
              </a:xfrm>
              <a:custGeom>
                <a:avLst/>
                <a:gdLst/>
                <a:ahLst/>
                <a:cxnLst/>
                <a:rect l="l" t="t" r="r" b="b"/>
                <a:pathLst>
                  <a:path w="503" h="1339" fill="none" extrusionOk="0">
                    <a:moveTo>
                      <a:pt x="502" y="0"/>
                    </a:moveTo>
                    <a:cubicBezTo>
                      <a:pt x="391" y="474"/>
                      <a:pt x="223" y="920"/>
                      <a:pt x="0" y="1338"/>
                    </a:cubicBezTo>
                  </a:path>
                </a:pathLst>
              </a:custGeom>
              <a:solidFill>
                <a:schemeClr val="accent2"/>
              </a:solidFill>
              <a:ln w="4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73" name="Google Shape;1473;p38"/>
              <p:cNvSpPr/>
              <p:nvPr/>
            </p:nvSpPr>
            <p:spPr>
              <a:xfrm>
                <a:off x="6791600" y="2965425"/>
                <a:ext cx="202825" cy="109550"/>
              </a:xfrm>
              <a:custGeom>
                <a:avLst/>
                <a:gdLst/>
                <a:ahLst/>
                <a:cxnLst/>
                <a:rect l="l" t="t" r="r" b="b"/>
                <a:pathLst>
                  <a:path w="8113" h="4382" extrusionOk="0">
                    <a:moveTo>
                      <a:pt x="3200" y="0"/>
                    </a:moveTo>
                    <a:cubicBezTo>
                      <a:pt x="3154" y="0"/>
                      <a:pt x="3109" y="1"/>
                      <a:pt x="3067" y="3"/>
                    </a:cubicBezTo>
                    <a:cubicBezTo>
                      <a:pt x="1" y="143"/>
                      <a:pt x="391" y="2205"/>
                      <a:pt x="3095" y="3181"/>
                    </a:cubicBezTo>
                    <a:cubicBezTo>
                      <a:pt x="4015" y="3488"/>
                      <a:pt x="4935" y="3850"/>
                      <a:pt x="5854" y="4157"/>
                    </a:cubicBezTo>
                    <a:cubicBezTo>
                      <a:pt x="6192" y="4269"/>
                      <a:pt x="6577" y="4382"/>
                      <a:pt x="6938" y="4382"/>
                    </a:cubicBezTo>
                    <a:cubicBezTo>
                      <a:pt x="7202" y="4382"/>
                      <a:pt x="7454" y="4322"/>
                      <a:pt x="7666" y="4157"/>
                    </a:cubicBezTo>
                    <a:cubicBezTo>
                      <a:pt x="7973" y="3878"/>
                      <a:pt x="8112" y="3404"/>
                      <a:pt x="8057" y="3014"/>
                    </a:cubicBezTo>
                    <a:cubicBezTo>
                      <a:pt x="8001" y="2623"/>
                      <a:pt x="7778" y="2233"/>
                      <a:pt x="7527" y="1899"/>
                    </a:cubicBezTo>
                    <a:cubicBezTo>
                      <a:pt x="6641" y="691"/>
                      <a:pt x="4386" y="0"/>
                      <a:pt x="3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74" name="Google Shape;1474;p38"/>
              <p:cNvSpPr/>
              <p:nvPr/>
            </p:nvSpPr>
            <p:spPr>
              <a:xfrm>
                <a:off x="6814600" y="2965500"/>
                <a:ext cx="177025" cy="107325"/>
              </a:xfrm>
              <a:custGeom>
                <a:avLst/>
                <a:gdLst/>
                <a:ahLst/>
                <a:cxnLst/>
                <a:rect l="l" t="t" r="r" b="b"/>
                <a:pathLst>
                  <a:path w="7081" h="4293" extrusionOk="0">
                    <a:moveTo>
                      <a:pt x="4572" y="864"/>
                    </a:moveTo>
                    <a:cubicBezTo>
                      <a:pt x="4656" y="1059"/>
                      <a:pt x="4684" y="1227"/>
                      <a:pt x="4711" y="1394"/>
                    </a:cubicBezTo>
                    <a:cubicBezTo>
                      <a:pt x="4488" y="1561"/>
                      <a:pt x="4265" y="1756"/>
                      <a:pt x="4070" y="1924"/>
                    </a:cubicBezTo>
                    <a:cubicBezTo>
                      <a:pt x="4015" y="1701"/>
                      <a:pt x="3959" y="1505"/>
                      <a:pt x="3931" y="1282"/>
                    </a:cubicBezTo>
                    <a:cubicBezTo>
                      <a:pt x="4126" y="1143"/>
                      <a:pt x="4377" y="1004"/>
                      <a:pt x="4572" y="864"/>
                    </a:cubicBezTo>
                    <a:close/>
                    <a:moveTo>
                      <a:pt x="1060" y="558"/>
                    </a:moveTo>
                    <a:cubicBezTo>
                      <a:pt x="1171" y="836"/>
                      <a:pt x="1283" y="1087"/>
                      <a:pt x="1366" y="1366"/>
                    </a:cubicBezTo>
                    <a:cubicBezTo>
                      <a:pt x="1088" y="1561"/>
                      <a:pt x="865" y="1812"/>
                      <a:pt x="614" y="2063"/>
                    </a:cubicBezTo>
                    <a:cubicBezTo>
                      <a:pt x="530" y="1756"/>
                      <a:pt x="474" y="1478"/>
                      <a:pt x="391" y="1199"/>
                    </a:cubicBezTo>
                    <a:cubicBezTo>
                      <a:pt x="614" y="976"/>
                      <a:pt x="865" y="725"/>
                      <a:pt x="1060" y="558"/>
                    </a:cubicBezTo>
                    <a:close/>
                    <a:moveTo>
                      <a:pt x="2314" y="809"/>
                    </a:moveTo>
                    <a:cubicBezTo>
                      <a:pt x="2454" y="1199"/>
                      <a:pt x="2593" y="1561"/>
                      <a:pt x="2704" y="1951"/>
                    </a:cubicBezTo>
                    <a:cubicBezTo>
                      <a:pt x="2454" y="2119"/>
                      <a:pt x="2203" y="2342"/>
                      <a:pt x="1980" y="2537"/>
                    </a:cubicBezTo>
                    <a:lnTo>
                      <a:pt x="1562" y="1394"/>
                    </a:lnTo>
                    <a:cubicBezTo>
                      <a:pt x="1785" y="1199"/>
                      <a:pt x="2035" y="976"/>
                      <a:pt x="2314" y="809"/>
                    </a:cubicBezTo>
                    <a:close/>
                    <a:moveTo>
                      <a:pt x="3736" y="1366"/>
                    </a:moveTo>
                    <a:cubicBezTo>
                      <a:pt x="3819" y="1561"/>
                      <a:pt x="3847" y="1784"/>
                      <a:pt x="3875" y="1979"/>
                    </a:cubicBezTo>
                    <a:cubicBezTo>
                      <a:pt x="3652" y="2230"/>
                      <a:pt x="3318" y="2509"/>
                      <a:pt x="3039" y="2760"/>
                    </a:cubicBezTo>
                    <a:cubicBezTo>
                      <a:pt x="2983" y="2509"/>
                      <a:pt x="2900" y="2258"/>
                      <a:pt x="2844" y="1979"/>
                    </a:cubicBezTo>
                    <a:cubicBezTo>
                      <a:pt x="3150" y="1784"/>
                      <a:pt x="3429" y="1561"/>
                      <a:pt x="3736" y="1366"/>
                    </a:cubicBezTo>
                    <a:close/>
                    <a:moveTo>
                      <a:pt x="4767" y="1533"/>
                    </a:moveTo>
                    <a:lnTo>
                      <a:pt x="4962" y="2481"/>
                    </a:lnTo>
                    <a:cubicBezTo>
                      <a:pt x="4711" y="2676"/>
                      <a:pt x="4488" y="2899"/>
                      <a:pt x="4265" y="3094"/>
                    </a:cubicBezTo>
                    <a:cubicBezTo>
                      <a:pt x="4238" y="2760"/>
                      <a:pt x="4154" y="2397"/>
                      <a:pt x="4098" y="2063"/>
                    </a:cubicBezTo>
                    <a:cubicBezTo>
                      <a:pt x="4293" y="1896"/>
                      <a:pt x="4544" y="1701"/>
                      <a:pt x="4767" y="1533"/>
                    </a:cubicBezTo>
                    <a:close/>
                    <a:moveTo>
                      <a:pt x="6105" y="1784"/>
                    </a:moveTo>
                    <a:cubicBezTo>
                      <a:pt x="6217" y="2119"/>
                      <a:pt x="6300" y="2481"/>
                      <a:pt x="6328" y="2816"/>
                    </a:cubicBezTo>
                    <a:cubicBezTo>
                      <a:pt x="5966" y="3094"/>
                      <a:pt x="5603" y="3373"/>
                      <a:pt x="5241" y="3735"/>
                    </a:cubicBezTo>
                    <a:cubicBezTo>
                      <a:pt x="5213" y="3345"/>
                      <a:pt x="5185" y="2927"/>
                      <a:pt x="5102" y="2537"/>
                    </a:cubicBezTo>
                    <a:cubicBezTo>
                      <a:pt x="5408" y="2258"/>
                      <a:pt x="5771" y="2035"/>
                      <a:pt x="6105" y="1784"/>
                    </a:cubicBezTo>
                    <a:close/>
                    <a:moveTo>
                      <a:pt x="1812" y="0"/>
                    </a:moveTo>
                    <a:cubicBezTo>
                      <a:pt x="1729" y="0"/>
                      <a:pt x="1617" y="28"/>
                      <a:pt x="1506" y="28"/>
                    </a:cubicBezTo>
                    <a:cubicBezTo>
                      <a:pt x="1366" y="112"/>
                      <a:pt x="1255" y="223"/>
                      <a:pt x="1171" y="307"/>
                    </a:cubicBezTo>
                    <a:cubicBezTo>
                      <a:pt x="1116" y="251"/>
                      <a:pt x="1116" y="223"/>
                      <a:pt x="1088" y="140"/>
                    </a:cubicBezTo>
                    <a:cubicBezTo>
                      <a:pt x="1060" y="140"/>
                      <a:pt x="976" y="167"/>
                      <a:pt x="948" y="167"/>
                    </a:cubicBezTo>
                    <a:cubicBezTo>
                      <a:pt x="976" y="251"/>
                      <a:pt x="1032" y="307"/>
                      <a:pt x="1032" y="390"/>
                    </a:cubicBezTo>
                    <a:cubicBezTo>
                      <a:pt x="781" y="558"/>
                      <a:pt x="558" y="753"/>
                      <a:pt x="363" y="1004"/>
                    </a:cubicBezTo>
                    <a:lnTo>
                      <a:pt x="251" y="586"/>
                    </a:lnTo>
                    <a:cubicBezTo>
                      <a:pt x="224" y="641"/>
                      <a:pt x="196" y="669"/>
                      <a:pt x="140" y="725"/>
                    </a:cubicBezTo>
                    <a:lnTo>
                      <a:pt x="251" y="1143"/>
                    </a:lnTo>
                    <a:cubicBezTo>
                      <a:pt x="196" y="1255"/>
                      <a:pt x="84" y="1338"/>
                      <a:pt x="0" y="1422"/>
                    </a:cubicBezTo>
                    <a:cubicBezTo>
                      <a:pt x="0" y="1478"/>
                      <a:pt x="56" y="1533"/>
                      <a:pt x="56" y="1617"/>
                    </a:cubicBezTo>
                    <a:cubicBezTo>
                      <a:pt x="112" y="1505"/>
                      <a:pt x="224" y="1422"/>
                      <a:pt x="279" y="1338"/>
                    </a:cubicBezTo>
                    <a:cubicBezTo>
                      <a:pt x="363" y="1617"/>
                      <a:pt x="419" y="1924"/>
                      <a:pt x="502" y="2202"/>
                    </a:cubicBezTo>
                    <a:cubicBezTo>
                      <a:pt x="558" y="2258"/>
                      <a:pt x="642" y="2314"/>
                      <a:pt x="697" y="2370"/>
                    </a:cubicBezTo>
                    <a:cubicBezTo>
                      <a:pt x="697" y="2342"/>
                      <a:pt x="670" y="2258"/>
                      <a:pt x="670" y="2230"/>
                    </a:cubicBezTo>
                    <a:cubicBezTo>
                      <a:pt x="920" y="1979"/>
                      <a:pt x="1199" y="1701"/>
                      <a:pt x="1450" y="1505"/>
                    </a:cubicBezTo>
                    <a:lnTo>
                      <a:pt x="1868" y="2648"/>
                    </a:lnTo>
                    <a:cubicBezTo>
                      <a:pt x="1757" y="2760"/>
                      <a:pt x="1645" y="2816"/>
                      <a:pt x="1562" y="2927"/>
                    </a:cubicBezTo>
                    <a:cubicBezTo>
                      <a:pt x="1589" y="2955"/>
                      <a:pt x="1645" y="2955"/>
                      <a:pt x="1701" y="3011"/>
                    </a:cubicBezTo>
                    <a:cubicBezTo>
                      <a:pt x="1757" y="2927"/>
                      <a:pt x="1840" y="2871"/>
                      <a:pt x="1924" y="2788"/>
                    </a:cubicBezTo>
                    <a:cubicBezTo>
                      <a:pt x="1980" y="2871"/>
                      <a:pt x="1980" y="2899"/>
                      <a:pt x="2008" y="2955"/>
                    </a:cubicBezTo>
                    <a:cubicBezTo>
                      <a:pt x="2035" y="3039"/>
                      <a:pt x="2035" y="3066"/>
                      <a:pt x="2063" y="3150"/>
                    </a:cubicBezTo>
                    <a:cubicBezTo>
                      <a:pt x="2119" y="3150"/>
                      <a:pt x="2175" y="3178"/>
                      <a:pt x="2203" y="3178"/>
                    </a:cubicBezTo>
                    <a:lnTo>
                      <a:pt x="2258" y="3178"/>
                    </a:lnTo>
                    <a:cubicBezTo>
                      <a:pt x="2203" y="3066"/>
                      <a:pt x="2175" y="3011"/>
                      <a:pt x="2147" y="2899"/>
                    </a:cubicBezTo>
                    <a:cubicBezTo>
                      <a:pt x="2119" y="2816"/>
                      <a:pt x="2119" y="2760"/>
                      <a:pt x="2063" y="2676"/>
                    </a:cubicBezTo>
                    <a:cubicBezTo>
                      <a:pt x="2314" y="2481"/>
                      <a:pt x="2565" y="2314"/>
                      <a:pt x="2816" y="2091"/>
                    </a:cubicBezTo>
                    <a:cubicBezTo>
                      <a:pt x="2872" y="2342"/>
                      <a:pt x="2955" y="2620"/>
                      <a:pt x="3011" y="2871"/>
                    </a:cubicBezTo>
                    <a:lnTo>
                      <a:pt x="2593" y="3289"/>
                    </a:lnTo>
                    <a:cubicBezTo>
                      <a:pt x="2621" y="3289"/>
                      <a:pt x="2704" y="3317"/>
                      <a:pt x="2732" y="3317"/>
                    </a:cubicBezTo>
                    <a:lnTo>
                      <a:pt x="3039" y="3011"/>
                    </a:lnTo>
                    <a:cubicBezTo>
                      <a:pt x="3095" y="3150"/>
                      <a:pt x="3123" y="3317"/>
                      <a:pt x="3150" y="3457"/>
                    </a:cubicBezTo>
                    <a:cubicBezTo>
                      <a:pt x="3178" y="3485"/>
                      <a:pt x="3262" y="3485"/>
                      <a:pt x="3290" y="3512"/>
                    </a:cubicBezTo>
                    <a:cubicBezTo>
                      <a:pt x="3262" y="3317"/>
                      <a:pt x="3234" y="3094"/>
                      <a:pt x="3178" y="2927"/>
                    </a:cubicBezTo>
                    <a:cubicBezTo>
                      <a:pt x="3457" y="2648"/>
                      <a:pt x="3736" y="2397"/>
                      <a:pt x="4070" y="2174"/>
                    </a:cubicBezTo>
                    <a:cubicBezTo>
                      <a:pt x="4126" y="2509"/>
                      <a:pt x="4210" y="2871"/>
                      <a:pt x="4238" y="3206"/>
                    </a:cubicBezTo>
                    <a:cubicBezTo>
                      <a:pt x="4070" y="3345"/>
                      <a:pt x="3931" y="3512"/>
                      <a:pt x="3792" y="3708"/>
                    </a:cubicBezTo>
                    <a:cubicBezTo>
                      <a:pt x="3819" y="3708"/>
                      <a:pt x="3875" y="3735"/>
                      <a:pt x="3931" y="3735"/>
                    </a:cubicBezTo>
                    <a:cubicBezTo>
                      <a:pt x="4015" y="3624"/>
                      <a:pt x="4126" y="3485"/>
                      <a:pt x="4265" y="3373"/>
                    </a:cubicBezTo>
                    <a:cubicBezTo>
                      <a:pt x="4293" y="3568"/>
                      <a:pt x="4293" y="3708"/>
                      <a:pt x="4349" y="3875"/>
                    </a:cubicBezTo>
                    <a:cubicBezTo>
                      <a:pt x="4377" y="3875"/>
                      <a:pt x="4433" y="3903"/>
                      <a:pt x="4488" y="3903"/>
                    </a:cubicBezTo>
                    <a:cubicBezTo>
                      <a:pt x="4433" y="3708"/>
                      <a:pt x="4433" y="3457"/>
                      <a:pt x="4405" y="3234"/>
                    </a:cubicBezTo>
                    <a:cubicBezTo>
                      <a:pt x="4628" y="3039"/>
                      <a:pt x="4851" y="2816"/>
                      <a:pt x="5102" y="2620"/>
                    </a:cubicBezTo>
                    <a:cubicBezTo>
                      <a:pt x="5185" y="3011"/>
                      <a:pt x="5213" y="3429"/>
                      <a:pt x="5241" y="3847"/>
                    </a:cubicBezTo>
                    <a:lnTo>
                      <a:pt x="4990" y="4070"/>
                    </a:lnTo>
                    <a:lnTo>
                      <a:pt x="5046" y="4070"/>
                    </a:lnTo>
                    <a:cubicBezTo>
                      <a:pt x="5074" y="4070"/>
                      <a:pt x="5102" y="4098"/>
                      <a:pt x="5130" y="4098"/>
                    </a:cubicBezTo>
                    <a:lnTo>
                      <a:pt x="5241" y="4014"/>
                    </a:lnTo>
                    <a:lnTo>
                      <a:pt x="5241" y="4154"/>
                    </a:lnTo>
                    <a:cubicBezTo>
                      <a:pt x="5269" y="4154"/>
                      <a:pt x="5353" y="4181"/>
                      <a:pt x="5380" y="4181"/>
                    </a:cubicBezTo>
                    <a:lnTo>
                      <a:pt x="5380" y="3875"/>
                    </a:lnTo>
                    <a:cubicBezTo>
                      <a:pt x="5708" y="3520"/>
                      <a:pt x="6090" y="3245"/>
                      <a:pt x="6473" y="2945"/>
                    </a:cubicBezTo>
                    <a:lnTo>
                      <a:pt x="6473" y="2945"/>
                    </a:lnTo>
                    <a:cubicBezTo>
                      <a:pt x="6499" y="3184"/>
                      <a:pt x="6527" y="3446"/>
                      <a:pt x="6579" y="3708"/>
                    </a:cubicBezTo>
                    <a:cubicBezTo>
                      <a:pt x="6585" y="3702"/>
                      <a:pt x="6591" y="3697"/>
                      <a:pt x="6597" y="3692"/>
                    </a:cubicBezTo>
                    <a:lnTo>
                      <a:pt x="6597" y="3692"/>
                    </a:lnTo>
                    <a:lnTo>
                      <a:pt x="6607" y="3763"/>
                    </a:lnTo>
                    <a:cubicBezTo>
                      <a:pt x="6412" y="3931"/>
                      <a:pt x="6272" y="4098"/>
                      <a:pt x="6133" y="4293"/>
                    </a:cubicBezTo>
                    <a:lnTo>
                      <a:pt x="6328" y="4293"/>
                    </a:lnTo>
                    <a:cubicBezTo>
                      <a:pt x="6384" y="4181"/>
                      <a:pt x="6495" y="4042"/>
                      <a:pt x="6607" y="3931"/>
                    </a:cubicBezTo>
                    <a:lnTo>
                      <a:pt x="6607" y="3931"/>
                    </a:lnTo>
                    <a:cubicBezTo>
                      <a:pt x="6495" y="4070"/>
                      <a:pt x="6495" y="4181"/>
                      <a:pt x="6495" y="4265"/>
                    </a:cubicBezTo>
                    <a:cubicBezTo>
                      <a:pt x="6523" y="4209"/>
                      <a:pt x="6607" y="4209"/>
                      <a:pt x="6635" y="4181"/>
                    </a:cubicBezTo>
                    <a:cubicBezTo>
                      <a:pt x="6635" y="4070"/>
                      <a:pt x="6635" y="3986"/>
                      <a:pt x="6607" y="3875"/>
                    </a:cubicBezTo>
                    <a:cubicBezTo>
                      <a:pt x="6746" y="3708"/>
                      <a:pt x="6914" y="3568"/>
                      <a:pt x="7081" y="3429"/>
                    </a:cubicBezTo>
                    <a:lnTo>
                      <a:pt x="7081" y="3234"/>
                    </a:lnTo>
                    <a:cubicBezTo>
                      <a:pt x="6920" y="3368"/>
                      <a:pt x="6759" y="3554"/>
                      <a:pt x="6597" y="3692"/>
                    </a:cubicBezTo>
                    <a:lnTo>
                      <a:pt x="6597" y="3692"/>
                    </a:lnTo>
                    <a:lnTo>
                      <a:pt x="6495" y="2927"/>
                    </a:lnTo>
                    <a:cubicBezTo>
                      <a:pt x="6488" y="2933"/>
                      <a:pt x="6480" y="2939"/>
                      <a:pt x="6473" y="2945"/>
                    </a:cubicBezTo>
                    <a:lnTo>
                      <a:pt x="6473" y="2945"/>
                    </a:lnTo>
                    <a:cubicBezTo>
                      <a:pt x="6471" y="2930"/>
                      <a:pt x="6469" y="2914"/>
                      <a:pt x="6468" y="2899"/>
                    </a:cubicBezTo>
                    <a:cubicBezTo>
                      <a:pt x="6607" y="2788"/>
                      <a:pt x="6774" y="2648"/>
                      <a:pt x="6941" y="2537"/>
                    </a:cubicBezTo>
                    <a:cubicBezTo>
                      <a:pt x="6914" y="2509"/>
                      <a:pt x="6914" y="2481"/>
                      <a:pt x="6886" y="2397"/>
                    </a:cubicBezTo>
                    <a:cubicBezTo>
                      <a:pt x="6746" y="2509"/>
                      <a:pt x="6579" y="2648"/>
                      <a:pt x="6440" y="2760"/>
                    </a:cubicBezTo>
                    <a:lnTo>
                      <a:pt x="6217" y="1701"/>
                    </a:lnTo>
                    <a:cubicBezTo>
                      <a:pt x="6245" y="1673"/>
                      <a:pt x="6300" y="1645"/>
                      <a:pt x="6356" y="1645"/>
                    </a:cubicBezTo>
                    <a:lnTo>
                      <a:pt x="6245" y="1533"/>
                    </a:lnTo>
                    <a:cubicBezTo>
                      <a:pt x="6217" y="1533"/>
                      <a:pt x="6217" y="1561"/>
                      <a:pt x="6189" y="1561"/>
                    </a:cubicBezTo>
                    <a:cubicBezTo>
                      <a:pt x="6189" y="1533"/>
                      <a:pt x="6133" y="1505"/>
                      <a:pt x="6133" y="1422"/>
                    </a:cubicBezTo>
                    <a:cubicBezTo>
                      <a:pt x="6077" y="1394"/>
                      <a:pt x="6049" y="1310"/>
                      <a:pt x="5966" y="1282"/>
                    </a:cubicBezTo>
                    <a:lnTo>
                      <a:pt x="5966" y="1282"/>
                    </a:lnTo>
                    <a:cubicBezTo>
                      <a:pt x="6022" y="1394"/>
                      <a:pt x="6049" y="1533"/>
                      <a:pt x="6077" y="1645"/>
                    </a:cubicBezTo>
                    <a:cubicBezTo>
                      <a:pt x="5715" y="1868"/>
                      <a:pt x="5380" y="2119"/>
                      <a:pt x="5074" y="2397"/>
                    </a:cubicBezTo>
                    <a:lnTo>
                      <a:pt x="4851" y="1450"/>
                    </a:lnTo>
                    <a:cubicBezTo>
                      <a:pt x="5074" y="1282"/>
                      <a:pt x="5297" y="1143"/>
                      <a:pt x="5548" y="976"/>
                    </a:cubicBezTo>
                    <a:cubicBezTo>
                      <a:pt x="5520" y="948"/>
                      <a:pt x="5492" y="948"/>
                      <a:pt x="5408" y="920"/>
                    </a:cubicBezTo>
                    <a:cubicBezTo>
                      <a:pt x="5213" y="1059"/>
                      <a:pt x="5018" y="1199"/>
                      <a:pt x="4823" y="1310"/>
                    </a:cubicBezTo>
                    <a:cubicBezTo>
                      <a:pt x="4795" y="1143"/>
                      <a:pt x="4711" y="976"/>
                      <a:pt x="4684" y="809"/>
                    </a:cubicBezTo>
                    <a:cubicBezTo>
                      <a:pt x="4795" y="725"/>
                      <a:pt x="4851" y="697"/>
                      <a:pt x="4962" y="669"/>
                    </a:cubicBezTo>
                    <a:cubicBezTo>
                      <a:pt x="4934" y="613"/>
                      <a:pt x="4851" y="613"/>
                      <a:pt x="4823" y="586"/>
                    </a:cubicBezTo>
                    <a:cubicBezTo>
                      <a:pt x="4795" y="613"/>
                      <a:pt x="4711" y="669"/>
                      <a:pt x="4684" y="697"/>
                    </a:cubicBezTo>
                    <a:cubicBezTo>
                      <a:pt x="4656" y="641"/>
                      <a:pt x="4656" y="586"/>
                      <a:pt x="4600" y="530"/>
                    </a:cubicBezTo>
                    <a:cubicBezTo>
                      <a:pt x="4544" y="502"/>
                      <a:pt x="4516" y="502"/>
                      <a:pt x="4433" y="446"/>
                    </a:cubicBezTo>
                    <a:lnTo>
                      <a:pt x="4433" y="446"/>
                    </a:lnTo>
                    <a:lnTo>
                      <a:pt x="4544" y="781"/>
                    </a:lnTo>
                    <a:cubicBezTo>
                      <a:pt x="4321" y="920"/>
                      <a:pt x="4098" y="1059"/>
                      <a:pt x="3875" y="1199"/>
                    </a:cubicBezTo>
                    <a:cubicBezTo>
                      <a:pt x="3764" y="836"/>
                      <a:pt x="3680" y="530"/>
                      <a:pt x="3569" y="167"/>
                    </a:cubicBezTo>
                    <a:cubicBezTo>
                      <a:pt x="3485" y="167"/>
                      <a:pt x="3457" y="140"/>
                      <a:pt x="3401" y="140"/>
                    </a:cubicBezTo>
                    <a:cubicBezTo>
                      <a:pt x="3541" y="530"/>
                      <a:pt x="3624" y="864"/>
                      <a:pt x="3736" y="1255"/>
                    </a:cubicBezTo>
                    <a:cubicBezTo>
                      <a:pt x="3429" y="1450"/>
                      <a:pt x="3123" y="1673"/>
                      <a:pt x="2844" y="1896"/>
                    </a:cubicBezTo>
                    <a:cubicBezTo>
                      <a:pt x="2732" y="1505"/>
                      <a:pt x="2593" y="1115"/>
                      <a:pt x="2426" y="725"/>
                    </a:cubicBezTo>
                    <a:cubicBezTo>
                      <a:pt x="2732" y="530"/>
                      <a:pt x="3039" y="307"/>
                      <a:pt x="3346" y="140"/>
                    </a:cubicBezTo>
                    <a:cubicBezTo>
                      <a:pt x="3290" y="140"/>
                      <a:pt x="3206" y="112"/>
                      <a:pt x="3150" y="112"/>
                    </a:cubicBezTo>
                    <a:cubicBezTo>
                      <a:pt x="2872" y="251"/>
                      <a:pt x="2621" y="418"/>
                      <a:pt x="2342" y="586"/>
                    </a:cubicBezTo>
                    <a:cubicBezTo>
                      <a:pt x="2286" y="390"/>
                      <a:pt x="2175" y="223"/>
                      <a:pt x="2091" y="0"/>
                    </a:cubicBezTo>
                    <a:lnTo>
                      <a:pt x="1952" y="0"/>
                    </a:lnTo>
                    <a:cubicBezTo>
                      <a:pt x="2063" y="223"/>
                      <a:pt x="2175" y="446"/>
                      <a:pt x="2231" y="669"/>
                    </a:cubicBezTo>
                    <a:cubicBezTo>
                      <a:pt x="2008" y="836"/>
                      <a:pt x="1729" y="1059"/>
                      <a:pt x="1478" y="1255"/>
                    </a:cubicBezTo>
                    <a:cubicBezTo>
                      <a:pt x="1366" y="976"/>
                      <a:pt x="1255" y="725"/>
                      <a:pt x="1199" y="446"/>
                    </a:cubicBezTo>
                    <a:cubicBezTo>
                      <a:pt x="1394" y="279"/>
                      <a:pt x="1617" y="140"/>
                      <a:pt x="18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75" name="Google Shape;1475;p38"/>
              <p:cNvSpPr/>
              <p:nvPr/>
            </p:nvSpPr>
            <p:spPr>
              <a:xfrm>
                <a:off x="6914250" y="2936225"/>
                <a:ext cx="33475" cy="4392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57" extrusionOk="0">
                    <a:moveTo>
                      <a:pt x="921" y="0"/>
                    </a:moveTo>
                    <a:cubicBezTo>
                      <a:pt x="502" y="335"/>
                      <a:pt x="168" y="837"/>
                      <a:pt x="29" y="1394"/>
                    </a:cubicBezTo>
                    <a:lnTo>
                      <a:pt x="84" y="1478"/>
                    </a:lnTo>
                    <a:cubicBezTo>
                      <a:pt x="1" y="1617"/>
                      <a:pt x="112" y="1757"/>
                      <a:pt x="224" y="1757"/>
                    </a:cubicBezTo>
                    <a:cubicBezTo>
                      <a:pt x="502" y="1199"/>
                      <a:pt x="865" y="697"/>
                      <a:pt x="1339" y="223"/>
                    </a:cubicBezTo>
                    <a:cubicBezTo>
                      <a:pt x="1199" y="168"/>
                      <a:pt x="1060" y="56"/>
                      <a:pt x="9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476" name="Google Shape;1476;p38"/>
            <p:cNvSpPr/>
            <p:nvPr/>
          </p:nvSpPr>
          <p:spPr>
            <a:xfrm>
              <a:off x="7776025" y="4256325"/>
              <a:ext cx="111625" cy="85250"/>
            </a:xfrm>
            <a:custGeom>
              <a:avLst/>
              <a:gdLst/>
              <a:ahLst/>
              <a:cxnLst/>
              <a:rect l="l" t="t" r="r" b="b"/>
              <a:pathLst>
                <a:path w="4465" h="3410" extrusionOk="0">
                  <a:moveTo>
                    <a:pt x="2406" y="0"/>
                  </a:moveTo>
                  <a:cubicBezTo>
                    <a:pt x="2039" y="0"/>
                    <a:pt x="1603" y="78"/>
                    <a:pt x="1088" y="260"/>
                  </a:cubicBezTo>
                  <a:cubicBezTo>
                    <a:pt x="391" y="483"/>
                    <a:pt x="1" y="1932"/>
                    <a:pt x="391" y="2518"/>
                  </a:cubicBezTo>
                  <a:cubicBezTo>
                    <a:pt x="781" y="3075"/>
                    <a:pt x="1534" y="3410"/>
                    <a:pt x="2259" y="3410"/>
                  </a:cubicBezTo>
                  <a:cubicBezTo>
                    <a:pt x="2760" y="3410"/>
                    <a:pt x="3708" y="3131"/>
                    <a:pt x="4043" y="2824"/>
                  </a:cubicBezTo>
                  <a:cubicBezTo>
                    <a:pt x="4374" y="2446"/>
                    <a:pt x="4464" y="0"/>
                    <a:pt x="24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477" name="Google Shape;1477;p38"/>
            <p:cNvSpPr/>
            <p:nvPr/>
          </p:nvSpPr>
          <p:spPr>
            <a:xfrm>
              <a:off x="8489175" y="4557125"/>
              <a:ext cx="131050" cy="112150"/>
            </a:xfrm>
            <a:custGeom>
              <a:avLst/>
              <a:gdLst/>
              <a:ahLst/>
              <a:cxnLst/>
              <a:rect l="l" t="t" r="r" b="b"/>
              <a:pathLst>
                <a:path w="5242" h="4486" extrusionOk="0">
                  <a:moveTo>
                    <a:pt x="2751" y="1"/>
                  </a:moveTo>
                  <a:cubicBezTo>
                    <a:pt x="1940" y="1"/>
                    <a:pt x="1110" y="308"/>
                    <a:pt x="586" y="946"/>
                  </a:cubicBezTo>
                  <a:cubicBezTo>
                    <a:pt x="1" y="1615"/>
                    <a:pt x="1" y="2618"/>
                    <a:pt x="502" y="3343"/>
                  </a:cubicBezTo>
                  <a:cubicBezTo>
                    <a:pt x="976" y="4096"/>
                    <a:pt x="1952" y="4486"/>
                    <a:pt x="2928" y="4486"/>
                  </a:cubicBezTo>
                  <a:cubicBezTo>
                    <a:pt x="3569" y="4486"/>
                    <a:pt x="4210" y="4291"/>
                    <a:pt x="4628" y="3873"/>
                  </a:cubicBezTo>
                  <a:cubicBezTo>
                    <a:pt x="5158" y="3343"/>
                    <a:pt x="5241" y="2562"/>
                    <a:pt x="5158" y="1866"/>
                  </a:cubicBezTo>
                  <a:cubicBezTo>
                    <a:pt x="5059" y="645"/>
                    <a:pt x="3926" y="1"/>
                    <a:pt x="27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</p:grpSp>
      <p:pic>
        <p:nvPicPr>
          <p:cNvPr id="5" name="Picture Placeholder 4" descr="A picture containing map&#10;&#10;Description automatically generated">
            <a:extLst>
              <a:ext uri="{FF2B5EF4-FFF2-40B4-BE49-F238E27FC236}">
                <a16:creationId xmlns="" xmlns:a16="http://schemas.microsoft.com/office/drawing/2014/main" id="{269831D3-D629-D8CF-B97E-C28FC019114A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577" r="577"/>
          <a:stretch>
            <a:fillRect/>
          </a:stretch>
        </p:blipFill>
        <p:spPr/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E5B76E18-97C9-86F1-25BD-9B5DF846E589}"/>
              </a:ext>
            </a:extLst>
          </p:cNvPr>
          <p:cNvGrpSpPr/>
          <p:nvPr/>
        </p:nvGrpSpPr>
        <p:grpSpPr>
          <a:xfrm>
            <a:off x="309633" y="260792"/>
            <a:ext cx="8512634" cy="4634809"/>
            <a:chOff x="309633" y="260792"/>
            <a:chExt cx="8512634" cy="4634809"/>
          </a:xfrm>
        </p:grpSpPr>
        <p:cxnSp>
          <p:nvCxnSpPr>
            <p:cNvPr id="7" name="Straight Connector 6">
              <a:extLst>
                <a:ext uri="{FF2B5EF4-FFF2-40B4-BE49-F238E27FC236}">
                  <a16:creationId xmlns="" xmlns:a16="http://schemas.microsoft.com/office/drawing/2014/main" id="{77D60D06-39D0-9644-099D-7242D0F092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10644" y="4386875"/>
              <a:ext cx="510864" cy="508726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A6A77DF7-B116-D37F-E131-9D1778CB5019}"/>
                </a:ext>
              </a:extLst>
            </p:cNvPr>
            <p:cNvGrpSpPr/>
            <p:nvPr/>
          </p:nvGrpSpPr>
          <p:grpSpPr>
            <a:xfrm>
              <a:off x="309633" y="260792"/>
              <a:ext cx="8512634" cy="4613335"/>
              <a:chOff x="309633" y="260792"/>
              <a:chExt cx="8512634" cy="4613335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="" xmlns:a16="http://schemas.microsoft.com/office/drawing/2014/main" id="{E8300446-A3FF-6395-87AF-96921F89766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633" y="261620"/>
                <a:ext cx="500842" cy="541904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="" xmlns:a16="http://schemas.microsoft.com/office/drawing/2014/main" id="{18D7BC0A-1947-5927-07E8-6D21C702240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327059" y="260792"/>
                <a:ext cx="494449" cy="510223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="" xmlns:a16="http://schemas.microsoft.com/office/drawing/2014/main" id="{7D018731-8ED9-DDE1-33FA-AD6325505BC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15790" y="4376240"/>
                <a:ext cx="468158" cy="493276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="" xmlns:a16="http://schemas.microsoft.com/office/drawing/2014/main" id="{FFEBE6D6-0715-E6B0-6DA5-20ABE434E6B8}"/>
                  </a:ext>
                </a:extLst>
              </p:cNvPr>
              <p:cNvCxnSpPr/>
              <p:nvPr/>
            </p:nvCxnSpPr>
            <p:spPr>
              <a:xfrm>
                <a:off x="321733" y="784784"/>
                <a:ext cx="0" cy="3619901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="" xmlns:a16="http://schemas.microsoft.com/office/drawing/2014/main" id="{47223779-C403-3DFE-6692-988E631415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21508" y="771015"/>
                <a:ext cx="759" cy="3633670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="" xmlns:a16="http://schemas.microsoft.com/office/drawing/2014/main" id="{4124C2F0-4C0E-FA1F-C8B3-3FB15CA12D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3948" y="273984"/>
                <a:ext cx="7552979" cy="0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="" xmlns:a16="http://schemas.microsoft.com/office/drawing/2014/main" id="{647EEDD8-5F87-C56E-4FB5-C98BCDBE63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3948" y="4874127"/>
                <a:ext cx="7552979" cy="0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7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Hình ảnh Vector Vẽ Tay Phim Hoạt Hình Ba Chiều Ngôi Nhà PNG Miễn Phí Tải Về  - Lovepik">
            <a:extLst>
              <a:ext uri="{FF2B5EF4-FFF2-40B4-BE49-F238E27FC236}">
                <a16:creationId xmlns="" xmlns:a16="http://schemas.microsoft.com/office/drawing/2014/main" id="{2593252B-8C4A-B659-B505-720174C99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7093" y1="66395" x2="57093" y2="66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057" y="1354170"/>
            <a:ext cx="4926025" cy="492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1483;p39"/>
          <p:cNvSpPr txBox="1">
            <a:spLocks/>
          </p:cNvSpPr>
          <p:nvPr/>
        </p:nvSpPr>
        <p:spPr>
          <a:xfrm>
            <a:off x="2615406" y="1243808"/>
            <a:ext cx="6148388" cy="114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2000" b="1" i="1" dirty="0" err="1" smtClean="0">
                <a:solidFill>
                  <a:schemeClr val="bg1"/>
                </a:solidFill>
              </a:rPr>
              <a:t>Em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cảm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nhận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được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điều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gì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sau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khi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đọc</a:t>
            </a:r>
            <a:endParaRPr lang="en-US" sz="2000" b="1" i="1" smtClean="0">
              <a:solidFill>
                <a:schemeClr val="bg1"/>
              </a:solidFill>
            </a:endParaRPr>
          </a:p>
          <a:p>
            <a:pPr marL="0" indent="0" algn="ctr">
              <a:buFont typeface="Montserrat"/>
              <a:buNone/>
            </a:pPr>
            <a:r>
              <a:rPr lang="en-US" sz="2000" b="1" i="1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bài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thơ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Ngưỡng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cửa</a:t>
            </a:r>
            <a:r>
              <a:rPr lang="en-US" sz="2000" b="1" i="1" dirty="0" smtClean="0">
                <a:solidFill>
                  <a:schemeClr val="bg1"/>
                </a:solidFill>
              </a:rPr>
              <a:t>? </a:t>
            </a:r>
            <a:endParaRPr lang="en-US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73138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1" name="Google Shape;3751;p57"/>
          <p:cNvSpPr txBox="1">
            <a:spLocks noGrp="1"/>
          </p:cNvSpPr>
          <p:nvPr>
            <p:ph type="ctrTitle" idx="4294967295"/>
          </p:nvPr>
        </p:nvSpPr>
        <p:spPr>
          <a:xfrm>
            <a:off x="1933356" y="2109788"/>
            <a:ext cx="5277288" cy="9239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bg1"/>
                </a:solidFill>
              </a:rPr>
              <a:t>X</a:t>
            </a:r>
            <a:r>
              <a:rPr lang="en-US" sz="3600">
                <a:solidFill>
                  <a:schemeClr val="bg1"/>
                </a:solidFill>
              </a:rPr>
              <a:t>i</a:t>
            </a:r>
            <a:r>
              <a:rPr lang="en" sz="3600">
                <a:solidFill>
                  <a:schemeClr val="bg1"/>
                </a:solidFill>
              </a:rPr>
              <a:t>n trân trọng cảm ơn các thầy cô!</a:t>
            </a:r>
            <a:endParaRPr sz="3600">
              <a:solidFill>
                <a:schemeClr val="bg1"/>
              </a:solidFill>
            </a:endParaRPr>
          </a:p>
        </p:txBody>
      </p:sp>
      <p:grpSp>
        <p:nvGrpSpPr>
          <p:cNvPr id="3770" name="Google Shape;3770;p57"/>
          <p:cNvGrpSpPr/>
          <p:nvPr/>
        </p:nvGrpSpPr>
        <p:grpSpPr>
          <a:xfrm>
            <a:off x="713225" y="679625"/>
            <a:ext cx="1455325" cy="3784250"/>
            <a:chOff x="713225" y="602625"/>
            <a:chExt cx="1455325" cy="3784250"/>
          </a:xfrm>
        </p:grpSpPr>
        <p:grpSp>
          <p:nvGrpSpPr>
            <p:cNvPr id="3771" name="Google Shape;3771;p57"/>
            <p:cNvGrpSpPr/>
            <p:nvPr/>
          </p:nvGrpSpPr>
          <p:grpSpPr>
            <a:xfrm flipH="1">
              <a:off x="799350" y="602625"/>
              <a:ext cx="953375" cy="1023750"/>
              <a:chOff x="6321900" y="2024000"/>
              <a:chExt cx="953375" cy="1023750"/>
            </a:xfrm>
          </p:grpSpPr>
          <p:sp>
            <p:nvSpPr>
              <p:cNvPr id="3772" name="Google Shape;3772;p57"/>
              <p:cNvSpPr/>
              <p:nvPr/>
            </p:nvSpPr>
            <p:spPr>
              <a:xfrm>
                <a:off x="6321900" y="2024000"/>
                <a:ext cx="298300" cy="176500"/>
              </a:xfrm>
              <a:custGeom>
                <a:avLst/>
                <a:gdLst/>
                <a:ahLst/>
                <a:cxnLst/>
                <a:rect l="l" t="t" r="r" b="b"/>
                <a:pathLst>
                  <a:path w="11932" h="7060" extrusionOk="0">
                    <a:moveTo>
                      <a:pt x="1422" y="1"/>
                    </a:moveTo>
                    <a:cubicBezTo>
                      <a:pt x="1116" y="1"/>
                      <a:pt x="781" y="29"/>
                      <a:pt x="530" y="252"/>
                    </a:cubicBezTo>
                    <a:cubicBezTo>
                      <a:pt x="1" y="670"/>
                      <a:pt x="307" y="1534"/>
                      <a:pt x="698" y="2063"/>
                    </a:cubicBezTo>
                    <a:cubicBezTo>
                      <a:pt x="1630" y="3377"/>
                      <a:pt x="5640" y="7059"/>
                      <a:pt x="8292" y="7059"/>
                    </a:cubicBezTo>
                    <a:cubicBezTo>
                      <a:pt x="9129" y="7059"/>
                      <a:pt x="9831" y="6693"/>
                      <a:pt x="10259" y="5771"/>
                    </a:cubicBezTo>
                    <a:cubicBezTo>
                      <a:pt x="11931" y="2231"/>
                      <a:pt x="3708" y="1"/>
                      <a:pt x="14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3" name="Google Shape;3773;p57"/>
              <p:cNvSpPr/>
              <p:nvPr/>
            </p:nvSpPr>
            <p:spPr>
              <a:xfrm>
                <a:off x="6411100" y="2071400"/>
                <a:ext cx="763125" cy="976350"/>
              </a:xfrm>
              <a:custGeom>
                <a:avLst/>
                <a:gdLst/>
                <a:ahLst/>
                <a:cxnLst/>
                <a:rect l="l" t="t" r="r" b="b"/>
                <a:pathLst>
                  <a:path w="30525" h="39054" fill="none" extrusionOk="0">
                    <a:moveTo>
                      <a:pt x="1" y="0"/>
                    </a:moveTo>
                    <a:cubicBezTo>
                      <a:pt x="8140" y="4655"/>
                      <a:pt x="16029" y="11318"/>
                      <a:pt x="20935" y="17534"/>
                    </a:cubicBezTo>
                    <a:cubicBezTo>
                      <a:pt x="25869" y="23778"/>
                      <a:pt x="29493" y="31165"/>
                      <a:pt x="30524" y="39053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4" name="Google Shape;3774;p57"/>
              <p:cNvSpPr/>
              <p:nvPr/>
            </p:nvSpPr>
            <p:spPr>
              <a:xfrm>
                <a:off x="6468950" y="2294150"/>
                <a:ext cx="286825" cy="125550"/>
              </a:xfrm>
              <a:custGeom>
                <a:avLst/>
                <a:gdLst/>
                <a:ahLst/>
                <a:cxnLst/>
                <a:rect l="l" t="t" r="r" b="b"/>
                <a:pathLst>
                  <a:path w="11473" h="5022" extrusionOk="0">
                    <a:moveTo>
                      <a:pt x="6761" y="0"/>
                    </a:moveTo>
                    <a:cubicBezTo>
                      <a:pt x="4489" y="0"/>
                      <a:pt x="2035" y="546"/>
                      <a:pt x="1032" y="1014"/>
                    </a:cubicBezTo>
                    <a:cubicBezTo>
                      <a:pt x="753" y="1153"/>
                      <a:pt x="418" y="1293"/>
                      <a:pt x="279" y="1599"/>
                    </a:cubicBezTo>
                    <a:cubicBezTo>
                      <a:pt x="0" y="2185"/>
                      <a:pt x="614" y="2854"/>
                      <a:pt x="1199" y="3188"/>
                    </a:cubicBezTo>
                    <a:cubicBezTo>
                      <a:pt x="2265" y="3844"/>
                      <a:pt x="5601" y="5022"/>
                      <a:pt x="8176" y="5022"/>
                    </a:cubicBezTo>
                    <a:cubicBezTo>
                      <a:pt x="9977" y="5022"/>
                      <a:pt x="11406" y="4446"/>
                      <a:pt x="11429" y="2714"/>
                    </a:cubicBezTo>
                    <a:cubicBezTo>
                      <a:pt x="11473" y="641"/>
                      <a:pt x="9224" y="0"/>
                      <a:pt x="67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5" name="Google Shape;3775;p57"/>
              <p:cNvSpPr/>
              <p:nvPr/>
            </p:nvSpPr>
            <p:spPr>
              <a:xfrm>
                <a:off x="6533050" y="2334825"/>
                <a:ext cx="265550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0622" h="1227" fill="none" extrusionOk="0">
                    <a:moveTo>
                      <a:pt x="1" y="558"/>
                    </a:moveTo>
                    <a:cubicBezTo>
                      <a:pt x="3513" y="0"/>
                      <a:pt x="7165" y="223"/>
                      <a:pt x="10621" y="1227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6" name="Google Shape;3776;p57"/>
              <p:cNvSpPr/>
              <p:nvPr/>
            </p:nvSpPr>
            <p:spPr>
              <a:xfrm>
                <a:off x="6694700" y="2039600"/>
                <a:ext cx="202150" cy="278150"/>
              </a:xfrm>
              <a:custGeom>
                <a:avLst/>
                <a:gdLst/>
                <a:ahLst/>
                <a:cxnLst/>
                <a:rect l="l" t="t" r="r" b="b"/>
                <a:pathLst>
                  <a:path w="8086" h="11126" extrusionOk="0">
                    <a:moveTo>
                      <a:pt x="2234" y="0"/>
                    </a:moveTo>
                    <a:cubicBezTo>
                      <a:pt x="2102" y="0"/>
                      <a:pt x="1970" y="31"/>
                      <a:pt x="1842" y="101"/>
                    </a:cubicBezTo>
                    <a:cubicBezTo>
                      <a:pt x="1563" y="241"/>
                      <a:pt x="1424" y="547"/>
                      <a:pt x="1340" y="882"/>
                    </a:cubicBezTo>
                    <a:cubicBezTo>
                      <a:pt x="577" y="2980"/>
                      <a:pt x="0" y="11125"/>
                      <a:pt x="3673" y="11125"/>
                    </a:cubicBezTo>
                    <a:cubicBezTo>
                      <a:pt x="3757" y="11125"/>
                      <a:pt x="3844" y="11121"/>
                      <a:pt x="3932" y="11112"/>
                    </a:cubicBezTo>
                    <a:cubicBezTo>
                      <a:pt x="8086" y="10694"/>
                      <a:pt x="4769" y="2610"/>
                      <a:pt x="3514" y="882"/>
                    </a:cubicBezTo>
                    <a:cubicBezTo>
                      <a:pt x="3228" y="441"/>
                      <a:pt x="2732" y="0"/>
                      <a:pt x="22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7" name="Google Shape;3777;p57"/>
              <p:cNvSpPr/>
              <p:nvPr/>
            </p:nvSpPr>
            <p:spPr>
              <a:xfrm>
                <a:off x="6754675" y="2097175"/>
                <a:ext cx="45325" cy="262750"/>
              </a:xfrm>
              <a:custGeom>
                <a:avLst/>
                <a:gdLst/>
                <a:ahLst/>
                <a:cxnLst/>
                <a:rect l="l" t="t" r="r" b="b"/>
                <a:pathLst>
                  <a:path w="1813" h="10510" fill="none" extrusionOk="0">
                    <a:moveTo>
                      <a:pt x="251" y="1"/>
                    </a:moveTo>
                    <a:cubicBezTo>
                      <a:pt x="0" y="3541"/>
                      <a:pt x="530" y="7165"/>
                      <a:pt x="1812" y="1051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8" name="Google Shape;3778;p57"/>
              <p:cNvSpPr/>
              <p:nvPr/>
            </p:nvSpPr>
            <p:spPr>
              <a:xfrm>
                <a:off x="6927500" y="2300050"/>
                <a:ext cx="197425" cy="280625"/>
              </a:xfrm>
              <a:custGeom>
                <a:avLst/>
                <a:gdLst/>
                <a:ahLst/>
                <a:cxnLst/>
                <a:rect l="l" t="t" r="r" b="b"/>
                <a:pathLst>
                  <a:path w="7897" h="11225" extrusionOk="0">
                    <a:moveTo>
                      <a:pt x="5128" y="1"/>
                    </a:moveTo>
                    <a:cubicBezTo>
                      <a:pt x="5065" y="1"/>
                      <a:pt x="5001" y="9"/>
                      <a:pt x="4934" y="25"/>
                    </a:cubicBezTo>
                    <a:cubicBezTo>
                      <a:pt x="4655" y="109"/>
                      <a:pt x="4432" y="388"/>
                      <a:pt x="4237" y="638"/>
                    </a:cubicBezTo>
                    <a:cubicBezTo>
                      <a:pt x="2927" y="2478"/>
                      <a:pt x="0" y="10451"/>
                      <a:pt x="3875" y="11175"/>
                    </a:cubicBezTo>
                    <a:cubicBezTo>
                      <a:pt x="4050" y="11209"/>
                      <a:pt x="4215" y="11225"/>
                      <a:pt x="4372" y="11225"/>
                    </a:cubicBezTo>
                    <a:cubicBezTo>
                      <a:pt x="7897" y="11225"/>
                      <a:pt x="7049" y="3145"/>
                      <a:pt x="6328" y="1224"/>
                    </a:cubicBezTo>
                    <a:cubicBezTo>
                      <a:pt x="6127" y="646"/>
                      <a:pt x="5700" y="1"/>
                      <a:pt x="512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9" name="Google Shape;3779;p57"/>
              <p:cNvSpPr/>
              <p:nvPr/>
            </p:nvSpPr>
            <p:spPr>
              <a:xfrm>
                <a:off x="7012525" y="2359900"/>
                <a:ext cx="43925" cy="264150"/>
              </a:xfrm>
              <a:custGeom>
                <a:avLst/>
                <a:gdLst/>
                <a:ahLst/>
                <a:cxnLst/>
                <a:rect l="l" t="t" r="r" b="b"/>
                <a:pathLst>
                  <a:path w="1757" h="10566" fill="none" extrusionOk="0">
                    <a:moveTo>
                      <a:pt x="1756" y="1"/>
                    </a:moveTo>
                    <a:cubicBezTo>
                      <a:pt x="502" y="3346"/>
                      <a:pt x="0" y="6969"/>
                      <a:pt x="279" y="10565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0" name="Google Shape;3780;p57"/>
              <p:cNvSpPr/>
              <p:nvPr/>
            </p:nvSpPr>
            <p:spPr>
              <a:xfrm>
                <a:off x="6660600" y="2528875"/>
                <a:ext cx="290850" cy="1325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5303" extrusionOk="0">
                    <a:moveTo>
                      <a:pt x="4852" y="1"/>
                    </a:moveTo>
                    <a:cubicBezTo>
                      <a:pt x="3300" y="1"/>
                      <a:pt x="1884" y="183"/>
                      <a:pt x="1171" y="406"/>
                    </a:cubicBezTo>
                    <a:cubicBezTo>
                      <a:pt x="836" y="489"/>
                      <a:pt x="530" y="601"/>
                      <a:pt x="362" y="879"/>
                    </a:cubicBezTo>
                    <a:cubicBezTo>
                      <a:pt x="0" y="1437"/>
                      <a:pt x="530" y="2162"/>
                      <a:pt x="1059" y="2580"/>
                    </a:cubicBezTo>
                    <a:cubicBezTo>
                      <a:pt x="2155" y="3457"/>
                      <a:pt x="5956" y="5303"/>
                      <a:pt x="8604" y="5303"/>
                    </a:cubicBezTo>
                    <a:cubicBezTo>
                      <a:pt x="9996" y="5303"/>
                      <a:pt x="11070" y="4792"/>
                      <a:pt x="11262" y="3360"/>
                    </a:cubicBezTo>
                    <a:cubicBezTo>
                      <a:pt x="11634" y="736"/>
                      <a:pt x="7968" y="1"/>
                      <a:pt x="48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1" name="Google Shape;3781;p57"/>
              <p:cNvSpPr/>
              <p:nvPr/>
            </p:nvSpPr>
            <p:spPr>
              <a:xfrm>
                <a:off x="6724700" y="2570350"/>
                <a:ext cx="294100" cy="57175"/>
              </a:xfrm>
              <a:custGeom>
                <a:avLst/>
                <a:gdLst/>
                <a:ahLst/>
                <a:cxnLst/>
                <a:rect l="l" t="t" r="r" b="b"/>
                <a:pathLst>
                  <a:path w="11764" h="2287" fill="none" extrusionOk="0">
                    <a:moveTo>
                      <a:pt x="1" y="140"/>
                    </a:moveTo>
                    <a:cubicBezTo>
                      <a:pt x="3569" y="1"/>
                      <a:pt x="8447" y="893"/>
                      <a:pt x="11764" y="2287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2" name="Google Shape;3782;p57"/>
              <p:cNvSpPr/>
              <p:nvPr/>
            </p:nvSpPr>
            <p:spPr>
              <a:xfrm>
                <a:off x="6866175" y="2779400"/>
                <a:ext cx="250325" cy="124675"/>
              </a:xfrm>
              <a:custGeom>
                <a:avLst/>
                <a:gdLst/>
                <a:ahLst/>
                <a:cxnLst/>
                <a:rect l="l" t="t" r="r" b="b"/>
                <a:pathLst>
                  <a:path w="10013" h="4987" extrusionOk="0">
                    <a:moveTo>
                      <a:pt x="2342" y="0"/>
                    </a:moveTo>
                    <a:cubicBezTo>
                      <a:pt x="1815" y="0"/>
                      <a:pt x="1369" y="31"/>
                      <a:pt x="1060" y="85"/>
                    </a:cubicBezTo>
                    <a:cubicBezTo>
                      <a:pt x="781" y="113"/>
                      <a:pt x="502" y="224"/>
                      <a:pt x="363" y="447"/>
                    </a:cubicBezTo>
                    <a:cubicBezTo>
                      <a:pt x="0" y="893"/>
                      <a:pt x="391" y="1507"/>
                      <a:pt x="781" y="1953"/>
                    </a:cubicBezTo>
                    <a:cubicBezTo>
                      <a:pt x="1680" y="2852"/>
                      <a:pt x="5091" y="4987"/>
                      <a:pt x="7345" y="4987"/>
                    </a:cubicBezTo>
                    <a:cubicBezTo>
                      <a:pt x="8304" y="4987"/>
                      <a:pt x="9053" y="4601"/>
                      <a:pt x="9311" y="3570"/>
                    </a:cubicBezTo>
                    <a:cubicBezTo>
                      <a:pt x="10012" y="834"/>
                      <a:pt x="5084" y="0"/>
                      <a:pt x="23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3" name="Google Shape;3783;p57"/>
              <p:cNvSpPr/>
              <p:nvPr/>
            </p:nvSpPr>
            <p:spPr>
              <a:xfrm>
                <a:off x="6918425" y="2814975"/>
                <a:ext cx="216075" cy="65525"/>
              </a:xfrm>
              <a:custGeom>
                <a:avLst/>
                <a:gdLst/>
                <a:ahLst/>
                <a:cxnLst/>
                <a:rect l="l" t="t" r="r" b="b"/>
                <a:pathLst>
                  <a:path w="8643" h="2621" fill="none" extrusionOk="0">
                    <a:moveTo>
                      <a:pt x="1" y="0"/>
                    </a:moveTo>
                    <a:cubicBezTo>
                      <a:pt x="3039" y="251"/>
                      <a:pt x="5994" y="1143"/>
                      <a:pt x="8642" y="262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4" name="Google Shape;3784;p57"/>
              <p:cNvSpPr/>
              <p:nvPr/>
            </p:nvSpPr>
            <p:spPr>
              <a:xfrm>
                <a:off x="7083600" y="2623950"/>
                <a:ext cx="191675" cy="222450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8898" extrusionOk="0">
                    <a:moveTo>
                      <a:pt x="6824" y="0"/>
                    </a:moveTo>
                    <a:cubicBezTo>
                      <a:pt x="6570" y="0"/>
                      <a:pt x="6341" y="153"/>
                      <a:pt x="6161" y="282"/>
                    </a:cubicBezTo>
                    <a:cubicBezTo>
                      <a:pt x="4544" y="1397"/>
                      <a:pt x="0" y="6944"/>
                      <a:pt x="2872" y="8617"/>
                    </a:cubicBezTo>
                    <a:cubicBezTo>
                      <a:pt x="3204" y="8810"/>
                      <a:pt x="3521" y="8898"/>
                      <a:pt x="3822" y="8898"/>
                    </a:cubicBezTo>
                    <a:cubicBezTo>
                      <a:pt x="6292" y="8898"/>
                      <a:pt x="7666" y="2984"/>
                      <a:pt x="7666" y="1369"/>
                    </a:cubicBezTo>
                    <a:cubicBezTo>
                      <a:pt x="7666" y="756"/>
                      <a:pt x="7443" y="31"/>
                      <a:pt x="6886" y="3"/>
                    </a:cubicBezTo>
                    <a:cubicBezTo>
                      <a:pt x="6865" y="1"/>
                      <a:pt x="6844" y="0"/>
                      <a:pt x="68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5" name="Google Shape;3785;p57"/>
              <p:cNvSpPr/>
              <p:nvPr/>
            </p:nvSpPr>
            <p:spPr>
              <a:xfrm>
                <a:off x="7140050" y="2672800"/>
                <a:ext cx="102450" cy="200725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8029" fill="none" extrusionOk="0">
                    <a:moveTo>
                      <a:pt x="4098" y="1"/>
                    </a:moveTo>
                    <a:cubicBezTo>
                      <a:pt x="2147" y="2342"/>
                      <a:pt x="753" y="5074"/>
                      <a:pt x="0" y="8029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6" name="Google Shape;3786;p57"/>
              <p:cNvSpPr/>
              <p:nvPr/>
            </p:nvSpPr>
            <p:spPr>
              <a:xfrm>
                <a:off x="6662675" y="2372400"/>
                <a:ext cx="104550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494" extrusionOk="0">
                    <a:moveTo>
                      <a:pt x="2407" y="1"/>
                    </a:moveTo>
                    <a:cubicBezTo>
                      <a:pt x="2385" y="1"/>
                      <a:pt x="2364" y="1"/>
                      <a:pt x="2342" y="2"/>
                    </a:cubicBezTo>
                    <a:cubicBezTo>
                      <a:pt x="865" y="114"/>
                      <a:pt x="1" y="2009"/>
                      <a:pt x="1227" y="2929"/>
                    </a:cubicBezTo>
                    <a:cubicBezTo>
                      <a:pt x="1609" y="3235"/>
                      <a:pt x="2061" y="3494"/>
                      <a:pt x="2540" y="3494"/>
                    </a:cubicBezTo>
                    <a:cubicBezTo>
                      <a:pt x="2585" y="3494"/>
                      <a:pt x="2631" y="3492"/>
                      <a:pt x="2677" y="3487"/>
                    </a:cubicBezTo>
                    <a:cubicBezTo>
                      <a:pt x="3095" y="3459"/>
                      <a:pt x="3485" y="3124"/>
                      <a:pt x="3736" y="2790"/>
                    </a:cubicBezTo>
                    <a:cubicBezTo>
                      <a:pt x="4098" y="2260"/>
                      <a:pt x="4182" y="1535"/>
                      <a:pt x="3903" y="950"/>
                    </a:cubicBezTo>
                    <a:cubicBezTo>
                      <a:pt x="3634" y="384"/>
                      <a:pt x="3026" y="1"/>
                      <a:pt x="24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7" name="Google Shape;3787;p57"/>
              <p:cNvSpPr/>
              <p:nvPr/>
            </p:nvSpPr>
            <p:spPr>
              <a:xfrm>
                <a:off x="6771400" y="2411450"/>
                <a:ext cx="104550" cy="8752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501" extrusionOk="0">
                    <a:moveTo>
                      <a:pt x="2405" y="0"/>
                    </a:moveTo>
                    <a:cubicBezTo>
                      <a:pt x="2384" y="0"/>
                      <a:pt x="2363" y="0"/>
                      <a:pt x="2342" y="1"/>
                    </a:cubicBezTo>
                    <a:cubicBezTo>
                      <a:pt x="864" y="113"/>
                      <a:pt x="0" y="2036"/>
                      <a:pt x="1227" y="2928"/>
                    </a:cubicBezTo>
                    <a:cubicBezTo>
                      <a:pt x="1594" y="3247"/>
                      <a:pt x="2048" y="3501"/>
                      <a:pt x="2493" y="3501"/>
                    </a:cubicBezTo>
                    <a:cubicBezTo>
                      <a:pt x="2554" y="3501"/>
                      <a:pt x="2616" y="3496"/>
                      <a:pt x="2676" y="3486"/>
                    </a:cubicBezTo>
                    <a:cubicBezTo>
                      <a:pt x="3094" y="3458"/>
                      <a:pt x="3485" y="3151"/>
                      <a:pt x="3736" y="2789"/>
                    </a:cubicBezTo>
                    <a:cubicBezTo>
                      <a:pt x="4126" y="2259"/>
                      <a:pt x="4182" y="1534"/>
                      <a:pt x="3903" y="949"/>
                    </a:cubicBezTo>
                    <a:cubicBezTo>
                      <a:pt x="3633" y="409"/>
                      <a:pt x="3049" y="0"/>
                      <a:pt x="24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8" name="Google Shape;3788;p57"/>
              <p:cNvSpPr/>
              <p:nvPr/>
            </p:nvSpPr>
            <p:spPr>
              <a:xfrm>
                <a:off x="7071050" y="2610050"/>
                <a:ext cx="105250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3502" extrusionOk="0">
                    <a:moveTo>
                      <a:pt x="2433" y="0"/>
                    </a:moveTo>
                    <a:cubicBezTo>
                      <a:pt x="2412" y="0"/>
                      <a:pt x="2391" y="1"/>
                      <a:pt x="2370" y="2"/>
                    </a:cubicBezTo>
                    <a:cubicBezTo>
                      <a:pt x="865" y="113"/>
                      <a:pt x="1" y="2009"/>
                      <a:pt x="1255" y="2929"/>
                    </a:cubicBezTo>
                    <a:cubicBezTo>
                      <a:pt x="1623" y="3247"/>
                      <a:pt x="2076" y="3501"/>
                      <a:pt x="2540" y="3501"/>
                    </a:cubicBezTo>
                    <a:cubicBezTo>
                      <a:pt x="2604" y="3501"/>
                      <a:pt x="2668" y="3496"/>
                      <a:pt x="2732" y="3486"/>
                    </a:cubicBezTo>
                    <a:cubicBezTo>
                      <a:pt x="3151" y="3458"/>
                      <a:pt x="3513" y="3152"/>
                      <a:pt x="3764" y="2789"/>
                    </a:cubicBezTo>
                    <a:cubicBezTo>
                      <a:pt x="4154" y="2260"/>
                      <a:pt x="4210" y="1535"/>
                      <a:pt x="3931" y="950"/>
                    </a:cubicBezTo>
                    <a:cubicBezTo>
                      <a:pt x="3661" y="410"/>
                      <a:pt x="3077" y="0"/>
                      <a:pt x="24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9" name="Google Shape;3789;p57"/>
              <p:cNvSpPr/>
              <p:nvPr/>
            </p:nvSpPr>
            <p:spPr>
              <a:xfrm>
                <a:off x="7012525" y="2746650"/>
                <a:ext cx="104550" cy="8752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501" extrusionOk="0">
                    <a:moveTo>
                      <a:pt x="2405" y="0"/>
                    </a:moveTo>
                    <a:cubicBezTo>
                      <a:pt x="2384" y="0"/>
                      <a:pt x="2363" y="0"/>
                      <a:pt x="2342" y="1"/>
                    </a:cubicBezTo>
                    <a:cubicBezTo>
                      <a:pt x="892" y="113"/>
                      <a:pt x="0" y="2036"/>
                      <a:pt x="1227" y="2928"/>
                    </a:cubicBezTo>
                    <a:cubicBezTo>
                      <a:pt x="1594" y="3247"/>
                      <a:pt x="2048" y="3501"/>
                      <a:pt x="2512" y="3501"/>
                    </a:cubicBezTo>
                    <a:cubicBezTo>
                      <a:pt x="2576" y="3501"/>
                      <a:pt x="2640" y="3496"/>
                      <a:pt x="2704" y="3486"/>
                    </a:cubicBezTo>
                    <a:cubicBezTo>
                      <a:pt x="3122" y="3458"/>
                      <a:pt x="3485" y="3151"/>
                      <a:pt x="3735" y="2789"/>
                    </a:cubicBezTo>
                    <a:cubicBezTo>
                      <a:pt x="4126" y="2287"/>
                      <a:pt x="4181" y="1534"/>
                      <a:pt x="3903" y="949"/>
                    </a:cubicBezTo>
                    <a:cubicBezTo>
                      <a:pt x="3633" y="409"/>
                      <a:pt x="3049" y="0"/>
                      <a:pt x="24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0" name="Google Shape;3790;p57"/>
              <p:cNvSpPr/>
              <p:nvPr/>
            </p:nvSpPr>
            <p:spPr>
              <a:xfrm>
                <a:off x="6555350" y="2131200"/>
                <a:ext cx="105275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3498" extrusionOk="0">
                    <a:moveTo>
                      <a:pt x="2490" y="0"/>
                    </a:moveTo>
                    <a:cubicBezTo>
                      <a:pt x="2450" y="0"/>
                      <a:pt x="2410" y="2"/>
                      <a:pt x="2370" y="5"/>
                    </a:cubicBezTo>
                    <a:cubicBezTo>
                      <a:pt x="865" y="61"/>
                      <a:pt x="1" y="1985"/>
                      <a:pt x="1255" y="2932"/>
                    </a:cubicBezTo>
                    <a:cubicBezTo>
                      <a:pt x="1637" y="3238"/>
                      <a:pt x="2112" y="3497"/>
                      <a:pt x="2595" y="3497"/>
                    </a:cubicBezTo>
                    <a:cubicBezTo>
                      <a:pt x="2641" y="3497"/>
                      <a:pt x="2687" y="3495"/>
                      <a:pt x="2733" y="3490"/>
                    </a:cubicBezTo>
                    <a:cubicBezTo>
                      <a:pt x="3151" y="3434"/>
                      <a:pt x="3513" y="3128"/>
                      <a:pt x="3764" y="2793"/>
                    </a:cubicBezTo>
                    <a:cubicBezTo>
                      <a:pt x="4154" y="2263"/>
                      <a:pt x="4210" y="1539"/>
                      <a:pt x="3931" y="925"/>
                    </a:cubicBezTo>
                    <a:cubicBezTo>
                      <a:pt x="3669" y="401"/>
                      <a:pt x="3112" y="0"/>
                      <a:pt x="24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1" name="Google Shape;3791;p57"/>
              <p:cNvSpPr/>
              <p:nvPr/>
            </p:nvSpPr>
            <p:spPr>
              <a:xfrm>
                <a:off x="6977675" y="2679025"/>
                <a:ext cx="62050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2048" extrusionOk="0">
                    <a:moveTo>
                      <a:pt x="1460" y="0"/>
                    </a:moveTo>
                    <a:cubicBezTo>
                      <a:pt x="1438" y="0"/>
                      <a:pt x="1416" y="1"/>
                      <a:pt x="1394" y="2"/>
                    </a:cubicBezTo>
                    <a:cubicBezTo>
                      <a:pt x="530" y="30"/>
                      <a:pt x="0" y="1173"/>
                      <a:pt x="697" y="1731"/>
                    </a:cubicBezTo>
                    <a:cubicBezTo>
                      <a:pt x="918" y="1878"/>
                      <a:pt x="1183" y="2047"/>
                      <a:pt x="1471" y="2047"/>
                    </a:cubicBezTo>
                    <a:cubicBezTo>
                      <a:pt x="1510" y="2047"/>
                      <a:pt x="1549" y="2044"/>
                      <a:pt x="1589" y="2037"/>
                    </a:cubicBezTo>
                    <a:cubicBezTo>
                      <a:pt x="1868" y="2009"/>
                      <a:pt x="2063" y="1842"/>
                      <a:pt x="2202" y="1647"/>
                    </a:cubicBezTo>
                    <a:cubicBezTo>
                      <a:pt x="2425" y="1313"/>
                      <a:pt x="2481" y="894"/>
                      <a:pt x="2314" y="560"/>
                    </a:cubicBezTo>
                    <a:cubicBezTo>
                      <a:pt x="2182" y="218"/>
                      <a:pt x="1827" y="0"/>
                      <a:pt x="14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92" name="Google Shape;3792;p57"/>
            <p:cNvGrpSpPr/>
            <p:nvPr/>
          </p:nvGrpSpPr>
          <p:grpSpPr>
            <a:xfrm>
              <a:off x="713225" y="3258725"/>
              <a:ext cx="1455325" cy="1128150"/>
              <a:chOff x="2940350" y="1487075"/>
              <a:chExt cx="1455325" cy="1128150"/>
            </a:xfrm>
          </p:grpSpPr>
          <p:sp>
            <p:nvSpPr>
              <p:cNvPr id="3793" name="Google Shape;3793;p57"/>
              <p:cNvSpPr/>
              <p:nvPr/>
            </p:nvSpPr>
            <p:spPr>
              <a:xfrm>
                <a:off x="3994400" y="1854375"/>
                <a:ext cx="26275" cy="319475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12779" extrusionOk="0">
                    <a:moveTo>
                      <a:pt x="1" y="0"/>
                    </a:moveTo>
                    <a:lnTo>
                      <a:pt x="1" y="12779"/>
                    </a:lnTo>
                    <a:lnTo>
                      <a:pt x="1050" y="12779"/>
                    </a:lnTo>
                    <a:lnTo>
                      <a:pt x="105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4" name="Google Shape;3794;p57"/>
              <p:cNvSpPr/>
              <p:nvPr/>
            </p:nvSpPr>
            <p:spPr>
              <a:xfrm>
                <a:off x="3849350" y="2000975"/>
                <a:ext cx="3179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2717" h="1112" extrusionOk="0">
                    <a:moveTo>
                      <a:pt x="0" y="1"/>
                    </a:moveTo>
                    <a:lnTo>
                      <a:pt x="0" y="1112"/>
                    </a:lnTo>
                    <a:lnTo>
                      <a:pt x="12717" y="1112"/>
                    </a:lnTo>
                    <a:lnTo>
                      <a:pt x="1271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5" name="Google Shape;3795;p57"/>
              <p:cNvSpPr/>
              <p:nvPr/>
            </p:nvSpPr>
            <p:spPr>
              <a:xfrm>
                <a:off x="3886375" y="1891400"/>
                <a:ext cx="243875" cy="245400"/>
              </a:xfrm>
              <a:custGeom>
                <a:avLst/>
                <a:gdLst/>
                <a:ahLst/>
                <a:cxnLst/>
                <a:rect l="l" t="t" r="r" b="b"/>
                <a:pathLst>
                  <a:path w="9755" h="9816" extrusionOk="0">
                    <a:moveTo>
                      <a:pt x="8952" y="1"/>
                    </a:moveTo>
                    <a:lnTo>
                      <a:pt x="1" y="9014"/>
                    </a:lnTo>
                    <a:lnTo>
                      <a:pt x="741" y="9816"/>
                    </a:lnTo>
                    <a:lnTo>
                      <a:pt x="9754" y="803"/>
                    </a:lnTo>
                    <a:lnTo>
                      <a:pt x="89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6" name="Google Shape;3796;p57"/>
              <p:cNvSpPr/>
              <p:nvPr/>
            </p:nvSpPr>
            <p:spPr>
              <a:xfrm>
                <a:off x="3884825" y="1892950"/>
                <a:ext cx="245425" cy="243850"/>
              </a:xfrm>
              <a:custGeom>
                <a:avLst/>
                <a:gdLst/>
                <a:ahLst/>
                <a:cxnLst/>
                <a:rect l="l" t="t" r="r" b="b"/>
                <a:pathLst>
                  <a:path w="9817" h="9754" extrusionOk="0">
                    <a:moveTo>
                      <a:pt x="803" y="1"/>
                    </a:moveTo>
                    <a:lnTo>
                      <a:pt x="1" y="803"/>
                    </a:lnTo>
                    <a:lnTo>
                      <a:pt x="9014" y="9754"/>
                    </a:lnTo>
                    <a:lnTo>
                      <a:pt x="9816" y="9013"/>
                    </a:lnTo>
                    <a:lnTo>
                      <a:pt x="8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7" name="Google Shape;3797;p57"/>
              <p:cNvSpPr/>
              <p:nvPr/>
            </p:nvSpPr>
            <p:spPr>
              <a:xfrm>
                <a:off x="4070025" y="2376000"/>
                <a:ext cx="95700" cy="95700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3828" extrusionOk="0">
                    <a:moveTo>
                      <a:pt x="1914" y="0"/>
                    </a:moveTo>
                    <a:cubicBezTo>
                      <a:pt x="803" y="0"/>
                      <a:pt x="1" y="864"/>
                      <a:pt x="1" y="1914"/>
                    </a:cubicBezTo>
                    <a:cubicBezTo>
                      <a:pt x="1" y="3025"/>
                      <a:pt x="803" y="3827"/>
                      <a:pt x="1914" y="3827"/>
                    </a:cubicBezTo>
                    <a:cubicBezTo>
                      <a:pt x="2964" y="3827"/>
                      <a:pt x="3828" y="3025"/>
                      <a:pt x="3828" y="1914"/>
                    </a:cubicBezTo>
                    <a:cubicBezTo>
                      <a:pt x="3828" y="864"/>
                      <a:pt x="2964" y="0"/>
                      <a:pt x="19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8" name="Google Shape;3798;p57"/>
              <p:cNvSpPr/>
              <p:nvPr/>
            </p:nvSpPr>
            <p:spPr>
              <a:xfrm>
                <a:off x="3897175" y="1487075"/>
                <a:ext cx="97250" cy="9570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3828" extrusionOk="0">
                    <a:moveTo>
                      <a:pt x="1976" y="1"/>
                    </a:moveTo>
                    <a:cubicBezTo>
                      <a:pt x="865" y="1"/>
                      <a:pt x="1" y="803"/>
                      <a:pt x="1" y="1914"/>
                    </a:cubicBezTo>
                    <a:cubicBezTo>
                      <a:pt x="1" y="2964"/>
                      <a:pt x="865" y="3828"/>
                      <a:pt x="1976" y="3828"/>
                    </a:cubicBezTo>
                    <a:cubicBezTo>
                      <a:pt x="3026" y="3828"/>
                      <a:pt x="3890" y="2964"/>
                      <a:pt x="3890" y="1914"/>
                    </a:cubicBezTo>
                    <a:cubicBezTo>
                      <a:pt x="3890" y="803"/>
                      <a:pt x="2964" y="1"/>
                      <a:pt x="1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9" name="Google Shape;3799;p57"/>
              <p:cNvSpPr/>
              <p:nvPr/>
            </p:nvSpPr>
            <p:spPr>
              <a:xfrm>
                <a:off x="2940350" y="2124450"/>
                <a:ext cx="97250" cy="9725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3890" extrusionOk="0">
                    <a:moveTo>
                      <a:pt x="1976" y="0"/>
                    </a:moveTo>
                    <a:cubicBezTo>
                      <a:pt x="865" y="0"/>
                      <a:pt x="1" y="864"/>
                      <a:pt x="1" y="1976"/>
                    </a:cubicBezTo>
                    <a:cubicBezTo>
                      <a:pt x="1" y="3025"/>
                      <a:pt x="865" y="3889"/>
                      <a:pt x="1976" y="3889"/>
                    </a:cubicBezTo>
                    <a:cubicBezTo>
                      <a:pt x="3026" y="3889"/>
                      <a:pt x="3890" y="3025"/>
                      <a:pt x="3890" y="1976"/>
                    </a:cubicBezTo>
                    <a:cubicBezTo>
                      <a:pt x="3890" y="864"/>
                      <a:pt x="3026" y="0"/>
                      <a:pt x="19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0" name="Google Shape;3800;p57"/>
              <p:cNvSpPr/>
              <p:nvPr/>
            </p:nvSpPr>
            <p:spPr>
              <a:xfrm>
                <a:off x="3140975" y="2335875"/>
                <a:ext cx="35525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1359" extrusionOk="0">
                    <a:moveTo>
                      <a:pt x="742" y="0"/>
                    </a:moveTo>
                    <a:cubicBezTo>
                      <a:pt x="310" y="0"/>
                      <a:pt x="1" y="309"/>
                      <a:pt x="1" y="679"/>
                    </a:cubicBezTo>
                    <a:cubicBezTo>
                      <a:pt x="1" y="1050"/>
                      <a:pt x="310" y="1358"/>
                      <a:pt x="742" y="1358"/>
                    </a:cubicBezTo>
                    <a:cubicBezTo>
                      <a:pt x="1112" y="1358"/>
                      <a:pt x="1421" y="1050"/>
                      <a:pt x="1421" y="679"/>
                    </a:cubicBezTo>
                    <a:cubicBezTo>
                      <a:pt x="1421" y="309"/>
                      <a:pt x="1112" y="0"/>
                      <a:pt x="7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1" name="Google Shape;3801;p57"/>
              <p:cNvSpPr/>
              <p:nvPr/>
            </p:nvSpPr>
            <p:spPr>
              <a:xfrm>
                <a:off x="3292225" y="2152225"/>
                <a:ext cx="54050" cy="54025"/>
              </a:xfrm>
              <a:custGeom>
                <a:avLst/>
                <a:gdLst/>
                <a:ahLst/>
                <a:cxnLst/>
                <a:rect l="l" t="t" r="r" b="b"/>
                <a:pathLst>
                  <a:path w="2162" h="2161" extrusionOk="0">
                    <a:moveTo>
                      <a:pt x="1050" y="0"/>
                    </a:moveTo>
                    <a:cubicBezTo>
                      <a:pt x="494" y="0"/>
                      <a:pt x="0" y="494"/>
                      <a:pt x="0" y="1050"/>
                    </a:cubicBezTo>
                    <a:cubicBezTo>
                      <a:pt x="0" y="1667"/>
                      <a:pt x="494" y="2161"/>
                      <a:pt x="1050" y="2161"/>
                    </a:cubicBezTo>
                    <a:cubicBezTo>
                      <a:pt x="1667" y="2161"/>
                      <a:pt x="2161" y="1667"/>
                      <a:pt x="2161" y="1050"/>
                    </a:cubicBezTo>
                    <a:cubicBezTo>
                      <a:pt x="2161" y="494"/>
                      <a:pt x="1667" y="0"/>
                      <a:pt x="10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2" name="Google Shape;3802;p57"/>
              <p:cNvSpPr/>
              <p:nvPr/>
            </p:nvSpPr>
            <p:spPr>
              <a:xfrm>
                <a:off x="3182650" y="2368275"/>
                <a:ext cx="597275" cy="246950"/>
              </a:xfrm>
              <a:custGeom>
                <a:avLst/>
                <a:gdLst/>
                <a:ahLst/>
                <a:cxnLst/>
                <a:rect l="l" t="t" r="r" b="b"/>
                <a:pathLst>
                  <a:path w="23891" h="9878" extrusionOk="0">
                    <a:moveTo>
                      <a:pt x="8519" y="1"/>
                    </a:moveTo>
                    <a:cubicBezTo>
                      <a:pt x="5433" y="3149"/>
                      <a:pt x="1" y="3766"/>
                      <a:pt x="1" y="3766"/>
                    </a:cubicBezTo>
                    <a:cubicBezTo>
                      <a:pt x="4507" y="4692"/>
                      <a:pt x="6853" y="9260"/>
                      <a:pt x="6853" y="9260"/>
                    </a:cubicBezTo>
                    <a:cubicBezTo>
                      <a:pt x="6853" y="9260"/>
                      <a:pt x="7532" y="8087"/>
                      <a:pt x="11421" y="7223"/>
                    </a:cubicBezTo>
                    <a:cubicBezTo>
                      <a:pt x="11819" y="7140"/>
                      <a:pt x="12209" y="7102"/>
                      <a:pt x="12590" y="7102"/>
                    </a:cubicBezTo>
                    <a:cubicBezTo>
                      <a:pt x="15869" y="7102"/>
                      <a:pt x="18396" y="9877"/>
                      <a:pt x="18396" y="9877"/>
                    </a:cubicBezTo>
                    <a:cubicBezTo>
                      <a:pt x="18952" y="7840"/>
                      <a:pt x="23890" y="5309"/>
                      <a:pt x="23890" y="5309"/>
                    </a:cubicBezTo>
                    <a:lnTo>
                      <a:pt x="19507" y="1050"/>
                    </a:lnTo>
                    <a:cubicBezTo>
                      <a:pt x="19507" y="1050"/>
                      <a:pt x="18705" y="1297"/>
                      <a:pt x="15495" y="1976"/>
                    </a:cubicBezTo>
                    <a:cubicBezTo>
                      <a:pt x="15102" y="2065"/>
                      <a:pt x="14703" y="2104"/>
                      <a:pt x="14306" y="2104"/>
                    </a:cubicBezTo>
                    <a:cubicBezTo>
                      <a:pt x="11388" y="2104"/>
                      <a:pt x="8519" y="1"/>
                      <a:pt x="8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3" name="Google Shape;3803;p57"/>
              <p:cNvSpPr/>
              <p:nvPr/>
            </p:nvSpPr>
            <p:spPr>
              <a:xfrm>
                <a:off x="3286050" y="2460875"/>
                <a:ext cx="501575" cy="55575"/>
              </a:xfrm>
              <a:custGeom>
                <a:avLst/>
                <a:gdLst/>
                <a:ahLst/>
                <a:cxnLst/>
                <a:rect l="l" t="t" r="r" b="b"/>
                <a:pathLst>
                  <a:path w="20063" h="2223" extrusionOk="0">
                    <a:moveTo>
                      <a:pt x="1" y="0"/>
                    </a:moveTo>
                    <a:lnTo>
                      <a:pt x="1" y="679"/>
                    </a:lnTo>
                    <a:cubicBezTo>
                      <a:pt x="62" y="679"/>
                      <a:pt x="680" y="741"/>
                      <a:pt x="1544" y="865"/>
                    </a:cubicBezTo>
                    <a:cubicBezTo>
                      <a:pt x="4816" y="1173"/>
                      <a:pt x="12347" y="1852"/>
                      <a:pt x="20001" y="2223"/>
                    </a:cubicBezTo>
                    <a:lnTo>
                      <a:pt x="20063" y="1544"/>
                    </a:lnTo>
                    <a:cubicBezTo>
                      <a:pt x="12408" y="1173"/>
                      <a:pt x="4877" y="432"/>
                      <a:pt x="1606" y="124"/>
                    </a:cubicBezTo>
                    <a:cubicBezTo>
                      <a:pt x="309" y="0"/>
                      <a:pt x="62" y="0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4" name="Google Shape;3804;p57"/>
              <p:cNvSpPr/>
              <p:nvPr/>
            </p:nvSpPr>
            <p:spPr>
              <a:xfrm>
                <a:off x="3290675" y="1630600"/>
                <a:ext cx="598825" cy="955300"/>
              </a:xfrm>
              <a:custGeom>
                <a:avLst/>
                <a:gdLst/>
                <a:ahLst/>
                <a:cxnLst/>
                <a:rect l="l" t="t" r="r" b="b"/>
                <a:pathLst>
                  <a:path w="23953" h="38212" extrusionOk="0">
                    <a:moveTo>
                      <a:pt x="680" y="0"/>
                    </a:moveTo>
                    <a:lnTo>
                      <a:pt x="1" y="186"/>
                    </a:lnTo>
                    <a:cubicBezTo>
                      <a:pt x="62" y="494"/>
                      <a:pt x="4754" y="26544"/>
                      <a:pt x="23582" y="38211"/>
                    </a:cubicBezTo>
                    <a:lnTo>
                      <a:pt x="23952" y="37532"/>
                    </a:lnTo>
                    <a:cubicBezTo>
                      <a:pt x="5371" y="26051"/>
                      <a:pt x="741" y="247"/>
                      <a:pt x="6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5" name="Google Shape;3805;p57"/>
              <p:cNvSpPr/>
              <p:nvPr/>
            </p:nvSpPr>
            <p:spPr>
              <a:xfrm>
                <a:off x="3471250" y="1669175"/>
                <a:ext cx="270075" cy="594175"/>
              </a:xfrm>
              <a:custGeom>
                <a:avLst/>
                <a:gdLst/>
                <a:ahLst/>
                <a:cxnLst/>
                <a:rect l="l" t="t" r="r" b="b"/>
                <a:pathLst>
                  <a:path w="10803" h="23767" extrusionOk="0">
                    <a:moveTo>
                      <a:pt x="7902" y="1"/>
                    </a:moveTo>
                    <a:cubicBezTo>
                      <a:pt x="6544" y="4507"/>
                      <a:pt x="1790" y="6359"/>
                      <a:pt x="1790" y="6359"/>
                    </a:cubicBezTo>
                    <a:cubicBezTo>
                      <a:pt x="1790" y="6359"/>
                      <a:pt x="2840" y="7223"/>
                      <a:pt x="3334" y="11112"/>
                    </a:cubicBezTo>
                    <a:cubicBezTo>
                      <a:pt x="3766" y="15063"/>
                      <a:pt x="0" y="17903"/>
                      <a:pt x="0" y="17903"/>
                    </a:cubicBezTo>
                    <a:cubicBezTo>
                      <a:pt x="1914" y="18643"/>
                      <a:pt x="4013" y="23767"/>
                      <a:pt x="4013" y="23767"/>
                    </a:cubicBezTo>
                    <a:lnTo>
                      <a:pt x="8704" y="19693"/>
                    </a:lnTo>
                    <a:cubicBezTo>
                      <a:pt x="8704" y="19693"/>
                      <a:pt x="8581" y="18952"/>
                      <a:pt x="8210" y="15618"/>
                    </a:cubicBezTo>
                    <a:cubicBezTo>
                      <a:pt x="7778" y="12347"/>
                      <a:pt x="10803" y="8890"/>
                      <a:pt x="10803" y="8890"/>
                    </a:cubicBezTo>
                    <a:cubicBezTo>
                      <a:pt x="7963" y="5495"/>
                      <a:pt x="7902" y="1"/>
                      <a:pt x="79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6" name="Google Shape;3806;p57"/>
              <p:cNvSpPr/>
              <p:nvPr/>
            </p:nvSpPr>
            <p:spPr>
              <a:xfrm>
                <a:off x="3554575" y="1774125"/>
                <a:ext cx="103425" cy="495400"/>
              </a:xfrm>
              <a:custGeom>
                <a:avLst/>
                <a:gdLst/>
                <a:ahLst/>
                <a:cxnLst/>
                <a:rect l="l" t="t" r="r" b="b"/>
                <a:pathLst>
                  <a:path w="4137" h="19816" extrusionOk="0">
                    <a:moveTo>
                      <a:pt x="3458" y="0"/>
                    </a:moveTo>
                    <a:cubicBezTo>
                      <a:pt x="3458" y="62"/>
                      <a:pt x="3334" y="741"/>
                      <a:pt x="3149" y="1544"/>
                    </a:cubicBezTo>
                    <a:cubicBezTo>
                      <a:pt x="2532" y="4692"/>
                      <a:pt x="1050" y="12223"/>
                      <a:pt x="1" y="19754"/>
                    </a:cubicBezTo>
                    <a:lnTo>
                      <a:pt x="680" y="19816"/>
                    </a:lnTo>
                    <a:cubicBezTo>
                      <a:pt x="1853" y="12285"/>
                      <a:pt x="3211" y="4754"/>
                      <a:pt x="3828" y="1667"/>
                    </a:cubicBezTo>
                    <a:cubicBezTo>
                      <a:pt x="4075" y="371"/>
                      <a:pt x="4137" y="124"/>
                      <a:pt x="4137" y="62"/>
                    </a:cubicBezTo>
                    <a:lnTo>
                      <a:pt x="345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7" name="Google Shape;3807;p57"/>
              <p:cNvSpPr/>
              <p:nvPr/>
            </p:nvSpPr>
            <p:spPr>
              <a:xfrm>
                <a:off x="3140975" y="1889875"/>
                <a:ext cx="314850" cy="185200"/>
              </a:xfrm>
              <a:custGeom>
                <a:avLst/>
                <a:gdLst/>
                <a:ahLst/>
                <a:cxnLst/>
                <a:rect l="l" t="t" r="r" b="b"/>
                <a:pathLst>
                  <a:path w="12594" h="7408" extrusionOk="0">
                    <a:moveTo>
                      <a:pt x="248" y="0"/>
                    </a:moveTo>
                    <a:lnTo>
                      <a:pt x="1" y="679"/>
                    </a:lnTo>
                    <a:cubicBezTo>
                      <a:pt x="124" y="741"/>
                      <a:pt x="8334" y="3334"/>
                      <a:pt x="12038" y="7408"/>
                    </a:cubicBezTo>
                    <a:lnTo>
                      <a:pt x="12594" y="6852"/>
                    </a:lnTo>
                    <a:cubicBezTo>
                      <a:pt x="8767" y="2655"/>
                      <a:pt x="556" y="62"/>
                      <a:pt x="2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8" name="Google Shape;3808;p57"/>
              <p:cNvSpPr/>
              <p:nvPr/>
            </p:nvSpPr>
            <p:spPr>
              <a:xfrm>
                <a:off x="3070000" y="1821975"/>
                <a:ext cx="112675" cy="112675"/>
              </a:xfrm>
              <a:custGeom>
                <a:avLst/>
                <a:gdLst/>
                <a:ahLst/>
                <a:cxnLst/>
                <a:rect l="l" t="t" r="r" b="b"/>
                <a:pathLst>
                  <a:path w="4507" h="4507" extrusionOk="0">
                    <a:moveTo>
                      <a:pt x="2223" y="0"/>
                    </a:moveTo>
                    <a:cubicBezTo>
                      <a:pt x="988" y="0"/>
                      <a:pt x="0" y="988"/>
                      <a:pt x="0" y="2222"/>
                    </a:cubicBezTo>
                    <a:cubicBezTo>
                      <a:pt x="0" y="3457"/>
                      <a:pt x="988" y="4506"/>
                      <a:pt x="2223" y="4506"/>
                    </a:cubicBezTo>
                    <a:cubicBezTo>
                      <a:pt x="3457" y="4506"/>
                      <a:pt x="4507" y="3457"/>
                      <a:pt x="4507" y="2222"/>
                    </a:cubicBezTo>
                    <a:cubicBezTo>
                      <a:pt x="4507" y="988"/>
                      <a:pt x="3457" y="0"/>
                      <a:pt x="22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9" name="Google Shape;3809;p57"/>
              <p:cNvSpPr/>
              <p:nvPr/>
            </p:nvSpPr>
            <p:spPr>
              <a:xfrm>
                <a:off x="3235125" y="1553375"/>
                <a:ext cx="112675" cy="112750"/>
              </a:xfrm>
              <a:custGeom>
                <a:avLst/>
                <a:gdLst/>
                <a:ahLst/>
                <a:cxnLst/>
                <a:rect l="l" t="t" r="r" b="b"/>
                <a:pathLst>
                  <a:path w="4507" h="4510" extrusionOk="0">
                    <a:moveTo>
                      <a:pt x="2394" y="0"/>
                    </a:moveTo>
                    <a:cubicBezTo>
                      <a:pt x="2358" y="0"/>
                      <a:pt x="2321" y="1"/>
                      <a:pt x="2284" y="3"/>
                    </a:cubicBezTo>
                    <a:cubicBezTo>
                      <a:pt x="1050" y="3"/>
                      <a:pt x="0" y="1052"/>
                      <a:pt x="0" y="2287"/>
                    </a:cubicBezTo>
                    <a:cubicBezTo>
                      <a:pt x="0" y="3460"/>
                      <a:pt x="1050" y="4509"/>
                      <a:pt x="2284" y="4509"/>
                    </a:cubicBezTo>
                    <a:cubicBezTo>
                      <a:pt x="3519" y="4509"/>
                      <a:pt x="4507" y="3522"/>
                      <a:pt x="4507" y="2287"/>
                    </a:cubicBezTo>
                    <a:cubicBezTo>
                      <a:pt x="4507" y="969"/>
                      <a:pt x="3577" y="0"/>
                      <a:pt x="23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0" name="Google Shape;3810;p57"/>
              <p:cNvSpPr/>
              <p:nvPr/>
            </p:nvSpPr>
            <p:spPr>
              <a:xfrm>
                <a:off x="3366300" y="1669175"/>
                <a:ext cx="112675" cy="112700"/>
              </a:xfrm>
              <a:custGeom>
                <a:avLst/>
                <a:gdLst/>
                <a:ahLst/>
                <a:cxnLst/>
                <a:rect l="l" t="t" r="r" b="b"/>
                <a:pathLst>
                  <a:path w="4507" h="4508" extrusionOk="0">
                    <a:moveTo>
                      <a:pt x="2285" y="1"/>
                    </a:moveTo>
                    <a:cubicBezTo>
                      <a:pt x="1050" y="1"/>
                      <a:pt x="1" y="1050"/>
                      <a:pt x="1" y="2285"/>
                    </a:cubicBezTo>
                    <a:cubicBezTo>
                      <a:pt x="1" y="3458"/>
                      <a:pt x="1050" y="4507"/>
                      <a:pt x="2285" y="4507"/>
                    </a:cubicBezTo>
                    <a:cubicBezTo>
                      <a:pt x="3519" y="4507"/>
                      <a:pt x="4507" y="3519"/>
                      <a:pt x="4507" y="2285"/>
                    </a:cubicBezTo>
                    <a:cubicBezTo>
                      <a:pt x="4507" y="1050"/>
                      <a:pt x="3519" y="1"/>
                      <a:pt x="22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1" name="Google Shape;3811;p57"/>
              <p:cNvSpPr/>
              <p:nvPr/>
            </p:nvSpPr>
            <p:spPr>
              <a:xfrm>
                <a:off x="3377100" y="1758700"/>
                <a:ext cx="46325" cy="237675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9507" extrusionOk="0">
                    <a:moveTo>
                      <a:pt x="1174" y="0"/>
                    </a:moveTo>
                    <a:cubicBezTo>
                      <a:pt x="1050" y="247"/>
                      <a:pt x="1" y="5864"/>
                      <a:pt x="1174" y="9507"/>
                    </a:cubicBezTo>
                    <a:lnTo>
                      <a:pt x="1853" y="9321"/>
                    </a:lnTo>
                    <a:cubicBezTo>
                      <a:pt x="741" y="5864"/>
                      <a:pt x="1853" y="247"/>
                      <a:pt x="1853" y="124"/>
                    </a:cubicBezTo>
                    <a:lnTo>
                      <a:pt x="117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2" name="Google Shape;3812;p57"/>
              <p:cNvSpPr/>
              <p:nvPr/>
            </p:nvSpPr>
            <p:spPr>
              <a:xfrm>
                <a:off x="4179600" y="1555375"/>
                <a:ext cx="216075" cy="212225"/>
              </a:xfrm>
              <a:custGeom>
                <a:avLst/>
                <a:gdLst/>
                <a:ahLst/>
                <a:cxnLst/>
                <a:rect l="l" t="t" r="r" b="b"/>
                <a:pathLst>
                  <a:path w="8643" h="8489" extrusionOk="0">
                    <a:moveTo>
                      <a:pt x="4298" y="0"/>
                    </a:moveTo>
                    <a:cubicBezTo>
                      <a:pt x="4167" y="0"/>
                      <a:pt x="4044" y="77"/>
                      <a:pt x="4013" y="232"/>
                    </a:cubicBezTo>
                    <a:cubicBezTo>
                      <a:pt x="3210" y="2330"/>
                      <a:pt x="2470" y="3195"/>
                      <a:pt x="309" y="3935"/>
                    </a:cubicBezTo>
                    <a:cubicBezTo>
                      <a:pt x="0" y="4059"/>
                      <a:pt x="0" y="4491"/>
                      <a:pt x="309" y="4553"/>
                    </a:cubicBezTo>
                    <a:cubicBezTo>
                      <a:pt x="2346" y="5355"/>
                      <a:pt x="3210" y="6096"/>
                      <a:pt x="4013" y="8257"/>
                    </a:cubicBezTo>
                    <a:cubicBezTo>
                      <a:pt x="4044" y="8411"/>
                      <a:pt x="4183" y="8488"/>
                      <a:pt x="4322" y="8488"/>
                    </a:cubicBezTo>
                    <a:cubicBezTo>
                      <a:pt x="4460" y="8488"/>
                      <a:pt x="4599" y="8411"/>
                      <a:pt x="4630" y="8257"/>
                    </a:cubicBezTo>
                    <a:cubicBezTo>
                      <a:pt x="5371" y="6219"/>
                      <a:pt x="6173" y="5355"/>
                      <a:pt x="8334" y="4553"/>
                    </a:cubicBezTo>
                    <a:cubicBezTo>
                      <a:pt x="8643" y="4429"/>
                      <a:pt x="8643" y="4059"/>
                      <a:pt x="8334" y="3935"/>
                    </a:cubicBezTo>
                    <a:cubicBezTo>
                      <a:pt x="6235" y="3195"/>
                      <a:pt x="5371" y="2392"/>
                      <a:pt x="4630" y="232"/>
                    </a:cubicBezTo>
                    <a:cubicBezTo>
                      <a:pt x="4568" y="77"/>
                      <a:pt x="4430" y="0"/>
                      <a:pt x="42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13" name="Google Shape;3813;p57"/>
            <p:cNvGrpSpPr/>
            <p:nvPr/>
          </p:nvGrpSpPr>
          <p:grpSpPr>
            <a:xfrm flipH="1">
              <a:off x="1385950" y="2006525"/>
              <a:ext cx="439050" cy="245325"/>
              <a:chOff x="6374875" y="1738975"/>
              <a:chExt cx="439050" cy="245325"/>
            </a:xfrm>
          </p:grpSpPr>
          <p:sp>
            <p:nvSpPr>
              <p:cNvPr id="3814" name="Google Shape;3814;p57"/>
              <p:cNvSpPr/>
              <p:nvPr/>
            </p:nvSpPr>
            <p:spPr>
              <a:xfrm>
                <a:off x="6374875" y="1738975"/>
                <a:ext cx="419550" cy="245325"/>
              </a:xfrm>
              <a:custGeom>
                <a:avLst/>
                <a:gdLst/>
                <a:ahLst/>
                <a:cxnLst/>
                <a:rect l="l" t="t" r="r" b="b"/>
                <a:pathLst>
                  <a:path w="16782" h="9813" extrusionOk="0">
                    <a:moveTo>
                      <a:pt x="5687" y="1"/>
                    </a:moveTo>
                    <a:cubicBezTo>
                      <a:pt x="5575" y="1311"/>
                      <a:pt x="2732" y="3178"/>
                      <a:pt x="0" y="3652"/>
                    </a:cubicBezTo>
                    <a:cubicBezTo>
                      <a:pt x="2314" y="3875"/>
                      <a:pt x="4711" y="6412"/>
                      <a:pt x="4990" y="8726"/>
                    </a:cubicBezTo>
                    <a:cubicBezTo>
                      <a:pt x="5574" y="8020"/>
                      <a:pt x="6433" y="7612"/>
                      <a:pt x="7328" y="7612"/>
                    </a:cubicBezTo>
                    <a:cubicBezTo>
                      <a:pt x="7459" y="7612"/>
                      <a:pt x="7590" y="7621"/>
                      <a:pt x="7722" y="7639"/>
                    </a:cubicBezTo>
                    <a:cubicBezTo>
                      <a:pt x="8725" y="7778"/>
                      <a:pt x="9701" y="8893"/>
                      <a:pt x="10091" y="9813"/>
                    </a:cubicBezTo>
                    <a:cubicBezTo>
                      <a:pt x="10649" y="9200"/>
                      <a:pt x="11513" y="8196"/>
                      <a:pt x="12237" y="7806"/>
                    </a:cubicBezTo>
                    <a:cubicBezTo>
                      <a:pt x="13006" y="7412"/>
                      <a:pt x="13937" y="7283"/>
                      <a:pt x="14855" y="7283"/>
                    </a:cubicBezTo>
                    <a:cubicBezTo>
                      <a:pt x="15303" y="7283"/>
                      <a:pt x="15747" y="7314"/>
                      <a:pt x="16168" y="7360"/>
                    </a:cubicBezTo>
                    <a:lnTo>
                      <a:pt x="16419" y="7360"/>
                    </a:lnTo>
                    <a:cubicBezTo>
                      <a:pt x="16697" y="7332"/>
                      <a:pt x="16781" y="6914"/>
                      <a:pt x="16502" y="6802"/>
                    </a:cubicBezTo>
                    <a:cubicBezTo>
                      <a:pt x="13854" y="5632"/>
                      <a:pt x="12237" y="3597"/>
                      <a:pt x="11011" y="1004"/>
                    </a:cubicBezTo>
                    <a:cubicBezTo>
                      <a:pt x="10612" y="1826"/>
                      <a:pt x="9403" y="2311"/>
                      <a:pt x="8582" y="2311"/>
                    </a:cubicBezTo>
                    <a:cubicBezTo>
                      <a:pt x="8427" y="2311"/>
                      <a:pt x="8287" y="2294"/>
                      <a:pt x="8168" y="2259"/>
                    </a:cubicBezTo>
                    <a:cubicBezTo>
                      <a:pt x="7080" y="1980"/>
                      <a:pt x="5826" y="1088"/>
                      <a:pt x="56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5" name="Google Shape;3815;p57"/>
              <p:cNvSpPr/>
              <p:nvPr/>
            </p:nvSpPr>
            <p:spPr>
              <a:xfrm>
                <a:off x="6484275" y="1837950"/>
                <a:ext cx="329650" cy="79450"/>
              </a:xfrm>
              <a:custGeom>
                <a:avLst/>
                <a:gdLst/>
                <a:ahLst/>
                <a:cxnLst/>
                <a:rect l="l" t="t" r="r" b="b"/>
                <a:pathLst>
                  <a:path w="13186" h="3178" fill="none" extrusionOk="0">
                    <a:moveTo>
                      <a:pt x="1" y="0"/>
                    </a:moveTo>
                    <a:cubicBezTo>
                      <a:pt x="1729" y="613"/>
                      <a:pt x="10203" y="2815"/>
                      <a:pt x="13186" y="3178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6" name="Google Shape;3816;p57"/>
              <p:cNvSpPr/>
              <p:nvPr/>
            </p:nvSpPr>
            <p:spPr>
              <a:xfrm>
                <a:off x="6527475" y="1826100"/>
                <a:ext cx="4255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2398" fill="none" extrusionOk="0">
                    <a:moveTo>
                      <a:pt x="1" y="2397"/>
                    </a:moveTo>
                    <a:cubicBezTo>
                      <a:pt x="558" y="2091"/>
                      <a:pt x="1116" y="1812"/>
                      <a:pt x="1701" y="1505"/>
                    </a:cubicBezTo>
                    <a:cubicBezTo>
                      <a:pt x="1255" y="1004"/>
                      <a:pt x="837" y="530"/>
                      <a:pt x="391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7" name="Google Shape;3817;p57"/>
              <p:cNvSpPr/>
              <p:nvPr/>
            </p:nvSpPr>
            <p:spPr>
              <a:xfrm>
                <a:off x="6667550" y="1858150"/>
                <a:ext cx="43250" cy="606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2426" fill="none" extrusionOk="0">
                    <a:moveTo>
                      <a:pt x="1" y="2426"/>
                    </a:moveTo>
                    <a:cubicBezTo>
                      <a:pt x="558" y="2091"/>
                      <a:pt x="1116" y="1812"/>
                      <a:pt x="1729" y="1506"/>
                    </a:cubicBezTo>
                    <a:cubicBezTo>
                      <a:pt x="1255" y="1032"/>
                      <a:pt x="837" y="530"/>
                      <a:pt x="391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8" name="Google Shape;3818;p57"/>
              <p:cNvSpPr/>
              <p:nvPr/>
            </p:nvSpPr>
            <p:spPr>
              <a:xfrm>
                <a:off x="6587425" y="1823300"/>
                <a:ext cx="52275" cy="88525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541" fill="none" extrusionOk="0">
                    <a:moveTo>
                      <a:pt x="0" y="3541"/>
                    </a:moveTo>
                    <a:cubicBezTo>
                      <a:pt x="697" y="3067"/>
                      <a:pt x="1394" y="2621"/>
                      <a:pt x="2091" y="2147"/>
                    </a:cubicBezTo>
                    <a:cubicBezTo>
                      <a:pt x="1533" y="1450"/>
                      <a:pt x="976" y="698"/>
                      <a:pt x="418" y="1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19" name="Google Shape;3819;p57"/>
            <p:cNvGrpSpPr/>
            <p:nvPr/>
          </p:nvGrpSpPr>
          <p:grpSpPr>
            <a:xfrm flipH="1">
              <a:off x="1040250" y="2374775"/>
              <a:ext cx="345700" cy="569375"/>
              <a:chOff x="6783925" y="1590550"/>
              <a:chExt cx="345700" cy="569375"/>
            </a:xfrm>
          </p:grpSpPr>
          <p:sp>
            <p:nvSpPr>
              <p:cNvPr id="3820" name="Google Shape;3820;p57"/>
              <p:cNvSpPr/>
              <p:nvPr/>
            </p:nvSpPr>
            <p:spPr>
              <a:xfrm>
                <a:off x="6783925" y="1590550"/>
                <a:ext cx="345700" cy="543825"/>
              </a:xfrm>
              <a:custGeom>
                <a:avLst/>
                <a:gdLst/>
                <a:ahLst/>
                <a:cxnLst/>
                <a:rect l="l" t="t" r="r" b="b"/>
                <a:pathLst>
                  <a:path w="13828" h="21753" extrusionOk="0">
                    <a:moveTo>
                      <a:pt x="1451" y="0"/>
                    </a:moveTo>
                    <a:lnTo>
                      <a:pt x="1451" y="0"/>
                    </a:lnTo>
                    <a:cubicBezTo>
                      <a:pt x="3151" y="2788"/>
                      <a:pt x="2315" y="7694"/>
                      <a:pt x="1" y="9952"/>
                    </a:cubicBezTo>
                    <a:cubicBezTo>
                      <a:pt x="1423" y="9980"/>
                      <a:pt x="2816" y="10816"/>
                      <a:pt x="3513" y="12070"/>
                    </a:cubicBezTo>
                    <a:cubicBezTo>
                      <a:pt x="4238" y="13325"/>
                      <a:pt x="3792" y="15360"/>
                      <a:pt x="3067" y="16614"/>
                    </a:cubicBezTo>
                    <a:cubicBezTo>
                      <a:pt x="4238" y="16698"/>
                      <a:pt x="6078" y="16809"/>
                      <a:pt x="7165" y="17339"/>
                    </a:cubicBezTo>
                    <a:cubicBezTo>
                      <a:pt x="8810" y="18091"/>
                      <a:pt x="10092" y="19847"/>
                      <a:pt x="11067" y="21325"/>
                    </a:cubicBezTo>
                    <a:cubicBezTo>
                      <a:pt x="11151" y="21436"/>
                      <a:pt x="11207" y="21548"/>
                      <a:pt x="11290" y="21604"/>
                    </a:cubicBezTo>
                    <a:cubicBezTo>
                      <a:pt x="11377" y="21707"/>
                      <a:pt x="11485" y="21752"/>
                      <a:pt x="11590" y="21752"/>
                    </a:cubicBezTo>
                    <a:cubicBezTo>
                      <a:pt x="11824" y="21752"/>
                      <a:pt x="12045" y="21530"/>
                      <a:pt x="11987" y="21241"/>
                    </a:cubicBezTo>
                    <a:cubicBezTo>
                      <a:pt x="11012" y="17339"/>
                      <a:pt x="11987" y="13743"/>
                      <a:pt x="13827" y="10147"/>
                    </a:cubicBezTo>
                    <a:lnTo>
                      <a:pt x="13827" y="10147"/>
                    </a:lnTo>
                    <a:cubicBezTo>
                      <a:pt x="13695" y="10171"/>
                      <a:pt x="13559" y="10183"/>
                      <a:pt x="13421" y="10183"/>
                    </a:cubicBezTo>
                    <a:cubicBezTo>
                      <a:pt x="11995" y="10183"/>
                      <a:pt x="10359" y="8941"/>
                      <a:pt x="9952" y="8000"/>
                    </a:cubicBezTo>
                    <a:cubicBezTo>
                      <a:pt x="9367" y="6551"/>
                      <a:pt x="9283" y="4377"/>
                      <a:pt x="10398" y="3290"/>
                    </a:cubicBezTo>
                    <a:lnTo>
                      <a:pt x="10398" y="3290"/>
                    </a:lnTo>
                    <a:cubicBezTo>
                      <a:pt x="10086" y="3494"/>
                      <a:pt x="9648" y="3590"/>
                      <a:pt x="9125" y="3590"/>
                    </a:cubicBezTo>
                    <a:cubicBezTo>
                      <a:pt x="7082" y="3590"/>
                      <a:pt x="3736" y="2131"/>
                      <a:pt x="14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1" name="Google Shape;3821;p57"/>
              <p:cNvSpPr/>
              <p:nvPr/>
            </p:nvSpPr>
            <p:spPr>
              <a:xfrm>
                <a:off x="6903100" y="1720175"/>
                <a:ext cx="192375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7695" h="17590" fill="none" extrusionOk="0">
                    <a:moveTo>
                      <a:pt x="1" y="0"/>
                    </a:moveTo>
                    <a:cubicBezTo>
                      <a:pt x="837" y="2453"/>
                      <a:pt x="5604" y="13854"/>
                      <a:pt x="7694" y="17589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2" name="Google Shape;3822;p57"/>
              <p:cNvSpPr/>
              <p:nvPr/>
            </p:nvSpPr>
            <p:spPr>
              <a:xfrm>
                <a:off x="6886375" y="1770350"/>
                <a:ext cx="76000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2760" fill="none" extrusionOk="0">
                    <a:moveTo>
                      <a:pt x="1" y="1617"/>
                    </a:moveTo>
                    <a:cubicBezTo>
                      <a:pt x="837" y="1979"/>
                      <a:pt x="1645" y="2370"/>
                      <a:pt x="2482" y="2760"/>
                    </a:cubicBezTo>
                    <a:cubicBezTo>
                      <a:pt x="2649" y="1840"/>
                      <a:pt x="2872" y="920"/>
                      <a:pt x="3039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3" name="Google Shape;3823;p57"/>
              <p:cNvSpPr/>
              <p:nvPr/>
            </p:nvSpPr>
            <p:spPr>
              <a:xfrm>
                <a:off x="6969300" y="1955700"/>
                <a:ext cx="760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2761" fill="none" extrusionOk="0">
                    <a:moveTo>
                      <a:pt x="1" y="1618"/>
                    </a:moveTo>
                    <a:cubicBezTo>
                      <a:pt x="837" y="2008"/>
                      <a:pt x="1645" y="2370"/>
                      <a:pt x="2482" y="2761"/>
                    </a:cubicBezTo>
                    <a:cubicBezTo>
                      <a:pt x="2649" y="1841"/>
                      <a:pt x="2844" y="921"/>
                      <a:pt x="3039" y="1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4" name="Google Shape;3824;p57"/>
              <p:cNvSpPr/>
              <p:nvPr/>
            </p:nvSpPr>
            <p:spPr>
              <a:xfrm>
                <a:off x="6907975" y="1835850"/>
                <a:ext cx="107350" cy="93400"/>
              </a:xfrm>
              <a:custGeom>
                <a:avLst/>
                <a:gdLst/>
                <a:ahLst/>
                <a:cxnLst/>
                <a:rect l="l" t="t" r="r" b="b"/>
                <a:pathLst>
                  <a:path w="4294" h="3736" fill="none" extrusionOk="0">
                    <a:moveTo>
                      <a:pt x="1" y="2537"/>
                    </a:moveTo>
                    <a:cubicBezTo>
                      <a:pt x="1116" y="2927"/>
                      <a:pt x="2231" y="3345"/>
                      <a:pt x="3346" y="3736"/>
                    </a:cubicBezTo>
                    <a:cubicBezTo>
                      <a:pt x="3680" y="2509"/>
                      <a:pt x="4015" y="1255"/>
                      <a:pt x="429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25" name="Google Shape;3825;p57"/>
            <p:cNvGrpSpPr/>
            <p:nvPr/>
          </p:nvGrpSpPr>
          <p:grpSpPr>
            <a:xfrm flipH="1">
              <a:off x="1503200" y="1463800"/>
              <a:ext cx="249525" cy="224200"/>
              <a:chOff x="5990875" y="1827475"/>
              <a:chExt cx="249525" cy="224200"/>
            </a:xfrm>
          </p:grpSpPr>
          <p:sp>
            <p:nvSpPr>
              <p:cNvPr id="3826" name="Google Shape;3826;p57"/>
              <p:cNvSpPr/>
              <p:nvPr/>
            </p:nvSpPr>
            <p:spPr>
              <a:xfrm>
                <a:off x="5990875" y="1827475"/>
                <a:ext cx="249525" cy="224200"/>
              </a:xfrm>
              <a:custGeom>
                <a:avLst/>
                <a:gdLst/>
                <a:ahLst/>
                <a:cxnLst/>
                <a:rect l="l" t="t" r="r" b="b"/>
                <a:pathLst>
                  <a:path w="9981" h="8968" extrusionOk="0">
                    <a:moveTo>
                      <a:pt x="4322" y="1"/>
                    </a:moveTo>
                    <a:cubicBezTo>
                      <a:pt x="3485" y="1"/>
                      <a:pt x="2900" y="224"/>
                      <a:pt x="2649" y="419"/>
                    </a:cubicBezTo>
                    <a:cubicBezTo>
                      <a:pt x="1395" y="1646"/>
                      <a:pt x="2872" y="3290"/>
                      <a:pt x="2872" y="3290"/>
                    </a:cubicBezTo>
                    <a:cubicBezTo>
                      <a:pt x="2872" y="3290"/>
                      <a:pt x="2339" y="3204"/>
                      <a:pt x="1769" y="3204"/>
                    </a:cubicBezTo>
                    <a:cubicBezTo>
                      <a:pt x="1313" y="3204"/>
                      <a:pt x="834" y="3259"/>
                      <a:pt x="586" y="3457"/>
                    </a:cubicBezTo>
                    <a:cubicBezTo>
                      <a:pt x="140" y="3848"/>
                      <a:pt x="1" y="4517"/>
                      <a:pt x="29" y="5102"/>
                    </a:cubicBezTo>
                    <a:cubicBezTo>
                      <a:pt x="112" y="5938"/>
                      <a:pt x="447" y="6886"/>
                      <a:pt x="1227" y="7221"/>
                    </a:cubicBezTo>
                    <a:cubicBezTo>
                      <a:pt x="1464" y="7331"/>
                      <a:pt x="1711" y="7377"/>
                      <a:pt x="1964" y="7377"/>
                    </a:cubicBezTo>
                    <a:cubicBezTo>
                      <a:pt x="2604" y="7377"/>
                      <a:pt x="3276" y="7082"/>
                      <a:pt x="3876" y="6802"/>
                    </a:cubicBezTo>
                    <a:lnTo>
                      <a:pt x="3876" y="6802"/>
                    </a:lnTo>
                    <a:cubicBezTo>
                      <a:pt x="3792" y="7722"/>
                      <a:pt x="4433" y="8586"/>
                      <a:pt x="5269" y="8865"/>
                    </a:cubicBezTo>
                    <a:cubicBezTo>
                      <a:pt x="5476" y="8934"/>
                      <a:pt x="5692" y="8967"/>
                      <a:pt x="5909" y="8967"/>
                    </a:cubicBezTo>
                    <a:cubicBezTo>
                      <a:pt x="6572" y="8967"/>
                      <a:pt x="7240" y="8658"/>
                      <a:pt x="7639" y="8113"/>
                    </a:cubicBezTo>
                    <a:cubicBezTo>
                      <a:pt x="8168" y="7360"/>
                      <a:pt x="8168" y="6329"/>
                      <a:pt x="7667" y="5576"/>
                    </a:cubicBezTo>
                    <a:cubicBezTo>
                      <a:pt x="8614" y="5520"/>
                      <a:pt x="9701" y="5102"/>
                      <a:pt x="9897" y="4182"/>
                    </a:cubicBezTo>
                    <a:cubicBezTo>
                      <a:pt x="9980" y="3848"/>
                      <a:pt x="9897" y="3485"/>
                      <a:pt x="9757" y="3179"/>
                    </a:cubicBezTo>
                    <a:cubicBezTo>
                      <a:pt x="9451" y="2398"/>
                      <a:pt x="8670" y="1785"/>
                      <a:pt x="7834" y="1646"/>
                    </a:cubicBezTo>
                    <a:cubicBezTo>
                      <a:pt x="7724" y="1627"/>
                      <a:pt x="7621" y="1619"/>
                      <a:pt x="7523" y="1619"/>
                    </a:cubicBezTo>
                    <a:cubicBezTo>
                      <a:pt x="6877" y="1619"/>
                      <a:pt x="6471" y="1998"/>
                      <a:pt x="5938" y="2482"/>
                    </a:cubicBezTo>
                    <a:cubicBezTo>
                      <a:pt x="6245" y="1395"/>
                      <a:pt x="5437" y="1"/>
                      <a:pt x="4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7" name="Google Shape;3827;p57"/>
              <p:cNvSpPr/>
              <p:nvPr/>
            </p:nvSpPr>
            <p:spPr>
              <a:xfrm>
                <a:off x="6084975" y="1913750"/>
                <a:ext cx="55875" cy="51725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2069" extrusionOk="0">
                    <a:moveTo>
                      <a:pt x="1079" y="1"/>
                    </a:moveTo>
                    <a:cubicBezTo>
                      <a:pt x="849" y="1"/>
                      <a:pt x="615" y="72"/>
                      <a:pt x="418" y="229"/>
                    </a:cubicBezTo>
                    <a:cubicBezTo>
                      <a:pt x="112" y="480"/>
                      <a:pt x="0" y="926"/>
                      <a:pt x="112" y="1261"/>
                    </a:cubicBezTo>
                    <a:cubicBezTo>
                      <a:pt x="223" y="1651"/>
                      <a:pt x="558" y="1930"/>
                      <a:pt x="948" y="2041"/>
                    </a:cubicBezTo>
                    <a:cubicBezTo>
                      <a:pt x="1027" y="2059"/>
                      <a:pt x="1109" y="2068"/>
                      <a:pt x="1192" y="2068"/>
                    </a:cubicBezTo>
                    <a:cubicBezTo>
                      <a:pt x="1370" y="2068"/>
                      <a:pt x="1548" y="2025"/>
                      <a:pt x="1700" y="1930"/>
                    </a:cubicBezTo>
                    <a:cubicBezTo>
                      <a:pt x="1979" y="1763"/>
                      <a:pt x="2091" y="1400"/>
                      <a:pt x="2174" y="1094"/>
                    </a:cubicBezTo>
                    <a:cubicBezTo>
                      <a:pt x="2234" y="454"/>
                      <a:pt x="1664" y="1"/>
                      <a:pt x="10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28" name="Google Shape;3828;p57"/>
            <p:cNvGrpSpPr/>
            <p:nvPr/>
          </p:nvGrpSpPr>
          <p:grpSpPr>
            <a:xfrm flipH="1">
              <a:off x="876450" y="2076938"/>
              <a:ext cx="117100" cy="104500"/>
              <a:chOff x="6884975" y="2164075"/>
              <a:chExt cx="117100" cy="104500"/>
            </a:xfrm>
          </p:grpSpPr>
          <p:sp>
            <p:nvSpPr>
              <p:cNvPr id="3829" name="Google Shape;3829;p57"/>
              <p:cNvSpPr/>
              <p:nvPr/>
            </p:nvSpPr>
            <p:spPr>
              <a:xfrm>
                <a:off x="6884975" y="2164075"/>
                <a:ext cx="117100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4180" extrusionOk="0">
                    <a:moveTo>
                      <a:pt x="2008" y="1"/>
                    </a:moveTo>
                    <a:cubicBezTo>
                      <a:pt x="1618" y="1"/>
                      <a:pt x="1339" y="84"/>
                      <a:pt x="1255" y="168"/>
                    </a:cubicBezTo>
                    <a:cubicBezTo>
                      <a:pt x="642" y="725"/>
                      <a:pt x="1283" y="1506"/>
                      <a:pt x="1283" y="1506"/>
                    </a:cubicBezTo>
                    <a:cubicBezTo>
                      <a:pt x="1283" y="1506"/>
                      <a:pt x="1003" y="1458"/>
                      <a:pt x="722" y="1458"/>
                    </a:cubicBezTo>
                    <a:cubicBezTo>
                      <a:pt x="525" y="1458"/>
                      <a:pt x="327" y="1481"/>
                      <a:pt x="224" y="1562"/>
                    </a:cubicBezTo>
                    <a:cubicBezTo>
                      <a:pt x="29" y="1757"/>
                      <a:pt x="1" y="2063"/>
                      <a:pt x="1" y="2342"/>
                    </a:cubicBezTo>
                    <a:cubicBezTo>
                      <a:pt x="29" y="2760"/>
                      <a:pt x="196" y="3178"/>
                      <a:pt x="558" y="3346"/>
                    </a:cubicBezTo>
                    <a:cubicBezTo>
                      <a:pt x="671" y="3391"/>
                      <a:pt x="786" y="3410"/>
                      <a:pt x="902" y="3410"/>
                    </a:cubicBezTo>
                    <a:cubicBezTo>
                      <a:pt x="1213" y="3410"/>
                      <a:pt x="1528" y="3273"/>
                      <a:pt x="1813" y="3151"/>
                    </a:cubicBezTo>
                    <a:cubicBezTo>
                      <a:pt x="1813" y="3569"/>
                      <a:pt x="2092" y="3987"/>
                      <a:pt x="2454" y="4126"/>
                    </a:cubicBezTo>
                    <a:cubicBezTo>
                      <a:pt x="2561" y="4162"/>
                      <a:pt x="2672" y="4179"/>
                      <a:pt x="2782" y="4179"/>
                    </a:cubicBezTo>
                    <a:cubicBezTo>
                      <a:pt x="3099" y="4179"/>
                      <a:pt x="3403" y="4033"/>
                      <a:pt x="3569" y="3764"/>
                    </a:cubicBezTo>
                    <a:cubicBezTo>
                      <a:pt x="3820" y="3429"/>
                      <a:pt x="3848" y="2928"/>
                      <a:pt x="3625" y="2593"/>
                    </a:cubicBezTo>
                    <a:cubicBezTo>
                      <a:pt x="4071" y="2537"/>
                      <a:pt x="4545" y="2342"/>
                      <a:pt x="4656" y="1924"/>
                    </a:cubicBezTo>
                    <a:cubicBezTo>
                      <a:pt x="4684" y="1785"/>
                      <a:pt x="4656" y="1617"/>
                      <a:pt x="4600" y="1478"/>
                    </a:cubicBezTo>
                    <a:cubicBezTo>
                      <a:pt x="4405" y="1116"/>
                      <a:pt x="4071" y="837"/>
                      <a:pt x="3680" y="781"/>
                    </a:cubicBezTo>
                    <a:cubicBezTo>
                      <a:pt x="3607" y="766"/>
                      <a:pt x="3542" y="760"/>
                      <a:pt x="3482" y="760"/>
                    </a:cubicBezTo>
                    <a:cubicBezTo>
                      <a:pt x="3199" y="760"/>
                      <a:pt x="3041" y="914"/>
                      <a:pt x="2788" y="1144"/>
                    </a:cubicBezTo>
                    <a:cubicBezTo>
                      <a:pt x="2928" y="670"/>
                      <a:pt x="2538" y="1"/>
                      <a:pt x="20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0" name="Google Shape;3830;p57"/>
              <p:cNvSpPr/>
              <p:nvPr/>
            </p:nvSpPr>
            <p:spPr>
              <a:xfrm>
                <a:off x="6928200" y="2203375"/>
                <a:ext cx="271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955" extrusionOk="0">
                    <a:moveTo>
                      <a:pt x="535" y="0"/>
                    </a:moveTo>
                    <a:cubicBezTo>
                      <a:pt x="426" y="0"/>
                      <a:pt x="316" y="31"/>
                      <a:pt x="223" y="101"/>
                    </a:cubicBezTo>
                    <a:cubicBezTo>
                      <a:pt x="84" y="213"/>
                      <a:pt x="0" y="408"/>
                      <a:pt x="84" y="603"/>
                    </a:cubicBezTo>
                    <a:cubicBezTo>
                      <a:pt x="140" y="770"/>
                      <a:pt x="279" y="910"/>
                      <a:pt x="446" y="937"/>
                    </a:cubicBezTo>
                    <a:cubicBezTo>
                      <a:pt x="487" y="948"/>
                      <a:pt x="532" y="954"/>
                      <a:pt x="577" y="954"/>
                    </a:cubicBezTo>
                    <a:cubicBezTo>
                      <a:pt x="656" y="954"/>
                      <a:pt x="738" y="935"/>
                      <a:pt x="809" y="882"/>
                    </a:cubicBezTo>
                    <a:cubicBezTo>
                      <a:pt x="948" y="770"/>
                      <a:pt x="976" y="631"/>
                      <a:pt x="1004" y="491"/>
                    </a:cubicBezTo>
                    <a:cubicBezTo>
                      <a:pt x="1084" y="210"/>
                      <a:pt x="816" y="0"/>
                      <a:pt x="5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31" name="Google Shape;3831;p57"/>
            <p:cNvSpPr/>
            <p:nvPr/>
          </p:nvSpPr>
          <p:spPr>
            <a:xfrm flipH="1">
              <a:off x="2037500" y="1351650"/>
              <a:ext cx="131050" cy="112150"/>
            </a:xfrm>
            <a:custGeom>
              <a:avLst/>
              <a:gdLst/>
              <a:ahLst/>
              <a:cxnLst/>
              <a:rect l="l" t="t" r="r" b="b"/>
              <a:pathLst>
                <a:path w="5242" h="4486" extrusionOk="0">
                  <a:moveTo>
                    <a:pt x="2751" y="1"/>
                  </a:moveTo>
                  <a:cubicBezTo>
                    <a:pt x="1940" y="1"/>
                    <a:pt x="1110" y="308"/>
                    <a:pt x="586" y="946"/>
                  </a:cubicBezTo>
                  <a:cubicBezTo>
                    <a:pt x="1" y="1615"/>
                    <a:pt x="1" y="2618"/>
                    <a:pt x="502" y="3343"/>
                  </a:cubicBezTo>
                  <a:cubicBezTo>
                    <a:pt x="976" y="4096"/>
                    <a:pt x="1952" y="4486"/>
                    <a:pt x="2928" y="4486"/>
                  </a:cubicBezTo>
                  <a:cubicBezTo>
                    <a:pt x="3569" y="4486"/>
                    <a:pt x="4210" y="4291"/>
                    <a:pt x="4628" y="3873"/>
                  </a:cubicBezTo>
                  <a:cubicBezTo>
                    <a:pt x="5158" y="3343"/>
                    <a:pt x="5241" y="2562"/>
                    <a:pt x="5158" y="1866"/>
                  </a:cubicBezTo>
                  <a:cubicBezTo>
                    <a:pt x="5059" y="645"/>
                    <a:pt x="3926" y="1"/>
                    <a:pt x="27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7"/>
            <p:cNvSpPr/>
            <p:nvPr/>
          </p:nvSpPr>
          <p:spPr>
            <a:xfrm flipH="1">
              <a:off x="1752725" y="1149800"/>
              <a:ext cx="111625" cy="85250"/>
            </a:xfrm>
            <a:custGeom>
              <a:avLst/>
              <a:gdLst/>
              <a:ahLst/>
              <a:cxnLst/>
              <a:rect l="l" t="t" r="r" b="b"/>
              <a:pathLst>
                <a:path w="4465" h="3410" extrusionOk="0">
                  <a:moveTo>
                    <a:pt x="2406" y="0"/>
                  </a:moveTo>
                  <a:cubicBezTo>
                    <a:pt x="2039" y="0"/>
                    <a:pt x="1603" y="78"/>
                    <a:pt x="1088" y="260"/>
                  </a:cubicBezTo>
                  <a:cubicBezTo>
                    <a:pt x="391" y="483"/>
                    <a:pt x="1" y="1932"/>
                    <a:pt x="391" y="2518"/>
                  </a:cubicBezTo>
                  <a:cubicBezTo>
                    <a:pt x="781" y="3075"/>
                    <a:pt x="1534" y="3410"/>
                    <a:pt x="2259" y="3410"/>
                  </a:cubicBezTo>
                  <a:cubicBezTo>
                    <a:pt x="2760" y="3410"/>
                    <a:pt x="3708" y="3131"/>
                    <a:pt x="4043" y="2824"/>
                  </a:cubicBezTo>
                  <a:cubicBezTo>
                    <a:pt x="4374" y="2446"/>
                    <a:pt x="4464" y="0"/>
                    <a:pt x="24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33" name="Google Shape;3833;p57"/>
            <p:cNvGrpSpPr/>
            <p:nvPr/>
          </p:nvGrpSpPr>
          <p:grpSpPr>
            <a:xfrm flipH="1">
              <a:off x="1752725" y="2533150"/>
              <a:ext cx="202825" cy="248575"/>
              <a:chOff x="6791600" y="2936225"/>
              <a:chExt cx="202825" cy="248575"/>
            </a:xfrm>
          </p:grpSpPr>
          <p:sp>
            <p:nvSpPr>
              <p:cNvPr id="3834" name="Google Shape;3834;p57"/>
              <p:cNvSpPr/>
              <p:nvPr/>
            </p:nvSpPr>
            <p:spPr>
              <a:xfrm>
                <a:off x="6802750" y="2993650"/>
                <a:ext cx="167975" cy="191150"/>
              </a:xfrm>
              <a:custGeom>
                <a:avLst/>
                <a:gdLst/>
                <a:ahLst/>
                <a:cxnLst/>
                <a:rect l="l" t="t" r="r" b="b"/>
                <a:pathLst>
                  <a:path w="6719" h="7646" extrusionOk="0">
                    <a:moveTo>
                      <a:pt x="2556" y="0"/>
                    </a:moveTo>
                    <a:cubicBezTo>
                      <a:pt x="2088" y="0"/>
                      <a:pt x="1646" y="147"/>
                      <a:pt x="1283" y="547"/>
                    </a:cubicBezTo>
                    <a:cubicBezTo>
                      <a:pt x="391" y="1522"/>
                      <a:pt x="84" y="3362"/>
                      <a:pt x="28" y="4616"/>
                    </a:cubicBezTo>
                    <a:cubicBezTo>
                      <a:pt x="1" y="5648"/>
                      <a:pt x="391" y="6568"/>
                      <a:pt x="1255" y="7125"/>
                    </a:cubicBezTo>
                    <a:cubicBezTo>
                      <a:pt x="1727" y="7420"/>
                      <a:pt x="2420" y="7645"/>
                      <a:pt x="3032" y="7645"/>
                    </a:cubicBezTo>
                    <a:cubicBezTo>
                      <a:pt x="3288" y="7645"/>
                      <a:pt x="3530" y="7606"/>
                      <a:pt x="3736" y="7515"/>
                    </a:cubicBezTo>
                    <a:cubicBezTo>
                      <a:pt x="5185" y="6930"/>
                      <a:pt x="6161" y="4895"/>
                      <a:pt x="6440" y="4170"/>
                    </a:cubicBezTo>
                    <a:cubicBezTo>
                      <a:pt x="6719" y="3446"/>
                      <a:pt x="6719" y="2609"/>
                      <a:pt x="6356" y="1940"/>
                    </a:cubicBezTo>
                    <a:cubicBezTo>
                      <a:pt x="5938" y="1244"/>
                      <a:pt x="5130" y="853"/>
                      <a:pt x="4405" y="519"/>
                    </a:cubicBezTo>
                    <a:cubicBezTo>
                      <a:pt x="3821" y="251"/>
                      <a:pt x="3166" y="0"/>
                      <a:pt x="25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5" name="Google Shape;3835;p57"/>
              <p:cNvSpPr/>
              <p:nvPr/>
            </p:nvSpPr>
            <p:spPr>
              <a:xfrm>
                <a:off x="6818775" y="3017050"/>
                <a:ext cx="24425" cy="133150"/>
              </a:xfrm>
              <a:custGeom>
                <a:avLst/>
                <a:gdLst/>
                <a:ahLst/>
                <a:cxnLst/>
                <a:rect l="l" t="t" r="r" b="b"/>
                <a:pathLst>
                  <a:path w="977" h="5326" fill="none" extrusionOk="0">
                    <a:moveTo>
                      <a:pt x="976" y="1"/>
                    </a:moveTo>
                    <a:cubicBezTo>
                      <a:pt x="586" y="726"/>
                      <a:pt x="224" y="1869"/>
                      <a:pt x="140" y="2705"/>
                    </a:cubicBezTo>
                    <a:cubicBezTo>
                      <a:pt x="1" y="3680"/>
                      <a:pt x="57" y="4461"/>
                      <a:pt x="558" y="5325"/>
                    </a:cubicBezTo>
                  </a:path>
                </a:pathLst>
              </a:custGeom>
              <a:noFill/>
              <a:ln w="4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6" name="Google Shape;3836;p57"/>
              <p:cNvSpPr/>
              <p:nvPr/>
            </p:nvSpPr>
            <p:spPr>
              <a:xfrm>
                <a:off x="6841075" y="3070725"/>
                <a:ext cx="4200" cy="397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590" fill="none" extrusionOk="0">
                    <a:moveTo>
                      <a:pt x="168" y="0"/>
                    </a:moveTo>
                    <a:cubicBezTo>
                      <a:pt x="29" y="530"/>
                      <a:pt x="1" y="1060"/>
                      <a:pt x="84" y="1589"/>
                    </a:cubicBezTo>
                  </a:path>
                </a:pathLst>
              </a:custGeom>
              <a:noFill/>
              <a:ln w="4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7" name="Google Shape;3837;p57"/>
              <p:cNvSpPr/>
              <p:nvPr/>
            </p:nvSpPr>
            <p:spPr>
              <a:xfrm>
                <a:off x="6905900" y="3095100"/>
                <a:ext cx="29975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2204" fill="none" extrusionOk="0">
                    <a:moveTo>
                      <a:pt x="1199" y="1"/>
                    </a:moveTo>
                    <a:cubicBezTo>
                      <a:pt x="1004" y="809"/>
                      <a:pt x="586" y="1590"/>
                      <a:pt x="0" y="2203"/>
                    </a:cubicBezTo>
                  </a:path>
                </a:pathLst>
              </a:custGeom>
              <a:noFill/>
              <a:ln w="4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8" name="Google Shape;3838;p57"/>
              <p:cNvSpPr/>
              <p:nvPr/>
            </p:nvSpPr>
            <p:spPr>
              <a:xfrm>
                <a:off x="6855725" y="3132050"/>
                <a:ext cx="39750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1590" h="1645" fill="none" extrusionOk="0">
                    <a:moveTo>
                      <a:pt x="1589" y="0"/>
                    </a:moveTo>
                    <a:cubicBezTo>
                      <a:pt x="1255" y="697"/>
                      <a:pt x="697" y="1283"/>
                      <a:pt x="0" y="1645"/>
                    </a:cubicBezTo>
                  </a:path>
                </a:pathLst>
              </a:custGeom>
              <a:noFill/>
              <a:ln w="4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9" name="Google Shape;3839;p57"/>
              <p:cNvSpPr/>
              <p:nvPr/>
            </p:nvSpPr>
            <p:spPr>
              <a:xfrm>
                <a:off x="6904500" y="3053300"/>
                <a:ext cx="12575" cy="33475"/>
              </a:xfrm>
              <a:custGeom>
                <a:avLst/>
                <a:gdLst/>
                <a:ahLst/>
                <a:cxnLst/>
                <a:rect l="l" t="t" r="r" b="b"/>
                <a:pathLst>
                  <a:path w="503" h="1339" fill="none" extrusionOk="0">
                    <a:moveTo>
                      <a:pt x="502" y="0"/>
                    </a:moveTo>
                    <a:cubicBezTo>
                      <a:pt x="391" y="474"/>
                      <a:pt x="223" y="920"/>
                      <a:pt x="0" y="1338"/>
                    </a:cubicBezTo>
                  </a:path>
                </a:pathLst>
              </a:custGeom>
              <a:solidFill>
                <a:schemeClr val="accent2"/>
              </a:solidFill>
              <a:ln w="4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0" name="Google Shape;3840;p57"/>
              <p:cNvSpPr/>
              <p:nvPr/>
            </p:nvSpPr>
            <p:spPr>
              <a:xfrm>
                <a:off x="6791600" y="2965425"/>
                <a:ext cx="202825" cy="109550"/>
              </a:xfrm>
              <a:custGeom>
                <a:avLst/>
                <a:gdLst/>
                <a:ahLst/>
                <a:cxnLst/>
                <a:rect l="l" t="t" r="r" b="b"/>
                <a:pathLst>
                  <a:path w="8113" h="4382" extrusionOk="0">
                    <a:moveTo>
                      <a:pt x="3200" y="0"/>
                    </a:moveTo>
                    <a:cubicBezTo>
                      <a:pt x="3154" y="0"/>
                      <a:pt x="3109" y="1"/>
                      <a:pt x="3067" y="3"/>
                    </a:cubicBezTo>
                    <a:cubicBezTo>
                      <a:pt x="1" y="143"/>
                      <a:pt x="391" y="2205"/>
                      <a:pt x="3095" y="3181"/>
                    </a:cubicBezTo>
                    <a:cubicBezTo>
                      <a:pt x="4015" y="3488"/>
                      <a:pt x="4935" y="3850"/>
                      <a:pt x="5854" y="4157"/>
                    </a:cubicBezTo>
                    <a:cubicBezTo>
                      <a:pt x="6192" y="4269"/>
                      <a:pt x="6577" y="4382"/>
                      <a:pt x="6938" y="4382"/>
                    </a:cubicBezTo>
                    <a:cubicBezTo>
                      <a:pt x="7202" y="4382"/>
                      <a:pt x="7454" y="4322"/>
                      <a:pt x="7666" y="4157"/>
                    </a:cubicBezTo>
                    <a:cubicBezTo>
                      <a:pt x="7973" y="3878"/>
                      <a:pt x="8112" y="3404"/>
                      <a:pt x="8057" y="3014"/>
                    </a:cubicBezTo>
                    <a:cubicBezTo>
                      <a:pt x="8001" y="2623"/>
                      <a:pt x="7778" y="2233"/>
                      <a:pt x="7527" y="1899"/>
                    </a:cubicBezTo>
                    <a:cubicBezTo>
                      <a:pt x="6641" y="691"/>
                      <a:pt x="4386" y="0"/>
                      <a:pt x="3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1" name="Google Shape;3841;p57"/>
              <p:cNvSpPr/>
              <p:nvPr/>
            </p:nvSpPr>
            <p:spPr>
              <a:xfrm>
                <a:off x="6814600" y="2965500"/>
                <a:ext cx="177025" cy="107325"/>
              </a:xfrm>
              <a:custGeom>
                <a:avLst/>
                <a:gdLst/>
                <a:ahLst/>
                <a:cxnLst/>
                <a:rect l="l" t="t" r="r" b="b"/>
                <a:pathLst>
                  <a:path w="7081" h="4293" extrusionOk="0">
                    <a:moveTo>
                      <a:pt x="4572" y="864"/>
                    </a:moveTo>
                    <a:cubicBezTo>
                      <a:pt x="4656" y="1059"/>
                      <a:pt x="4684" y="1227"/>
                      <a:pt x="4711" y="1394"/>
                    </a:cubicBezTo>
                    <a:cubicBezTo>
                      <a:pt x="4488" y="1561"/>
                      <a:pt x="4265" y="1756"/>
                      <a:pt x="4070" y="1924"/>
                    </a:cubicBezTo>
                    <a:cubicBezTo>
                      <a:pt x="4015" y="1701"/>
                      <a:pt x="3959" y="1505"/>
                      <a:pt x="3931" y="1282"/>
                    </a:cubicBezTo>
                    <a:cubicBezTo>
                      <a:pt x="4126" y="1143"/>
                      <a:pt x="4377" y="1004"/>
                      <a:pt x="4572" y="864"/>
                    </a:cubicBezTo>
                    <a:close/>
                    <a:moveTo>
                      <a:pt x="1060" y="558"/>
                    </a:moveTo>
                    <a:cubicBezTo>
                      <a:pt x="1171" y="836"/>
                      <a:pt x="1283" y="1087"/>
                      <a:pt x="1366" y="1366"/>
                    </a:cubicBezTo>
                    <a:cubicBezTo>
                      <a:pt x="1088" y="1561"/>
                      <a:pt x="865" y="1812"/>
                      <a:pt x="614" y="2063"/>
                    </a:cubicBezTo>
                    <a:cubicBezTo>
                      <a:pt x="530" y="1756"/>
                      <a:pt x="474" y="1478"/>
                      <a:pt x="391" y="1199"/>
                    </a:cubicBezTo>
                    <a:cubicBezTo>
                      <a:pt x="614" y="976"/>
                      <a:pt x="865" y="725"/>
                      <a:pt x="1060" y="558"/>
                    </a:cubicBezTo>
                    <a:close/>
                    <a:moveTo>
                      <a:pt x="2314" y="809"/>
                    </a:moveTo>
                    <a:cubicBezTo>
                      <a:pt x="2454" y="1199"/>
                      <a:pt x="2593" y="1561"/>
                      <a:pt x="2704" y="1951"/>
                    </a:cubicBezTo>
                    <a:cubicBezTo>
                      <a:pt x="2454" y="2119"/>
                      <a:pt x="2203" y="2342"/>
                      <a:pt x="1980" y="2537"/>
                    </a:cubicBezTo>
                    <a:lnTo>
                      <a:pt x="1562" y="1394"/>
                    </a:lnTo>
                    <a:cubicBezTo>
                      <a:pt x="1785" y="1199"/>
                      <a:pt x="2035" y="976"/>
                      <a:pt x="2314" y="809"/>
                    </a:cubicBezTo>
                    <a:close/>
                    <a:moveTo>
                      <a:pt x="3736" y="1366"/>
                    </a:moveTo>
                    <a:cubicBezTo>
                      <a:pt x="3819" y="1561"/>
                      <a:pt x="3847" y="1784"/>
                      <a:pt x="3875" y="1979"/>
                    </a:cubicBezTo>
                    <a:cubicBezTo>
                      <a:pt x="3652" y="2230"/>
                      <a:pt x="3318" y="2509"/>
                      <a:pt x="3039" y="2760"/>
                    </a:cubicBezTo>
                    <a:cubicBezTo>
                      <a:pt x="2983" y="2509"/>
                      <a:pt x="2900" y="2258"/>
                      <a:pt x="2844" y="1979"/>
                    </a:cubicBezTo>
                    <a:cubicBezTo>
                      <a:pt x="3150" y="1784"/>
                      <a:pt x="3429" y="1561"/>
                      <a:pt x="3736" y="1366"/>
                    </a:cubicBezTo>
                    <a:close/>
                    <a:moveTo>
                      <a:pt x="4767" y="1533"/>
                    </a:moveTo>
                    <a:lnTo>
                      <a:pt x="4962" y="2481"/>
                    </a:lnTo>
                    <a:cubicBezTo>
                      <a:pt x="4711" y="2676"/>
                      <a:pt x="4488" y="2899"/>
                      <a:pt x="4265" y="3094"/>
                    </a:cubicBezTo>
                    <a:cubicBezTo>
                      <a:pt x="4238" y="2760"/>
                      <a:pt x="4154" y="2397"/>
                      <a:pt x="4098" y="2063"/>
                    </a:cubicBezTo>
                    <a:cubicBezTo>
                      <a:pt x="4293" y="1896"/>
                      <a:pt x="4544" y="1701"/>
                      <a:pt x="4767" y="1533"/>
                    </a:cubicBezTo>
                    <a:close/>
                    <a:moveTo>
                      <a:pt x="6105" y="1784"/>
                    </a:moveTo>
                    <a:cubicBezTo>
                      <a:pt x="6217" y="2119"/>
                      <a:pt x="6300" y="2481"/>
                      <a:pt x="6328" y="2816"/>
                    </a:cubicBezTo>
                    <a:cubicBezTo>
                      <a:pt x="5966" y="3094"/>
                      <a:pt x="5603" y="3373"/>
                      <a:pt x="5241" y="3735"/>
                    </a:cubicBezTo>
                    <a:cubicBezTo>
                      <a:pt x="5213" y="3345"/>
                      <a:pt x="5185" y="2927"/>
                      <a:pt x="5102" y="2537"/>
                    </a:cubicBezTo>
                    <a:cubicBezTo>
                      <a:pt x="5408" y="2258"/>
                      <a:pt x="5771" y="2035"/>
                      <a:pt x="6105" y="1784"/>
                    </a:cubicBezTo>
                    <a:close/>
                    <a:moveTo>
                      <a:pt x="1812" y="0"/>
                    </a:moveTo>
                    <a:cubicBezTo>
                      <a:pt x="1729" y="0"/>
                      <a:pt x="1617" y="28"/>
                      <a:pt x="1506" y="28"/>
                    </a:cubicBezTo>
                    <a:cubicBezTo>
                      <a:pt x="1366" y="112"/>
                      <a:pt x="1255" y="223"/>
                      <a:pt x="1171" y="307"/>
                    </a:cubicBezTo>
                    <a:cubicBezTo>
                      <a:pt x="1116" y="251"/>
                      <a:pt x="1116" y="223"/>
                      <a:pt x="1088" y="140"/>
                    </a:cubicBezTo>
                    <a:cubicBezTo>
                      <a:pt x="1060" y="140"/>
                      <a:pt x="976" y="167"/>
                      <a:pt x="948" y="167"/>
                    </a:cubicBezTo>
                    <a:cubicBezTo>
                      <a:pt x="976" y="251"/>
                      <a:pt x="1032" y="307"/>
                      <a:pt x="1032" y="390"/>
                    </a:cubicBezTo>
                    <a:cubicBezTo>
                      <a:pt x="781" y="558"/>
                      <a:pt x="558" y="753"/>
                      <a:pt x="363" y="1004"/>
                    </a:cubicBezTo>
                    <a:lnTo>
                      <a:pt x="251" y="586"/>
                    </a:lnTo>
                    <a:cubicBezTo>
                      <a:pt x="224" y="641"/>
                      <a:pt x="196" y="669"/>
                      <a:pt x="140" y="725"/>
                    </a:cubicBezTo>
                    <a:lnTo>
                      <a:pt x="251" y="1143"/>
                    </a:lnTo>
                    <a:cubicBezTo>
                      <a:pt x="196" y="1255"/>
                      <a:pt x="84" y="1338"/>
                      <a:pt x="0" y="1422"/>
                    </a:cubicBezTo>
                    <a:cubicBezTo>
                      <a:pt x="0" y="1478"/>
                      <a:pt x="56" y="1533"/>
                      <a:pt x="56" y="1617"/>
                    </a:cubicBezTo>
                    <a:cubicBezTo>
                      <a:pt x="112" y="1505"/>
                      <a:pt x="224" y="1422"/>
                      <a:pt x="279" y="1338"/>
                    </a:cubicBezTo>
                    <a:cubicBezTo>
                      <a:pt x="363" y="1617"/>
                      <a:pt x="419" y="1924"/>
                      <a:pt x="502" y="2202"/>
                    </a:cubicBezTo>
                    <a:cubicBezTo>
                      <a:pt x="558" y="2258"/>
                      <a:pt x="642" y="2314"/>
                      <a:pt x="697" y="2370"/>
                    </a:cubicBezTo>
                    <a:cubicBezTo>
                      <a:pt x="697" y="2342"/>
                      <a:pt x="670" y="2258"/>
                      <a:pt x="670" y="2230"/>
                    </a:cubicBezTo>
                    <a:cubicBezTo>
                      <a:pt x="920" y="1979"/>
                      <a:pt x="1199" y="1701"/>
                      <a:pt x="1450" y="1505"/>
                    </a:cubicBezTo>
                    <a:lnTo>
                      <a:pt x="1868" y="2648"/>
                    </a:lnTo>
                    <a:cubicBezTo>
                      <a:pt x="1757" y="2760"/>
                      <a:pt x="1645" y="2816"/>
                      <a:pt x="1562" y="2927"/>
                    </a:cubicBezTo>
                    <a:cubicBezTo>
                      <a:pt x="1589" y="2955"/>
                      <a:pt x="1645" y="2955"/>
                      <a:pt x="1701" y="3011"/>
                    </a:cubicBezTo>
                    <a:cubicBezTo>
                      <a:pt x="1757" y="2927"/>
                      <a:pt x="1840" y="2871"/>
                      <a:pt x="1924" y="2788"/>
                    </a:cubicBezTo>
                    <a:cubicBezTo>
                      <a:pt x="1980" y="2871"/>
                      <a:pt x="1980" y="2899"/>
                      <a:pt x="2008" y="2955"/>
                    </a:cubicBezTo>
                    <a:cubicBezTo>
                      <a:pt x="2035" y="3039"/>
                      <a:pt x="2035" y="3066"/>
                      <a:pt x="2063" y="3150"/>
                    </a:cubicBezTo>
                    <a:cubicBezTo>
                      <a:pt x="2119" y="3150"/>
                      <a:pt x="2175" y="3178"/>
                      <a:pt x="2203" y="3178"/>
                    </a:cubicBezTo>
                    <a:lnTo>
                      <a:pt x="2258" y="3178"/>
                    </a:lnTo>
                    <a:cubicBezTo>
                      <a:pt x="2203" y="3066"/>
                      <a:pt x="2175" y="3011"/>
                      <a:pt x="2147" y="2899"/>
                    </a:cubicBezTo>
                    <a:cubicBezTo>
                      <a:pt x="2119" y="2816"/>
                      <a:pt x="2119" y="2760"/>
                      <a:pt x="2063" y="2676"/>
                    </a:cubicBezTo>
                    <a:cubicBezTo>
                      <a:pt x="2314" y="2481"/>
                      <a:pt x="2565" y="2314"/>
                      <a:pt x="2816" y="2091"/>
                    </a:cubicBezTo>
                    <a:cubicBezTo>
                      <a:pt x="2872" y="2342"/>
                      <a:pt x="2955" y="2620"/>
                      <a:pt x="3011" y="2871"/>
                    </a:cubicBezTo>
                    <a:lnTo>
                      <a:pt x="2593" y="3289"/>
                    </a:lnTo>
                    <a:cubicBezTo>
                      <a:pt x="2621" y="3289"/>
                      <a:pt x="2704" y="3317"/>
                      <a:pt x="2732" y="3317"/>
                    </a:cubicBezTo>
                    <a:lnTo>
                      <a:pt x="3039" y="3011"/>
                    </a:lnTo>
                    <a:cubicBezTo>
                      <a:pt x="3095" y="3150"/>
                      <a:pt x="3123" y="3317"/>
                      <a:pt x="3150" y="3457"/>
                    </a:cubicBezTo>
                    <a:cubicBezTo>
                      <a:pt x="3178" y="3485"/>
                      <a:pt x="3262" y="3485"/>
                      <a:pt x="3290" y="3512"/>
                    </a:cubicBezTo>
                    <a:cubicBezTo>
                      <a:pt x="3262" y="3317"/>
                      <a:pt x="3234" y="3094"/>
                      <a:pt x="3178" y="2927"/>
                    </a:cubicBezTo>
                    <a:cubicBezTo>
                      <a:pt x="3457" y="2648"/>
                      <a:pt x="3736" y="2397"/>
                      <a:pt x="4070" y="2174"/>
                    </a:cubicBezTo>
                    <a:cubicBezTo>
                      <a:pt x="4126" y="2509"/>
                      <a:pt x="4210" y="2871"/>
                      <a:pt x="4238" y="3206"/>
                    </a:cubicBezTo>
                    <a:cubicBezTo>
                      <a:pt x="4070" y="3345"/>
                      <a:pt x="3931" y="3512"/>
                      <a:pt x="3792" y="3708"/>
                    </a:cubicBezTo>
                    <a:cubicBezTo>
                      <a:pt x="3819" y="3708"/>
                      <a:pt x="3875" y="3735"/>
                      <a:pt x="3931" y="3735"/>
                    </a:cubicBezTo>
                    <a:cubicBezTo>
                      <a:pt x="4015" y="3624"/>
                      <a:pt x="4126" y="3485"/>
                      <a:pt x="4265" y="3373"/>
                    </a:cubicBezTo>
                    <a:cubicBezTo>
                      <a:pt x="4293" y="3568"/>
                      <a:pt x="4293" y="3708"/>
                      <a:pt x="4349" y="3875"/>
                    </a:cubicBezTo>
                    <a:cubicBezTo>
                      <a:pt x="4377" y="3875"/>
                      <a:pt x="4433" y="3903"/>
                      <a:pt x="4488" y="3903"/>
                    </a:cubicBezTo>
                    <a:cubicBezTo>
                      <a:pt x="4433" y="3708"/>
                      <a:pt x="4433" y="3457"/>
                      <a:pt x="4405" y="3234"/>
                    </a:cubicBezTo>
                    <a:cubicBezTo>
                      <a:pt x="4628" y="3039"/>
                      <a:pt x="4851" y="2816"/>
                      <a:pt x="5102" y="2620"/>
                    </a:cubicBezTo>
                    <a:cubicBezTo>
                      <a:pt x="5185" y="3011"/>
                      <a:pt x="5213" y="3429"/>
                      <a:pt x="5241" y="3847"/>
                    </a:cubicBezTo>
                    <a:lnTo>
                      <a:pt x="4990" y="4070"/>
                    </a:lnTo>
                    <a:lnTo>
                      <a:pt x="5046" y="4070"/>
                    </a:lnTo>
                    <a:cubicBezTo>
                      <a:pt x="5074" y="4070"/>
                      <a:pt x="5102" y="4098"/>
                      <a:pt x="5130" y="4098"/>
                    </a:cubicBezTo>
                    <a:lnTo>
                      <a:pt x="5241" y="4014"/>
                    </a:lnTo>
                    <a:lnTo>
                      <a:pt x="5241" y="4154"/>
                    </a:lnTo>
                    <a:cubicBezTo>
                      <a:pt x="5269" y="4154"/>
                      <a:pt x="5353" y="4181"/>
                      <a:pt x="5380" y="4181"/>
                    </a:cubicBezTo>
                    <a:lnTo>
                      <a:pt x="5380" y="3875"/>
                    </a:lnTo>
                    <a:cubicBezTo>
                      <a:pt x="5708" y="3520"/>
                      <a:pt x="6090" y="3245"/>
                      <a:pt x="6473" y="2945"/>
                    </a:cubicBezTo>
                    <a:lnTo>
                      <a:pt x="6473" y="2945"/>
                    </a:lnTo>
                    <a:cubicBezTo>
                      <a:pt x="6499" y="3184"/>
                      <a:pt x="6527" y="3446"/>
                      <a:pt x="6579" y="3708"/>
                    </a:cubicBezTo>
                    <a:cubicBezTo>
                      <a:pt x="6585" y="3702"/>
                      <a:pt x="6591" y="3697"/>
                      <a:pt x="6597" y="3692"/>
                    </a:cubicBezTo>
                    <a:lnTo>
                      <a:pt x="6597" y="3692"/>
                    </a:lnTo>
                    <a:lnTo>
                      <a:pt x="6607" y="3763"/>
                    </a:lnTo>
                    <a:cubicBezTo>
                      <a:pt x="6412" y="3931"/>
                      <a:pt x="6272" y="4098"/>
                      <a:pt x="6133" y="4293"/>
                    </a:cubicBezTo>
                    <a:lnTo>
                      <a:pt x="6328" y="4293"/>
                    </a:lnTo>
                    <a:cubicBezTo>
                      <a:pt x="6384" y="4181"/>
                      <a:pt x="6495" y="4042"/>
                      <a:pt x="6607" y="3931"/>
                    </a:cubicBezTo>
                    <a:lnTo>
                      <a:pt x="6607" y="3931"/>
                    </a:lnTo>
                    <a:cubicBezTo>
                      <a:pt x="6495" y="4070"/>
                      <a:pt x="6495" y="4181"/>
                      <a:pt x="6495" y="4265"/>
                    </a:cubicBezTo>
                    <a:cubicBezTo>
                      <a:pt x="6523" y="4209"/>
                      <a:pt x="6607" y="4209"/>
                      <a:pt x="6635" y="4181"/>
                    </a:cubicBezTo>
                    <a:cubicBezTo>
                      <a:pt x="6635" y="4070"/>
                      <a:pt x="6635" y="3986"/>
                      <a:pt x="6607" y="3875"/>
                    </a:cubicBezTo>
                    <a:cubicBezTo>
                      <a:pt x="6746" y="3708"/>
                      <a:pt x="6914" y="3568"/>
                      <a:pt x="7081" y="3429"/>
                    </a:cubicBezTo>
                    <a:lnTo>
                      <a:pt x="7081" y="3234"/>
                    </a:lnTo>
                    <a:cubicBezTo>
                      <a:pt x="6920" y="3368"/>
                      <a:pt x="6759" y="3554"/>
                      <a:pt x="6597" y="3692"/>
                    </a:cubicBezTo>
                    <a:lnTo>
                      <a:pt x="6597" y="3692"/>
                    </a:lnTo>
                    <a:lnTo>
                      <a:pt x="6495" y="2927"/>
                    </a:lnTo>
                    <a:cubicBezTo>
                      <a:pt x="6488" y="2933"/>
                      <a:pt x="6480" y="2939"/>
                      <a:pt x="6473" y="2945"/>
                    </a:cubicBezTo>
                    <a:lnTo>
                      <a:pt x="6473" y="2945"/>
                    </a:lnTo>
                    <a:cubicBezTo>
                      <a:pt x="6471" y="2930"/>
                      <a:pt x="6469" y="2914"/>
                      <a:pt x="6468" y="2899"/>
                    </a:cubicBezTo>
                    <a:cubicBezTo>
                      <a:pt x="6607" y="2788"/>
                      <a:pt x="6774" y="2648"/>
                      <a:pt x="6941" y="2537"/>
                    </a:cubicBezTo>
                    <a:cubicBezTo>
                      <a:pt x="6914" y="2509"/>
                      <a:pt x="6914" y="2481"/>
                      <a:pt x="6886" y="2397"/>
                    </a:cubicBezTo>
                    <a:cubicBezTo>
                      <a:pt x="6746" y="2509"/>
                      <a:pt x="6579" y="2648"/>
                      <a:pt x="6440" y="2760"/>
                    </a:cubicBezTo>
                    <a:lnTo>
                      <a:pt x="6217" y="1701"/>
                    </a:lnTo>
                    <a:cubicBezTo>
                      <a:pt x="6245" y="1673"/>
                      <a:pt x="6300" y="1645"/>
                      <a:pt x="6356" y="1645"/>
                    </a:cubicBezTo>
                    <a:lnTo>
                      <a:pt x="6245" y="1533"/>
                    </a:lnTo>
                    <a:cubicBezTo>
                      <a:pt x="6217" y="1533"/>
                      <a:pt x="6217" y="1561"/>
                      <a:pt x="6189" y="1561"/>
                    </a:cubicBezTo>
                    <a:cubicBezTo>
                      <a:pt x="6189" y="1533"/>
                      <a:pt x="6133" y="1505"/>
                      <a:pt x="6133" y="1422"/>
                    </a:cubicBezTo>
                    <a:cubicBezTo>
                      <a:pt x="6077" y="1394"/>
                      <a:pt x="6049" y="1310"/>
                      <a:pt x="5966" y="1282"/>
                    </a:cubicBezTo>
                    <a:lnTo>
                      <a:pt x="5966" y="1282"/>
                    </a:lnTo>
                    <a:cubicBezTo>
                      <a:pt x="6022" y="1394"/>
                      <a:pt x="6049" y="1533"/>
                      <a:pt x="6077" y="1645"/>
                    </a:cubicBezTo>
                    <a:cubicBezTo>
                      <a:pt x="5715" y="1868"/>
                      <a:pt x="5380" y="2119"/>
                      <a:pt x="5074" y="2397"/>
                    </a:cubicBezTo>
                    <a:lnTo>
                      <a:pt x="4851" y="1450"/>
                    </a:lnTo>
                    <a:cubicBezTo>
                      <a:pt x="5074" y="1282"/>
                      <a:pt x="5297" y="1143"/>
                      <a:pt x="5548" y="976"/>
                    </a:cubicBezTo>
                    <a:cubicBezTo>
                      <a:pt x="5520" y="948"/>
                      <a:pt x="5492" y="948"/>
                      <a:pt x="5408" y="920"/>
                    </a:cubicBezTo>
                    <a:cubicBezTo>
                      <a:pt x="5213" y="1059"/>
                      <a:pt x="5018" y="1199"/>
                      <a:pt x="4823" y="1310"/>
                    </a:cubicBezTo>
                    <a:cubicBezTo>
                      <a:pt x="4795" y="1143"/>
                      <a:pt x="4711" y="976"/>
                      <a:pt x="4684" y="809"/>
                    </a:cubicBezTo>
                    <a:cubicBezTo>
                      <a:pt x="4795" y="725"/>
                      <a:pt x="4851" y="697"/>
                      <a:pt x="4962" y="669"/>
                    </a:cubicBezTo>
                    <a:cubicBezTo>
                      <a:pt x="4934" y="613"/>
                      <a:pt x="4851" y="613"/>
                      <a:pt x="4823" y="586"/>
                    </a:cubicBezTo>
                    <a:cubicBezTo>
                      <a:pt x="4795" y="613"/>
                      <a:pt x="4711" y="669"/>
                      <a:pt x="4684" y="697"/>
                    </a:cubicBezTo>
                    <a:cubicBezTo>
                      <a:pt x="4656" y="641"/>
                      <a:pt x="4656" y="586"/>
                      <a:pt x="4600" y="530"/>
                    </a:cubicBezTo>
                    <a:cubicBezTo>
                      <a:pt x="4544" y="502"/>
                      <a:pt x="4516" y="502"/>
                      <a:pt x="4433" y="446"/>
                    </a:cubicBezTo>
                    <a:lnTo>
                      <a:pt x="4433" y="446"/>
                    </a:lnTo>
                    <a:lnTo>
                      <a:pt x="4544" y="781"/>
                    </a:lnTo>
                    <a:cubicBezTo>
                      <a:pt x="4321" y="920"/>
                      <a:pt x="4098" y="1059"/>
                      <a:pt x="3875" y="1199"/>
                    </a:cubicBezTo>
                    <a:cubicBezTo>
                      <a:pt x="3764" y="836"/>
                      <a:pt x="3680" y="530"/>
                      <a:pt x="3569" y="167"/>
                    </a:cubicBezTo>
                    <a:cubicBezTo>
                      <a:pt x="3485" y="167"/>
                      <a:pt x="3457" y="140"/>
                      <a:pt x="3401" y="140"/>
                    </a:cubicBezTo>
                    <a:cubicBezTo>
                      <a:pt x="3541" y="530"/>
                      <a:pt x="3624" y="864"/>
                      <a:pt x="3736" y="1255"/>
                    </a:cubicBezTo>
                    <a:cubicBezTo>
                      <a:pt x="3429" y="1450"/>
                      <a:pt x="3123" y="1673"/>
                      <a:pt x="2844" y="1896"/>
                    </a:cubicBezTo>
                    <a:cubicBezTo>
                      <a:pt x="2732" y="1505"/>
                      <a:pt x="2593" y="1115"/>
                      <a:pt x="2426" y="725"/>
                    </a:cubicBezTo>
                    <a:cubicBezTo>
                      <a:pt x="2732" y="530"/>
                      <a:pt x="3039" y="307"/>
                      <a:pt x="3346" y="140"/>
                    </a:cubicBezTo>
                    <a:cubicBezTo>
                      <a:pt x="3290" y="140"/>
                      <a:pt x="3206" y="112"/>
                      <a:pt x="3150" y="112"/>
                    </a:cubicBezTo>
                    <a:cubicBezTo>
                      <a:pt x="2872" y="251"/>
                      <a:pt x="2621" y="418"/>
                      <a:pt x="2342" y="586"/>
                    </a:cubicBezTo>
                    <a:cubicBezTo>
                      <a:pt x="2286" y="390"/>
                      <a:pt x="2175" y="223"/>
                      <a:pt x="2091" y="0"/>
                    </a:cubicBezTo>
                    <a:lnTo>
                      <a:pt x="1952" y="0"/>
                    </a:lnTo>
                    <a:cubicBezTo>
                      <a:pt x="2063" y="223"/>
                      <a:pt x="2175" y="446"/>
                      <a:pt x="2231" y="669"/>
                    </a:cubicBezTo>
                    <a:cubicBezTo>
                      <a:pt x="2008" y="836"/>
                      <a:pt x="1729" y="1059"/>
                      <a:pt x="1478" y="1255"/>
                    </a:cubicBezTo>
                    <a:cubicBezTo>
                      <a:pt x="1366" y="976"/>
                      <a:pt x="1255" y="725"/>
                      <a:pt x="1199" y="446"/>
                    </a:cubicBezTo>
                    <a:cubicBezTo>
                      <a:pt x="1394" y="279"/>
                      <a:pt x="1617" y="140"/>
                      <a:pt x="18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2" name="Google Shape;3842;p57"/>
              <p:cNvSpPr/>
              <p:nvPr/>
            </p:nvSpPr>
            <p:spPr>
              <a:xfrm>
                <a:off x="6914250" y="2936225"/>
                <a:ext cx="33475" cy="4392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57" extrusionOk="0">
                    <a:moveTo>
                      <a:pt x="921" y="0"/>
                    </a:moveTo>
                    <a:cubicBezTo>
                      <a:pt x="502" y="335"/>
                      <a:pt x="168" y="837"/>
                      <a:pt x="29" y="1394"/>
                    </a:cubicBezTo>
                    <a:lnTo>
                      <a:pt x="84" y="1478"/>
                    </a:lnTo>
                    <a:cubicBezTo>
                      <a:pt x="1" y="1617"/>
                      <a:pt x="112" y="1757"/>
                      <a:pt x="224" y="1757"/>
                    </a:cubicBezTo>
                    <a:cubicBezTo>
                      <a:pt x="502" y="1199"/>
                      <a:pt x="865" y="697"/>
                      <a:pt x="1339" y="223"/>
                    </a:cubicBezTo>
                    <a:cubicBezTo>
                      <a:pt x="1199" y="168"/>
                      <a:pt x="1060" y="56"/>
                      <a:pt x="9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43" name="Google Shape;3843;p57"/>
          <p:cNvGrpSpPr/>
          <p:nvPr/>
        </p:nvGrpSpPr>
        <p:grpSpPr>
          <a:xfrm flipH="1">
            <a:off x="6975450" y="679625"/>
            <a:ext cx="1455325" cy="3784250"/>
            <a:chOff x="713225" y="602625"/>
            <a:chExt cx="1455325" cy="3784250"/>
          </a:xfrm>
        </p:grpSpPr>
        <p:grpSp>
          <p:nvGrpSpPr>
            <p:cNvPr id="3844" name="Google Shape;3844;p57"/>
            <p:cNvGrpSpPr/>
            <p:nvPr/>
          </p:nvGrpSpPr>
          <p:grpSpPr>
            <a:xfrm flipH="1">
              <a:off x="799350" y="602625"/>
              <a:ext cx="953375" cy="1023750"/>
              <a:chOff x="6321900" y="2024000"/>
              <a:chExt cx="953375" cy="1023750"/>
            </a:xfrm>
          </p:grpSpPr>
          <p:sp>
            <p:nvSpPr>
              <p:cNvPr id="3845" name="Google Shape;3845;p57"/>
              <p:cNvSpPr/>
              <p:nvPr/>
            </p:nvSpPr>
            <p:spPr>
              <a:xfrm>
                <a:off x="6321900" y="2024000"/>
                <a:ext cx="298300" cy="176500"/>
              </a:xfrm>
              <a:custGeom>
                <a:avLst/>
                <a:gdLst/>
                <a:ahLst/>
                <a:cxnLst/>
                <a:rect l="l" t="t" r="r" b="b"/>
                <a:pathLst>
                  <a:path w="11932" h="7060" extrusionOk="0">
                    <a:moveTo>
                      <a:pt x="1422" y="1"/>
                    </a:moveTo>
                    <a:cubicBezTo>
                      <a:pt x="1116" y="1"/>
                      <a:pt x="781" y="29"/>
                      <a:pt x="530" y="252"/>
                    </a:cubicBezTo>
                    <a:cubicBezTo>
                      <a:pt x="1" y="670"/>
                      <a:pt x="307" y="1534"/>
                      <a:pt x="698" y="2063"/>
                    </a:cubicBezTo>
                    <a:cubicBezTo>
                      <a:pt x="1630" y="3377"/>
                      <a:pt x="5640" y="7059"/>
                      <a:pt x="8292" y="7059"/>
                    </a:cubicBezTo>
                    <a:cubicBezTo>
                      <a:pt x="9129" y="7059"/>
                      <a:pt x="9831" y="6693"/>
                      <a:pt x="10259" y="5771"/>
                    </a:cubicBezTo>
                    <a:cubicBezTo>
                      <a:pt x="11931" y="2231"/>
                      <a:pt x="3708" y="1"/>
                      <a:pt x="14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6" name="Google Shape;3846;p57"/>
              <p:cNvSpPr/>
              <p:nvPr/>
            </p:nvSpPr>
            <p:spPr>
              <a:xfrm>
                <a:off x="6411100" y="2071400"/>
                <a:ext cx="763125" cy="976350"/>
              </a:xfrm>
              <a:custGeom>
                <a:avLst/>
                <a:gdLst/>
                <a:ahLst/>
                <a:cxnLst/>
                <a:rect l="l" t="t" r="r" b="b"/>
                <a:pathLst>
                  <a:path w="30525" h="39054" fill="none" extrusionOk="0">
                    <a:moveTo>
                      <a:pt x="1" y="0"/>
                    </a:moveTo>
                    <a:cubicBezTo>
                      <a:pt x="8140" y="4655"/>
                      <a:pt x="16029" y="11318"/>
                      <a:pt x="20935" y="17534"/>
                    </a:cubicBezTo>
                    <a:cubicBezTo>
                      <a:pt x="25869" y="23778"/>
                      <a:pt x="29493" y="31165"/>
                      <a:pt x="30524" y="39053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7" name="Google Shape;3847;p57"/>
              <p:cNvSpPr/>
              <p:nvPr/>
            </p:nvSpPr>
            <p:spPr>
              <a:xfrm>
                <a:off x="6468950" y="2294150"/>
                <a:ext cx="286825" cy="125550"/>
              </a:xfrm>
              <a:custGeom>
                <a:avLst/>
                <a:gdLst/>
                <a:ahLst/>
                <a:cxnLst/>
                <a:rect l="l" t="t" r="r" b="b"/>
                <a:pathLst>
                  <a:path w="11473" h="5022" extrusionOk="0">
                    <a:moveTo>
                      <a:pt x="6761" y="0"/>
                    </a:moveTo>
                    <a:cubicBezTo>
                      <a:pt x="4489" y="0"/>
                      <a:pt x="2035" y="546"/>
                      <a:pt x="1032" y="1014"/>
                    </a:cubicBezTo>
                    <a:cubicBezTo>
                      <a:pt x="753" y="1153"/>
                      <a:pt x="418" y="1293"/>
                      <a:pt x="279" y="1599"/>
                    </a:cubicBezTo>
                    <a:cubicBezTo>
                      <a:pt x="0" y="2185"/>
                      <a:pt x="614" y="2854"/>
                      <a:pt x="1199" y="3188"/>
                    </a:cubicBezTo>
                    <a:cubicBezTo>
                      <a:pt x="2265" y="3844"/>
                      <a:pt x="5601" y="5022"/>
                      <a:pt x="8176" y="5022"/>
                    </a:cubicBezTo>
                    <a:cubicBezTo>
                      <a:pt x="9977" y="5022"/>
                      <a:pt x="11406" y="4446"/>
                      <a:pt x="11429" y="2714"/>
                    </a:cubicBezTo>
                    <a:cubicBezTo>
                      <a:pt x="11473" y="641"/>
                      <a:pt x="9224" y="0"/>
                      <a:pt x="67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8" name="Google Shape;3848;p57"/>
              <p:cNvSpPr/>
              <p:nvPr/>
            </p:nvSpPr>
            <p:spPr>
              <a:xfrm>
                <a:off x="6533050" y="2334825"/>
                <a:ext cx="265550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0622" h="1227" fill="none" extrusionOk="0">
                    <a:moveTo>
                      <a:pt x="1" y="558"/>
                    </a:moveTo>
                    <a:cubicBezTo>
                      <a:pt x="3513" y="0"/>
                      <a:pt x="7165" y="223"/>
                      <a:pt x="10621" y="1227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9" name="Google Shape;3849;p57"/>
              <p:cNvSpPr/>
              <p:nvPr/>
            </p:nvSpPr>
            <p:spPr>
              <a:xfrm>
                <a:off x="6694700" y="2039600"/>
                <a:ext cx="202150" cy="278150"/>
              </a:xfrm>
              <a:custGeom>
                <a:avLst/>
                <a:gdLst/>
                <a:ahLst/>
                <a:cxnLst/>
                <a:rect l="l" t="t" r="r" b="b"/>
                <a:pathLst>
                  <a:path w="8086" h="11126" extrusionOk="0">
                    <a:moveTo>
                      <a:pt x="2234" y="0"/>
                    </a:moveTo>
                    <a:cubicBezTo>
                      <a:pt x="2102" y="0"/>
                      <a:pt x="1970" y="31"/>
                      <a:pt x="1842" y="101"/>
                    </a:cubicBezTo>
                    <a:cubicBezTo>
                      <a:pt x="1563" y="241"/>
                      <a:pt x="1424" y="547"/>
                      <a:pt x="1340" y="882"/>
                    </a:cubicBezTo>
                    <a:cubicBezTo>
                      <a:pt x="577" y="2980"/>
                      <a:pt x="0" y="11125"/>
                      <a:pt x="3673" y="11125"/>
                    </a:cubicBezTo>
                    <a:cubicBezTo>
                      <a:pt x="3757" y="11125"/>
                      <a:pt x="3844" y="11121"/>
                      <a:pt x="3932" y="11112"/>
                    </a:cubicBezTo>
                    <a:cubicBezTo>
                      <a:pt x="8086" y="10694"/>
                      <a:pt x="4769" y="2610"/>
                      <a:pt x="3514" y="882"/>
                    </a:cubicBezTo>
                    <a:cubicBezTo>
                      <a:pt x="3228" y="441"/>
                      <a:pt x="2732" y="0"/>
                      <a:pt x="22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0" name="Google Shape;3850;p57"/>
              <p:cNvSpPr/>
              <p:nvPr/>
            </p:nvSpPr>
            <p:spPr>
              <a:xfrm>
                <a:off x="6754675" y="2097175"/>
                <a:ext cx="45325" cy="262750"/>
              </a:xfrm>
              <a:custGeom>
                <a:avLst/>
                <a:gdLst/>
                <a:ahLst/>
                <a:cxnLst/>
                <a:rect l="l" t="t" r="r" b="b"/>
                <a:pathLst>
                  <a:path w="1813" h="10510" fill="none" extrusionOk="0">
                    <a:moveTo>
                      <a:pt x="251" y="1"/>
                    </a:moveTo>
                    <a:cubicBezTo>
                      <a:pt x="0" y="3541"/>
                      <a:pt x="530" y="7165"/>
                      <a:pt x="1812" y="1051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1" name="Google Shape;3851;p57"/>
              <p:cNvSpPr/>
              <p:nvPr/>
            </p:nvSpPr>
            <p:spPr>
              <a:xfrm>
                <a:off x="6927500" y="2300050"/>
                <a:ext cx="197425" cy="280625"/>
              </a:xfrm>
              <a:custGeom>
                <a:avLst/>
                <a:gdLst/>
                <a:ahLst/>
                <a:cxnLst/>
                <a:rect l="l" t="t" r="r" b="b"/>
                <a:pathLst>
                  <a:path w="7897" h="11225" extrusionOk="0">
                    <a:moveTo>
                      <a:pt x="5128" y="1"/>
                    </a:moveTo>
                    <a:cubicBezTo>
                      <a:pt x="5065" y="1"/>
                      <a:pt x="5001" y="9"/>
                      <a:pt x="4934" y="25"/>
                    </a:cubicBezTo>
                    <a:cubicBezTo>
                      <a:pt x="4655" y="109"/>
                      <a:pt x="4432" y="388"/>
                      <a:pt x="4237" y="638"/>
                    </a:cubicBezTo>
                    <a:cubicBezTo>
                      <a:pt x="2927" y="2478"/>
                      <a:pt x="0" y="10451"/>
                      <a:pt x="3875" y="11175"/>
                    </a:cubicBezTo>
                    <a:cubicBezTo>
                      <a:pt x="4050" y="11209"/>
                      <a:pt x="4215" y="11225"/>
                      <a:pt x="4372" y="11225"/>
                    </a:cubicBezTo>
                    <a:cubicBezTo>
                      <a:pt x="7897" y="11225"/>
                      <a:pt x="7049" y="3145"/>
                      <a:pt x="6328" y="1224"/>
                    </a:cubicBezTo>
                    <a:cubicBezTo>
                      <a:pt x="6127" y="646"/>
                      <a:pt x="5700" y="1"/>
                      <a:pt x="512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2" name="Google Shape;3852;p57"/>
              <p:cNvSpPr/>
              <p:nvPr/>
            </p:nvSpPr>
            <p:spPr>
              <a:xfrm>
                <a:off x="7012525" y="2359900"/>
                <a:ext cx="43925" cy="264150"/>
              </a:xfrm>
              <a:custGeom>
                <a:avLst/>
                <a:gdLst/>
                <a:ahLst/>
                <a:cxnLst/>
                <a:rect l="l" t="t" r="r" b="b"/>
                <a:pathLst>
                  <a:path w="1757" h="10566" fill="none" extrusionOk="0">
                    <a:moveTo>
                      <a:pt x="1756" y="1"/>
                    </a:moveTo>
                    <a:cubicBezTo>
                      <a:pt x="502" y="3346"/>
                      <a:pt x="0" y="6969"/>
                      <a:pt x="279" y="10565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3" name="Google Shape;3853;p57"/>
              <p:cNvSpPr/>
              <p:nvPr/>
            </p:nvSpPr>
            <p:spPr>
              <a:xfrm>
                <a:off x="6660600" y="2528875"/>
                <a:ext cx="290850" cy="1325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5303" extrusionOk="0">
                    <a:moveTo>
                      <a:pt x="4852" y="1"/>
                    </a:moveTo>
                    <a:cubicBezTo>
                      <a:pt x="3300" y="1"/>
                      <a:pt x="1884" y="183"/>
                      <a:pt x="1171" y="406"/>
                    </a:cubicBezTo>
                    <a:cubicBezTo>
                      <a:pt x="836" y="489"/>
                      <a:pt x="530" y="601"/>
                      <a:pt x="362" y="879"/>
                    </a:cubicBezTo>
                    <a:cubicBezTo>
                      <a:pt x="0" y="1437"/>
                      <a:pt x="530" y="2162"/>
                      <a:pt x="1059" y="2580"/>
                    </a:cubicBezTo>
                    <a:cubicBezTo>
                      <a:pt x="2155" y="3457"/>
                      <a:pt x="5956" y="5303"/>
                      <a:pt x="8604" y="5303"/>
                    </a:cubicBezTo>
                    <a:cubicBezTo>
                      <a:pt x="9996" y="5303"/>
                      <a:pt x="11070" y="4792"/>
                      <a:pt x="11262" y="3360"/>
                    </a:cubicBezTo>
                    <a:cubicBezTo>
                      <a:pt x="11634" y="736"/>
                      <a:pt x="7968" y="1"/>
                      <a:pt x="48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4" name="Google Shape;3854;p57"/>
              <p:cNvSpPr/>
              <p:nvPr/>
            </p:nvSpPr>
            <p:spPr>
              <a:xfrm>
                <a:off x="6724700" y="2570350"/>
                <a:ext cx="294100" cy="57175"/>
              </a:xfrm>
              <a:custGeom>
                <a:avLst/>
                <a:gdLst/>
                <a:ahLst/>
                <a:cxnLst/>
                <a:rect l="l" t="t" r="r" b="b"/>
                <a:pathLst>
                  <a:path w="11764" h="2287" fill="none" extrusionOk="0">
                    <a:moveTo>
                      <a:pt x="1" y="140"/>
                    </a:moveTo>
                    <a:cubicBezTo>
                      <a:pt x="3569" y="1"/>
                      <a:pt x="8447" y="893"/>
                      <a:pt x="11764" y="2287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5" name="Google Shape;3855;p57"/>
              <p:cNvSpPr/>
              <p:nvPr/>
            </p:nvSpPr>
            <p:spPr>
              <a:xfrm>
                <a:off x="6866175" y="2779400"/>
                <a:ext cx="250325" cy="124675"/>
              </a:xfrm>
              <a:custGeom>
                <a:avLst/>
                <a:gdLst/>
                <a:ahLst/>
                <a:cxnLst/>
                <a:rect l="l" t="t" r="r" b="b"/>
                <a:pathLst>
                  <a:path w="10013" h="4987" extrusionOk="0">
                    <a:moveTo>
                      <a:pt x="2342" y="0"/>
                    </a:moveTo>
                    <a:cubicBezTo>
                      <a:pt x="1815" y="0"/>
                      <a:pt x="1369" y="31"/>
                      <a:pt x="1060" y="85"/>
                    </a:cubicBezTo>
                    <a:cubicBezTo>
                      <a:pt x="781" y="113"/>
                      <a:pt x="502" y="224"/>
                      <a:pt x="363" y="447"/>
                    </a:cubicBezTo>
                    <a:cubicBezTo>
                      <a:pt x="0" y="893"/>
                      <a:pt x="391" y="1507"/>
                      <a:pt x="781" y="1953"/>
                    </a:cubicBezTo>
                    <a:cubicBezTo>
                      <a:pt x="1680" y="2852"/>
                      <a:pt x="5091" y="4987"/>
                      <a:pt x="7345" y="4987"/>
                    </a:cubicBezTo>
                    <a:cubicBezTo>
                      <a:pt x="8304" y="4987"/>
                      <a:pt x="9053" y="4601"/>
                      <a:pt x="9311" y="3570"/>
                    </a:cubicBezTo>
                    <a:cubicBezTo>
                      <a:pt x="10012" y="834"/>
                      <a:pt x="5084" y="0"/>
                      <a:pt x="23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6" name="Google Shape;3856;p57"/>
              <p:cNvSpPr/>
              <p:nvPr/>
            </p:nvSpPr>
            <p:spPr>
              <a:xfrm>
                <a:off x="6918425" y="2814975"/>
                <a:ext cx="216075" cy="65525"/>
              </a:xfrm>
              <a:custGeom>
                <a:avLst/>
                <a:gdLst/>
                <a:ahLst/>
                <a:cxnLst/>
                <a:rect l="l" t="t" r="r" b="b"/>
                <a:pathLst>
                  <a:path w="8643" h="2621" fill="none" extrusionOk="0">
                    <a:moveTo>
                      <a:pt x="1" y="0"/>
                    </a:moveTo>
                    <a:cubicBezTo>
                      <a:pt x="3039" y="251"/>
                      <a:pt x="5994" y="1143"/>
                      <a:pt x="8642" y="262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7" name="Google Shape;3857;p57"/>
              <p:cNvSpPr/>
              <p:nvPr/>
            </p:nvSpPr>
            <p:spPr>
              <a:xfrm>
                <a:off x="7083600" y="2623950"/>
                <a:ext cx="191675" cy="222450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8898" extrusionOk="0">
                    <a:moveTo>
                      <a:pt x="6824" y="0"/>
                    </a:moveTo>
                    <a:cubicBezTo>
                      <a:pt x="6570" y="0"/>
                      <a:pt x="6341" y="153"/>
                      <a:pt x="6161" y="282"/>
                    </a:cubicBezTo>
                    <a:cubicBezTo>
                      <a:pt x="4544" y="1397"/>
                      <a:pt x="0" y="6944"/>
                      <a:pt x="2872" y="8617"/>
                    </a:cubicBezTo>
                    <a:cubicBezTo>
                      <a:pt x="3204" y="8810"/>
                      <a:pt x="3521" y="8898"/>
                      <a:pt x="3822" y="8898"/>
                    </a:cubicBezTo>
                    <a:cubicBezTo>
                      <a:pt x="6292" y="8898"/>
                      <a:pt x="7666" y="2984"/>
                      <a:pt x="7666" y="1369"/>
                    </a:cubicBezTo>
                    <a:cubicBezTo>
                      <a:pt x="7666" y="756"/>
                      <a:pt x="7443" y="31"/>
                      <a:pt x="6886" y="3"/>
                    </a:cubicBezTo>
                    <a:cubicBezTo>
                      <a:pt x="6865" y="1"/>
                      <a:pt x="6844" y="0"/>
                      <a:pt x="68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8" name="Google Shape;3858;p57"/>
              <p:cNvSpPr/>
              <p:nvPr/>
            </p:nvSpPr>
            <p:spPr>
              <a:xfrm>
                <a:off x="7140050" y="2672800"/>
                <a:ext cx="102450" cy="200725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8029" fill="none" extrusionOk="0">
                    <a:moveTo>
                      <a:pt x="4098" y="1"/>
                    </a:moveTo>
                    <a:cubicBezTo>
                      <a:pt x="2147" y="2342"/>
                      <a:pt x="753" y="5074"/>
                      <a:pt x="0" y="8029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9" name="Google Shape;3859;p57"/>
              <p:cNvSpPr/>
              <p:nvPr/>
            </p:nvSpPr>
            <p:spPr>
              <a:xfrm>
                <a:off x="6662675" y="2372400"/>
                <a:ext cx="104550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494" extrusionOk="0">
                    <a:moveTo>
                      <a:pt x="2407" y="1"/>
                    </a:moveTo>
                    <a:cubicBezTo>
                      <a:pt x="2385" y="1"/>
                      <a:pt x="2364" y="1"/>
                      <a:pt x="2342" y="2"/>
                    </a:cubicBezTo>
                    <a:cubicBezTo>
                      <a:pt x="865" y="114"/>
                      <a:pt x="1" y="2009"/>
                      <a:pt x="1227" y="2929"/>
                    </a:cubicBezTo>
                    <a:cubicBezTo>
                      <a:pt x="1609" y="3235"/>
                      <a:pt x="2061" y="3494"/>
                      <a:pt x="2540" y="3494"/>
                    </a:cubicBezTo>
                    <a:cubicBezTo>
                      <a:pt x="2585" y="3494"/>
                      <a:pt x="2631" y="3492"/>
                      <a:pt x="2677" y="3487"/>
                    </a:cubicBezTo>
                    <a:cubicBezTo>
                      <a:pt x="3095" y="3459"/>
                      <a:pt x="3485" y="3124"/>
                      <a:pt x="3736" y="2790"/>
                    </a:cubicBezTo>
                    <a:cubicBezTo>
                      <a:pt x="4098" y="2260"/>
                      <a:pt x="4182" y="1535"/>
                      <a:pt x="3903" y="950"/>
                    </a:cubicBezTo>
                    <a:cubicBezTo>
                      <a:pt x="3634" y="384"/>
                      <a:pt x="3026" y="1"/>
                      <a:pt x="24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0" name="Google Shape;3860;p57"/>
              <p:cNvSpPr/>
              <p:nvPr/>
            </p:nvSpPr>
            <p:spPr>
              <a:xfrm>
                <a:off x="6771400" y="2411450"/>
                <a:ext cx="104550" cy="8752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501" extrusionOk="0">
                    <a:moveTo>
                      <a:pt x="2405" y="0"/>
                    </a:moveTo>
                    <a:cubicBezTo>
                      <a:pt x="2384" y="0"/>
                      <a:pt x="2363" y="0"/>
                      <a:pt x="2342" y="1"/>
                    </a:cubicBezTo>
                    <a:cubicBezTo>
                      <a:pt x="864" y="113"/>
                      <a:pt x="0" y="2036"/>
                      <a:pt x="1227" y="2928"/>
                    </a:cubicBezTo>
                    <a:cubicBezTo>
                      <a:pt x="1594" y="3247"/>
                      <a:pt x="2048" y="3501"/>
                      <a:pt x="2493" y="3501"/>
                    </a:cubicBezTo>
                    <a:cubicBezTo>
                      <a:pt x="2554" y="3501"/>
                      <a:pt x="2616" y="3496"/>
                      <a:pt x="2676" y="3486"/>
                    </a:cubicBezTo>
                    <a:cubicBezTo>
                      <a:pt x="3094" y="3458"/>
                      <a:pt x="3485" y="3151"/>
                      <a:pt x="3736" y="2789"/>
                    </a:cubicBezTo>
                    <a:cubicBezTo>
                      <a:pt x="4126" y="2259"/>
                      <a:pt x="4182" y="1534"/>
                      <a:pt x="3903" y="949"/>
                    </a:cubicBezTo>
                    <a:cubicBezTo>
                      <a:pt x="3633" y="409"/>
                      <a:pt x="3049" y="0"/>
                      <a:pt x="24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1" name="Google Shape;3861;p57"/>
              <p:cNvSpPr/>
              <p:nvPr/>
            </p:nvSpPr>
            <p:spPr>
              <a:xfrm>
                <a:off x="7071050" y="2610050"/>
                <a:ext cx="105250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3502" extrusionOk="0">
                    <a:moveTo>
                      <a:pt x="2433" y="0"/>
                    </a:moveTo>
                    <a:cubicBezTo>
                      <a:pt x="2412" y="0"/>
                      <a:pt x="2391" y="1"/>
                      <a:pt x="2370" y="2"/>
                    </a:cubicBezTo>
                    <a:cubicBezTo>
                      <a:pt x="865" y="113"/>
                      <a:pt x="1" y="2009"/>
                      <a:pt x="1255" y="2929"/>
                    </a:cubicBezTo>
                    <a:cubicBezTo>
                      <a:pt x="1623" y="3247"/>
                      <a:pt x="2076" y="3501"/>
                      <a:pt x="2540" y="3501"/>
                    </a:cubicBezTo>
                    <a:cubicBezTo>
                      <a:pt x="2604" y="3501"/>
                      <a:pt x="2668" y="3496"/>
                      <a:pt x="2732" y="3486"/>
                    </a:cubicBezTo>
                    <a:cubicBezTo>
                      <a:pt x="3151" y="3458"/>
                      <a:pt x="3513" y="3152"/>
                      <a:pt x="3764" y="2789"/>
                    </a:cubicBezTo>
                    <a:cubicBezTo>
                      <a:pt x="4154" y="2260"/>
                      <a:pt x="4210" y="1535"/>
                      <a:pt x="3931" y="950"/>
                    </a:cubicBezTo>
                    <a:cubicBezTo>
                      <a:pt x="3661" y="410"/>
                      <a:pt x="3077" y="0"/>
                      <a:pt x="24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2" name="Google Shape;3862;p57"/>
              <p:cNvSpPr/>
              <p:nvPr/>
            </p:nvSpPr>
            <p:spPr>
              <a:xfrm>
                <a:off x="7012525" y="2746650"/>
                <a:ext cx="104550" cy="8752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501" extrusionOk="0">
                    <a:moveTo>
                      <a:pt x="2405" y="0"/>
                    </a:moveTo>
                    <a:cubicBezTo>
                      <a:pt x="2384" y="0"/>
                      <a:pt x="2363" y="0"/>
                      <a:pt x="2342" y="1"/>
                    </a:cubicBezTo>
                    <a:cubicBezTo>
                      <a:pt x="892" y="113"/>
                      <a:pt x="0" y="2036"/>
                      <a:pt x="1227" y="2928"/>
                    </a:cubicBezTo>
                    <a:cubicBezTo>
                      <a:pt x="1594" y="3247"/>
                      <a:pt x="2048" y="3501"/>
                      <a:pt x="2512" y="3501"/>
                    </a:cubicBezTo>
                    <a:cubicBezTo>
                      <a:pt x="2576" y="3501"/>
                      <a:pt x="2640" y="3496"/>
                      <a:pt x="2704" y="3486"/>
                    </a:cubicBezTo>
                    <a:cubicBezTo>
                      <a:pt x="3122" y="3458"/>
                      <a:pt x="3485" y="3151"/>
                      <a:pt x="3735" y="2789"/>
                    </a:cubicBezTo>
                    <a:cubicBezTo>
                      <a:pt x="4126" y="2287"/>
                      <a:pt x="4181" y="1534"/>
                      <a:pt x="3903" y="949"/>
                    </a:cubicBezTo>
                    <a:cubicBezTo>
                      <a:pt x="3633" y="409"/>
                      <a:pt x="3049" y="0"/>
                      <a:pt x="24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3" name="Google Shape;3863;p57"/>
              <p:cNvSpPr/>
              <p:nvPr/>
            </p:nvSpPr>
            <p:spPr>
              <a:xfrm>
                <a:off x="6555350" y="2131200"/>
                <a:ext cx="105275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3498" extrusionOk="0">
                    <a:moveTo>
                      <a:pt x="2490" y="0"/>
                    </a:moveTo>
                    <a:cubicBezTo>
                      <a:pt x="2450" y="0"/>
                      <a:pt x="2410" y="2"/>
                      <a:pt x="2370" y="5"/>
                    </a:cubicBezTo>
                    <a:cubicBezTo>
                      <a:pt x="865" y="61"/>
                      <a:pt x="1" y="1985"/>
                      <a:pt x="1255" y="2932"/>
                    </a:cubicBezTo>
                    <a:cubicBezTo>
                      <a:pt x="1637" y="3238"/>
                      <a:pt x="2112" y="3497"/>
                      <a:pt x="2595" y="3497"/>
                    </a:cubicBezTo>
                    <a:cubicBezTo>
                      <a:pt x="2641" y="3497"/>
                      <a:pt x="2687" y="3495"/>
                      <a:pt x="2733" y="3490"/>
                    </a:cubicBezTo>
                    <a:cubicBezTo>
                      <a:pt x="3151" y="3434"/>
                      <a:pt x="3513" y="3128"/>
                      <a:pt x="3764" y="2793"/>
                    </a:cubicBezTo>
                    <a:cubicBezTo>
                      <a:pt x="4154" y="2263"/>
                      <a:pt x="4210" y="1539"/>
                      <a:pt x="3931" y="925"/>
                    </a:cubicBezTo>
                    <a:cubicBezTo>
                      <a:pt x="3669" y="401"/>
                      <a:pt x="3112" y="0"/>
                      <a:pt x="24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4" name="Google Shape;3864;p57"/>
              <p:cNvSpPr/>
              <p:nvPr/>
            </p:nvSpPr>
            <p:spPr>
              <a:xfrm>
                <a:off x="6977675" y="2679025"/>
                <a:ext cx="62050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2048" extrusionOk="0">
                    <a:moveTo>
                      <a:pt x="1460" y="0"/>
                    </a:moveTo>
                    <a:cubicBezTo>
                      <a:pt x="1438" y="0"/>
                      <a:pt x="1416" y="1"/>
                      <a:pt x="1394" y="2"/>
                    </a:cubicBezTo>
                    <a:cubicBezTo>
                      <a:pt x="530" y="30"/>
                      <a:pt x="0" y="1173"/>
                      <a:pt x="697" y="1731"/>
                    </a:cubicBezTo>
                    <a:cubicBezTo>
                      <a:pt x="918" y="1878"/>
                      <a:pt x="1183" y="2047"/>
                      <a:pt x="1471" y="2047"/>
                    </a:cubicBezTo>
                    <a:cubicBezTo>
                      <a:pt x="1510" y="2047"/>
                      <a:pt x="1549" y="2044"/>
                      <a:pt x="1589" y="2037"/>
                    </a:cubicBezTo>
                    <a:cubicBezTo>
                      <a:pt x="1868" y="2009"/>
                      <a:pt x="2063" y="1842"/>
                      <a:pt x="2202" y="1647"/>
                    </a:cubicBezTo>
                    <a:cubicBezTo>
                      <a:pt x="2425" y="1313"/>
                      <a:pt x="2481" y="894"/>
                      <a:pt x="2314" y="560"/>
                    </a:cubicBezTo>
                    <a:cubicBezTo>
                      <a:pt x="2182" y="218"/>
                      <a:pt x="1827" y="0"/>
                      <a:pt x="14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65" name="Google Shape;3865;p57"/>
            <p:cNvGrpSpPr/>
            <p:nvPr/>
          </p:nvGrpSpPr>
          <p:grpSpPr>
            <a:xfrm>
              <a:off x="713225" y="3258725"/>
              <a:ext cx="1455325" cy="1128150"/>
              <a:chOff x="2940350" y="1487075"/>
              <a:chExt cx="1455325" cy="1128150"/>
            </a:xfrm>
          </p:grpSpPr>
          <p:sp>
            <p:nvSpPr>
              <p:cNvPr id="3866" name="Google Shape;3866;p57"/>
              <p:cNvSpPr/>
              <p:nvPr/>
            </p:nvSpPr>
            <p:spPr>
              <a:xfrm>
                <a:off x="3994400" y="1854375"/>
                <a:ext cx="26275" cy="319475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12779" extrusionOk="0">
                    <a:moveTo>
                      <a:pt x="1" y="0"/>
                    </a:moveTo>
                    <a:lnTo>
                      <a:pt x="1" y="12779"/>
                    </a:lnTo>
                    <a:lnTo>
                      <a:pt x="1050" y="12779"/>
                    </a:lnTo>
                    <a:lnTo>
                      <a:pt x="105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7" name="Google Shape;3867;p57"/>
              <p:cNvSpPr/>
              <p:nvPr/>
            </p:nvSpPr>
            <p:spPr>
              <a:xfrm>
                <a:off x="3849350" y="2000975"/>
                <a:ext cx="3179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2717" h="1112" extrusionOk="0">
                    <a:moveTo>
                      <a:pt x="0" y="1"/>
                    </a:moveTo>
                    <a:lnTo>
                      <a:pt x="0" y="1112"/>
                    </a:lnTo>
                    <a:lnTo>
                      <a:pt x="12717" y="1112"/>
                    </a:lnTo>
                    <a:lnTo>
                      <a:pt x="1271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8" name="Google Shape;3868;p57"/>
              <p:cNvSpPr/>
              <p:nvPr/>
            </p:nvSpPr>
            <p:spPr>
              <a:xfrm>
                <a:off x="3886375" y="1891400"/>
                <a:ext cx="243875" cy="245400"/>
              </a:xfrm>
              <a:custGeom>
                <a:avLst/>
                <a:gdLst/>
                <a:ahLst/>
                <a:cxnLst/>
                <a:rect l="l" t="t" r="r" b="b"/>
                <a:pathLst>
                  <a:path w="9755" h="9816" extrusionOk="0">
                    <a:moveTo>
                      <a:pt x="8952" y="1"/>
                    </a:moveTo>
                    <a:lnTo>
                      <a:pt x="1" y="9014"/>
                    </a:lnTo>
                    <a:lnTo>
                      <a:pt x="741" y="9816"/>
                    </a:lnTo>
                    <a:lnTo>
                      <a:pt x="9754" y="803"/>
                    </a:lnTo>
                    <a:lnTo>
                      <a:pt x="89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9" name="Google Shape;3869;p57"/>
              <p:cNvSpPr/>
              <p:nvPr/>
            </p:nvSpPr>
            <p:spPr>
              <a:xfrm>
                <a:off x="3884825" y="1892950"/>
                <a:ext cx="245425" cy="243850"/>
              </a:xfrm>
              <a:custGeom>
                <a:avLst/>
                <a:gdLst/>
                <a:ahLst/>
                <a:cxnLst/>
                <a:rect l="l" t="t" r="r" b="b"/>
                <a:pathLst>
                  <a:path w="9817" h="9754" extrusionOk="0">
                    <a:moveTo>
                      <a:pt x="803" y="1"/>
                    </a:moveTo>
                    <a:lnTo>
                      <a:pt x="1" y="803"/>
                    </a:lnTo>
                    <a:lnTo>
                      <a:pt x="9014" y="9754"/>
                    </a:lnTo>
                    <a:lnTo>
                      <a:pt x="9816" y="9013"/>
                    </a:lnTo>
                    <a:lnTo>
                      <a:pt x="8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0" name="Google Shape;3870;p57"/>
              <p:cNvSpPr/>
              <p:nvPr/>
            </p:nvSpPr>
            <p:spPr>
              <a:xfrm>
                <a:off x="4070025" y="2376000"/>
                <a:ext cx="95700" cy="95700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3828" extrusionOk="0">
                    <a:moveTo>
                      <a:pt x="1914" y="0"/>
                    </a:moveTo>
                    <a:cubicBezTo>
                      <a:pt x="803" y="0"/>
                      <a:pt x="1" y="864"/>
                      <a:pt x="1" y="1914"/>
                    </a:cubicBezTo>
                    <a:cubicBezTo>
                      <a:pt x="1" y="3025"/>
                      <a:pt x="803" y="3827"/>
                      <a:pt x="1914" y="3827"/>
                    </a:cubicBezTo>
                    <a:cubicBezTo>
                      <a:pt x="2964" y="3827"/>
                      <a:pt x="3828" y="3025"/>
                      <a:pt x="3828" y="1914"/>
                    </a:cubicBezTo>
                    <a:cubicBezTo>
                      <a:pt x="3828" y="864"/>
                      <a:pt x="2964" y="0"/>
                      <a:pt x="19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1" name="Google Shape;3871;p57"/>
              <p:cNvSpPr/>
              <p:nvPr/>
            </p:nvSpPr>
            <p:spPr>
              <a:xfrm>
                <a:off x="3897175" y="1487075"/>
                <a:ext cx="97250" cy="9570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3828" extrusionOk="0">
                    <a:moveTo>
                      <a:pt x="1976" y="1"/>
                    </a:moveTo>
                    <a:cubicBezTo>
                      <a:pt x="865" y="1"/>
                      <a:pt x="1" y="803"/>
                      <a:pt x="1" y="1914"/>
                    </a:cubicBezTo>
                    <a:cubicBezTo>
                      <a:pt x="1" y="2964"/>
                      <a:pt x="865" y="3828"/>
                      <a:pt x="1976" y="3828"/>
                    </a:cubicBezTo>
                    <a:cubicBezTo>
                      <a:pt x="3026" y="3828"/>
                      <a:pt x="3890" y="2964"/>
                      <a:pt x="3890" y="1914"/>
                    </a:cubicBezTo>
                    <a:cubicBezTo>
                      <a:pt x="3890" y="803"/>
                      <a:pt x="2964" y="1"/>
                      <a:pt x="1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2" name="Google Shape;3872;p57"/>
              <p:cNvSpPr/>
              <p:nvPr/>
            </p:nvSpPr>
            <p:spPr>
              <a:xfrm>
                <a:off x="2940350" y="2124450"/>
                <a:ext cx="97250" cy="9725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3890" extrusionOk="0">
                    <a:moveTo>
                      <a:pt x="1976" y="0"/>
                    </a:moveTo>
                    <a:cubicBezTo>
                      <a:pt x="865" y="0"/>
                      <a:pt x="1" y="864"/>
                      <a:pt x="1" y="1976"/>
                    </a:cubicBezTo>
                    <a:cubicBezTo>
                      <a:pt x="1" y="3025"/>
                      <a:pt x="865" y="3889"/>
                      <a:pt x="1976" y="3889"/>
                    </a:cubicBezTo>
                    <a:cubicBezTo>
                      <a:pt x="3026" y="3889"/>
                      <a:pt x="3890" y="3025"/>
                      <a:pt x="3890" y="1976"/>
                    </a:cubicBezTo>
                    <a:cubicBezTo>
                      <a:pt x="3890" y="864"/>
                      <a:pt x="3026" y="0"/>
                      <a:pt x="19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3" name="Google Shape;3873;p57"/>
              <p:cNvSpPr/>
              <p:nvPr/>
            </p:nvSpPr>
            <p:spPr>
              <a:xfrm>
                <a:off x="3140975" y="2335875"/>
                <a:ext cx="35525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1359" extrusionOk="0">
                    <a:moveTo>
                      <a:pt x="742" y="0"/>
                    </a:moveTo>
                    <a:cubicBezTo>
                      <a:pt x="310" y="0"/>
                      <a:pt x="1" y="309"/>
                      <a:pt x="1" y="679"/>
                    </a:cubicBezTo>
                    <a:cubicBezTo>
                      <a:pt x="1" y="1050"/>
                      <a:pt x="310" y="1358"/>
                      <a:pt x="742" y="1358"/>
                    </a:cubicBezTo>
                    <a:cubicBezTo>
                      <a:pt x="1112" y="1358"/>
                      <a:pt x="1421" y="1050"/>
                      <a:pt x="1421" y="679"/>
                    </a:cubicBezTo>
                    <a:cubicBezTo>
                      <a:pt x="1421" y="309"/>
                      <a:pt x="1112" y="0"/>
                      <a:pt x="7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4" name="Google Shape;3874;p57"/>
              <p:cNvSpPr/>
              <p:nvPr/>
            </p:nvSpPr>
            <p:spPr>
              <a:xfrm>
                <a:off x="3292225" y="2152225"/>
                <a:ext cx="54050" cy="54025"/>
              </a:xfrm>
              <a:custGeom>
                <a:avLst/>
                <a:gdLst/>
                <a:ahLst/>
                <a:cxnLst/>
                <a:rect l="l" t="t" r="r" b="b"/>
                <a:pathLst>
                  <a:path w="2162" h="2161" extrusionOk="0">
                    <a:moveTo>
                      <a:pt x="1050" y="0"/>
                    </a:moveTo>
                    <a:cubicBezTo>
                      <a:pt x="494" y="0"/>
                      <a:pt x="0" y="494"/>
                      <a:pt x="0" y="1050"/>
                    </a:cubicBezTo>
                    <a:cubicBezTo>
                      <a:pt x="0" y="1667"/>
                      <a:pt x="494" y="2161"/>
                      <a:pt x="1050" y="2161"/>
                    </a:cubicBezTo>
                    <a:cubicBezTo>
                      <a:pt x="1667" y="2161"/>
                      <a:pt x="2161" y="1667"/>
                      <a:pt x="2161" y="1050"/>
                    </a:cubicBezTo>
                    <a:cubicBezTo>
                      <a:pt x="2161" y="494"/>
                      <a:pt x="1667" y="0"/>
                      <a:pt x="10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5" name="Google Shape;3875;p57"/>
              <p:cNvSpPr/>
              <p:nvPr/>
            </p:nvSpPr>
            <p:spPr>
              <a:xfrm>
                <a:off x="3182650" y="2368275"/>
                <a:ext cx="597275" cy="246950"/>
              </a:xfrm>
              <a:custGeom>
                <a:avLst/>
                <a:gdLst/>
                <a:ahLst/>
                <a:cxnLst/>
                <a:rect l="l" t="t" r="r" b="b"/>
                <a:pathLst>
                  <a:path w="23891" h="9878" extrusionOk="0">
                    <a:moveTo>
                      <a:pt x="8519" y="1"/>
                    </a:moveTo>
                    <a:cubicBezTo>
                      <a:pt x="5433" y="3149"/>
                      <a:pt x="1" y="3766"/>
                      <a:pt x="1" y="3766"/>
                    </a:cubicBezTo>
                    <a:cubicBezTo>
                      <a:pt x="4507" y="4692"/>
                      <a:pt x="6853" y="9260"/>
                      <a:pt x="6853" y="9260"/>
                    </a:cubicBezTo>
                    <a:cubicBezTo>
                      <a:pt x="6853" y="9260"/>
                      <a:pt x="7532" y="8087"/>
                      <a:pt x="11421" y="7223"/>
                    </a:cubicBezTo>
                    <a:cubicBezTo>
                      <a:pt x="11819" y="7140"/>
                      <a:pt x="12209" y="7102"/>
                      <a:pt x="12590" y="7102"/>
                    </a:cubicBezTo>
                    <a:cubicBezTo>
                      <a:pt x="15869" y="7102"/>
                      <a:pt x="18396" y="9877"/>
                      <a:pt x="18396" y="9877"/>
                    </a:cubicBezTo>
                    <a:cubicBezTo>
                      <a:pt x="18952" y="7840"/>
                      <a:pt x="23890" y="5309"/>
                      <a:pt x="23890" y="5309"/>
                    </a:cubicBezTo>
                    <a:lnTo>
                      <a:pt x="19507" y="1050"/>
                    </a:lnTo>
                    <a:cubicBezTo>
                      <a:pt x="19507" y="1050"/>
                      <a:pt x="18705" y="1297"/>
                      <a:pt x="15495" y="1976"/>
                    </a:cubicBezTo>
                    <a:cubicBezTo>
                      <a:pt x="15102" y="2065"/>
                      <a:pt x="14703" y="2104"/>
                      <a:pt x="14306" y="2104"/>
                    </a:cubicBezTo>
                    <a:cubicBezTo>
                      <a:pt x="11388" y="2104"/>
                      <a:pt x="8519" y="1"/>
                      <a:pt x="8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6" name="Google Shape;3876;p57"/>
              <p:cNvSpPr/>
              <p:nvPr/>
            </p:nvSpPr>
            <p:spPr>
              <a:xfrm>
                <a:off x="3286050" y="2460875"/>
                <a:ext cx="501575" cy="55575"/>
              </a:xfrm>
              <a:custGeom>
                <a:avLst/>
                <a:gdLst/>
                <a:ahLst/>
                <a:cxnLst/>
                <a:rect l="l" t="t" r="r" b="b"/>
                <a:pathLst>
                  <a:path w="20063" h="2223" extrusionOk="0">
                    <a:moveTo>
                      <a:pt x="1" y="0"/>
                    </a:moveTo>
                    <a:lnTo>
                      <a:pt x="1" y="679"/>
                    </a:lnTo>
                    <a:cubicBezTo>
                      <a:pt x="62" y="679"/>
                      <a:pt x="680" y="741"/>
                      <a:pt x="1544" y="865"/>
                    </a:cubicBezTo>
                    <a:cubicBezTo>
                      <a:pt x="4816" y="1173"/>
                      <a:pt x="12347" y="1852"/>
                      <a:pt x="20001" y="2223"/>
                    </a:cubicBezTo>
                    <a:lnTo>
                      <a:pt x="20063" y="1544"/>
                    </a:lnTo>
                    <a:cubicBezTo>
                      <a:pt x="12408" y="1173"/>
                      <a:pt x="4877" y="432"/>
                      <a:pt x="1606" y="124"/>
                    </a:cubicBezTo>
                    <a:cubicBezTo>
                      <a:pt x="309" y="0"/>
                      <a:pt x="62" y="0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7" name="Google Shape;3877;p57"/>
              <p:cNvSpPr/>
              <p:nvPr/>
            </p:nvSpPr>
            <p:spPr>
              <a:xfrm>
                <a:off x="3290675" y="1630600"/>
                <a:ext cx="598825" cy="955300"/>
              </a:xfrm>
              <a:custGeom>
                <a:avLst/>
                <a:gdLst/>
                <a:ahLst/>
                <a:cxnLst/>
                <a:rect l="l" t="t" r="r" b="b"/>
                <a:pathLst>
                  <a:path w="23953" h="38212" extrusionOk="0">
                    <a:moveTo>
                      <a:pt x="680" y="0"/>
                    </a:moveTo>
                    <a:lnTo>
                      <a:pt x="1" y="186"/>
                    </a:lnTo>
                    <a:cubicBezTo>
                      <a:pt x="62" y="494"/>
                      <a:pt x="4754" y="26544"/>
                      <a:pt x="23582" y="38211"/>
                    </a:cubicBezTo>
                    <a:lnTo>
                      <a:pt x="23952" y="37532"/>
                    </a:lnTo>
                    <a:cubicBezTo>
                      <a:pt x="5371" y="26051"/>
                      <a:pt x="741" y="247"/>
                      <a:pt x="6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8" name="Google Shape;3878;p57"/>
              <p:cNvSpPr/>
              <p:nvPr/>
            </p:nvSpPr>
            <p:spPr>
              <a:xfrm>
                <a:off x="3471250" y="1669175"/>
                <a:ext cx="270075" cy="594175"/>
              </a:xfrm>
              <a:custGeom>
                <a:avLst/>
                <a:gdLst/>
                <a:ahLst/>
                <a:cxnLst/>
                <a:rect l="l" t="t" r="r" b="b"/>
                <a:pathLst>
                  <a:path w="10803" h="23767" extrusionOk="0">
                    <a:moveTo>
                      <a:pt x="7902" y="1"/>
                    </a:moveTo>
                    <a:cubicBezTo>
                      <a:pt x="6544" y="4507"/>
                      <a:pt x="1790" y="6359"/>
                      <a:pt x="1790" y="6359"/>
                    </a:cubicBezTo>
                    <a:cubicBezTo>
                      <a:pt x="1790" y="6359"/>
                      <a:pt x="2840" y="7223"/>
                      <a:pt x="3334" y="11112"/>
                    </a:cubicBezTo>
                    <a:cubicBezTo>
                      <a:pt x="3766" y="15063"/>
                      <a:pt x="0" y="17903"/>
                      <a:pt x="0" y="17903"/>
                    </a:cubicBezTo>
                    <a:cubicBezTo>
                      <a:pt x="1914" y="18643"/>
                      <a:pt x="4013" y="23767"/>
                      <a:pt x="4013" y="23767"/>
                    </a:cubicBezTo>
                    <a:lnTo>
                      <a:pt x="8704" y="19693"/>
                    </a:lnTo>
                    <a:cubicBezTo>
                      <a:pt x="8704" y="19693"/>
                      <a:pt x="8581" y="18952"/>
                      <a:pt x="8210" y="15618"/>
                    </a:cubicBezTo>
                    <a:cubicBezTo>
                      <a:pt x="7778" y="12347"/>
                      <a:pt x="10803" y="8890"/>
                      <a:pt x="10803" y="8890"/>
                    </a:cubicBezTo>
                    <a:cubicBezTo>
                      <a:pt x="7963" y="5495"/>
                      <a:pt x="7902" y="1"/>
                      <a:pt x="79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9" name="Google Shape;3879;p57"/>
              <p:cNvSpPr/>
              <p:nvPr/>
            </p:nvSpPr>
            <p:spPr>
              <a:xfrm>
                <a:off x="3554575" y="1774125"/>
                <a:ext cx="103425" cy="495400"/>
              </a:xfrm>
              <a:custGeom>
                <a:avLst/>
                <a:gdLst/>
                <a:ahLst/>
                <a:cxnLst/>
                <a:rect l="l" t="t" r="r" b="b"/>
                <a:pathLst>
                  <a:path w="4137" h="19816" extrusionOk="0">
                    <a:moveTo>
                      <a:pt x="3458" y="0"/>
                    </a:moveTo>
                    <a:cubicBezTo>
                      <a:pt x="3458" y="62"/>
                      <a:pt x="3334" y="741"/>
                      <a:pt x="3149" y="1544"/>
                    </a:cubicBezTo>
                    <a:cubicBezTo>
                      <a:pt x="2532" y="4692"/>
                      <a:pt x="1050" y="12223"/>
                      <a:pt x="1" y="19754"/>
                    </a:cubicBezTo>
                    <a:lnTo>
                      <a:pt x="680" y="19816"/>
                    </a:lnTo>
                    <a:cubicBezTo>
                      <a:pt x="1853" y="12285"/>
                      <a:pt x="3211" y="4754"/>
                      <a:pt x="3828" y="1667"/>
                    </a:cubicBezTo>
                    <a:cubicBezTo>
                      <a:pt x="4075" y="371"/>
                      <a:pt x="4137" y="124"/>
                      <a:pt x="4137" y="62"/>
                    </a:cubicBezTo>
                    <a:lnTo>
                      <a:pt x="345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0" name="Google Shape;3880;p57"/>
              <p:cNvSpPr/>
              <p:nvPr/>
            </p:nvSpPr>
            <p:spPr>
              <a:xfrm>
                <a:off x="3140975" y="1889875"/>
                <a:ext cx="314850" cy="185200"/>
              </a:xfrm>
              <a:custGeom>
                <a:avLst/>
                <a:gdLst/>
                <a:ahLst/>
                <a:cxnLst/>
                <a:rect l="l" t="t" r="r" b="b"/>
                <a:pathLst>
                  <a:path w="12594" h="7408" extrusionOk="0">
                    <a:moveTo>
                      <a:pt x="248" y="0"/>
                    </a:moveTo>
                    <a:lnTo>
                      <a:pt x="1" y="679"/>
                    </a:lnTo>
                    <a:cubicBezTo>
                      <a:pt x="124" y="741"/>
                      <a:pt x="8334" y="3334"/>
                      <a:pt x="12038" y="7408"/>
                    </a:cubicBezTo>
                    <a:lnTo>
                      <a:pt x="12594" y="6852"/>
                    </a:lnTo>
                    <a:cubicBezTo>
                      <a:pt x="8767" y="2655"/>
                      <a:pt x="556" y="62"/>
                      <a:pt x="2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1" name="Google Shape;3881;p57"/>
              <p:cNvSpPr/>
              <p:nvPr/>
            </p:nvSpPr>
            <p:spPr>
              <a:xfrm>
                <a:off x="3070000" y="1821975"/>
                <a:ext cx="112675" cy="112675"/>
              </a:xfrm>
              <a:custGeom>
                <a:avLst/>
                <a:gdLst/>
                <a:ahLst/>
                <a:cxnLst/>
                <a:rect l="l" t="t" r="r" b="b"/>
                <a:pathLst>
                  <a:path w="4507" h="4507" extrusionOk="0">
                    <a:moveTo>
                      <a:pt x="2223" y="0"/>
                    </a:moveTo>
                    <a:cubicBezTo>
                      <a:pt x="988" y="0"/>
                      <a:pt x="0" y="988"/>
                      <a:pt x="0" y="2222"/>
                    </a:cubicBezTo>
                    <a:cubicBezTo>
                      <a:pt x="0" y="3457"/>
                      <a:pt x="988" y="4506"/>
                      <a:pt x="2223" y="4506"/>
                    </a:cubicBezTo>
                    <a:cubicBezTo>
                      <a:pt x="3457" y="4506"/>
                      <a:pt x="4507" y="3457"/>
                      <a:pt x="4507" y="2222"/>
                    </a:cubicBezTo>
                    <a:cubicBezTo>
                      <a:pt x="4507" y="988"/>
                      <a:pt x="3457" y="0"/>
                      <a:pt x="22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2" name="Google Shape;3882;p57"/>
              <p:cNvSpPr/>
              <p:nvPr/>
            </p:nvSpPr>
            <p:spPr>
              <a:xfrm>
                <a:off x="3235125" y="1553375"/>
                <a:ext cx="112675" cy="112750"/>
              </a:xfrm>
              <a:custGeom>
                <a:avLst/>
                <a:gdLst/>
                <a:ahLst/>
                <a:cxnLst/>
                <a:rect l="l" t="t" r="r" b="b"/>
                <a:pathLst>
                  <a:path w="4507" h="4510" extrusionOk="0">
                    <a:moveTo>
                      <a:pt x="2394" y="0"/>
                    </a:moveTo>
                    <a:cubicBezTo>
                      <a:pt x="2358" y="0"/>
                      <a:pt x="2321" y="1"/>
                      <a:pt x="2284" y="3"/>
                    </a:cubicBezTo>
                    <a:cubicBezTo>
                      <a:pt x="1050" y="3"/>
                      <a:pt x="0" y="1052"/>
                      <a:pt x="0" y="2287"/>
                    </a:cubicBezTo>
                    <a:cubicBezTo>
                      <a:pt x="0" y="3460"/>
                      <a:pt x="1050" y="4509"/>
                      <a:pt x="2284" y="4509"/>
                    </a:cubicBezTo>
                    <a:cubicBezTo>
                      <a:pt x="3519" y="4509"/>
                      <a:pt x="4507" y="3522"/>
                      <a:pt x="4507" y="2287"/>
                    </a:cubicBezTo>
                    <a:cubicBezTo>
                      <a:pt x="4507" y="969"/>
                      <a:pt x="3577" y="0"/>
                      <a:pt x="23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3" name="Google Shape;3883;p57"/>
              <p:cNvSpPr/>
              <p:nvPr/>
            </p:nvSpPr>
            <p:spPr>
              <a:xfrm>
                <a:off x="3366300" y="1669175"/>
                <a:ext cx="112675" cy="112700"/>
              </a:xfrm>
              <a:custGeom>
                <a:avLst/>
                <a:gdLst/>
                <a:ahLst/>
                <a:cxnLst/>
                <a:rect l="l" t="t" r="r" b="b"/>
                <a:pathLst>
                  <a:path w="4507" h="4508" extrusionOk="0">
                    <a:moveTo>
                      <a:pt x="2285" y="1"/>
                    </a:moveTo>
                    <a:cubicBezTo>
                      <a:pt x="1050" y="1"/>
                      <a:pt x="1" y="1050"/>
                      <a:pt x="1" y="2285"/>
                    </a:cubicBezTo>
                    <a:cubicBezTo>
                      <a:pt x="1" y="3458"/>
                      <a:pt x="1050" y="4507"/>
                      <a:pt x="2285" y="4507"/>
                    </a:cubicBezTo>
                    <a:cubicBezTo>
                      <a:pt x="3519" y="4507"/>
                      <a:pt x="4507" y="3519"/>
                      <a:pt x="4507" y="2285"/>
                    </a:cubicBezTo>
                    <a:cubicBezTo>
                      <a:pt x="4507" y="1050"/>
                      <a:pt x="3519" y="1"/>
                      <a:pt x="22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4" name="Google Shape;3884;p57"/>
              <p:cNvSpPr/>
              <p:nvPr/>
            </p:nvSpPr>
            <p:spPr>
              <a:xfrm>
                <a:off x="3377100" y="1758700"/>
                <a:ext cx="46325" cy="237675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9507" extrusionOk="0">
                    <a:moveTo>
                      <a:pt x="1174" y="0"/>
                    </a:moveTo>
                    <a:cubicBezTo>
                      <a:pt x="1050" y="247"/>
                      <a:pt x="1" y="5864"/>
                      <a:pt x="1174" y="9507"/>
                    </a:cubicBezTo>
                    <a:lnTo>
                      <a:pt x="1853" y="9321"/>
                    </a:lnTo>
                    <a:cubicBezTo>
                      <a:pt x="741" y="5864"/>
                      <a:pt x="1853" y="247"/>
                      <a:pt x="1853" y="124"/>
                    </a:cubicBezTo>
                    <a:lnTo>
                      <a:pt x="117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5" name="Google Shape;3885;p57"/>
              <p:cNvSpPr/>
              <p:nvPr/>
            </p:nvSpPr>
            <p:spPr>
              <a:xfrm>
                <a:off x="4179600" y="1555375"/>
                <a:ext cx="216075" cy="212225"/>
              </a:xfrm>
              <a:custGeom>
                <a:avLst/>
                <a:gdLst/>
                <a:ahLst/>
                <a:cxnLst/>
                <a:rect l="l" t="t" r="r" b="b"/>
                <a:pathLst>
                  <a:path w="8643" h="8489" extrusionOk="0">
                    <a:moveTo>
                      <a:pt x="4298" y="0"/>
                    </a:moveTo>
                    <a:cubicBezTo>
                      <a:pt x="4167" y="0"/>
                      <a:pt x="4044" y="77"/>
                      <a:pt x="4013" y="232"/>
                    </a:cubicBezTo>
                    <a:cubicBezTo>
                      <a:pt x="3210" y="2330"/>
                      <a:pt x="2470" y="3195"/>
                      <a:pt x="309" y="3935"/>
                    </a:cubicBezTo>
                    <a:cubicBezTo>
                      <a:pt x="0" y="4059"/>
                      <a:pt x="0" y="4491"/>
                      <a:pt x="309" y="4553"/>
                    </a:cubicBezTo>
                    <a:cubicBezTo>
                      <a:pt x="2346" y="5355"/>
                      <a:pt x="3210" y="6096"/>
                      <a:pt x="4013" y="8257"/>
                    </a:cubicBezTo>
                    <a:cubicBezTo>
                      <a:pt x="4044" y="8411"/>
                      <a:pt x="4183" y="8488"/>
                      <a:pt x="4322" y="8488"/>
                    </a:cubicBezTo>
                    <a:cubicBezTo>
                      <a:pt x="4460" y="8488"/>
                      <a:pt x="4599" y="8411"/>
                      <a:pt x="4630" y="8257"/>
                    </a:cubicBezTo>
                    <a:cubicBezTo>
                      <a:pt x="5371" y="6219"/>
                      <a:pt x="6173" y="5355"/>
                      <a:pt x="8334" y="4553"/>
                    </a:cubicBezTo>
                    <a:cubicBezTo>
                      <a:pt x="8643" y="4429"/>
                      <a:pt x="8643" y="4059"/>
                      <a:pt x="8334" y="3935"/>
                    </a:cubicBezTo>
                    <a:cubicBezTo>
                      <a:pt x="6235" y="3195"/>
                      <a:pt x="5371" y="2392"/>
                      <a:pt x="4630" y="232"/>
                    </a:cubicBezTo>
                    <a:cubicBezTo>
                      <a:pt x="4568" y="77"/>
                      <a:pt x="4430" y="0"/>
                      <a:pt x="42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86" name="Google Shape;3886;p57"/>
            <p:cNvGrpSpPr/>
            <p:nvPr/>
          </p:nvGrpSpPr>
          <p:grpSpPr>
            <a:xfrm flipH="1">
              <a:off x="1385950" y="2006525"/>
              <a:ext cx="439050" cy="245325"/>
              <a:chOff x="6374875" y="1738975"/>
              <a:chExt cx="439050" cy="245325"/>
            </a:xfrm>
          </p:grpSpPr>
          <p:sp>
            <p:nvSpPr>
              <p:cNvPr id="3887" name="Google Shape;3887;p57"/>
              <p:cNvSpPr/>
              <p:nvPr/>
            </p:nvSpPr>
            <p:spPr>
              <a:xfrm>
                <a:off x="6374875" y="1738975"/>
                <a:ext cx="419550" cy="245325"/>
              </a:xfrm>
              <a:custGeom>
                <a:avLst/>
                <a:gdLst/>
                <a:ahLst/>
                <a:cxnLst/>
                <a:rect l="l" t="t" r="r" b="b"/>
                <a:pathLst>
                  <a:path w="16782" h="9813" extrusionOk="0">
                    <a:moveTo>
                      <a:pt x="5687" y="1"/>
                    </a:moveTo>
                    <a:cubicBezTo>
                      <a:pt x="5575" y="1311"/>
                      <a:pt x="2732" y="3178"/>
                      <a:pt x="0" y="3652"/>
                    </a:cubicBezTo>
                    <a:cubicBezTo>
                      <a:pt x="2314" y="3875"/>
                      <a:pt x="4711" y="6412"/>
                      <a:pt x="4990" y="8726"/>
                    </a:cubicBezTo>
                    <a:cubicBezTo>
                      <a:pt x="5574" y="8020"/>
                      <a:pt x="6433" y="7612"/>
                      <a:pt x="7328" y="7612"/>
                    </a:cubicBezTo>
                    <a:cubicBezTo>
                      <a:pt x="7459" y="7612"/>
                      <a:pt x="7590" y="7621"/>
                      <a:pt x="7722" y="7639"/>
                    </a:cubicBezTo>
                    <a:cubicBezTo>
                      <a:pt x="8725" y="7778"/>
                      <a:pt x="9701" y="8893"/>
                      <a:pt x="10091" y="9813"/>
                    </a:cubicBezTo>
                    <a:cubicBezTo>
                      <a:pt x="10649" y="9200"/>
                      <a:pt x="11513" y="8196"/>
                      <a:pt x="12237" y="7806"/>
                    </a:cubicBezTo>
                    <a:cubicBezTo>
                      <a:pt x="13006" y="7412"/>
                      <a:pt x="13937" y="7283"/>
                      <a:pt x="14855" y="7283"/>
                    </a:cubicBezTo>
                    <a:cubicBezTo>
                      <a:pt x="15303" y="7283"/>
                      <a:pt x="15747" y="7314"/>
                      <a:pt x="16168" y="7360"/>
                    </a:cubicBezTo>
                    <a:lnTo>
                      <a:pt x="16419" y="7360"/>
                    </a:lnTo>
                    <a:cubicBezTo>
                      <a:pt x="16697" y="7332"/>
                      <a:pt x="16781" y="6914"/>
                      <a:pt x="16502" y="6802"/>
                    </a:cubicBezTo>
                    <a:cubicBezTo>
                      <a:pt x="13854" y="5632"/>
                      <a:pt x="12237" y="3597"/>
                      <a:pt x="11011" y="1004"/>
                    </a:cubicBezTo>
                    <a:cubicBezTo>
                      <a:pt x="10612" y="1826"/>
                      <a:pt x="9403" y="2311"/>
                      <a:pt x="8582" y="2311"/>
                    </a:cubicBezTo>
                    <a:cubicBezTo>
                      <a:pt x="8427" y="2311"/>
                      <a:pt x="8287" y="2294"/>
                      <a:pt x="8168" y="2259"/>
                    </a:cubicBezTo>
                    <a:cubicBezTo>
                      <a:pt x="7080" y="1980"/>
                      <a:pt x="5826" y="1088"/>
                      <a:pt x="56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8" name="Google Shape;3888;p57"/>
              <p:cNvSpPr/>
              <p:nvPr/>
            </p:nvSpPr>
            <p:spPr>
              <a:xfrm>
                <a:off x="6484275" y="1837950"/>
                <a:ext cx="329650" cy="79450"/>
              </a:xfrm>
              <a:custGeom>
                <a:avLst/>
                <a:gdLst/>
                <a:ahLst/>
                <a:cxnLst/>
                <a:rect l="l" t="t" r="r" b="b"/>
                <a:pathLst>
                  <a:path w="13186" h="3178" fill="none" extrusionOk="0">
                    <a:moveTo>
                      <a:pt x="1" y="0"/>
                    </a:moveTo>
                    <a:cubicBezTo>
                      <a:pt x="1729" y="613"/>
                      <a:pt x="10203" y="2815"/>
                      <a:pt x="13186" y="3178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9" name="Google Shape;3889;p57"/>
              <p:cNvSpPr/>
              <p:nvPr/>
            </p:nvSpPr>
            <p:spPr>
              <a:xfrm>
                <a:off x="6527475" y="1826100"/>
                <a:ext cx="4255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2398" fill="none" extrusionOk="0">
                    <a:moveTo>
                      <a:pt x="1" y="2397"/>
                    </a:moveTo>
                    <a:cubicBezTo>
                      <a:pt x="558" y="2091"/>
                      <a:pt x="1116" y="1812"/>
                      <a:pt x="1701" y="1505"/>
                    </a:cubicBezTo>
                    <a:cubicBezTo>
                      <a:pt x="1255" y="1004"/>
                      <a:pt x="837" y="530"/>
                      <a:pt x="391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0" name="Google Shape;3890;p57"/>
              <p:cNvSpPr/>
              <p:nvPr/>
            </p:nvSpPr>
            <p:spPr>
              <a:xfrm>
                <a:off x="6667550" y="1858150"/>
                <a:ext cx="43250" cy="606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2426" fill="none" extrusionOk="0">
                    <a:moveTo>
                      <a:pt x="1" y="2426"/>
                    </a:moveTo>
                    <a:cubicBezTo>
                      <a:pt x="558" y="2091"/>
                      <a:pt x="1116" y="1812"/>
                      <a:pt x="1729" y="1506"/>
                    </a:cubicBezTo>
                    <a:cubicBezTo>
                      <a:pt x="1255" y="1032"/>
                      <a:pt x="837" y="530"/>
                      <a:pt x="391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1" name="Google Shape;3891;p57"/>
              <p:cNvSpPr/>
              <p:nvPr/>
            </p:nvSpPr>
            <p:spPr>
              <a:xfrm>
                <a:off x="6587425" y="1823300"/>
                <a:ext cx="52275" cy="88525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541" fill="none" extrusionOk="0">
                    <a:moveTo>
                      <a:pt x="0" y="3541"/>
                    </a:moveTo>
                    <a:cubicBezTo>
                      <a:pt x="697" y="3067"/>
                      <a:pt x="1394" y="2621"/>
                      <a:pt x="2091" y="2147"/>
                    </a:cubicBezTo>
                    <a:cubicBezTo>
                      <a:pt x="1533" y="1450"/>
                      <a:pt x="976" y="698"/>
                      <a:pt x="418" y="1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92" name="Google Shape;3892;p57"/>
            <p:cNvGrpSpPr/>
            <p:nvPr/>
          </p:nvGrpSpPr>
          <p:grpSpPr>
            <a:xfrm flipH="1">
              <a:off x="1040250" y="2374775"/>
              <a:ext cx="345700" cy="569375"/>
              <a:chOff x="6783925" y="1590550"/>
              <a:chExt cx="345700" cy="569375"/>
            </a:xfrm>
          </p:grpSpPr>
          <p:sp>
            <p:nvSpPr>
              <p:cNvPr id="3893" name="Google Shape;3893;p57"/>
              <p:cNvSpPr/>
              <p:nvPr/>
            </p:nvSpPr>
            <p:spPr>
              <a:xfrm>
                <a:off x="6783925" y="1590550"/>
                <a:ext cx="345700" cy="543825"/>
              </a:xfrm>
              <a:custGeom>
                <a:avLst/>
                <a:gdLst/>
                <a:ahLst/>
                <a:cxnLst/>
                <a:rect l="l" t="t" r="r" b="b"/>
                <a:pathLst>
                  <a:path w="13828" h="21753" extrusionOk="0">
                    <a:moveTo>
                      <a:pt x="1451" y="0"/>
                    </a:moveTo>
                    <a:lnTo>
                      <a:pt x="1451" y="0"/>
                    </a:lnTo>
                    <a:cubicBezTo>
                      <a:pt x="3151" y="2788"/>
                      <a:pt x="2315" y="7694"/>
                      <a:pt x="1" y="9952"/>
                    </a:cubicBezTo>
                    <a:cubicBezTo>
                      <a:pt x="1423" y="9980"/>
                      <a:pt x="2816" y="10816"/>
                      <a:pt x="3513" y="12070"/>
                    </a:cubicBezTo>
                    <a:cubicBezTo>
                      <a:pt x="4238" y="13325"/>
                      <a:pt x="3792" y="15360"/>
                      <a:pt x="3067" y="16614"/>
                    </a:cubicBezTo>
                    <a:cubicBezTo>
                      <a:pt x="4238" y="16698"/>
                      <a:pt x="6078" y="16809"/>
                      <a:pt x="7165" y="17339"/>
                    </a:cubicBezTo>
                    <a:cubicBezTo>
                      <a:pt x="8810" y="18091"/>
                      <a:pt x="10092" y="19847"/>
                      <a:pt x="11067" y="21325"/>
                    </a:cubicBezTo>
                    <a:cubicBezTo>
                      <a:pt x="11151" y="21436"/>
                      <a:pt x="11207" y="21548"/>
                      <a:pt x="11290" y="21604"/>
                    </a:cubicBezTo>
                    <a:cubicBezTo>
                      <a:pt x="11377" y="21707"/>
                      <a:pt x="11485" y="21752"/>
                      <a:pt x="11590" y="21752"/>
                    </a:cubicBezTo>
                    <a:cubicBezTo>
                      <a:pt x="11824" y="21752"/>
                      <a:pt x="12045" y="21530"/>
                      <a:pt x="11987" y="21241"/>
                    </a:cubicBezTo>
                    <a:cubicBezTo>
                      <a:pt x="11012" y="17339"/>
                      <a:pt x="11987" y="13743"/>
                      <a:pt x="13827" y="10147"/>
                    </a:cubicBezTo>
                    <a:lnTo>
                      <a:pt x="13827" y="10147"/>
                    </a:lnTo>
                    <a:cubicBezTo>
                      <a:pt x="13695" y="10171"/>
                      <a:pt x="13559" y="10183"/>
                      <a:pt x="13421" y="10183"/>
                    </a:cubicBezTo>
                    <a:cubicBezTo>
                      <a:pt x="11995" y="10183"/>
                      <a:pt x="10359" y="8941"/>
                      <a:pt x="9952" y="8000"/>
                    </a:cubicBezTo>
                    <a:cubicBezTo>
                      <a:pt x="9367" y="6551"/>
                      <a:pt x="9283" y="4377"/>
                      <a:pt x="10398" y="3290"/>
                    </a:cubicBezTo>
                    <a:lnTo>
                      <a:pt x="10398" y="3290"/>
                    </a:lnTo>
                    <a:cubicBezTo>
                      <a:pt x="10086" y="3494"/>
                      <a:pt x="9648" y="3590"/>
                      <a:pt x="9125" y="3590"/>
                    </a:cubicBezTo>
                    <a:cubicBezTo>
                      <a:pt x="7082" y="3590"/>
                      <a:pt x="3736" y="2131"/>
                      <a:pt x="14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4" name="Google Shape;3894;p57"/>
              <p:cNvSpPr/>
              <p:nvPr/>
            </p:nvSpPr>
            <p:spPr>
              <a:xfrm>
                <a:off x="6903100" y="1720175"/>
                <a:ext cx="192375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7695" h="17590" fill="none" extrusionOk="0">
                    <a:moveTo>
                      <a:pt x="1" y="0"/>
                    </a:moveTo>
                    <a:cubicBezTo>
                      <a:pt x="837" y="2453"/>
                      <a:pt x="5604" y="13854"/>
                      <a:pt x="7694" y="17589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5" name="Google Shape;3895;p57"/>
              <p:cNvSpPr/>
              <p:nvPr/>
            </p:nvSpPr>
            <p:spPr>
              <a:xfrm>
                <a:off x="6886375" y="1770350"/>
                <a:ext cx="76000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2760" fill="none" extrusionOk="0">
                    <a:moveTo>
                      <a:pt x="1" y="1617"/>
                    </a:moveTo>
                    <a:cubicBezTo>
                      <a:pt x="837" y="1979"/>
                      <a:pt x="1645" y="2370"/>
                      <a:pt x="2482" y="2760"/>
                    </a:cubicBezTo>
                    <a:cubicBezTo>
                      <a:pt x="2649" y="1840"/>
                      <a:pt x="2872" y="920"/>
                      <a:pt x="3039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6" name="Google Shape;3896;p57"/>
              <p:cNvSpPr/>
              <p:nvPr/>
            </p:nvSpPr>
            <p:spPr>
              <a:xfrm>
                <a:off x="6969300" y="1955700"/>
                <a:ext cx="760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2761" fill="none" extrusionOk="0">
                    <a:moveTo>
                      <a:pt x="1" y="1618"/>
                    </a:moveTo>
                    <a:cubicBezTo>
                      <a:pt x="837" y="2008"/>
                      <a:pt x="1645" y="2370"/>
                      <a:pt x="2482" y="2761"/>
                    </a:cubicBezTo>
                    <a:cubicBezTo>
                      <a:pt x="2649" y="1841"/>
                      <a:pt x="2844" y="921"/>
                      <a:pt x="3039" y="1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7" name="Google Shape;3897;p57"/>
              <p:cNvSpPr/>
              <p:nvPr/>
            </p:nvSpPr>
            <p:spPr>
              <a:xfrm>
                <a:off x="6907975" y="1835850"/>
                <a:ext cx="107350" cy="93400"/>
              </a:xfrm>
              <a:custGeom>
                <a:avLst/>
                <a:gdLst/>
                <a:ahLst/>
                <a:cxnLst/>
                <a:rect l="l" t="t" r="r" b="b"/>
                <a:pathLst>
                  <a:path w="4294" h="3736" fill="none" extrusionOk="0">
                    <a:moveTo>
                      <a:pt x="1" y="2537"/>
                    </a:moveTo>
                    <a:cubicBezTo>
                      <a:pt x="1116" y="2927"/>
                      <a:pt x="2231" y="3345"/>
                      <a:pt x="3346" y="3736"/>
                    </a:cubicBezTo>
                    <a:cubicBezTo>
                      <a:pt x="3680" y="2509"/>
                      <a:pt x="4015" y="1255"/>
                      <a:pt x="429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98" name="Google Shape;3898;p57"/>
            <p:cNvGrpSpPr/>
            <p:nvPr/>
          </p:nvGrpSpPr>
          <p:grpSpPr>
            <a:xfrm flipH="1">
              <a:off x="1503200" y="1463800"/>
              <a:ext cx="249525" cy="224200"/>
              <a:chOff x="5990875" y="1827475"/>
              <a:chExt cx="249525" cy="224200"/>
            </a:xfrm>
          </p:grpSpPr>
          <p:sp>
            <p:nvSpPr>
              <p:cNvPr id="3899" name="Google Shape;3899;p57"/>
              <p:cNvSpPr/>
              <p:nvPr/>
            </p:nvSpPr>
            <p:spPr>
              <a:xfrm>
                <a:off x="5990875" y="1827475"/>
                <a:ext cx="249525" cy="224200"/>
              </a:xfrm>
              <a:custGeom>
                <a:avLst/>
                <a:gdLst/>
                <a:ahLst/>
                <a:cxnLst/>
                <a:rect l="l" t="t" r="r" b="b"/>
                <a:pathLst>
                  <a:path w="9981" h="8968" extrusionOk="0">
                    <a:moveTo>
                      <a:pt x="4322" y="1"/>
                    </a:moveTo>
                    <a:cubicBezTo>
                      <a:pt x="3485" y="1"/>
                      <a:pt x="2900" y="224"/>
                      <a:pt x="2649" y="419"/>
                    </a:cubicBezTo>
                    <a:cubicBezTo>
                      <a:pt x="1395" y="1646"/>
                      <a:pt x="2872" y="3290"/>
                      <a:pt x="2872" y="3290"/>
                    </a:cubicBezTo>
                    <a:cubicBezTo>
                      <a:pt x="2872" y="3290"/>
                      <a:pt x="2339" y="3204"/>
                      <a:pt x="1769" y="3204"/>
                    </a:cubicBezTo>
                    <a:cubicBezTo>
                      <a:pt x="1313" y="3204"/>
                      <a:pt x="834" y="3259"/>
                      <a:pt x="586" y="3457"/>
                    </a:cubicBezTo>
                    <a:cubicBezTo>
                      <a:pt x="140" y="3848"/>
                      <a:pt x="1" y="4517"/>
                      <a:pt x="29" y="5102"/>
                    </a:cubicBezTo>
                    <a:cubicBezTo>
                      <a:pt x="112" y="5938"/>
                      <a:pt x="447" y="6886"/>
                      <a:pt x="1227" y="7221"/>
                    </a:cubicBezTo>
                    <a:cubicBezTo>
                      <a:pt x="1464" y="7331"/>
                      <a:pt x="1711" y="7377"/>
                      <a:pt x="1964" y="7377"/>
                    </a:cubicBezTo>
                    <a:cubicBezTo>
                      <a:pt x="2604" y="7377"/>
                      <a:pt x="3276" y="7082"/>
                      <a:pt x="3876" y="6802"/>
                    </a:cubicBezTo>
                    <a:lnTo>
                      <a:pt x="3876" y="6802"/>
                    </a:lnTo>
                    <a:cubicBezTo>
                      <a:pt x="3792" y="7722"/>
                      <a:pt x="4433" y="8586"/>
                      <a:pt x="5269" y="8865"/>
                    </a:cubicBezTo>
                    <a:cubicBezTo>
                      <a:pt x="5476" y="8934"/>
                      <a:pt x="5692" y="8967"/>
                      <a:pt x="5909" y="8967"/>
                    </a:cubicBezTo>
                    <a:cubicBezTo>
                      <a:pt x="6572" y="8967"/>
                      <a:pt x="7240" y="8658"/>
                      <a:pt x="7639" y="8113"/>
                    </a:cubicBezTo>
                    <a:cubicBezTo>
                      <a:pt x="8168" y="7360"/>
                      <a:pt x="8168" y="6329"/>
                      <a:pt x="7667" y="5576"/>
                    </a:cubicBezTo>
                    <a:cubicBezTo>
                      <a:pt x="8614" y="5520"/>
                      <a:pt x="9701" y="5102"/>
                      <a:pt x="9897" y="4182"/>
                    </a:cubicBezTo>
                    <a:cubicBezTo>
                      <a:pt x="9980" y="3848"/>
                      <a:pt x="9897" y="3485"/>
                      <a:pt x="9757" y="3179"/>
                    </a:cubicBezTo>
                    <a:cubicBezTo>
                      <a:pt x="9451" y="2398"/>
                      <a:pt x="8670" y="1785"/>
                      <a:pt x="7834" y="1646"/>
                    </a:cubicBezTo>
                    <a:cubicBezTo>
                      <a:pt x="7724" y="1627"/>
                      <a:pt x="7621" y="1619"/>
                      <a:pt x="7523" y="1619"/>
                    </a:cubicBezTo>
                    <a:cubicBezTo>
                      <a:pt x="6877" y="1619"/>
                      <a:pt x="6471" y="1998"/>
                      <a:pt x="5938" y="2482"/>
                    </a:cubicBezTo>
                    <a:cubicBezTo>
                      <a:pt x="6245" y="1395"/>
                      <a:pt x="5437" y="1"/>
                      <a:pt x="4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0" name="Google Shape;3900;p57"/>
              <p:cNvSpPr/>
              <p:nvPr/>
            </p:nvSpPr>
            <p:spPr>
              <a:xfrm>
                <a:off x="6084975" y="1913750"/>
                <a:ext cx="55875" cy="51725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2069" extrusionOk="0">
                    <a:moveTo>
                      <a:pt x="1079" y="1"/>
                    </a:moveTo>
                    <a:cubicBezTo>
                      <a:pt x="849" y="1"/>
                      <a:pt x="615" y="72"/>
                      <a:pt x="418" y="229"/>
                    </a:cubicBezTo>
                    <a:cubicBezTo>
                      <a:pt x="112" y="480"/>
                      <a:pt x="0" y="926"/>
                      <a:pt x="112" y="1261"/>
                    </a:cubicBezTo>
                    <a:cubicBezTo>
                      <a:pt x="223" y="1651"/>
                      <a:pt x="558" y="1930"/>
                      <a:pt x="948" y="2041"/>
                    </a:cubicBezTo>
                    <a:cubicBezTo>
                      <a:pt x="1027" y="2059"/>
                      <a:pt x="1109" y="2068"/>
                      <a:pt x="1192" y="2068"/>
                    </a:cubicBezTo>
                    <a:cubicBezTo>
                      <a:pt x="1370" y="2068"/>
                      <a:pt x="1548" y="2025"/>
                      <a:pt x="1700" y="1930"/>
                    </a:cubicBezTo>
                    <a:cubicBezTo>
                      <a:pt x="1979" y="1763"/>
                      <a:pt x="2091" y="1400"/>
                      <a:pt x="2174" y="1094"/>
                    </a:cubicBezTo>
                    <a:cubicBezTo>
                      <a:pt x="2234" y="454"/>
                      <a:pt x="1664" y="1"/>
                      <a:pt x="10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01" name="Google Shape;3901;p57"/>
            <p:cNvGrpSpPr/>
            <p:nvPr/>
          </p:nvGrpSpPr>
          <p:grpSpPr>
            <a:xfrm flipH="1">
              <a:off x="876450" y="2076938"/>
              <a:ext cx="117100" cy="104500"/>
              <a:chOff x="6884975" y="2164075"/>
              <a:chExt cx="117100" cy="104500"/>
            </a:xfrm>
          </p:grpSpPr>
          <p:sp>
            <p:nvSpPr>
              <p:cNvPr id="3902" name="Google Shape;3902;p57"/>
              <p:cNvSpPr/>
              <p:nvPr/>
            </p:nvSpPr>
            <p:spPr>
              <a:xfrm>
                <a:off x="6884975" y="2164075"/>
                <a:ext cx="117100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4180" extrusionOk="0">
                    <a:moveTo>
                      <a:pt x="2008" y="1"/>
                    </a:moveTo>
                    <a:cubicBezTo>
                      <a:pt x="1618" y="1"/>
                      <a:pt x="1339" y="84"/>
                      <a:pt x="1255" y="168"/>
                    </a:cubicBezTo>
                    <a:cubicBezTo>
                      <a:pt x="642" y="725"/>
                      <a:pt x="1283" y="1506"/>
                      <a:pt x="1283" y="1506"/>
                    </a:cubicBezTo>
                    <a:cubicBezTo>
                      <a:pt x="1283" y="1506"/>
                      <a:pt x="1003" y="1458"/>
                      <a:pt x="722" y="1458"/>
                    </a:cubicBezTo>
                    <a:cubicBezTo>
                      <a:pt x="525" y="1458"/>
                      <a:pt x="327" y="1481"/>
                      <a:pt x="224" y="1562"/>
                    </a:cubicBezTo>
                    <a:cubicBezTo>
                      <a:pt x="29" y="1757"/>
                      <a:pt x="1" y="2063"/>
                      <a:pt x="1" y="2342"/>
                    </a:cubicBezTo>
                    <a:cubicBezTo>
                      <a:pt x="29" y="2760"/>
                      <a:pt x="196" y="3178"/>
                      <a:pt x="558" y="3346"/>
                    </a:cubicBezTo>
                    <a:cubicBezTo>
                      <a:pt x="671" y="3391"/>
                      <a:pt x="786" y="3410"/>
                      <a:pt x="902" y="3410"/>
                    </a:cubicBezTo>
                    <a:cubicBezTo>
                      <a:pt x="1213" y="3410"/>
                      <a:pt x="1528" y="3273"/>
                      <a:pt x="1813" y="3151"/>
                    </a:cubicBezTo>
                    <a:cubicBezTo>
                      <a:pt x="1813" y="3569"/>
                      <a:pt x="2092" y="3987"/>
                      <a:pt x="2454" y="4126"/>
                    </a:cubicBezTo>
                    <a:cubicBezTo>
                      <a:pt x="2561" y="4162"/>
                      <a:pt x="2672" y="4179"/>
                      <a:pt x="2782" y="4179"/>
                    </a:cubicBezTo>
                    <a:cubicBezTo>
                      <a:pt x="3099" y="4179"/>
                      <a:pt x="3403" y="4033"/>
                      <a:pt x="3569" y="3764"/>
                    </a:cubicBezTo>
                    <a:cubicBezTo>
                      <a:pt x="3820" y="3429"/>
                      <a:pt x="3848" y="2928"/>
                      <a:pt x="3625" y="2593"/>
                    </a:cubicBezTo>
                    <a:cubicBezTo>
                      <a:pt x="4071" y="2537"/>
                      <a:pt x="4545" y="2342"/>
                      <a:pt x="4656" y="1924"/>
                    </a:cubicBezTo>
                    <a:cubicBezTo>
                      <a:pt x="4684" y="1785"/>
                      <a:pt x="4656" y="1617"/>
                      <a:pt x="4600" y="1478"/>
                    </a:cubicBezTo>
                    <a:cubicBezTo>
                      <a:pt x="4405" y="1116"/>
                      <a:pt x="4071" y="837"/>
                      <a:pt x="3680" y="781"/>
                    </a:cubicBezTo>
                    <a:cubicBezTo>
                      <a:pt x="3607" y="766"/>
                      <a:pt x="3542" y="760"/>
                      <a:pt x="3482" y="760"/>
                    </a:cubicBezTo>
                    <a:cubicBezTo>
                      <a:pt x="3199" y="760"/>
                      <a:pt x="3041" y="914"/>
                      <a:pt x="2788" y="1144"/>
                    </a:cubicBezTo>
                    <a:cubicBezTo>
                      <a:pt x="2928" y="670"/>
                      <a:pt x="2538" y="1"/>
                      <a:pt x="20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3" name="Google Shape;3903;p57"/>
              <p:cNvSpPr/>
              <p:nvPr/>
            </p:nvSpPr>
            <p:spPr>
              <a:xfrm>
                <a:off x="6928200" y="2203375"/>
                <a:ext cx="271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955" extrusionOk="0">
                    <a:moveTo>
                      <a:pt x="535" y="0"/>
                    </a:moveTo>
                    <a:cubicBezTo>
                      <a:pt x="426" y="0"/>
                      <a:pt x="316" y="31"/>
                      <a:pt x="223" y="101"/>
                    </a:cubicBezTo>
                    <a:cubicBezTo>
                      <a:pt x="84" y="213"/>
                      <a:pt x="0" y="408"/>
                      <a:pt x="84" y="603"/>
                    </a:cubicBezTo>
                    <a:cubicBezTo>
                      <a:pt x="140" y="770"/>
                      <a:pt x="279" y="910"/>
                      <a:pt x="446" y="937"/>
                    </a:cubicBezTo>
                    <a:cubicBezTo>
                      <a:pt x="487" y="948"/>
                      <a:pt x="532" y="954"/>
                      <a:pt x="577" y="954"/>
                    </a:cubicBezTo>
                    <a:cubicBezTo>
                      <a:pt x="656" y="954"/>
                      <a:pt x="738" y="935"/>
                      <a:pt x="809" y="882"/>
                    </a:cubicBezTo>
                    <a:cubicBezTo>
                      <a:pt x="948" y="770"/>
                      <a:pt x="976" y="631"/>
                      <a:pt x="1004" y="491"/>
                    </a:cubicBezTo>
                    <a:cubicBezTo>
                      <a:pt x="1084" y="210"/>
                      <a:pt x="816" y="0"/>
                      <a:pt x="5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04" name="Google Shape;3904;p57"/>
            <p:cNvSpPr/>
            <p:nvPr/>
          </p:nvSpPr>
          <p:spPr>
            <a:xfrm flipH="1">
              <a:off x="2037500" y="1351650"/>
              <a:ext cx="131050" cy="112150"/>
            </a:xfrm>
            <a:custGeom>
              <a:avLst/>
              <a:gdLst/>
              <a:ahLst/>
              <a:cxnLst/>
              <a:rect l="l" t="t" r="r" b="b"/>
              <a:pathLst>
                <a:path w="5242" h="4486" extrusionOk="0">
                  <a:moveTo>
                    <a:pt x="2751" y="1"/>
                  </a:moveTo>
                  <a:cubicBezTo>
                    <a:pt x="1940" y="1"/>
                    <a:pt x="1110" y="308"/>
                    <a:pt x="586" y="946"/>
                  </a:cubicBezTo>
                  <a:cubicBezTo>
                    <a:pt x="1" y="1615"/>
                    <a:pt x="1" y="2618"/>
                    <a:pt x="502" y="3343"/>
                  </a:cubicBezTo>
                  <a:cubicBezTo>
                    <a:pt x="976" y="4096"/>
                    <a:pt x="1952" y="4486"/>
                    <a:pt x="2928" y="4486"/>
                  </a:cubicBezTo>
                  <a:cubicBezTo>
                    <a:pt x="3569" y="4486"/>
                    <a:pt x="4210" y="4291"/>
                    <a:pt x="4628" y="3873"/>
                  </a:cubicBezTo>
                  <a:cubicBezTo>
                    <a:pt x="5158" y="3343"/>
                    <a:pt x="5241" y="2562"/>
                    <a:pt x="5158" y="1866"/>
                  </a:cubicBezTo>
                  <a:cubicBezTo>
                    <a:pt x="5059" y="645"/>
                    <a:pt x="3926" y="1"/>
                    <a:pt x="27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7"/>
            <p:cNvSpPr/>
            <p:nvPr/>
          </p:nvSpPr>
          <p:spPr>
            <a:xfrm flipH="1">
              <a:off x="1752725" y="1149800"/>
              <a:ext cx="111625" cy="85250"/>
            </a:xfrm>
            <a:custGeom>
              <a:avLst/>
              <a:gdLst/>
              <a:ahLst/>
              <a:cxnLst/>
              <a:rect l="l" t="t" r="r" b="b"/>
              <a:pathLst>
                <a:path w="4465" h="3410" extrusionOk="0">
                  <a:moveTo>
                    <a:pt x="2406" y="0"/>
                  </a:moveTo>
                  <a:cubicBezTo>
                    <a:pt x="2039" y="0"/>
                    <a:pt x="1603" y="78"/>
                    <a:pt x="1088" y="260"/>
                  </a:cubicBezTo>
                  <a:cubicBezTo>
                    <a:pt x="391" y="483"/>
                    <a:pt x="1" y="1932"/>
                    <a:pt x="391" y="2518"/>
                  </a:cubicBezTo>
                  <a:cubicBezTo>
                    <a:pt x="781" y="3075"/>
                    <a:pt x="1534" y="3410"/>
                    <a:pt x="2259" y="3410"/>
                  </a:cubicBezTo>
                  <a:cubicBezTo>
                    <a:pt x="2760" y="3410"/>
                    <a:pt x="3708" y="3131"/>
                    <a:pt x="4043" y="2824"/>
                  </a:cubicBezTo>
                  <a:cubicBezTo>
                    <a:pt x="4374" y="2446"/>
                    <a:pt x="4464" y="0"/>
                    <a:pt x="24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06" name="Google Shape;3906;p57"/>
            <p:cNvGrpSpPr/>
            <p:nvPr/>
          </p:nvGrpSpPr>
          <p:grpSpPr>
            <a:xfrm flipH="1">
              <a:off x="1752725" y="2533150"/>
              <a:ext cx="202825" cy="248575"/>
              <a:chOff x="6791600" y="2936225"/>
              <a:chExt cx="202825" cy="248575"/>
            </a:xfrm>
          </p:grpSpPr>
          <p:sp>
            <p:nvSpPr>
              <p:cNvPr id="3907" name="Google Shape;3907;p57"/>
              <p:cNvSpPr/>
              <p:nvPr/>
            </p:nvSpPr>
            <p:spPr>
              <a:xfrm>
                <a:off x="6802750" y="2993650"/>
                <a:ext cx="167975" cy="191150"/>
              </a:xfrm>
              <a:custGeom>
                <a:avLst/>
                <a:gdLst/>
                <a:ahLst/>
                <a:cxnLst/>
                <a:rect l="l" t="t" r="r" b="b"/>
                <a:pathLst>
                  <a:path w="6719" h="7646" extrusionOk="0">
                    <a:moveTo>
                      <a:pt x="2556" y="0"/>
                    </a:moveTo>
                    <a:cubicBezTo>
                      <a:pt x="2088" y="0"/>
                      <a:pt x="1646" y="147"/>
                      <a:pt x="1283" y="547"/>
                    </a:cubicBezTo>
                    <a:cubicBezTo>
                      <a:pt x="391" y="1522"/>
                      <a:pt x="84" y="3362"/>
                      <a:pt x="28" y="4616"/>
                    </a:cubicBezTo>
                    <a:cubicBezTo>
                      <a:pt x="1" y="5648"/>
                      <a:pt x="391" y="6568"/>
                      <a:pt x="1255" y="7125"/>
                    </a:cubicBezTo>
                    <a:cubicBezTo>
                      <a:pt x="1727" y="7420"/>
                      <a:pt x="2420" y="7645"/>
                      <a:pt x="3032" y="7645"/>
                    </a:cubicBezTo>
                    <a:cubicBezTo>
                      <a:pt x="3288" y="7645"/>
                      <a:pt x="3530" y="7606"/>
                      <a:pt x="3736" y="7515"/>
                    </a:cubicBezTo>
                    <a:cubicBezTo>
                      <a:pt x="5185" y="6930"/>
                      <a:pt x="6161" y="4895"/>
                      <a:pt x="6440" y="4170"/>
                    </a:cubicBezTo>
                    <a:cubicBezTo>
                      <a:pt x="6719" y="3446"/>
                      <a:pt x="6719" y="2609"/>
                      <a:pt x="6356" y="1940"/>
                    </a:cubicBezTo>
                    <a:cubicBezTo>
                      <a:pt x="5938" y="1244"/>
                      <a:pt x="5130" y="853"/>
                      <a:pt x="4405" y="519"/>
                    </a:cubicBezTo>
                    <a:cubicBezTo>
                      <a:pt x="3821" y="251"/>
                      <a:pt x="3166" y="0"/>
                      <a:pt x="25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8" name="Google Shape;3908;p57"/>
              <p:cNvSpPr/>
              <p:nvPr/>
            </p:nvSpPr>
            <p:spPr>
              <a:xfrm>
                <a:off x="6818775" y="3017050"/>
                <a:ext cx="24425" cy="133150"/>
              </a:xfrm>
              <a:custGeom>
                <a:avLst/>
                <a:gdLst/>
                <a:ahLst/>
                <a:cxnLst/>
                <a:rect l="l" t="t" r="r" b="b"/>
                <a:pathLst>
                  <a:path w="977" h="5326" fill="none" extrusionOk="0">
                    <a:moveTo>
                      <a:pt x="976" y="1"/>
                    </a:moveTo>
                    <a:cubicBezTo>
                      <a:pt x="586" y="726"/>
                      <a:pt x="224" y="1869"/>
                      <a:pt x="140" y="2705"/>
                    </a:cubicBezTo>
                    <a:cubicBezTo>
                      <a:pt x="1" y="3680"/>
                      <a:pt x="57" y="4461"/>
                      <a:pt x="558" y="5325"/>
                    </a:cubicBezTo>
                  </a:path>
                </a:pathLst>
              </a:custGeom>
              <a:noFill/>
              <a:ln w="4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9" name="Google Shape;3909;p57"/>
              <p:cNvSpPr/>
              <p:nvPr/>
            </p:nvSpPr>
            <p:spPr>
              <a:xfrm>
                <a:off x="6841075" y="3070725"/>
                <a:ext cx="4200" cy="397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590" fill="none" extrusionOk="0">
                    <a:moveTo>
                      <a:pt x="168" y="0"/>
                    </a:moveTo>
                    <a:cubicBezTo>
                      <a:pt x="29" y="530"/>
                      <a:pt x="1" y="1060"/>
                      <a:pt x="84" y="1589"/>
                    </a:cubicBezTo>
                  </a:path>
                </a:pathLst>
              </a:custGeom>
              <a:noFill/>
              <a:ln w="4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0" name="Google Shape;3910;p57"/>
              <p:cNvSpPr/>
              <p:nvPr/>
            </p:nvSpPr>
            <p:spPr>
              <a:xfrm>
                <a:off x="6905900" y="3095100"/>
                <a:ext cx="29975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2204" fill="none" extrusionOk="0">
                    <a:moveTo>
                      <a:pt x="1199" y="1"/>
                    </a:moveTo>
                    <a:cubicBezTo>
                      <a:pt x="1004" y="809"/>
                      <a:pt x="586" y="1590"/>
                      <a:pt x="0" y="2203"/>
                    </a:cubicBezTo>
                  </a:path>
                </a:pathLst>
              </a:custGeom>
              <a:noFill/>
              <a:ln w="4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1" name="Google Shape;3911;p57"/>
              <p:cNvSpPr/>
              <p:nvPr/>
            </p:nvSpPr>
            <p:spPr>
              <a:xfrm>
                <a:off x="6855725" y="3132050"/>
                <a:ext cx="39750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1590" h="1645" fill="none" extrusionOk="0">
                    <a:moveTo>
                      <a:pt x="1589" y="0"/>
                    </a:moveTo>
                    <a:cubicBezTo>
                      <a:pt x="1255" y="697"/>
                      <a:pt x="697" y="1283"/>
                      <a:pt x="0" y="1645"/>
                    </a:cubicBezTo>
                  </a:path>
                </a:pathLst>
              </a:custGeom>
              <a:noFill/>
              <a:ln w="4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2" name="Google Shape;3912;p57"/>
              <p:cNvSpPr/>
              <p:nvPr/>
            </p:nvSpPr>
            <p:spPr>
              <a:xfrm>
                <a:off x="6904500" y="3053300"/>
                <a:ext cx="12575" cy="33475"/>
              </a:xfrm>
              <a:custGeom>
                <a:avLst/>
                <a:gdLst/>
                <a:ahLst/>
                <a:cxnLst/>
                <a:rect l="l" t="t" r="r" b="b"/>
                <a:pathLst>
                  <a:path w="503" h="1339" fill="none" extrusionOk="0">
                    <a:moveTo>
                      <a:pt x="502" y="0"/>
                    </a:moveTo>
                    <a:cubicBezTo>
                      <a:pt x="391" y="474"/>
                      <a:pt x="223" y="920"/>
                      <a:pt x="0" y="1338"/>
                    </a:cubicBezTo>
                  </a:path>
                </a:pathLst>
              </a:custGeom>
              <a:solidFill>
                <a:schemeClr val="accent2"/>
              </a:solidFill>
              <a:ln w="4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3" name="Google Shape;3913;p57"/>
              <p:cNvSpPr/>
              <p:nvPr/>
            </p:nvSpPr>
            <p:spPr>
              <a:xfrm>
                <a:off x="6791600" y="2965425"/>
                <a:ext cx="202825" cy="109550"/>
              </a:xfrm>
              <a:custGeom>
                <a:avLst/>
                <a:gdLst/>
                <a:ahLst/>
                <a:cxnLst/>
                <a:rect l="l" t="t" r="r" b="b"/>
                <a:pathLst>
                  <a:path w="8113" h="4382" extrusionOk="0">
                    <a:moveTo>
                      <a:pt x="3200" y="0"/>
                    </a:moveTo>
                    <a:cubicBezTo>
                      <a:pt x="3154" y="0"/>
                      <a:pt x="3109" y="1"/>
                      <a:pt x="3067" y="3"/>
                    </a:cubicBezTo>
                    <a:cubicBezTo>
                      <a:pt x="1" y="143"/>
                      <a:pt x="391" y="2205"/>
                      <a:pt x="3095" y="3181"/>
                    </a:cubicBezTo>
                    <a:cubicBezTo>
                      <a:pt x="4015" y="3488"/>
                      <a:pt x="4935" y="3850"/>
                      <a:pt x="5854" y="4157"/>
                    </a:cubicBezTo>
                    <a:cubicBezTo>
                      <a:pt x="6192" y="4269"/>
                      <a:pt x="6577" y="4382"/>
                      <a:pt x="6938" y="4382"/>
                    </a:cubicBezTo>
                    <a:cubicBezTo>
                      <a:pt x="7202" y="4382"/>
                      <a:pt x="7454" y="4322"/>
                      <a:pt x="7666" y="4157"/>
                    </a:cubicBezTo>
                    <a:cubicBezTo>
                      <a:pt x="7973" y="3878"/>
                      <a:pt x="8112" y="3404"/>
                      <a:pt x="8057" y="3014"/>
                    </a:cubicBezTo>
                    <a:cubicBezTo>
                      <a:pt x="8001" y="2623"/>
                      <a:pt x="7778" y="2233"/>
                      <a:pt x="7527" y="1899"/>
                    </a:cubicBezTo>
                    <a:cubicBezTo>
                      <a:pt x="6641" y="691"/>
                      <a:pt x="4386" y="0"/>
                      <a:pt x="3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4" name="Google Shape;3914;p57"/>
              <p:cNvSpPr/>
              <p:nvPr/>
            </p:nvSpPr>
            <p:spPr>
              <a:xfrm>
                <a:off x="6814600" y="2965500"/>
                <a:ext cx="177025" cy="107325"/>
              </a:xfrm>
              <a:custGeom>
                <a:avLst/>
                <a:gdLst/>
                <a:ahLst/>
                <a:cxnLst/>
                <a:rect l="l" t="t" r="r" b="b"/>
                <a:pathLst>
                  <a:path w="7081" h="4293" extrusionOk="0">
                    <a:moveTo>
                      <a:pt x="4572" y="864"/>
                    </a:moveTo>
                    <a:cubicBezTo>
                      <a:pt x="4656" y="1059"/>
                      <a:pt x="4684" y="1227"/>
                      <a:pt x="4711" y="1394"/>
                    </a:cubicBezTo>
                    <a:cubicBezTo>
                      <a:pt x="4488" y="1561"/>
                      <a:pt x="4265" y="1756"/>
                      <a:pt x="4070" y="1924"/>
                    </a:cubicBezTo>
                    <a:cubicBezTo>
                      <a:pt x="4015" y="1701"/>
                      <a:pt x="3959" y="1505"/>
                      <a:pt x="3931" y="1282"/>
                    </a:cubicBezTo>
                    <a:cubicBezTo>
                      <a:pt x="4126" y="1143"/>
                      <a:pt x="4377" y="1004"/>
                      <a:pt x="4572" y="864"/>
                    </a:cubicBezTo>
                    <a:close/>
                    <a:moveTo>
                      <a:pt x="1060" y="558"/>
                    </a:moveTo>
                    <a:cubicBezTo>
                      <a:pt x="1171" y="836"/>
                      <a:pt x="1283" y="1087"/>
                      <a:pt x="1366" y="1366"/>
                    </a:cubicBezTo>
                    <a:cubicBezTo>
                      <a:pt x="1088" y="1561"/>
                      <a:pt x="865" y="1812"/>
                      <a:pt x="614" y="2063"/>
                    </a:cubicBezTo>
                    <a:cubicBezTo>
                      <a:pt x="530" y="1756"/>
                      <a:pt x="474" y="1478"/>
                      <a:pt x="391" y="1199"/>
                    </a:cubicBezTo>
                    <a:cubicBezTo>
                      <a:pt x="614" y="976"/>
                      <a:pt x="865" y="725"/>
                      <a:pt x="1060" y="558"/>
                    </a:cubicBezTo>
                    <a:close/>
                    <a:moveTo>
                      <a:pt x="2314" y="809"/>
                    </a:moveTo>
                    <a:cubicBezTo>
                      <a:pt x="2454" y="1199"/>
                      <a:pt x="2593" y="1561"/>
                      <a:pt x="2704" y="1951"/>
                    </a:cubicBezTo>
                    <a:cubicBezTo>
                      <a:pt x="2454" y="2119"/>
                      <a:pt x="2203" y="2342"/>
                      <a:pt x="1980" y="2537"/>
                    </a:cubicBezTo>
                    <a:lnTo>
                      <a:pt x="1562" y="1394"/>
                    </a:lnTo>
                    <a:cubicBezTo>
                      <a:pt x="1785" y="1199"/>
                      <a:pt x="2035" y="976"/>
                      <a:pt x="2314" y="809"/>
                    </a:cubicBezTo>
                    <a:close/>
                    <a:moveTo>
                      <a:pt x="3736" y="1366"/>
                    </a:moveTo>
                    <a:cubicBezTo>
                      <a:pt x="3819" y="1561"/>
                      <a:pt x="3847" y="1784"/>
                      <a:pt x="3875" y="1979"/>
                    </a:cubicBezTo>
                    <a:cubicBezTo>
                      <a:pt x="3652" y="2230"/>
                      <a:pt x="3318" y="2509"/>
                      <a:pt x="3039" y="2760"/>
                    </a:cubicBezTo>
                    <a:cubicBezTo>
                      <a:pt x="2983" y="2509"/>
                      <a:pt x="2900" y="2258"/>
                      <a:pt x="2844" y="1979"/>
                    </a:cubicBezTo>
                    <a:cubicBezTo>
                      <a:pt x="3150" y="1784"/>
                      <a:pt x="3429" y="1561"/>
                      <a:pt x="3736" y="1366"/>
                    </a:cubicBezTo>
                    <a:close/>
                    <a:moveTo>
                      <a:pt x="4767" y="1533"/>
                    </a:moveTo>
                    <a:lnTo>
                      <a:pt x="4962" y="2481"/>
                    </a:lnTo>
                    <a:cubicBezTo>
                      <a:pt x="4711" y="2676"/>
                      <a:pt x="4488" y="2899"/>
                      <a:pt x="4265" y="3094"/>
                    </a:cubicBezTo>
                    <a:cubicBezTo>
                      <a:pt x="4238" y="2760"/>
                      <a:pt x="4154" y="2397"/>
                      <a:pt x="4098" y="2063"/>
                    </a:cubicBezTo>
                    <a:cubicBezTo>
                      <a:pt x="4293" y="1896"/>
                      <a:pt x="4544" y="1701"/>
                      <a:pt x="4767" y="1533"/>
                    </a:cubicBezTo>
                    <a:close/>
                    <a:moveTo>
                      <a:pt x="6105" y="1784"/>
                    </a:moveTo>
                    <a:cubicBezTo>
                      <a:pt x="6217" y="2119"/>
                      <a:pt x="6300" y="2481"/>
                      <a:pt x="6328" y="2816"/>
                    </a:cubicBezTo>
                    <a:cubicBezTo>
                      <a:pt x="5966" y="3094"/>
                      <a:pt x="5603" y="3373"/>
                      <a:pt x="5241" y="3735"/>
                    </a:cubicBezTo>
                    <a:cubicBezTo>
                      <a:pt x="5213" y="3345"/>
                      <a:pt x="5185" y="2927"/>
                      <a:pt x="5102" y="2537"/>
                    </a:cubicBezTo>
                    <a:cubicBezTo>
                      <a:pt x="5408" y="2258"/>
                      <a:pt x="5771" y="2035"/>
                      <a:pt x="6105" y="1784"/>
                    </a:cubicBezTo>
                    <a:close/>
                    <a:moveTo>
                      <a:pt x="1812" y="0"/>
                    </a:moveTo>
                    <a:cubicBezTo>
                      <a:pt x="1729" y="0"/>
                      <a:pt x="1617" y="28"/>
                      <a:pt x="1506" y="28"/>
                    </a:cubicBezTo>
                    <a:cubicBezTo>
                      <a:pt x="1366" y="112"/>
                      <a:pt x="1255" y="223"/>
                      <a:pt x="1171" y="307"/>
                    </a:cubicBezTo>
                    <a:cubicBezTo>
                      <a:pt x="1116" y="251"/>
                      <a:pt x="1116" y="223"/>
                      <a:pt x="1088" y="140"/>
                    </a:cubicBezTo>
                    <a:cubicBezTo>
                      <a:pt x="1060" y="140"/>
                      <a:pt x="976" y="167"/>
                      <a:pt x="948" y="167"/>
                    </a:cubicBezTo>
                    <a:cubicBezTo>
                      <a:pt x="976" y="251"/>
                      <a:pt x="1032" y="307"/>
                      <a:pt x="1032" y="390"/>
                    </a:cubicBezTo>
                    <a:cubicBezTo>
                      <a:pt x="781" y="558"/>
                      <a:pt x="558" y="753"/>
                      <a:pt x="363" y="1004"/>
                    </a:cubicBezTo>
                    <a:lnTo>
                      <a:pt x="251" y="586"/>
                    </a:lnTo>
                    <a:cubicBezTo>
                      <a:pt x="224" y="641"/>
                      <a:pt x="196" y="669"/>
                      <a:pt x="140" y="725"/>
                    </a:cubicBezTo>
                    <a:lnTo>
                      <a:pt x="251" y="1143"/>
                    </a:lnTo>
                    <a:cubicBezTo>
                      <a:pt x="196" y="1255"/>
                      <a:pt x="84" y="1338"/>
                      <a:pt x="0" y="1422"/>
                    </a:cubicBezTo>
                    <a:cubicBezTo>
                      <a:pt x="0" y="1478"/>
                      <a:pt x="56" y="1533"/>
                      <a:pt x="56" y="1617"/>
                    </a:cubicBezTo>
                    <a:cubicBezTo>
                      <a:pt x="112" y="1505"/>
                      <a:pt x="224" y="1422"/>
                      <a:pt x="279" y="1338"/>
                    </a:cubicBezTo>
                    <a:cubicBezTo>
                      <a:pt x="363" y="1617"/>
                      <a:pt x="419" y="1924"/>
                      <a:pt x="502" y="2202"/>
                    </a:cubicBezTo>
                    <a:cubicBezTo>
                      <a:pt x="558" y="2258"/>
                      <a:pt x="642" y="2314"/>
                      <a:pt x="697" y="2370"/>
                    </a:cubicBezTo>
                    <a:cubicBezTo>
                      <a:pt x="697" y="2342"/>
                      <a:pt x="670" y="2258"/>
                      <a:pt x="670" y="2230"/>
                    </a:cubicBezTo>
                    <a:cubicBezTo>
                      <a:pt x="920" y="1979"/>
                      <a:pt x="1199" y="1701"/>
                      <a:pt x="1450" y="1505"/>
                    </a:cubicBezTo>
                    <a:lnTo>
                      <a:pt x="1868" y="2648"/>
                    </a:lnTo>
                    <a:cubicBezTo>
                      <a:pt x="1757" y="2760"/>
                      <a:pt x="1645" y="2816"/>
                      <a:pt x="1562" y="2927"/>
                    </a:cubicBezTo>
                    <a:cubicBezTo>
                      <a:pt x="1589" y="2955"/>
                      <a:pt x="1645" y="2955"/>
                      <a:pt x="1701" y="3011"/>
                    </a:cubicBezTo>
                    <a:cubicBezTo>
                      <a:pt x="1757" y="2927"/>
                      <a:pt x="1840" y="2871"/>
                      <a:pt x="1924" y="2788"/>
                    </a:cubicBezTo>
                    <a:cubicBezTo>
                      <a:pt x="1980" y="2871"/>
                      <a:pt x="1980" y="2899"/>
                      <a:pt x="2008" y="2955"/>
                    </a:cubicBezTo>
                    <a:cubicBezTo>
                      <a:pt x="2035" y="3039"/>
                      <a:pt x="2035" y="3066"/>
                      <a:pt x="2063" y="3150"/>
                    </a:cubicBezTo>
                    <a:cubicBezTo>
                      <a:pt x="2119" y="3150"/>
                      <a:pt x="2175" y="3178"/>
                      <a:pt x="2203" y="3178"/>
                    </a:cubicBezTo>
                    <a:lnTo>
                      <a:pt x="2258" y="3178"/>
                    </a:lnTo>
                    <a:cubicBezTo>
                      <a:pt x="2203" y="3066"/>
                      <a:pt x="2175" y="3011"/>
                      <a:pt x="2147" y="2899"/>
                    </a:cubicBezTo>
                    <a:cubicBezTo>
                      <a:pt x="2119" y="2816"/>
                      <a:pt x="2119" y="2760"/>
                      <a:pt x="2063" y="2676"/>
                    </a:cubicBezTo>
                    <a:cubicBezTo>
                      <a:pt x="2314" y="2481"/>
                      <a:pt x="2565" y="2314"/>
                      <a:pt x="2816" y="2091"/>
                    </a:cubicBezTo>
                    <a:cubicBezTo>
                      <a:pt x="2872" y="2342"/>
                      <a:pt x="2955" y="2620"/>
                      <a:pt x="3011" y="2871"/>
                    </a:cubicBezTo>
                    <a:lnTo>
                      <a:pt x="2593" y="3289"/>
                    </a:lnTo>
                    <a:cubicBezTo>
                      <a:pt x="2621" y="3289"/>
                      <a:pt x="2704" y="3317"/>
                      <a:pt x="2732" y="3317"/>
                    </a:cubicBezTo>
                    <a:lnTo>
                      <a:pt x="3039" y="3011"/>
                    </a:lnTo>
                    <a:cubicBezTo>
                      <a:pt x="3095" y="3150"/>
                      <a:pt x="3123" y="3317"/>
                      <a:pt x="3150" y="3457"/>
                    </a:cubicBezTo>
                    <a:cubicBezTo>
                      <a:pt x="3178" y="3485"/>
                      <a:pt x="3262" y="3485"/>
                      <a:pt x="3290" y="3512"/>
                    </a:cubicBezTo>
                    <a:cubicBezTo>
                      <a:pt x="3262" y="3317"/>
                      <a:pt x="3234" y="3094"/>
                      <a:pt x="3178" y="2927"/>
                    </a:cubicBezTo>
                    <a:cubicBezTo>
                      <a:pt x="3457" y="2648"/>
                      <a:pt x="3736" y="2397"/>
                      <a:pt x="4070" y="2174"/>
                    </a:cubicBezTo>
                    <a:cubicBezTo>
                      <a:pt x="4126" y="2509"/>
                      <a:pt x="4210" y="2871"/>
                      <a:pt x="4238" y="3206"/>
                    </a:cubicBezTo>
                    <a:cubicBezTo>
                      <a:pt x="4070" y="3345"/>
                      <a:pt x="3931" y="3512"/>
                      <a:pt x="3792" y="3708"/>
                    </a:cubicBezTo>
                    <a:cubicBezTo>
                      <a:pt x="3819" y="3708"/>
                      <a:pt x="3875" y="3735"/>
                      <a:pt x="3931" y="3735"/>
                    </a:cubicBezTo>
                    <a:cubicBezTo>
                      <a:pt x="4015" y="3624"/>
                      <a:pt x="4126" y="3485"/>
                      <a:pt x="4265" y="3373"/>
                    </a:cubicBezTo>
                    <a:cubicBezTo>
                      <a:pt x="4293" y="3568"/>
                      <a:pt x="4293" y="3708"/>
                      <a:pt x="4349" y="3875"/>
                    </a:cubicBezTo>
                    <a:cubicBezTo>
                      <a:pt x="4377" y="3875"/>
                      <a:pt x="4433" y="3903"/>
                      <a:pt x="4488" y="3903"/>
                    </a:cubicBezTo>
                    <a:cubicBezTo>
                      <a:pt x="4433" y="3708"/>
                      <a:pt x="4433" y="3457"/>
                      <a:pt x="4405" y="3234"/>
                    </a:cubicBezTo>
                    <a:cubicBezTo>
                      <a:pt x="4628" y="3039"/>
                      <a:pt x="4851" y="2816"/>
                      <a:pt x="5102" y="2620"/>
                    </a:cubicBezTo>
                    <a:cubicBezTo>
                      <a:pt x="5185" y="3011"/>
                      <a:pt x="5213" y="3429"/>
                      <a:pt x="5241" y="3847"/>
                    </a:cubicBezTo>
                    <a:lnTo>
                      <a:pt x="4990" y="4070"/>
                    </a:lnTo>
                    <a:lnTo>
                      <a:pt x="5046" y="4070"/>
                    </a:lnTo>
                    <a:cubicBezTo>
                      <a:pt x="5074" y="4070"/>
                      <a:pt x="5102" y="4098"/>
                      <a:pt x="5130" y="4098"/>
                    </a:cubicBezTo>
                    <a:lnTo>
                      <a:pt x="5241" y="4014"/>
                    </a:lnTo>
                    <a:lnTo>
                      <a:pt x="5241" y="4154"/>
                    </a:lnTo>
                    <a:cubicBezTo>
                      <a:pt x="5269" y="4154"/>
                      <a:pt x="5353" y="4181"/>
                      <a:pt x="5380" y="4181"/>
                    </a:cubicBezTo>
                    <a:lnTo>
                      <a:pt x="5380" y="3875"/>
                    </a:lnTo>
                    <a:cubicBezTo>
                      <a:pt x="5708" y="3520"/>
                      <a:pt x="6090" y="3245"/>
                      <a:pt x="6473" y="2945"/>
                    </a:cubicBezTo>
                    <a:lnTo>
                      <a:pt x="6473" y="2945"/>
                    </a:lnTo>
                    <a:cubicBezTo>
                      <a:pt x="6499" y="3184"/>
                      <a:pt x="6527" y="3446"/>
                      <a:pt x="6579" y="3708"/>
                    </a:cubicBezTo>
                    <a:cubicBezTo>
                      <a:pt x="6585" y="3702"/>
                      <a:pt x="6591" y="3697"/>
                      <a:pt x="6597" y="3692"/>
                    </a:cubicBezTo>
                    <a:lnTo>
                      <a:pt x="6597" y="3692"/>
                    </a:lnTo>
                    <a:lnTo>
                      <a:pt x="6607" y="3763"/>
                    </a:lnTo>
                    <a:cubicBezTo>
                      <a:pt x="6412" y="3931"/>
                      <a:pt x="6272" y="4098"/>
                      <a:pt x="6133" y="4293"/>
                    </a:cubicBezTo>
                    <a:lnTo>
                      <a:pt x="6328" y="4293"/>
                    </a:lnTo>
                    <a:cubicBezTo>
                      <a:pt x="6384" y="4181"/>
                      <a:pt x="6495" y="4042"/>
                      <a:pt x="6607" y="3931"/>
                    </a:cubicBezTo>
                    <a:lnTo>
                      <a:pt x="6607" y="3931"/>
                    </a:lnTo>
                    <a:cubicBezTo>
                      <a:pt x="6495" y="4070"/>
                      <a:pt x="6495" y="4181"/>
                      <a:pt x="6495" y="4265"/>
                    </a:cubicBezTo>
                    <a:cubicBezTo>
                      <a:pt x="6523" y="4209"/>
                      <a:pt x="6607" y="4209"/>
                      <a:pt x="6635" y="4181"/>
                    </a:cubicBezTo>
                    <a:cubicBezTo>
                      <a:pt x="6635" y="4070"/>
                      <a:pt x="6635" y="3986"/>
                      <a:pt x="6607" y="3875"/>
                    </a:cubicBezTo>
                    <a:cubicBezTo>
                      <a:pt x="6746" y="3708"/>
                      <a:pt x="6914" y="3568"/>
                      <a:pt x="7081" y="3429"/>
                    </a:cubicBezTo>
                    <a:lnTo>
                      <a:pt x="7081" y="3234"/>
                    </a:lnTo>
                    <a:cubicBezTo>
                      <a:pt x="6920" y="3368"/>
                      <a:pt x="6759" y="3554"/>
                      <a:pt x="6597" y="3692"/>
                    </a:cubicBezTo>
                    <a:lnTo>
                      <a:pt x="6597" y="3692"/>
                    </a:lnTo>
                    <a:lnTo>
                      <a:pt x="6495" y="2927"/>
                    </a:lnTo>
                    <a:cubicBezTo>
                      <a:pt x="6488" y="2933"/>
                      <a:pt x="6480" y="2939"/>
                      <a:pt x="6473" y="2945"/>
                    </a:cubicBezTo>
                    <a:lnTo>
                      <a:pt x="6473" y="2945"/>
                    </a:lnTo>
                    <a:cubicBezTo>
                      <a:pt x="6471" y="2930"/>
                      <a:pt x="6469" y="2914"/>
                      <a:pt x="6468" y="2899"/>
                    </a:cubicBezTo>
                    <a:cubicBezTo>
                      <a:pt x="6607" y="2788"/>
                      <a:pt x="6774" y="2648"/>
                      <a:pt x="6941" y="2537"/>
                    </a:cubicBezTo>
                    <a:cubicBezTo>
                      <a:pt x="6914" y="2509"/>
                      <a:pt x="6914" y="2481"/>
                      <a:pt x="6886" y="2397"/>
                    </a:cubicBezTo>
                    <a:cubicBezTo>
                      <a:pt x="6746" y="2509"/>
                      <a:pt x="6579" y="2648"/>
                      <a:pt x="6440" y="2760"/>
                    </a:cubicBezTo>
                    <a:lnTo>
                      <a:pt x="6217" y="1701"/>
                    </a:lnTo>
                    <a:cubicBezTo>
                      <a:pt x="6245" y="1673"/>
                      <a:pt x="6300" y="1645"/>
                      <a:pt x="6356" y="1645"/>
                    </a:cubicBezTo>
                    <a:lnTo>
                      <a:pt x="6245" y="1533"/>
                    </a:lnTo>
                    <a:cubicBezTo>
                      <a:pt x="6217" y="1533"/>
                      <a:pt x="6217" y="1561"/>
                      <a:pt x="6189" y="1561"/>
                    </a:cubicBezTo>
                    <a:cubicBezTo>
                      <a:pt x="6189" y="1533"/>
                      <a:pt x="6133" y="1505"/>
                      <a:pt x="6133" y="1422"/>
                    </a:cubicBezTo>
                    <a:cubicBezTo>
                      <a:pt x="6077" y="1394"/>
                      <a:pt x="6049" y="1310"/>
                      <a:pt x="5966" y="1282"/>
                    </a:cubicBezTo>
                    <a:lnTo>
                      <a:pt x="5966" y="1282"/>
                    </a:lnTo>
                    <a:cubicBezTo>
                      <a:pt x="6022" y="1394"/>
                      <a:pt x="6049" y="1533"/>
                      <a:pt x="6077" y="1645"/>
                    </a:cubicBezTo>
                    <a:cubicBezTo>
                      <a:pt x="5715" y="1868"/>
                      <a:pt x="5380" y="2119"/>
                      <a:pt x="5074" y="2397"/>
                    </a:cubicBezTo>
                    <a:lnTo>
                      <a:pt x="4851" y="1450"/>
                    </a:lnTo>
                    <a:cubicBezTo>
                      <a:pt x="5074" y="1282"/>
                      <a:pt x="5297" y="1143"/>
                      <a:pt x="5548" y="976"/>
                    </a:cubicBezTo>
                    <a:cubicBezTo>
                      <a:pt x="5520" y="948"/>
                      <a:pt x="5492" y="948"/>
                      <a:pt x="5408" y="920"/>
                    </a:cubicBezTo>
                    <a:cubicBezTo>
                      <a:pt x="5213" y="1059"/>
                      <a:pt x="5018" y="1199"/>
                      <a:pt x="4823" y="1310"/>
                    </a:cubicBezTo>
                    <a:cubicBezTo>
                      <a:pt x="4795" y="1143"/>
                      <a:pt x="4711" y="976"/>
                      <a:pt x="4684" y="809"/>
                    </a:cubicBezTo>
                    <a:cubicBezTo>
                      <a:pt x="4795" y="725"/>
                      <a:pt x="4851" y="697"/>
                      <a:pt x="4962" y="669"/>
                    </a:cubicBezTo>
                    <a:cubicBezTo>
                      <a:pt x="4934" y="613"/>
                      <a:pt x="4851" y="613"/>
                      <a:pt x="4823" y="586"/>
                    </a:cubicBezTo>
                    <a:cubicBezTo>
                      <a:pt x="4795" y="613"/>
                      <a:pt x="4711" y="669"/>
                      <a:pt x="4684" y="697"/>
                    </a:cubicBezTo>
                    <a:cubicBezTo>
                      <a:pt x="4656" y="641"/>
                      <a:pt x="4656" y="586"/>
                      <a:pt x="4600" y="530"/>
                    </a:cubicBezTo>
                    <a:cubicBezTo>
                      <a:pt x="4544" y="502"/>
                      <a:pt x="4516" y="502"/>
                      <a:pt x="4433" y="446"/>
                    </a:cubicBezTo>
                    <a:lnTo>
                      <a:pt x="4433" y="446"/>
                    </a:lnTo>
                    <a:lnTo>
                      <a:pt x="4544" y="781"/>
                    </a:lnTo>
                    <a:cubicBezTo>
                      <a:pt x="4321" y="920"/>
                      <a:pt x="4098" y="1059"/>
                      <a:pt x="3875" y="1199"/>
                    </a:cubicBezTo>
                    <a:cubicBezTo>
                      <a:pt x="3764" y="836"/>
                      <a:pt x="3680" y="530"/>
                      <a:pt x="3569" y="167"/>
                    </a:cubicBezTo>
                    <a:cubicBezTo>
                      <a:pt x="3485" y="167"/>
                      <a:pt x="3457" y="140"/>
                      <a:pt x="3401" y="140"/>
                    </a:cubicBezTo>
                    <a:cubicBezTo>
                      <a:pt x="3541" y="530"/>
                      <a:pt x="3624" y="864"/>
                      <a:pt x="3736" y="1255"/>
                    </a:cubicBezTo>
                    <a:cubicBezTo>
                      <a:pt x="3429" y="1450"/>
                      <a:pt x="3123" y="1673"/>
                      <a:pt x="2844" y="1896"/>
                    </a:cubicBezTo>
                    <a:cubicBezTo>
                      <a:pt x="2732" y="1505"/>
                      <a:pt x="2593" y="1115"/>
                      <a:pt x="2426" y="725"/>
                    </a:cubicBezTo>
                    <a:cubicBezTo>
                      <a:pt x="2732" y="530"/>
                      <a:pt x="3039" y="307"/>
                      <a:pt x="3346" y="140"/>
                    </a:cubicBezTo>
                    <a:cubicBezTo>
                      <a:pt x="3290" y="140"/>
                      <a:pt x="3206" y="112"/>
                      <a:pt x="3150" y="112"/>
                    </a:cubicBezTo>
                    <a:cubicBezTo>
                      <a:pt x="2872" y="251"/>
                      <a:pt x="2621" y="418"/>
                      <a:pt x="2342" y="586"/>
                    </a:cubicBezTo>
                    <a:cubicBezTo>
                      <a:pt x="2286" y="390"/>
                      <a:pt x="2175" y="223"/>
                      <a:pt x="2091" y="0"/>
                    </a:cubicBezTo>
                    <a:lnTo>
                      <a:pt x="1952" y="0"/>
                    </a:lnTo>
                    <a:cubicBezTo>
                      <a:pt x="2063" y="223"/>
                      <a:pt x="2175" y="446"/>
                      <a:pt x="2231" y="669"/>
                    </a:cubicBezTo>
                    <a:cubicBezTo>
                      <a:pt x="2008" y="836"/>
                      <a:pt x="1729" y="1059"/>
                      <a:pt x="1478" y="1255"/>
                    </a:cubicBezTo>
                    <a:cubicBezTo>
                      <a:pt x="1366" y="976"/>
                      <a:pt x="1255" y="725"/>
                      <a:pt x="1199" y="446"/>
                    </a:cubicBezTo>
                    <a:cubicBezTo>
                      <a:pt x="1394" y="279"/>
                      <a:pt x="1617" y="140"/>
                      <a:pt x="18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5" name="Google Shape;3915;p57"/>
              <p:cNvSpPr/>
              <p:nvPr/>
            </p:nvSpPr>
            <p:spPr>
              <a:xfrm>
                <a:off x="6914250" y="2936225"/>
                <a:ext cx="33475" cy="4392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57" extrusionOk="0">
                    <a:moveTo>
                      <a:pt x="921" y="0"/>
                    </a:moveTo>
                    <a:cubicBezTo>
                      <a:pt x="502" y="335"/>
                      <a:pt x="168" y="837"/>
                      <a:pt x="29" y="1394"/>
                    </a:cubicBezTo>
                    <a:lnTo>
                      <a:pt x="84" y="1478"/>
                    </a:lnTo>
                    <a:cubicBezTo>
                      <a:pt x="1" y="1617"/>
                      <a:pt x="112" y="1757"/>
                      <a:pt x="224" y="1757"/>
                    </a:cubicBezTo>
                    <a:cubicBezTo>
                      <a:pt x="502" y="1199"/>
                      <a:pt x="865" y="697"/>
                      <a:pt x="1339" y="223"/>
                    </a:cubicBezTo>
                    <a:cubicBezTo>
                      <a:pt x="1199" y="168"/>
                      <a:pt x="1060" y="56"/>
                      <a:pt x="9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C0F72364-10CD-EB3C-ED69-F56D0694EA70}"/>
              </a:ext>
            </a:extLst>
          </p:cNvPr>
          <p:cNvGrpSpPr/>
          <p:nvPr/>
        </p:nvGrpSpPr>
        <p:grpSpPr>
          <a:xfrm>
            <a:off x="309633" y="260792"/>
            <a:ext cx="8512634" cy="4634809"/>
            <a:chOff x="309633" y="260792"/>
            <a:chExt cx="8512634" cy="4634809"/>
          </a:xfrm>
        </p:grpSpPr>
        <p:cxnSp>
          <p:nvCxnSpPr>
            <p:cNvPr id="5" name="Straight Connector 4">
              <a:extLst>
                <a:ext uri="{FF2B5EF4-FFF2-40B4-BE49-F238E27FC236}">
                  <a16:creationId xmlns="" xmlns:a16="http://schemas.microsoft.com/office/drawing/2014/main" id="{BAC0721E-CE7A-4B54-12C8-BF3848C4B7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10644" y="4386875"/>
              <a:ext cx="510864" cy="508726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EEBF3E17-0E5D-FAD5-2449-343D78FB3CFA}"/>
                </a:ext>
              </a:extLst>
            </p:cNvPr>
            <p:cNvGrpSpPr/>
            <p:nvPr/>
          </p:nvGrpSpPr>
          <p:grpSpPr>
            <a:xfrm>
              <a:off x="309633" y="260792"/>
              <a:ext cx="8512634" cy="4613335"/>
              <a:chOff x="309633" y="260792"/>
              <a:chExt cx="8512634" cy="4613335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="" xmlns:a16="http://schemas.microsoft.com/office/drawing/2014/main" id="{706ED8CE-9F3B-096B-7D99-73982B887A7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633" y="261620"/>
                <a:ext cx="500842" cy="541904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="" xmlns:a16="http://schemas.microsoft.com/office/drawing/2014/main" id="{CCEE064D-9BEF-AABE-8CC0-4DB27108715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327059" y="260792"/>
                <a:ext cx="494449" cy="510223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="" xmlns:a16="http://schemas.microsoft.com/office/drawing/2014/main" id="{0668DC98-C0B4-07B9-F2F6-032A391AF21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15790" y="4376240"/>
                <a:ext cx="468158" cy="493276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="" xmlns:a16="http://schemas.microsoft.com/office/drawing/2014/main" id="{6ACC885C-FCFB-D5DE-3E22-46D2F06A7BDE}"/>
                  </a:ext>
                </a:extLst>
              </p:cNvPr>
              <p:cNvCxnSpPr/>
              <p:nvPr/>
            </p:nvCxnSpPr>
            <p:spPr>
              <a:xfrm>
                <a:off x="321733" y="784784"/>
                <a:ext cx="0" cy="3619901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="" xmlns:a16="http://schemas.microsoft.com/office/drawing/2014/main" id="{BDBC397C-D634-68DD-E304-1AF76A57DA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21508" y="771015"/>
                <a:ext cx="759" cy="3633670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="" xmlns:a16="http://schemas.microsoft.com/office/drawing/2014/main" id="{9A06331C-8F17-8CDC-127F-BE85CA8999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3948" y="273984"/>
                <a:ext cx="7552979" cy="0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="" xmlns:a16="http://schemas.microsoft.com/office/drawing/2014/main" id="{744935F5-BB64-B815-CA38-64068E60A0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3948" y="4874127"/>
                <a:ext cx="7552979" cy="0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7000"/>
            <a:lum/>
          </a:blip>
          <a:srcRect/>
          <a:stretch>
            <a:fillRect l="-6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Hình ảnh Vector Vẽ Tay Phim Hoạt Hình Ba Chiều Ngôi Nhà PNG Miễn Phí Tải Về  - Lovepik">
            <a:extLst>
              <a:ext uri="{FF2B5EF4-FFF2-40B4-BE49-F238E27FC236}">
                <a16:creationId xmlns="" xmlns:a16="http://schemas.microsoft.com/office/drawing/2014/main" id="{2593252B-8C4A-B659-B505-720174C99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7093" y1="66395" x2="57093" y2="66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057" y="1354170"/>
            <a:ext cx="4926025" cy="492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1483;p39"/>
          <p:cNvSpPr txBox="1">
            <a:spLocks/>
          </p:cNvSpPr>
          <p:nvPr/>
        </p:nvSpPr>
        <p:spPr>
          <a:xfrm>
            <a:off x="2615406" y="1354170"/>
            <a:ext cx="6148388" cy="114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2000" b="1" i="1" smtClean="0">
                <a:solidFill>
                  <a:schemeClr val="bg1"/>
                </a:solidFill>
              </a:rPr>
              <a:t>Em cảm thấy thấy thế nào nếu phải xa ngôi nhà của mình nhiều ngày? </a:t>
            </a:r>
            <a:endParaRPr lang="en-US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2034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1A9F3D9-B9F3-DBE8-D077-0D6B561DD1D1}"/>
              </a:ext>
            </a:extLst>
          </p:cNvPr>
          <p:cNvSpPr txBox="1"/>
          <p:nvPr/>
        </p:nvSpPr>
        <p:spPr>
          <a:xfrm>
            <a:off x="2138481" y="397934"/>
            <a:ext cx="4867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Playfair Display" panose="00000500000000000000" pitchFamily="2" charset="0"/>
              </a:rPr>
              <a:t>Thứ</a:t>
            </a:r>
            <a:r>
              <a:rPr lang="en-US" sz="2400" dirty="0">
                <a:solidFill>
                  <a:schemeClr val="bg1"/>
                </a:solidFill>
                <a:latin typeface="Playfair Display" panose="00000500000000000000" pitchFamily="2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Playfair Display" panose="00000500000000000000" pitchFamily="2" charset="0"/>
              </a:rPr>
              <a:t>Tư</a:t>
            </a:r>
            <a:r>
              <a:rPr lang="en-US" sz="2400" dirty="0" smtClean="0">
                <a:solidFill>
                  <a:schemeClr val="bg1"/>
                </a:solidFill>
                <a:latin typeface="Playfair Display" panose="000005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Playfair Display" panose="00000500000000000000" pitchFamily="2" charset="0"/>
              </a:rPr>
              <a:t>ngày</a:t>
            </a:r>
            <a:r>
              <a:rPr lang="en-US" sz="2400" dirty="0">
                <a:solidFill>
                  <a:schemeClr val="bg1"/>
                </a:solidFill>
                <a:latin typeface="Playfair Display" panose="00000500000000000000" pitchFamily="2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Playfair Display" panose="00000500000000000000" pitchFamily="2" charset="0"/>
              </a:rPr>
              <a:t>9 </a:t>
            </a:r>
            <a:r>
              <a:rPr lang="en-US" sz="2400" dirty="0" err="1">
                <a:solidFill>
                  <a:schemeClr val="bg1"/>
                </a:solidFill>
                <a:latin typeface="Playfair Display" panose="00000500000000000000" pitchFamily="2" charset="0"/>
              </a:rPr>
              <a:t>tháng</a:t>
            </a:r>
            <a:r>
              <a:rPr lang="en-US" sz="2400" dirty="0">
                <a:solidFill>
                  <a:schemeClr val="bg1"/>
                </a:solidFill>
                <a:latin typeface="Playfair Display" panose="00000500000000000000" pitchFamily="2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Playfair Display" panose="00000500000000000000" pitchFamily="2" charset="0"/>
              </a:rPr>
              <a:t>10 </a:t>
            </a:r>
            <a:r>
              <a:rPr lang="en-US" sz="2400" dirty="0" err="1">
                <a:solidFill>
                  <a:schemeClr val="bg1"/>
                </a:solidFill>
                <a:latin typeface="Playfair Display" panose="00000500000000000000" pitchFamily="2" charset="0"/>
              </a:rPr>
              <a:t>năm</a:t>
            </a:r>
            <a:r>
              <a:rPr lang="en-US" sz="2400" dirty="0">
                <a:solidFill>
                  <a:schemeClr val="bg1"/>
                </a:solidFill>
                <a:latin typeface="Playfair Display" panose="00000500000000000000" pitchFamily="2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Playfair Display" panose="00000500000000000000" pitchFamily="2" charset="0"/>
              </a:rPr>
              <a:t>2024</a:t>
            </a:r>
            <a:endParaRPr lang="en-US" sz="2400" dirty="0">
              <a:solidFill>
                <a:schemeClr val="bg1"/>
              </a:solidFill>
              <a:latin typeface="Playfair Display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958074E-B0B6-23AA-3AB7-384C57811AA7}"/>
              </a:ext>
            </a:extLst>
          </p:cNvPr>
          <p:cNvSpPr txBox="1"/>
          <p:nvPr/>
        </p:nvSpPr>
        <p:spPr>
          <a:xfrm>
            <a:off x="3775949" y="859599"/>
            <a:ext cx="1592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Playfair Display" panose="00000500000000000000" pitchFamily="2" charset="0"/>
              </a:rPr>
              <a:t>Tiếng Việt</a:t>
            </a:r>
          </a:p>
        </p:txBody>
      </p:sp>
      <p:grpSp>
        <p:nvGrpSpPr>
          <p:cNvPr id="296" name="Google Shape;2112;p45">
            <a:extLst>
              <a:ext uri="{FF2B5EF4-FFF2-40B4-BE49-F238E27FC236}">
                <a16:creationId xmlns="" xmlns:a16="http://schemas.microsoft.com/office/drawing/2014/main" id="{C7F052BC-5C71-8500-A646-3554BEA2A48F}"/>
              </a:ext>
            </a:extLst>
          </p:cNvPr>
          <p:cNvGrpSpPr/>
          <p:nvPr/>
        </p:nvGrpSpPr>
        <p:grpSpPr>
          <a:xfrm>
            <a:off x="6825252" y="3638973"/>
            <a:ext cx="1452250" cy="1128150"/>
            <a:chOff x="5304625" y="1487075"/>
            <a:chExt cx="1452250" cy="1128150"/>
          </a:xfrm>
        </p:grpSpPr>
        <p:sp>
          <p:nvSpPr>
            <p:cNvPr id="297" name="Google Shape;2113;p45">
              <a:extLst>
                <a:ext uri="{FF2B5EF4-FFF2-40B4-BE49-F238E27FC236}">
                  <a16:creationId xmlns="" xmlns:a16="http://schemas.microsoft.com/office/drawing/2014/main" id="{50391C3C-5987-872B-50BD-70B1BB2EE89E}"/>
                </a:ext>
              </a:extLst>
            </p:cNvPr>
            <p:cNvSpPr/>
            <p:nvPr/>
          </p:nvSpPr>
          <p:spPr>
            <a:xfrm>
              <a:off x="5678100" y="1855925"/>
              <a:ext cx="27800" cy="317925"/>
            </a:xfrm>
            <a:custGeom>
              <a:avLst/>
              <a:gdLst/>
              <a:ahLst/>
              <a:cxnLst/>
              <a:rect l="l" t="t" r="r" b="b"/>
              <a:pathLst>
                <a:path w="1112" h="12717" extrusionOk="0">
                  <a:moveTo>
                    <a:pt x="1" y="0"/>
                  </a:moveTo>
                  <a:lnTo>
                    <a:pt x="1" y="12717"/>
                  </a:lnTo>
                  <a:lnTo>
                    <a:pt x="1112" y="12717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98" name="Google Shape;2114;p45">
              <a:extLst>
                <a:ext uri="{FF2B5EF4-FFF2-40B4-BE49-F238E27FC236}">
                  <a16:creationId xmlns="" xmlns:a16="http://schemas.microsoft.com/office/drawing/2014/main" id="{C5E3FCD3-613A-DE07-C026-F6DA91F3EE75}"/>
                </a:ext>
              </a:extLst>
            </p:cNvPr>
            <p:cNvSpPr/>
            <p:nvPr/>
          </p:nvSpPr>
          <p:spPr>
            <a:xfrm>
              <a:off x="5533025" y="2000975"/>
              <a:ext cx="317950" cy="27800"/>
            </a:xfrm>
            <a:custGeom>
              <a:avLst/>
              <a:gdLst/>
              <a:ahLst/>
              <a:cxnLst/>
              <a:rect l="l" t="t" r="r" b="b"/>
              <a:pathLst>
                <a:path w="12718" h="1112" extrusionOk="0">
                  <a:moveTo>
                    <a:pt x="1" y="1"/>
                  </a:moveTo>
                  <a:lnTo>
                    <a:pt x="1" y="1112"/>
                  </a:lnTo>
                  <a:lnTo>
                    <a:pt x="12717" y="1112"/>
                  </a:lnTo>
                  <a:lnTo>
                    <a:pt x="1271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99" name="Google Shape;2115;p45">
              <a:extLst>
                <a:ext uri="{FF2B5EF4-FFF2-40B4-BE49-F238E27FC236}">
                  <a16:creationId xmlns="" xmlns:a16="http://schemas.microsoft.com/office/drawing/2014/main" id="{F1040E88-127B-FFD6-36B4-8C601C357137}"/>
                </a:ext>
              </a:extLst>
            </p:cNvPr>
            <p:cNvSpPr/>
            <p:nvPr/>
          </p:nvSpPr>
          <p:spPr>
            <a:xfrm>
              <a:off x="5570075" y="1892950"/>
              <a:ext cx="243850" cy="243850"/>
            </a:xfrm>
            <a:custGeom>
              <a:avLst/>
              <a:gdLst/>
              <a:ahLst/>
              <a:cxnLst/>
              <a:rect l="l" t="t" r="r" b="b"/>
              <a:pathLst>
                <a:path w="9754" h="9754" extrusionOk="0">
                  <a:moveTo>
                    <a:pt x="741" y="1"/>
                  </a:moveTo>
                  <a:lnTo>
                    <a:pt x="1" y="741"/>
                  </a:lnTo>
                  <a:lnTo>
                    <a:pt x="9013" y="9754"/>
                  </a:lnTo>
                  <a:lnTo>
                    <a:pt x="9754" y="9013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00" name="Google Shape;2116;p45">
              <a:extLst>
                <a:ext uri="{FF2B5EF4-FFF2-40B4-BE49-F238E27FC236}">
                  <a16:creationId xmlns="" xmlns:a16="http://schemas.microsoft.com/office/drawing/2014/main" id="{0006F2E5-B3A6-C88E-92D0-6D6A8F3E18B1}"/>
                </a:ext>
              </a:extLst>
            </p:cNvPr>
            <p:cNvSpPr/>
            <p:nvPr/>
          </p:nvSpPr>
          <p:spPr>
            <a:xfrm>
              <a:off x="5570075" y="1891400"/>
              <a:ext cx="243850" cy="245400"/>
            </a:xfrm>
            <a:custGeom>
              <a:avLst/>
              <a:gdLst/>
              <a:ahLst/>
              <a:cxnLst/>
              <a:rect l="l" t="t" r="r" b="b"/>
              <a:pathLst>
                <a:path w="9754" h="9816" extrusionOk="0">
                  <a:moveTo>
                    <a:pt x="9013" y="1"/>
                  </a:moveTo>
                  <a:lnTo>
                    <a:pt x="1" y="9014"/>
                  </a:lnTo>
                  <a:lnTo>
                    <a:pt x="741" y="9816"/>
                  </a:lnTo>
                  <a:lnTo>
                    <a:pt x="9754" y="803"/>
                  </a:lnTo>
                  <a:lnTo>
                    <a:pt x="90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01" name="Google Shape;2117;p45">
              <a:extLst>
                <a:ext uri="{FF2B5EF4-FFF2-40B4-BE49-F238E27FC236}">
                  <a16:creationId xmlns="" xmlns:a16="http://schemas.microsoft.com/office/drawing/2014/main" id="{590E2C28-AC52-0B45-4CCA-9295E914CCF1}"/>
                </a:ext>
              </a:extLst>
            </p:cNvPr>
            <p:cNvSpPr/>
            <p:nvPr/>
          </p:nvSpPr>
          <p:spPr>
            <a:xfrm>
              <a:off x="5533025" y="2376000"/>
              <a:ext cx="97250" cy="95700"/>
            </a:xfrm>
            <a:custGeom>
              <a:avLst/>
              <a:gdLst/>
              <a:ahLst/>
              <a:cxnLst/>
              <a:rect l="l" t="t" r="r" b="b"/>
              <a:pathLst>
                <a:path w="3890" h="3828" extrusionOk="0">
                  <a:moveTo>
                    <a:pt x="1976" y="0"/>
                  </a:moveTo>
                  <a:cubicBezTo>
                    <a:pt x="865" y="0"/>
                    <a:pt x="1" y="864"/>
                    <a:pt x="1" y="1914"/>
                  </a:cubicBezTo>
                  <a:cubicBezTo>
                    <a:pt x="1" y="3025"/>
                    <a:pt x="865" y="3827"/>
                    <a:pt x="1976" y="3827"/>
                  </a:cubicBezTo>
                  <a:cubicBezTo>
                    <a:pt x="3026" y="3827"/>
                    <a:pt x="3890" y="3025"/>
                    <a:pt x="3890" y="1914"/>
                  </a:cubicBezTo>
                  <a:cubicBezTo>
                    <a:pt x="3890" y="864"/>
                    <a:pt x="3026" y="0"/>
                    <a:pt x="1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02" name="Google Shape;2118;p45">
              <a:extLst>
                <a:ext uri="{FF2B5EF4-FFF2-40B4-BE49-F238E27FC236}">
                  <a16:creationId xmlns="" xmlns:a16="http://schemas.microsoft.com/office/drawing/2014/main" id="{256C7BBD-211D-1057-6BED-748E898EA224}"/>
                </a:ext>
              </a:extLst>
            </p:cNvPr>
            <p:cNvSpPr/>
            <p:nvPr/>
          </p:nvSpPr>
          <p:spPr>
            <a:xfrm>
              <a:off x="5704350" y="1487075"/>
              <a:ext cx="97250" cy="95700"/>
            </a:xfrm>
            <a:custGeom>
              <a:avLst/>
              <a:gdLst/>
              <a:ahLst/>
              <a:cxnLst/>
              <a:rect l="l" t="t" r="r" b="b"/>
              <a:pathLst>
                <a:path w="3890" h="3828" extrusionOk="0">
                  <a:moveTo>
                    <a:pt x="1975" y="1"/>
                  </a:moveTo>
                  <a:cubicBezTo>
                    <a:pt x="988" y="1"/>
                    <a:pt x="0" y="803"/>
                    <a:pt x="0" y="1914"/>
                  </a:cubicBezTo>
                  <a:cubicBezTo>
                    <a:pt x="0" y="2964"/>
                    <a:pt x="864" y="3828"/>
                    <a:pt x="1975" y="3828"/>
                  </a:cubicBezTo>
                  <a:cubicBezTo>
                    <a:pt x="3025" y="3828"/>
                    <a:pt x="3889" y="2964"/>
                    <a:pt x="3889" y="1914"/>
                  </a:cubicBezTo>
                  <a:cubicBezTo>
                    <a:pt x="3889" y="803"/>
                    <a:pt x="3025" y="1"/>
                    <a:pt x="19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03" name="Google Shape;2119;p45">
              <a:extLst>
                <a:ext uri="{FF2B5EF4-FFF2-40B4-BE49-F238E27FC236}">
                  <a16:creationId xmlns="" xmlns:a16="http://schemas.microsoft.com/office/drawing/2014/main" id="{15861A00-326B-8C03-6045-1A935DD9166E}"/>
                </a:ext>
              </a:extLst>
            </p:cNvPr>
            <p:cNvSpPr/>
            <p:nvPr/>
          </p:nvSpPr>
          <p:spPr>
            <a:xfrm>
              <a:off x="6659625" y="2124450"/>
              <a:ext cx="97250" cy="97250"/>
            </a:xfrm>
            <a:custGeom>
              <a:avLst/>
              <a:gdLst/>
              <a:ahLst/>
              <a:cxnLst/>
              <a:rect l="l" t="t" r="r" b="b"/>
              <a:pathLst>
                <a:path w="3890" h="3890" extrusionOk="0">
                  <a:moveTo>
                    <a:pt x="1976" y="0"/>
                  </a:moveTo>
                  <a:cubicBezTo>
                    <a:pt x="864" y="0"/>
                    <a:pt x="0" y="864"/>
                    <a:pt x="0" y="1976"/>
                  </a:cubicBezTo>
                  <a:cubicBezTo>
                    <a:pt x="0" y="3025"/>
                    <a:pt x="864" y="3889"/>
                    <a:pt x="1976" y="3889"/>
                  </a:cubicBezTo>
                  <a:cubicBezTo>
                    <a:pt x="3025" y="3889"/>
                    <a:pt x="3889" y="3025"/>
                    <a:pt x="3889" y="1976"/>
                  </a:cubicBezTo>
                  <a:cubicBezTo>
                    <a:pt x="3889" y="864"/>
                    <a:pt x="3025" y="0"/>
                    <a:pt x="1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04" name="Google Shape;2120;p45">
              <a:extLst>
                <a:ext uri="{FF2B5EF4-FFF2-40B4-BE49-F238E27FC236}">
                  <a16:creationId xmlns="" xmlns:a16="http://schemas.microsoft.com/office/drawing/2014/main" id="{7A74562D-8CCC-0FB6-5CF4-ACC33A01355B}"/>
                </a:ext>
              </a:extLst>
            </p:cNvPr>
            <p:cNvSpPr/>
            <p:nvPr/>
          </p:nvSpPr>
          <p:spPr>
            <a:xfrm>
              <a:off x="6523800" y="2335875"/>
              <a:ext cx="33975" cy="33975"/>
            </a:xfrm>
            <a:custGeom>
              <a:avLst/>
              <a:gdLst/>
              <a:ahLst/>
              <a:cxnLst/>
              <a:rect l="l" t="t" r="r" b="b"/>
              <a:pathLst>
                <a:path w="1359" h="1359" extrusionOk="0">
                  <a:moveTo>
                    <a:pt x="680" y="0"/>
                  </a:moveTo>
                  <a:cubicBezTo>
                    <a:pt x="310" y="0"/>
                    <a:pt x="1" y="309"/>
                    <a:pt x="1" y="679"/>
                  </a:cubicBezTo>
                  <a:cubicBezTo>
                    <a:pt x="1" y="1050"/>
                    <a:pt x="310" y="1358"/>
                    <a:pt x="680" y="1358"/>
                  </a:cubicBezTo>
                  <a:cubicBezTo>
                    <a:pt x="1050" y="1358"/>
                    <a:pt x="1359" y="1050"/>
                    <a:pt x="1359" y="679"/>
                  </a:cubicBezTo>
                  <a:cubicBezTo>
                    <a:pt x="1359" y="309"/>
                    <a:pt x="1050" y="0"/>
                    <a:pt x="6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05" name="Google Shape;2121;p45">
              <a:extLst>
                <a:ext uri="{FF2B5EF4-FFF2-40B4-BE49-F238E27FC236}">
                  <a16:creationId xmlns="" xmlns:a16="http://schemas.microsoft.com/office/drawing/2014/main" id="{3A9B66D6-DC8A-14A8-38F0-68BFC72D1027}"/>
                </a:ext>
              </a:extLst>
            </p:cNvPr>
            <p:cNvSpPr/>
            <p:nvPr/>
          </p:nvSpPr>
          <p:spPr>
            <a:xfrm>
              <a:off x="6352500" y="2152225"/>
              <a:ext cx="54050" cy="54025"/>
            </a:xfrm>
            <a:custGeom>
              <a:avLst/>
              <a:gdLst/>
              <a:ahLst/>
              <a:cxnLst/>
              <a:rect l="l" t="t" r="r" b="b"/>
              <a:pathLst>
                <a:path w="2162" h="2161" extrusionOk="0">
                  <a:moveTo>
                    <a:pt x="1112" y="0"/>
                  </a:moveTo>
                  <a:cubicBezTo>
                    <a:pt x="495" y="0"/>
                    <a:pt x="1" y="494"/>
                    <a:pt x="1" y="1050"/>
                  </a:cubicBezTo>
                  <a:cubicBezTo>
                    <a:pt x="1" y="1667"/>
                    <a:pt x="495" y="2161"/>
                    <a:pt x="1112" y="2161"/>
                  </a:cubicBezTo>
                  <a:cubicBezTo>
                    <a:pt x="1729" y="2161"/>
                    <a:pt x="2161" y="1667"/>
                    <a:pt x="2161" y="1050"/>
                  </a:cubicBezTo>
                  <a:cubicBezTo>
                    <a:pt x="2161" y="494"/>
                    <a:pt x="1729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06" name="Google Shape;2122;p45">
              <a:extLst>
                <a:ext uri="{FF2B5EF4-FFF2-40B4-BE49-F238E27FC236}">
                  <a16:creationId xmlns="" xmlns:a16="http://schemas.microsoft.com/office/drawing/2014/main" id="{8B3A3A8F-1DB4-75B3-5441-5852BED0CCB1}"/>
                </a:ext>
              </a:extLst>
            </p:cNvPr>
            <p:cNvSpPr/>
            <p:nvPr/>
          </p:nvSpPr>
          <p:spPr>
            <a:xfrm>
              <a:off x="5917300" y="2368275"/>
              <a:ext cx="597275" cy="246950"/>
            </a:xfrm>
            <a:custGeom>
              <a:avLst/>
              <a:gdLst/>
              <a:ahLst/>
              <a:cxnLst/>
              <a:rect l="l" t="t" r="r" b="b"/>
              <a:pathLst>
                <a:path w="23891" h="9878" extrusionOk="0">
                  <a:moveTo>
                    <a:pt x="15372" y="1"/>
                  </a:moveTo>
                  <a:cubicBezTo>
                    <a:pt x="15372" y="1"/>
                    <a:pt x="12503" y="2104"/>
                    <a:pt x="9586" y="2104"/>
                  </a:cubicBezTo>
                  <a:cubicBezTo>
                    <a:pt x="9188" y="2104"/>
                    <a:pt x="8789" y="2065"/>
                    <a:pt x="8396" y="1976"/>
                  </a:cubicBezTo>
                  <a:cubicBezTo>
                    <a:pt x="5186" y="1297"/>
                    <a:pt x="4384" y="1050"/>
                    <a:pt x="4384" y="1050"/>
                  </a:cubicBezTo>
                  <a:lnTo>
                    <a:pt x="1" y="5309"/>
                  </a:lnTo>
                  <a:cubicBezTo>
                    <a:pt x="1" y="5309"/>
                    <a:pt x="4939" y="7840"/>
                    <a:pt x="5495" y="9877"/>
                  </a:cubicBezTo>
                  <a:cubicBezTo>
                    <a:pt x="5495" y="9877"/>
                    <a:pt x="8022" y="7102"/>
                    <a:pt x="11346" y="7102"/>
                  </a:cubicBezTo>
                  <a:cubicBezTo>
                    <a:pt x="11731" y="7102"/>
                    <a:pt x="12128" y="7140"/>
                    <a:pt x="12532" y="7223"/>
                  </a:cubicBezTo>
                  <a:cubicBezTo>
                    <a:pt x="16359" y="8087"/>
                    <a:pt x="17038" y="9260"/>
                    <a:pt x="17038" y="9260"/>
                  </a:cubicBezTo>
                  <a:cubicBezTo>
                    <a:pt x="17038" y="9260"/>
                    <a:pt x="19384" y="4692"/>
                    <a:pt x="23891" y="3766"/>
                  </a:cubicBezTo>
                  <a:cubicBezTo>
                    <a:pt x="23891" y="3766"/>
                    <a:pt x="18458" y="3149"/>
                    <a:pt x="153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07" name="Google Shape;2123;p45">
              <a:extLst>
                <a:ext uri="{FF2B5EF4-FFF2-40B4-BE49-F238E27FC236}">
                  <a16:creationId xmlns="" xmlns:a16="http://schemas.microsoft.com/office/drawing/2014/main" id="{67A07AE9-927B-BBBD-660F-58BA055E94B3}"/>
                </a:ext>
              </a:extLst>
            </p:cNvPr>
            <p:cNvSpPr/>
            <p:nvPr/>
          </p:nvSpPr>
          <p:spPr>
            <a:xfrm>
              <a:off x="5911125" y="2460875"/>
              <a:ext cx="501600" cy="55575"/>
            </a:xfrm>
            <a:custGeom>
              <a:avLst/>
              <a:gdLst/>
              <a:ahLst/>
              <a:cxnLst/>
              <a:rect l="l" t="t" r="r" b="b"/>
              <a:pathLst>
                <a:path w="20064" h="2223" extrusionOk="0">
                  <a:moveTo>
                    <a:pt x="20063" y="0"/>
                  </a:moveTo>
                  <a:cubicBezTo>
                    <a:pt x="20002" y="0"/>
                    <a:pt x="19755" y="0"/>
                    <a:pt x="18458" y="124"/>
                  </a:cubicBezTo>
                  <a:cubicBezTo>
                    <a:pt x="15187" y="432"/>
                    <a:pt x="7656" y="1173"/>
                    <a:pt x="1" y="1544"/>
                  </a:cubicBezTo>
                  <a:lnTo>
                    <a:pt x="124" y="2223"/>
                  </a:lnTo>
                  <a:cubicBezTo>
                    <a:pt x="7717" y="1852"/>
                    <a:pt x="15310" y="1173"/>
                    <a:pt x="18520" y="865"/>
                  </a:cubicBezTo>
                  <a:cubicBezTo>
                    <a:pt x="19384" y="741"/>
                    <a:pt x="20002" y="679"/>
                    <a:pt x="20063" y="679"/>
                  </a:cubicBezTo>
                  <a:lnTo>
                    <a:pt x="200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08" name="Google Shape;2124;p45">
              <a:extLst>
                <a:ext uri="{FF2B5EF4-FFF2-40B4-BE49-F238E27FC236}">
                  <a16:creationId xmlns="" xmlns:a16="http://schemas.microsoft.com/office/drawing/2014/main" id="{A2542889-16BE-70D1-C129-3E14D154C536}"/>
                </a:ext>
              </a:extLst>
            </p:cNvPr>
            <p:cNvSpPr/>
            <p:nvPr/>
          </p:nvSpPr>
          <p:spPr>
            <a:xfrm>
              <a:off x="5809275" y="1630600"/>
              <a:ext cx="600350" cy="955300"/>
            </a:xfrm>
            <a:custGeom>
              <a:avLst/>
              <a:gdLst/>
              <a:ahLst/>
              <a:cxnLst/>
              <a:rect l="l" t="t" r="r" b="b"/>
              <a:pathLst>
                <a:path w="24014" h="38212" extrusionOk="0">
                  <a:moveTo>
                    <a:pt x="23335" y="0"/>
                  </a:moveTo>
                  <a:cubicBezTo>
                    <a:pt x="23211" y="247"/>
                    <a:pt x="18582" y="26051"/>
                    <a:pt x="1" y="37532"/>
                  </a:cubicBezTo>
                  <a:lnTo>
                    <a:pt x="371" y="38211"/>
                  </a:lnTo>
                  <a:cubicBezTo>
                    <a:pt x="19199" y="26544"/>
                    <a:pt x="23952" y="494"/>
                    <a:pt x="24014" y="186"/>
                  </a:cubicBezTo>
                  <a:lnTo>
                    <a:pt x="233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09" name="Google Shape;2125;p45">
              <a:extLst>
                <a:ext uri="{FF2B5EF4-FFF2-40B4-BE49-F238E27FC236}">
                  <a16:creationId xmlns="" xmlns:a16="http://schemas.microsoft.com/office/drawing/2014/main" id="{79ECEE0C-D2E9-B8A2-7FAF-198D54E2A614}"/>
                </a:ext>
              </a:extLst>
            </p:cNvPr>
            <p:cNvSpPr/>
            <p:nvPr/>
          </p:nvSpPr>
          <p:spPr>
            <a:xfrm>
              <a:off x="5957425" y="1669175"/>
              <a:ext cx="270100" cy="594175"/>
            </a:xfrm>
            <a:custGeom>
              <a:avLst/>
              <a:gdLst/>
              <a:ahLst/>
              <a:cxnLst/>
              <a:rect l="l" t="t" r="r" b="b"/>
              <a:pathLst>
                <a:path w="10804" h="23767" extrusionOk="0">
                  <a:moveTo>
                    <a:pt x="2964" y="1"/>
                  </a:moveTo>
                  <a:cubicBezTo>
                    <a:pt x="2964" y="1"/>
                    <a:pt x="2902" y="5495"/>
                    <a:pt x="1" y="8890"/>
                  </a:cubicBezTo>
                  <a:cubicBezTo>
                    <a:pt x="1" y="8890"/>
                    <a:pt x="3026" y="12347"/>
                    <a:pt x="2655" y="15618"/>
                  </a:cubicBezTo>
                  <a:cubicBezTo>
                    <a:pt x="2223" y="18952"/>
                    <a:pt x="2100" y="19693"/>
                    <a:pt x="2100" y="19693"/>
                  </a:cubicBezTo>
                  <a:lnTo>
                    <a:pt x="6791" y="23767"/>
                  </a:lnTo>
                  <a:cubicBezTo>
                    <a:pt x="6791" y="23767"/>
                    <a:pt x="8890" y="18643"/>
                    <a:pt x="10804" y="17903"/>
                  </a:cubicBezTo>
                  <a:cubicBezTo>
                    <a:pt x="10804" y="17903"/>
                    <a:pt x="7038" y="15063"/>
                    <a:pt x="7532" y="11112"/>
                  </a:cubicBezTo>
                  <a:cubicBezTo>
                    <a:pt x="7964" y="7223"/>
                    <a:pt x="9075" y="6359"/>
                    <a:pt x="9075" y="6359"/>
                  </a:cubicBezTo>
                  <a:cubicBezTo>
                    <a:pt x="9075" y="6359"/>
                    <a:pt x="4260" y="4507"/>
                    <a:pt x="29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10" name="Google Shape;2126;p45">
              <a:extLst>
                <a:ext uri="{FF2B5EF4-FFF2-40B4-BE49-F238E27FC236}">
                  <a16:creationId xmlns="" xmlns:a16="http://schemas.microsoft.com/office/drawing/2014/main" id="{02C359DC-8765-4232-A65C-6B8469D42CFC}"/>
                </a:ext>
              </a:extLst>
            </p:cNvPr>
            <p:cNvSpPr/>
            <p:nvPr/>
          </p:nvSpPr>
          <p:spPr>
            <a:xfrm>
              <a:off x="6039225" y="1774125"/>
              <a:ext cx="103425" cy="495400"/>
            </a:xfrm>
            <a:custGeom>
              <a:avLst/>
              <a:gdLst/>
              <a:ahLst/>
              <a:cxnLst/>
              <a:rect l="l" t="t" r="r" b="b"/>
              <a:pathLst>
                <a:path w="4137" h="19816" extrusionOk="0">
                  <a:moveTo>
                    <a:pt x="680" y="0"/>
                  </a:moveTo>
                  <a:lnTo>
                    <a:pt x="1" y="62"/>
                  </a:lnTo>
                  <a:cubicBezTo>
                    <a:pt x="1" y="124"/>
                    <a:pt x="62" y="371"/>
                    <a:pt x="309" y="1667"/>
                  </a:cubicBezTo>
                  <a:cubicBezTo>
                    <a:pt x="988" y="4754"/>
                    <a:pt x="2408" y="12285"/>
                    <a:pt x="3457" y="19816"/>
                  </a:cubicBezTo>
                  <a:lnTo>
                    <a:pt x="4137" y="19754"/>
                  </a:lnTo>
                  <a:cubicBezTo>
                    <a:pt x="3087" y="12223"/>
                    <a:pt x="1606" y="4692"/>
                    <a:pt x="988" y="1544"/>
                  </a:cubicBezTo>
                  <a:cubicBezTo>
                    <a:pt x="803" y="741"/>
                    <a:pt x="680" y="62"/>
                    <a:pt x="6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11" name="Google Shape;2127;p45">
              <a:extLst>
                <a:ext uri="{FF2B5EF4-FFF2-40B4-BE49-F238E27FC236}">
                  <a16:creationId xmlns="" xmlns:a16="http://schemas.microsoft.com/office/drawing/2014/main" id="{2750FF23-9EF9-CD46-7269-CBEAA319A4C2}"/>
                </a:ext>
              </a:extLst>
            </p:cNvPr>
            <p:cNvSpPr/>
            <p:nvPr/>
          </p:nvSpPr>
          <p:spPr>
            <a:xfrm>
              <a:off x="6242925" y="1889875"/>
              <a:ext cx="314850" cy="185200"/>
            </a:xfrm>
            <a:custGeom>
              <a:avLst/>
              <a:gdLst/>
              <a:ahLst/>
              <a:cxnLst/>
              <a:rect l="l" t="t" r="r" b="b"/>
              <a:pathLst>
                <a:path w="12594" h="7408" extrusionOk="0">
                  <a:moveTo>
                    <a:pt x="12347" y="0"/>
                  </a:moveTo>
                  <a:cubicBezTo>
                    <a:pt x="12038" y="62"/>
                    <a:pt x="3890" y="2655"/>
                    <a:pt x="1" y="6852"/>
                  </a:cubicBezTo>
                  <a:lnTo>
                    <a:pt x="557" y="7408"/>
                  </a:lnTo>
                  <a:cubicBezTo>
                    <a:pt x="4260" y="3334"/>
                    <a:pt x="12532" y="741"/>
                    <a:pt x="12594" y="679"/>
                  </a:cubicBezTo>
                  <a:lnTo>
                    <a:pt x="123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12" name="Google Shape;2128;p45">
              <a:extLst>
                <a:ext uri="{FF2B5EF4-FFF2-40B4-BE49-F238E27FC236}">
                  <a16:creationId xmlns="" xmlns:a16="http://schemas.microsoft.com/office/drawing/2014/main" id="{7656D3B5-5DF4-5EE9-4247-EE8534B8ED63}"/>
                </a:ext>
              </a:extLst>
            </p:cNvPr>
            <p:cNvSpPr/>
            <p:nvPr/>
          </p:nvSpPr>
          <p:spPr>
            <a:xfrm>
              <a:off x="6517625" y="1821975"/>
              <a:ext cx="111150" cy="112675"/>
            </a:xfrm>
            <a:custGeom>
              <a:avLst/>
              <a:gdLst/>
              <a:ahLst/>
              <a:cxnLst/>
              <a:rect l="l" t="t" r="r" b="b"/>
              <a:pathLst>
                <a:path w="4446" h="4507" extrusionOk="0">
                  <a:moveTo>
                    <a:pt x="2223" y="0"/>
                  </a:moveTo>
                  <a:cubicBezTo>
                    <a:pt x="989" y="0"/>
                    <a:pt x="1" y="988"/>
                    <a:pt x="1" y="2222"/>
                  </a:cubicBezTo>
                  <a:cubicBezTo>
                    <a:pt x="1" y="3457"/>
                    <a:pt x="989" y="4506"/>
                    <a:pt x="2223" y="4506"/>
                  </a:cubicBezTo>
                  <a:cubicBezTo>
                    <a:pt x="3458" y="4506"/>
                    <a:pt x="4446" y="3457"/>
                    <a:pt x="4446" y="2222"/>
                  </a:cubicBezTo>
                  <a:cubicBezTo>
                    <a:pt x="4446" y="988"/>
                    <a:pt x="3458" y="0"/>
                    <a:pt x="22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13" name="Google Shape;2129;p45">
              <a:extLst>
                <a:ext uri="{FF2B5EF4-FFF2-40B4-BE49-F238E27FC236}">
                  <a16:creationId xmlns="" xmlns:a16="http://schemas.microsoft.com/office/drawing/2014/main" id="{4DE18085-1EB2-C1A3-986D-EAF99A2E13D7}"/>
                </a:ext>
              </a:extLst>
            </p:cNvPr>
            <p:cNvSpPr/>
            <p:nvPr/>
          </p:nvSpPr>
          <p:spPr>
            <a:xfrm>
              <a:off x="6350975" y="1553425"/>
              <a:ext cx="112675" cy="112700"/>
            </a:xfrm>
            <a:custGeom>
              <a:avLst/>
              <a:gdLst/>
              <a:ahLst/>
              <a:cxnLst/>
              <a:rect l="l" t="t" r="r" b="b"/>
              <a:pathLst>
                <a:path w="4507" h="4508" extrusionOk="0">
                  <a:moveTo>
                    <a:pt x="2222" y="1"/>
                  </a:moveTo>
                  <a:cubicBezTo>
                    <a:pt x="1050" y="1"/>
                    <a:pt x="0" y="927"/>
                    <a:pt x="0" y="2285"/>
                  </a:cubicBezTo>
                  <a:cubicBezTo>
                    <a:pt x="0" y="3520"/>
                    <a:pt x="1050" y="4507"/>
                    <a:pt x="2222" y="4507"/>
                  </a:cubicBezTo>
                  <a:cubicBezTo>
                    <a:pt x="3457" y="4507"/>
                    <a:pt x="4506" y="3458"/>
                    <a:pt x="4506" y="2285"/>
                  </a:cubicBezTo>
                  <a:cubicBezTo>
                    <a:pt x="4506" y="1050"/>
                    <a:pt x="3457" y="1"/>
                    <a:pt x="22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14" name="Google Shape;2130;p45">
              <a:extLst>
                <a:ext uri="{FF2B5EF4-FFF2-40B4-BE49-F238E27FC236}">
                  <a16:creationId xmlns="" xmlns:a16="http://schemas.microsoft.com/office/drawing/2014/main" id="{B078A38C-85AD-4FCC-B3B5-D3581427F4E2}"/>
                </a:ext>
              </a:extLst>
            </p:cNvPr>
            <p:cNvSpPr/>
            <p:nvPr/>
          </p:nvSpPr>
          <p:spPr>
            <a:xfrm>
              <a:off x="6219800" y="1669175"/>
              <a:ext cx="112675" cy="112700"/>
            </a:xfrm>
            <a:custGeom>
              <a:avLst/>
              <a:gdLst/>
              <a:ahLst/>
              <a:cxnLst/>
              <a:rect l="l" t="t" r="r" b="b"/>
              <a:pathLst>
                <a:path w="4507" h="4508" extrusionOk="0">
                  <a:moveTo>
                    <a:pt x="2284" y="1"/>
                  </a:moveTo>
                  <a:cubicBezTo>
                    <a:pt x="988" y="1"/>
                    <a:pt x="0" y="1050"/>
                    <a:pt x="0" y="2285"/>
                  </a:cubicBezTo>
                  <a:cubicBezTo>
                    <a:pt x="0" y="3519"/>
                    <a:pt x="1049" y="4507"/>
                    <a:pt x="2284" y="4507"/>
                  </a:cubicBezTo>
                  <a:cubicBezTo>
                    <a:pt x="3519" y="4507"/>
                    <a:pt x="4506" y="3458"/>
                    <a:pt x="4506" y="2285"/>
                  </a:cubicBezTo>
                  <a:cubicBezTo>
                    <a:pt x="4506" y="1050"/>
                    <a:pt x="3457" y="1"/>
                    <a:pt x="2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15" name="Google Shape;2131;p45">
              <a:extLst>
                <a:ext uri="{FF2B5EF4-FFF2-40B4-BE49-F238E27FC236}">
                  <a16:creationId xmlns="" xmlns:a16="http://schemas.microsoft.com/office/drawing/2014/main" id="{B4AA246C-9595-8BD0-156D-A43FED7221CB}"/>
                </a:ext>
              </a:extLst>
            </p:cNvPr>
            <p:cNvSpPr/>
            <p:nvPr/>
          </p:nvSpPr>
          <p:spPr>
            <a:xfrm>
              <a:off x="6276900" y="1758700"/>
              <a:ext cx="44775" cy="237675"/>
            </a:xfrm>
            <a:custGeom>
              <a:avLst/>
              <a:gdLst/>
              <a:ahLst/>
              <a:cxnLst/>
              <a:rect l="l" t="t" r="r" b="b"/>
              <a:pathLst>
                <a:path w="1791" h="9507" extrusionOk="0">
                  <a:moveTo>
                    <a:pt x="679" y="0"/>
                  </a:moveTo>
                  <a:lnTo>
                    <a:pt x="0" y="124"/>
                  </a:lnTo>
                  <a:cubicBezTo>
                    <a:pt x="0" y="247"/>
                    <a:pt x="1049" y="5864"/>
                    <a:pt x="0" y="9321"/>
                  </a:cubicBezTo>
                  <a:lnTo>
                    <a:pt x="679" y="9507"/>
                  </a:lnTo>
                  <a:cubicBezTo>
                    <a:pt x="1790" y="5864"/>
                    <a:pt x="741" y="247"/>
                    <a:pt x="6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16" name="Google Shape;2132;p45">
              <a:extLst>
                <a:ext uri="{FF2B5EF4-FFF2-40B4-BE49-F238E27FC236}">
                  <a16:creationId xmlns="" xmlns:a16="http://schemas.microsoft.com/office/drawing/2014/main" id="{ACAF845C-1368-C9E8-329E-4E058C804927}"/>
                </a:ext>
              </a:extLst>
            </p:cNvPr>
            <p:cNvSpPr/>
            <p:nvPr/>
          </p:nvSpPr>
          <p:spPr>
            <a:xfrm>
              <a:off x="5304625" y="1555375"/>
              <a:ext cx="213000" cy="212225"/>
            </a:xfrm>
            <a:custGeom>
              <a:avLst/>
              <a:gdLst/>
              <a:ahLst/>
              <a:cxnLst/>
              <a:rect l="l" t="t" r="r" b="b"/>
              <a:pathLst>
                <a:path w="8520" h="8489" extrusionOk="0">
                  <a:moveTo>
                    <a:pt x="4222" y="0"/>
                  </a:moveTo>
                  <a:cubicBezTo>
                    <a:pt x="4091" y="0"/>
                    <a:pt x="3952" y="77"/>
                    <a:pt x="3890" y="232"/>
                  </a:cubicBezTo>
                  <a:cubicBezTo>
                    <a:pt x="3149" y="2392"/>
                    <a:pt x="2285" y="3195"/>
                    <a:pt x="186" y="3935"/>
                  </a:cubicBezTo>
                  <a:cubicBezTo>
                    <a:pt x="1" y="4059"/>
                    <a:pt x="1" y="4429"/>
                    <a:pt x="186" y="4553"/>
                  </a:cubicBezTo>
                  <a:cubicBezTo>
                    <a:pt x="2347" y="5355"/>
                    <a:pt x="3149" y="6219"/>
                    <a:pt x="3890" y="8257"/>
                  </a:cubicBezTo>
                  <a:cubicBezTo>
                    <a:pt x="3952" y="8411"/>
                    <a:pt x="4091" y="8488"/>
                    <a:pt x="4222" y="8488"/>
                  </a:cubicBezTo>
                  <a:cubicBezTo>
                    <a:pt x="4353" y="8488"/>
                    <a:pt x="4476" y="8411"/>
                    <a:pt x="4507" y="8257"/>
                  </a:cubicBezTo>
                  <a:cubicBezTo>
                    <a:pt x="5310" y="6096"/>
                    <a:pt x="6174" y="5355"/>
                    <a:pt x="8211" y="4553"/>
                  </a:cubicBezTo>
                  <a:cubicBezTo>
                    <a:pt x="8520" y="4491"/>
                    <a:pt x="8520" y="4059"/>
                    <a:pt x="8211" y="3935"/>
                  </a:cubicBezTo>
                  <a:cubicBezTo>
                    <a:pt x="6050" y="3195"/>
                    <a:pt x="5310" y="2330"/>
                    <a:pt x="4507" y="232"/>
                  </a:cubicBezTo>
                  <a:cubicBezTo>
                    <a:pt x="4476" y="77"/>
                    <a:pt x="4353" y="0"/>
                    <a:pt x="4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</p:grpSp>
      <p:grpSp>
        <p:nvGrpSpPr>
          <p:cNvPr id="317" name="Google Shape;2112;p45">
            <a:extLst>
              <a:ext uri="{FF2B5EF4-FFF2-40B4-BE49-F238E27FC236}">
                <a16:creationId xmlns="" xmlns:a16="http://schemas.microsoft.com/office/drawing/2014/main" id="{215B6369-6CBB-59D3-24A6-84041C8A70BC}"/>
              </a:ext>
            </a:extLst>
          </p:cNvPr>
          <p:cNvGrpSpPr/>
          <p:nvPr/>
        </p:nvGrpSpPr>
        <p:grpSpPr>
          <a:xfrm flipH="1">
            <a:off x="866498" y="3636877"/>
            <a:ext cx="1452250" cy="1128150"/>
            <a:chOff x="5304625" y="1487075"/>
            <a:chExt cx="1452250" cy="1128150"/>
          </a:xfrm>
        </p:grpSpPr>
        <p:sp>
          <p:nvSpPr>
            <p:cNvPr id="318" name="Google Shape;2113;p45">
              <a:extLst>
                <a:ext uri="{FF2B5EF4-FFF2-40B4-BE49-F238E27FC236}">
                  <a16:creationId xmlns="" xmlns:a16="http://schemas.microsoft.com/office/drawing/2014/main" id="{2A1C2D10-15BE-9DC1-757A-A1FE6C97D833}"/>
                </a:ext>
              </a:extLst>
            </p:cNvPr>
            <p:cNvSpPr/>
            <p:nvPr/>
          </p:nvSpPr>
          <p:spPr>
            <a:xfrm>
              <a:off x="5678100" y="1855925"/>
              <a:ext cx="27800" cy="317925"/>
            </a:xfrm>
            <a:custGeom>
              <a:avLst/>
              <a:gdLst/>
              <a:ahLst/>
              <a:cxnLst/>
              <a:rect l="l" t="t" r="r" b="b"/>
              <a:pathLst>
                <a:path w="1112" h="12717" extrusionOk="0">
                  <a:moveTo>
                    <a:pt x="1" y="0"/>
                  </a:moveTo>
                  <a:lnTo>
                    <a:pt x="1" y="12717"/>
                  </a:lnTo>
                  <a:lnTo>
                    <a:pt x="1112" y="12717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19" name="Google Shape;2114;p45">
              <a:extLst>
                <a:ext uri="{FF2B5EF4-FFF2-40B4-BE49-F238E27FC236}">
                  <a16:creationId xmlns="" xmlns:a16="http://schemas.microsoft.com/office/drawing/2014/main" id="{4F49B26B-1AFB-ECC6-D0DA-7126A6CDE451}"/>
                </a:ext>
              </a:extLst>
            </p:cNvPr>
            <p:cNvSpPr/>
            <p:nvPr/>
          </p:nvSpPr>
          <p:spPr>
            <a:xfrm>
              <a:off x="5533025" y="2000975"/>
              <a:ext cx="317950" cy="27800"/>
            </a:xfrm>
            <a:custGeom>
              <a:avLst/>
              <a:gdLst/>
              <a:ahLst/>
              <a:cxnLst/>
              <a:rect l="l" t="t" r="r" b="b"/>
              <a:pathLst>
                <a:path w="12718" h="1112" extrusionOk="0">
                  <a:moveTo>
                    <a:pt x="1" y="1"/>
                  </a:moveTo>
                  <a:lnTo>
                    <a:pt x="1" y="1112"/>
                  </a:lnTo>
                  <a:lnTo>
                    <a:pt x="12717" y="1112"/>
                  </a:lnTo>
                  <a:lnTo>
                    <a:pt x="1271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20" name="Google Shape;2115;p45">
              <a:extLst>
                <a:ext uri="{FF2B5EF4-FFF2-40B4-BE49-F238E27FC236}">
                  <a16:creationId xmlns="" xmlns:a16="http://schemas.microsoft.com/office/drawing/2014/main" id="{1E3576D4-ADC1-EC2E-6716-C8F158C4E674}"/>
                </a:ext>
              </a:extLst>
            </p:cNvPr>
            <p:cNvSpPr/>
            <p:nvPr/>
          </p:nvSpPr>
          <p:spPr>
            <a:xfrm>
              <a:off x="5570075" y="1892950"/>
              <a:ext cx="243850" cy="243850"/>
            </a:xfrm>
            <a:custGeom>
              <a:avLst/>
              <a:gdLst/>
              <a:ahLst/>
              <a:cxnLst/>
              <a:rect l="l" t="t" r="r" b="b"/>
              <a:pathLst>
                <a:path w="9754" h="9754" extrusionOk="0">
                  <a:moveTo>
                    <a:pt x="741" y="1"/>
                  </a:moveTo>
                  <a:lnTo>
                    <a:pt x="1" y="741"/>
                  </a:lnTo>
                  <a:lnTo>
                    <a:pt x="9013" y="9754"/>
                  </a:lnTo>
                  <a:lnTo>
                    <a:pt x="9754" y="9013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21" name="Google Shape;2116;p45">
              <a:extLst>
                <a:ext uri="{FF2B5EF4-FFF2-40B4-BE49-F238E27FC236}">
                  <a16:creationId xmlns="" xmlns:a16="http://schemas.microsoft.com/office/drawing/2014/main" id="{6415C1B2-3337-B456-C2D6-F98164FB09B2}"/>
                </a:ext>
              </a:extLst>
            </p:cNvPr>
            <p:cNvSpPr/>
            <p:nvPr/>
          </p:nvSpPr>
          <p:spPr>
            <a:xfrm>
              <a:off x="5570075" y="1891400"/>
              <a:ext cx="243850" cy="245400"/>
            </a:xfrm>
            <a:custGeom>
              <a:avLst/>
              <a:gdLst/>
              <a:ahLst/>
              <a:cxnLst/>
              <a:rect l="l" t="t" r="r" b="b"/>
              <a:pathLst>
                <a:path w="9754" h="9816" extrusionOk="0">
                  <a:moveTo>
                    <a:pt x="9013" y="1"/>
                  </a:moveTo>
                  <a:lnTo>
                    <a:pt x="1" y="9014"/>
                  </a:lnTo>
                  <a:lnTo>
                    <a:pt x="741" y="9816"/>
                  </a:lnTo>
                  <a:lnTo>
                    <a:pt x="9754" y="803"/>
                  </a:lnTo>
                  <a:lnTo>
                    <a:pt x="90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22" name="Google Shape;2117;p45">
              <a:extLst>
                <a:ext uri="{FF2B5EF4-FFF2-40B4-BE49-F238E27FC236}">
                  <a16:creationId xmlns="" xmlns:a16="http://schemas.microsoft.com/office/drawing/2014/main" id="{77015DC2-9194-0369-8AA9-F53DB16372E6}"/>
                </a:ext>
              </a:extLst>
            </p:cNvPr>
            <p:cNvSpPr/>
            <p:nvPr/>
          </p:nvSpPr>
          <p:spPr>
            <a:xfrm>
              <a:off x="5533025" y="2376000"/>
              <a:ext cx="97250" cy="95700"/>
            </a:xfrm>
            <a:custGeom>
              <a:avLst/>
              <a:gdLst/>
              <a:ahLst/>
              <a:cxnLst/>
              <a:rect l="l" t="t" r="r" b="b"/>
              <a:pathLst>
                <a:path w="3890" h="3828" extrusionOk="0">
                  <a:moveTo>
                    <a:pt x="1976" y="0"/>
                  </a:moveTo>
                  <a:cubicBezTo>
                    <a:pt x="865" y="0"/>
                    <a:pt x="1" y="864"/>
                    <a:pt x="1" y="1914"/>
                  </a:cubicBezTo>
                  <a:cubicBezTo>
                    <a:pt x="1" y="3025"/>
                    <a:pt x="865" y="3827"/>
                    <a:pt x="1976" y="3827"/>
                  </a:cubicBezTo>
                  <a:cubicBezTo>
                    <a:pt x="3026" y="3827"/>
                    <a:pt x="3890" y="3025"/>
                    <a:pt x="3890" y="1914"/>
                  </a:cubicBezTo>
                  <a:cubicBezTo>
                    <a:pt x="3890" y="864"/>
                    <a:pt x="3026" y="0"/>
                    <a:pt x="1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23" name="Google Shape;2118;p45">
              <a:extLst>
                <a:ext uri="{FF2B5EF4-FFF2-40B4-BE49-F238E27FC236}">
                  <a16:creationId xmlns="" xmlns:a16="http://schemas.microsoft.com/office/drawing/2014/main" id="{FB5A1022-0E37-4B0A-2957-319C574AAC5E}"/>
                </a:ext>
              </a:extLst>
            </p:cNvPr>
            <p:cNvSpPr/>
            <p:nvPr/>
          </p:nvSpPr>
          <p:spPr>
            <a:xfrm>
              <a:off x="5704350" y="1487075"/>
              <a:ext cx="97250" cy="95700"/>
            </a:xfrm>
            <a:custGeom>
              <a:avLst/>
              <a:gdLst/>
              <a:ahLst/>
              <a:cxnLst/>
              <a:rect l="l" t="t" r="r" b="b"/>
              <a:pathLst>
                <a:path w="3890" h="3828" extrusionOk="0">
                  <a:moveTo>
                    <a:pt x="1975" y="1"/>
                  </a:moveTo>
                  <a:cubicBezTo>
                    <a:pt x="988" y="1"/>
                    <a:pt x="0" y="803"/>
                    <a:pt x="0" y="1914"/>
                  </a:cubicBezTo>
                  <a:cubicBezTo>
                    <a:pt x="0" y="2964"/>
                    <a:pt x="864" y="3828"/>
                    <a:pt x="1975" y="3828"/>
                  </a:cubicBezTo>
                  <a:cubicBezTo>
                    <a:pt x="3025" y="3828"/>
                    <a:pt x="3889" y="2964"/>
                    <a:pt x="3889" y="1914"/>
                  </a:cubicBezTo>
                  <a:cubicBezTo>
                    <a:pt x="3889" y="803"/>
                    <a:pt x="3025" y="1"/>
                    <a:pt x="19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24" name="Google Shape;2119;p45">
              <a:extLst>
                <a:ext uri="{FF2B5EF4-FFF2-40B4-BE49-F238E27FC236}">
                  <a16:creationId xmlns="" xmlns:a16="http://schemas.microsoft.com/office/drawing/2014/main" id="{98E64167-F994-9077-91E8-BD85AFE9CAF8}"/>
                </a:ext>
              </a:extLst>
            </p:cNvPr>
            <p:cNvSpPr/>
            <p:nvPr/>
          </p:nvSpPr>
          <p:spPr>
            <a:xfrm>
              <a:off x="6659625" y="2124450"/>
              <a:ext cx="97250" cy="97250"/>
            </a:xfrm>
            <a:custGeom>
              <a:avLst/>
              <a:gdLst/>
              <a:ahLst/>
              <a:cxnLst/>
              <a:rect l="l" t="t" r="r" b="b"/>
              <a:pathLst>
                <a:path w="3890" h="3890" extrusionOk="0">
                  <a:moveTo>
                    <a:pt x="1976" y="0"/>
                  </a:moveTo>
                  <a:cubicBezTo>
                    <a:pt x="864" y="0"/>
                    <a:pt x="0" y="864"/>
                    <a:pt x="0" y="1976"/>
                  </a:cubicBezTo>
                  <a:cubicBezTo>
                    <a:pt x="0" y="3025"/>
                    <a:pt x="864" y="3889"/>
                    <a:pt x="1976" y="3889"/>
                  </a:cubicBezTo>
                  <a:cubicBezTo>
                    <a:pt x="3025" y="3889"/>
                    <a:pt x="3889" y="3025"/>
                    <a:pt x="3889" y="1976"/>
                  </a:cubicBezTo>
                  <a:cubicBezTo>
                    <a:pt x="3889" y="864"/>
                    <a:pt x="3025" y="0"/>
                    <a:pt x="1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25" name="Google Shape;2120;p45">
              <a:extLst>
                <a:ext uri="{FF2B5EF4-FFF2-40B4-BE49-F238E27FC236}">
                  <a16:creationId xmlns="" xmlns:a16="http://schemas.microsoft.com/office/drawing/2014/main" id="{09EFED0E-8AB6-9D55-C871-869455A57183}"/>
                </a:ext>
              </a:extLst>
            </p:cNvPr>
            <p:cNvSpPr/>
            <p:nvPr/>
          </p:nvSpPr>
          <p:spPr>
            <a:xfrm>
              <a:off x="6523800" y="2335875"/>
              <a:ext cx="33975" cy="33975"/>
            </a:xfrm>
            <a:custGeom>
              <a:avLst/>
              <a:gdLst/>
              <a:ahLst/>
              <a:cxnLst/>
              <a:rect l="l" t="t" r="r" b="b"/>
              <a:pathLst>
                <a:path w="1359" h="1359" extrusionOk="0">
                  <a:moveTo>
                    <a:pt x="680" y="0"/>
                  </a:moveTo>
                  <a:cubicBezTo>
                    <a:pt x="310" y="0"/>
                    <a:pt x="1" y="309"/>
                    <a:pt x="1" y="679"/>
                  </a:cubicBezTo>
                  <a:cubicBezTo>
                    <a:pt x="1" y="1050"/>
                    <a:pt x="310" y="1358"/>
                    <a:pt x="680" y="1358"/>
                  </a:cubicBezTo>
                  <a:cubicBezTo>
                    <a:pt x="1050" y="1358"/>
                    <a:pt x="1359" y="1050"/>
                    <a:pt x="1359" y="679"/>
                  </a:cubicBezTo>
                  <a:cubicBezTo>
                    <a:pt x="1359" y="309"/>
                    <a:pt x="1050" y="0"/>
                    <a:pt x="6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26" name="Google Shape;2121;p45">
              <a:extLst>
                <a:ext uri="{FF2B5EF4-FFF2-40B4-BE49-F238E27FC236}">
                  <a16:creationId xmlns="" xmlns:a16="http://schemas.microsoft.com/office/drawing/2014/main" id="{EB9F395F-EE07-806E-04E0-363711245BD4}"/>
                </a:ext>
              </a:extLst>
            </p:cNvPr>
            <p:cNvSpPr/>
            <p:nvPr/>
          </p:nvSpPr>
          <p:spPr>
            <a:xfrm>
              <a:off x="6352500" y="2152225"/>
              <a:ext cx="54050" cy="54025"/>
            </a:xfrm>
            <a:custGeom>
              <a:avLst/>
              <a:gdLst/>
              <a:ahLst/>
              <a:cxnLst/>
              <a:rect l="l" t="t" r="r" b="b"/>
              <a:pathLst>
                <a:path w="2162" h="2161" extrusionOk="0">
                  <a:moveTo>
                    <a:pt x="1112" y="0"/>
                  </a:moveTo>
                  <a:cubicBezTo>
                    <a:pt x="495" y="0"/>
                    <a:pt x="1" y="494"/>
                    <a:pt x="1" y="1050"/>
                  </a:cubicBezTo>
                  <a:cubicBezTo>
                    <a:pt x="1" y="1667"/>
                    <a:pt x="495" y="2161"/>
                    <a:pt x="1112" y="2161"/>
                  </a:cubicBezTo>
                  <a:cubicBezTo>
                    <a:pt x="1729" y="2161"/>
                    <a:pt x="2161" y="1667"/>
                    <a:pt x="2161" y="1050"/>
                  </a:cubicBezTo>
                  <a:cubicBezTo>
                    <a:pt x="2161" y="494"/>
                    <a:pt x="1729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27" name="Google Shape;2122;p45">
              <a:extLst>
                <a:ext uri="{FF2B5EF4-FFF2-40B4-BE49-F238E27FC236}">
                  <a16:creationId xmlns="" xmlns:a16="http://schemas.microsoft.com/office/drawing/2014/main" id="{33EF0146-255C-B6A2-19AC-7DDAA3165BCE}"/>
                </a:ext>
              </a:extLst>
            </p:cNvPr>
            <p:cNvSpPr/>
            <p:nvPr/>
          </p:nvSpPr>
          <p:spPr>
            <a:xfrm>
              <a:off x="5917300" y="2368275"/>
              <a:ext cx="597275" cy="246950"/>
            </a:xfrm>
            <a:custGeom>
              <a:avLst/>
              <a:gdLst/>
              <a:ahLst/>
              <a:cxnLst/>
              <a:rect l="l" t="t" r="r" b="b"/>
              <a:pathLst>
                <a:path w="23891" h="9878" extrusionOk="0">
                  <a:moveTo>
                    <a:pt x="15372" y="1"/>
                  </a:moveTo>
                  <a:cubicBezTo>
                    <a:pt x="15372" y="1"/>
                    <a:pt x="12503" y="2104"/>
                    <a:pt x="9586" y="2104"/>
                  </a:cubicBezTo>
                  <a:cubicBezTo>
                    <a:pt x="9188" y="2104"/>
                    <a:pt x="8789" y="2065"/>
                    <a:pt x="8396" y="1976"/>
                  </a:cubicBezTo>
                  <a:cubicBezTo>
                    <a:pt x="5186" y="1297"/>
                    <a:pt x="4384" y="1050"/>
                    <a:pt x="4384" y="1050"/>
                  </a:cubicBezTo>
                  <a:lnTo>
                    <a:pt x="1" y="5309"/>
                  </a:lnTo>
                  <a:cubicBezTo>
                    <a:pt x="1" y="5309"/>
                    <a:pt x="4939" y="7840"/>
                    <a:pt x="5495" y="9877"/>
                  </a:cubicBezTo>
                  <a:cubicBezTo>
                    <a:pt x="5495" y="9877"/>
                    <a:pt x="8022" y="7102"/>
                    <a:pt x="11346" y="7102"/>
                  </a:cubicBezTo>
                  <a:cubicBezTo>
                    <a:pt x="11731" y="7102"/>
                    <a:pt x="12128" y="7140"/>
                    <a:pt x="12532" y="7223"/>
                  </a:cubicBezTo>
                  <a:cubicBezTo>
                    <a:pt x="16359" y="8087"/>
                    <a:pt x="17038" y="9260"/>
                    <a:pt x="17038" y="9260"/>
                  </a:cubicBezTo>
                  <a:cubicBezTo>
                    <a:pt x="17038" y="9260"/>
                    <a:pt x="19384" y="4692"/>
                    <a:pt x="23891" y="3766"/>
                  </a:cubicBezTo>
                  <a:cubicBezTo>
                    <a:pt x="23891" y="3766"/>
                    <a:pt x="18458" y="3149"/>
                    <a:pt x="153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28" name="Google Shape;2123;p45">
              <a:extLst>
                <a:ext uri="{FF2B5EF4-FFF2-40B4-BE49-F238E27FC236}">
                  <a16:creationId xmlns="" xmlns:a16="http://schemas.microsoft.com/office/drawing/2014/main" id="{0EC3F2D4-5DCE-FB46-1AEB-0119B3B00842}"/>
                </a:ext>
              </a:extLst>
            </p:cNvPr>
            <p:cNvSpPr/>
            <p:nvPr/>
          </p:nvSpPr>
          <p:spPr>
            <a:xfrm>
              <a:off x="5911125" y="2460875"/>
              <a:ext cx="501600" cy="55575"/>
            </a:xfrm>
            <a:custGeom>
              <a:avLst/>
              <a:gdLst/>
              <a:ahLst/>
              <a:cxnLst/>
              <a:rect l="l" t="t" r="r" b="b"/>
              <a:pathLst>
                <a:path w="20064" h="2223" extrusionOk="0">
                  <a:moveTo>
                    <a:pt x="20063" y="0"/>
                  </a:moveTo>
                  <a:cubicBezTo>
                    <a:pt x="20002" y="0"/>
                    <a:pt x="19755" y="0"/>
                    <a:pt x="18458" y="124"/>
                  </a:cubicBezTo>
                  <a:cubicBezTo>
                    <a:pt x="15187" y="432"/>
                    <a:pt x="7656" y="1173"/>
                    <a:pt x="1" y="1544"/>
                  </a:cubicBezTo>
                  <a:lnTo>
                    <a:pt x="124" y="2223"/>
                  </a:lnTo>
                  <a:cubicBezTo>
                    <a:pt x="7717" y="1852"/>
                    <a:pt x="15310" y="1173"/>
                    <a:pt x="18520" y="865"/>
                  </a:cubicBezTo>
                  <a:cubicBezTo>
                    <a:pt x="19384" y="741"/>
                    <a:pt x="20002" y="679"/>
                    <a:pt x="20063" y="679"/>
                  </a:cubicBezTo>
                  <a:lnTo>
                    <a:pt x="200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29" name="Google Shape;2124;p45">
              <a:extLst>
                <a:ext uri="{FF2B5EF4-FFF2-40B4-BE49-F238E27FC236}">
                  <a16:creationId xmlns="" xmlns:a16="http://schemas.microsoft.com/office/drawing/2014/main" id="{D536D7C0-B075-6275-FCF0-9AB27272CA98}"/>
                </a:ext>
              </a:extLst>
            </p:cNvPr>
            <p:cNvSpPr/>
            <p:nvPr/>
          </p:nvSpPr>
          <p:spPr>
            <a:xfrm>
              <a:off x="5809275" y="1630600"/>
              <a:ext cx="600350" cy="955300"/>
            </a:xfrm>
            <a:custGeom>
              <a:avLst/>
              <a:gdLst/>
              <a:ahLst/>
              <a:cxnLst/>
              <a:rect l="l" t="t" r="r" b="b"/>
              <a:pathLst>
                <a:path w="24014" h="38212" extrusionOk="0">
                  <a:moveTo>
                    <a:pt x="23335" y="0"/>
                  </a:moveTo>
                  <a:cubicBezTo>
                    <a:pt x="23211" y="247"/>
                    <a:pt x="18582" y="26051"/>
                    <a:pt x="1" y="37532"/>
                  </a:cubicBezTo>
                  <a:lnTo>
                    <a:pt x="371" y="38211"/>
                  </a:lnTo>
                  <a:cubicBezTo>
                    <a:pt x="19199" y="26544"/>
                    <a:pt x="23952" y="494"/>
                    <a:pt x="24014" y="186"/>
                  </a:cubicBezTo>
                  <a:lnTo>
                    <a:pt x="233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30" name="Google Shape;2125;p45">
              <a:extLst>
                <a:ext uri="{FF2B5EF4-FFF2-40B4-BE49-F238E27FC236}">
                  <a16:creationId xmlns="" xmlns:a16="http://schemas.microsoft.com/office/drawing/2014/main" id="{E03A25F7-EE4C-62B3-0867-4CC7739AE790}"/>
                </a:ext>
              </a:extLst>
            </p:cNvPr>
            <p:cNvSpPr/>
            <p:nvPr/>
          </p:nvSpPr>
          <p:spPr>
            <a:xfrm>
              <a:off x="5957425" y="1669175"/>
              <a:ext cx="270100" cy="594175"/>
            </a:xfrm>
            <a:custGeom>
              <a:avLst/>
              <a:gdLst/>
              <a:ahLst/>
              <a:cxnLst/>
              <a:rect l="l" t="t" r="r" b="b"/>
              <a:pathLst>
                <a:path w="10804" h="23767" extrusionOk="0">
                  <a:moveTo>
                    <a:pt x="2964" y="1"/>
                  </a:moveTo>
                  <a:cubicBezTo>
                    <a:pt x="2964" y="1"/>
                    <a:pt x="2902" y="5495"/>
                    <a:pt x="1" y="8890"/>
                  </a:cubicBezTo>
                  <a:cubicBezTo>
                    <a:pt x="1" y="8890"/>
                    <a:pt x="3026" y="12347"/>
                    <a:pt x="2655" y="15618"/>
                  </a:cubicBezTo>
                  <a:cubicBezTo>
                    <a:pt x="2223" y="18952"/>
                    <a:pt x="2100" y="19693"/>
                    <a:pt x="2100" y="19693"/>
                  </a:cubicBezTo>
                  <a:lnTo>
                    <a:pt x="6791" y="23767"/>
                  </a:lnTo>
                  <a:cubicBezTo>
                    <a:pt x="6791" y="23767"/>
                    <a:pt x="8890" y="18643"/>
                    <a:pt x="10804" y="17903"/>
                  </a:cubicBezTo>
                  <a:cubicBezTo>
                    <a:pt x="10804" y="17903"/>
                    <a:pt x="7038" y="15063"/>
                    <a:pt x="7532" y="11112"/>
                  </a:cubicBezTo>
                  <a:cubicBezTo>
                    <a:pt x="7964" y="7223"/>
                    <a:pt x="9075" y="6359"/>
                    <a:pt x="9075" y="6359"/>
                  </a:cubicBezTo>
                  <a:cubicBezTo>
                    <a:pt x="9075" y="6359"/>
                    <a:pt x="4260" y="4507"/>
                    <a:pt x="29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31" name="Google Shape;2126;p45">
              <a:extLst>
                <a:ext uri="{FF2B5EF4-FFF2-40B4-BE49-F238E27FC236}">
                  <a16:creationId xmlns="" xmlns:a16="http://schemas.microsoft.com/office/drawing/2014/main" id="{686DEB35-972B-3A97-8C43-B23F5D2D9AEE}"/>
                </a:ext>
              </a:extLst>
            </p:cNvPr>
            <p:cNvSpPr/>
            <p:nvPr/>
          </p:nvSpPr>
          <p:spPr>
            <a:xfrm>
              <a:off x="6039225" y="1774125"/>
              <a:ext cx="103425" cy="495400"/>
            </a:xfrm>
            <a:custGeom>
              <a:avLst/>
              <a:gdLst/>
              <a:ahLst/>
              <a:cxnLst/>
              <a:rect l="l" t="t" r="r" b="b"/>
              <a:pathLst>
                <a:path w="4137" h="19816" extrusionOk="0">
                  <a:moveTo>
                    <a:pt x="680" y="0"/>
                  </a:moveTo>
                  <a:lnTo>
                    <a:pt x="1" y="62"/>
                  </a:lnTo>
                  <a:cubicBezTo>
                    <a:pt x="1" y="124"/>
                    <a:pt x="62" y="371"/>
                    <a:pt x="309" y="1667"/>
                  </a:cubicBezTo>
                  <a:cubicBezTo>
                    <a:pt x="988" y="4754"/>
                    <a:pt x="2408" y="12285"/>
                    <a:pt x="3457" y="19816"/>
                  </a:cubicBezTo>
                  <a:lnTo>
                    <a:pt x="4137" y="19754"/>
                  </a:lnTo>
                  <a:cubicBezTo>
                    <a:pt x="3087" y="12223"/>
                    <a:pt x="1606" y="4692"/>
                    <a:pt x="988" y="1544"/>
                  </a:cubicBezTo>
                  <a:cubicBezTo>
                    <a:pt x="803" y="741"/>
                    <a:pt x="680" y="62"/>
                    <a:pt x="6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32" name="Google Shape;2127;p45">
              <a:extLst>
                <a:ext uri="{FF2B5EF4-FFF2-40B4-BE49-F238E27FC236}">
                  <a16:creationId xmlns="" xmlns:a16="http://schemas.microsoft.com/office/drawing/2014/main" id="{5ACBF7A3-9B55-0511-8FAB-F0C4B58F39FB}"/>
                </a:ext>
              </a:extLst>
            </p:cNvPr>
            <p:cNvSpPr/>
            <p:nvPr/>
          </p:nvSpPr>
          <p:spPr>
            <a:xfrm>
              <a:off x="6242925" y="1889875"/>
              <a:ext cx="314850" cy="185200"/>
            </a:xfrm>
            <a:custGeom>
              <a:avLst/>
              <a:gdLst/>
              <a:ahLst/>
              <a:cxnLst/>
              <a:rect l="l" t="t" r="r" b="b"/>
              <a:pathLst>
                <a:path w="12594" h="7408" extrusionOk="0">
                  <a:moveTo>
                    <a:pt x="12347" y="0"/>
                  </a:moveTo>
                  <a:cubicBezTo>
                    <a:pt x="12038" y="62"/>
                    <a:pt x="3890" y="2655"/>
                    <a:pt x="1" y="6852"/>
                  </a:cubicBezTo>
                  <a:lnTo>
                    <a:pt x="557" y="7408"/>
                  </a:lnTo>
                  <a:cubicBezTo>
                    <a:pt x="4260" y="3334"/>
                    <a:pt x="12532" y="741"/>
                    <a:pt x="12594" y="679"/>
                  </a:cubicBezTo>
                  <a:lnTo>
                    <a:pt x="123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33" name="Google Shape;2128;p45">
              <a:extLst>
                <a:ext uri="{FF2B5EF4-FFF2-40B4-BE49-F238E27FC236}">
                  <a16:creationId xmlns="" xmlns:a16="http://schemas.microsoft.com/office/drawing/2014/main" id="{8DA6599A-9685-7675-2905-1C27EADE9202}"/>
                </a:ext>
              </a:extLst>
            </p:cNvPr>
            <p:cNvSpPr/>
            <p:nvPr/>
          </p:nvSpPr>
          <p:spPr>
            <a:xfrm>
              <a:off x="6517625" y="1821975"/>
              <a:ext cx="111150" cy="112675"/>
            </a:xfrm>
            <a:custGeom>
              <a:avLst/>
              <a:gdLst/>
              <a:ahLst/>
              <a:cxnLst/>
              <a:rect l="l" t="t" r="r" b="b"/>
              <a:pathLst>
                <a:path w="4446" h="4507" extrusionOk="0">
                  <a:moveTo>
                    <a:pt x="2223" y="0"/>
                  </a:moveTo>
                  <a:cubicBezTo>
                    <a:pt x="989" y="0"/>
                    <a:pt x="1" y="988"/>
                    <a:pt x="1" y="2222"/>
                  </a:cubicBezTo>
                  <a:cubicBezTo>
                    <a:pt x="1" y="3457"/>
                    <a:pt x="989" y="4506"/>
                    <a:pt x="2223" y="4506"/>
                  </a:cubicBezTo>
                  <a:cubicBezTo>
                    <a:pt x="3458" y="4506"/>
                    <a:pt x="4446" y="3457"/>
                    <a:pt x="4446" y="2222"/>
                  </a:cubicBezTo>
                  <a:cubicBezTo>
                    <a:pt x="4446" y="988"/>
                    <a:pt x="3458" y="0"/>
                    <a:pt x="22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34" name="Google Shape;2129;p45">
              <a:extLst>
                <a:ext uri="{FF2B5EF4-FFF2-40B4-BE49-F238E27FC236}">
                  <a16:creationId xmlns="" xmlns:a16="http://schemas.microsoft.com/office/drawing/2014/main" id="{5512448B-B2CD-5D67-0F5E-E238AFF52D15}"/>
                </a:ext>
              </a:extLst>
            </p:cNvPr>
            <p:cNvSpPr/>
            <p:nvPr/>
          </p:nvSpPr>
          <p:spPr>
            <a:xfrm>
              <a:off x="6350975" y="1553425"/>
              <a:ext cx="112675" cy="112700"/>
            </a:xfrm>
            <a:custGeom>
              <a:avLst/>
              <a:gdLst/>
              <a:ahLst/>
              <a:cxnLst/>
              <a:rect l="l" t="t" r="r" b="b"/>
              <a:pathLst>
                <a:path w="4507" h="4508" extrusionOk="0">
                  <a:moveTo>
                    <a:pt x="2222" y="1"/>
                  </a:moveTo>
                  <a:cubicBezTo>
                    <a:pt x="1050" y="1"/>
                    <a:pt x="0" y="927"/>
                    <a:pt x="0" y="2285"/>
                  </a:cubicBezTo>
                  <a:cubicBezTo>
                    <a:pt x="0" y="3520"/>
                    <a:pt x="1050" y="4507"/>
                    <a:pt x="2222" y="4507"/>
                  </a:cubicBezTo>
                  <a:cubicBezTo>
                    <a:pt x="3457" y="4507"/>
                    <a:pt x="4506" y="3458"/>
                    <a:pt x="4506" y="2285"/>
                  </a:cubicBezTo>
                  <a:cubicBezTo>
                    <a:pt x="4506" y="1050"/>
                    <a:pt x="3457" y="1"/>
                    <a:pt x="22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35" name="Google Shape;2130;p45">
              <a:extLst>
                <a:ext uri="{FF2B5EF4-FFF2-40B4-BE49-F238E27FC236}">
                  <a16:creationId xmlns="" xmlns:a16="http://schemas.microsoft.com/office/drawing/2014/main" id="{24EA6BFB-9E50-F131-0DB2-1C25E304E336}"/>
                </a:ext>
              </a:extLst>
            </p:cNvPr>
            <p:cNvSpPr/>
            <p:nvPr/>
          </p:nvSpPr>
          <p:spPr>
            <a:xfrm>
              <a:off x="6219800" y="1669175"/>
              <a:ext cx="112675" cy="112700"/>
            </a:xfrm>
            <a:custGeom>
              <a:avLst/>
              <a:gdLst/>
              <a:ahLst/>
              <a:cxnLst/>
              <a:rect l="l" t="t" r="r" b="b"/>
              <a:pathLst>
                <a:path w="4507" h="4508" extrusionOk="0">
                  <a:moveTo>
                    <a:pt x="2284" y="1"/>
                  </a:moveTo>
                  <a:cubicBezTo>
                    <a:pt x="988" y="1"/>
                    <a:pt x="0" y="1050"/>
                    <a:pt x="0" y="2285"/>
                  </a:cubicBezTo>
                  <a:cubicBezTo>
                    <a:pt x="0" y="3519"/>
                    <a:pt x="1049" y="4507"/>
                    <a:pt x="2284" y="4507"/>
                  </a:cubicBezTo>
                  <a:cubicBezTo>
                    <a:pt x="3519" y="4507"/>
                    <a:pt x="4506" y="3458"/>
                    <a:pt x="4506" y="2285"/>
                  </a:cubicBezTo>
                  <a:cubicBezTo>
                    <a:pt x="4506" y="1050"/>
                    <a:pt x="3457" y="1"/>
                    <a:pt x="2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36" name="Google Shape;2131;p45">
              <a:extLst>
                <a:ext uri="{FF2B5EF4-FFF2-40B4-BE49-F238E27FC236}">
                  <a16:creationId xmlns="" xmlns:a16="http://schemas.microsoft.com/office/drawing/2014/main" id="{6C051660-1EC5-7CCC-2656-5FB6B94E71E6}"/>
                </a:ext>
              </a:extLst>
            </p:cNvPr>
            <p:cNvSpPr/>
            <p:nvPr/>
          </p:nvSpPr>
          <p:spPr>
            <a:xfrm>
              <a:off x="6276900" y="1758700"/>
              <a:ext cx="44775" cy="237675"/>
            </a:xfrm>
            <a:custGeom>
              <a:avLst/>
              <a:gdLst/>
              <a:ahLst/>
              <a:cxnLst/>
              <a:rect l="l" t="t" r="r" b="b"/>
              <a:pathLst>
                <a:path w="1791" h="9507" extrusionOk="0">
                  <a:moveTo>
                    <a:pt x="679" y="0"/>
                  </a:moveTo>
                  <a:lnTo>
                    <a:pt x="0" y="124"/>
                  </a:lnTo>
                  <a:cubicBezTo>
                    <a:pt x="0" y="247"/>
                    <a:pt x="1049" y="5864"/>
                    <a:pt x="0" y="9321"/>
                  </a:cubicBezTo>
                  <a:lnTo>
                    <a:pt x="679" y="9507"/>
                  </a:lnTo>
                  <a:cubicBezTo>
                    <a:pt x="1790" y="5864"/>
                    <a:pt x="741" y="247"/>
                    <a:pt x="6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37" name="Google Shape;2132;p45">
              <a:extLst>
                <a:ext uri="{FF2B5EF4-FFF2-40B4-BE49-F238E27FC236}">
                  <a16:creationId xmlns="" xmlns:a16="http://schemas.microsoft.com/office/drawing/2014/main" id="{2670E748-7072-5F55-8621-9A39E5C5A778}"/>
                </a:ext>
              </a:extLst>
            </p:cNvPr>
            <p:cNvSpPr/>
            <p:nvPr/>
          </p:nvSpPr>
          <p:spPr>
            <a:xfrm>
              <a:off x="5304625" y="1555375"/>
              <a:ext cx="213000" cy="212225"/>
            </a:xfrm>
            <a:custGeom>
              <a:avLst/>
              <a:gdLst/>
              <a:ahLst/>
              <a:cxnLst/>
              <a:rect l="l" t="t" r="r" b="b"/>
              <a:pathLst>
                <a:path w="8520" h="8489" extrusionOk="0">
                  <a:moveTo>
                    <a:pt x="4222" y="0"/>
                  </a:moveTo>
                  <a:cubicBezTo>
                    <a:pt x="4091" y="0"/>
                    <a:pt x="3952" y="77"/>
                    <a:pt x="3890" y="232"/>
                  </a:cubicBezTo>
                  <a:cubicBezTo>
                    <a:pt x="3149" y="2392"/>
                    <a:pt x="2285" y="3195"/>
                    <a:pt x="186" y="3935"/>
                  </a:cubicBezTo>
                  <a:cubicBezTo>
                    <a:pt x="1" y="4059"/>
                    <a:pt x="1" y="4429"/>
                    <a:pt x="186" y="4553"/>
                  </a:cubicBezTo>
                  <a:cubicBezTo>
                    <a:pt x="2347" y="5355"/>
                    <a:pt x="3149" y="6219"/>
                    <a:pt x="3890" y="8257"/>
                  </a:cubicBezTo>
                  <a:cubicBezTo>
                    <a:pt x="3952" y="8411"/>
                    <a:pt x="4091" y="8488"/>
                    <a:pt x="4222" y="8488"/>
                  </a:cubicBezTo>
                  <a:cubicBezTo>
                    <a:pt x="4353" y="8488"/>
                    <a:pt x="4476" y="8411"/>
                    <a:pt x="4507" y="8257"/>
                  </a:cubicBezTo>
                  <a:cubicBezTo>
                    <a:pt x="5310" y="6096"/>
                    <a:pt x="6174" y="5355"/>
                    <a:pt x="8211" y="4553"/>
                  </a:cubicBezTo>
                  <a:cubicBezTo>
                    <a:pt x="8520" y="4491"/>
                    <a:pt x="8520" y="4059"/>
                    <a:pt x="8211" y="3935"/>
                  </a:cubicBezTo>
                  <a:cubicBezTo>
                    <a:pt x="6050" y="3195"/>
                    <a:pt x="5310" y="2330"/>
                    <a:pt x="4507" y="232"/>
                  </a:cubicBezTo>
                  <a:cubicBezTo>
                    <a:pt x="4476" y="77"/>
                    <a:pt x="4353" y="0"/>
                    <a:pt x="4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</p:grpSp>
      <p:grpSp>
        <p:nvGrpSpPr>
          <p:cNvPr id="338" name="Google Shape;2112;p45">
            <a:extLst>
              <a:ext uri="{FF2B5EF4-FFF2-40B4-BE49-F238E27FC236}">
                <a16:creationId xmlns="" xmlns:a16="http://schemas.microsoft.com/office/drawing/2014/main" id="{9D812A12-13FA-06A2-4E2D-E65A43A396C1}"/>
              </a:ext>
            </a:extLst>
          </p:cNvPr>
          <p:cNvGrpSpPr/>
          <p:nvPr/>
        </p:nvGrpSpPr>
        <p:grpSpPr>
          <a:xfrm flipH="1" flipV="1">
            <a:off x="735323" y="423946"/>
            <a:ext cx="1452250" cy="1128150"/>
            <a:chOff x="5304625" y="1487075"/>
            <a:chExt cx="1452250" cy="1128150"/>
          </a:xfrm>
        </p:grpSpPr>
        <p:sp>
          <p:nvSpPr>
            <p:cNvPr id="339" name="Google Shape;2113;p45">
              <a:extLst>
                <a:ext uri="{FF2B5EF4-FFF2-40B4-BE49-F238E27FC236}">
                  <a16:creationId xmlns="" xmlns:a16="http://schemas.microsoft.com/office/drawing/2014/main" id="{7EE2C51E-F75A-F489-D2CC-AFE3F73C76EA}"/>
                </a:ext>
              </a:extLst>
            </p:cNvPr>
            <p:cNvSpPr/>
            <p:nvPr/>
          </p:nvSpPr>
          <p:spPr>
            <a:xfrm>
              <a:off x="5678100" y="1855925"/>
              <a:ext cx="27800" cy="317925"/>
            </a:xfrm>
            <a:custGeom>
              <a:avLst/>
              <a:gdLst/>
              <a:ahLst/>
              <a:cxnLst/>
              <a:rect l="l" t="t" r="r" b="b"/>
              <a:pathLst>
                <a:path w="1112" h="12717" extrusionOk="0">
                  <a:moveTo>
                    <a:pt x="1" y="0"/>
                  </a:moveTo>
                  <a:lnTo>
                    <a:pt x="1" y="12717"/>
                  </a:lnTo>
                  <a:lnTo>
                    <a:pt x="1112" y="12717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40" name="Google Shape;2114;p45">
              <a:extLst>
                <a:ext uri="{FF2B5EF4-FFF2-40B4-BE49-F238E27FC236}">
                  <a16:creationId xmlns="" xmlns:a16="http://schemas.microsoft.com/office/drawing/2014/main" id="{552559FB-C921-D11C-52E0-A00809312B6D}"/>
                </a:ext>
              </a:extLst>
            </p:cNvPr>
            <p:cNvSpPr/>
            <p:nvPr/>
          </p:nvSpPr>
          <p:spPr>
            <a:xfrm>
              <a:off x="5533025" y="2000975"/>
              <a:ext cx="317950" cy="27800"/>
            </a:xfrm>
            <a:custGeom>
              <a:avLst/>
              <a:gdLst/>
              <a:ahLst/>
              <a:cxnLst/>
              <a:rect l="l" t="t" r="r" b="b"/>
              <a:pathLst>
                <a:path w="12718" h="1112" extrusionOk="0">
                  <a:moveTo>
                    <a:pt x="1" y="1"/>
                  </a:moveTo>
                  <a:lnTo>
                    <a:pt x="1" y="1112"/>
                  </a:lnTo>
                  <a:lnTo>
                    <a:pt x="12717" y="1112"/>
                  </a:lnTo>
                  <a:lnTo>
                    <a:pt x="1271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41" name="Google Shape;2115;p45">
              <a:extLst>
                <a:ext uri="{FF2B5EF4-FFF2-40B4-BE49-F238E27FC236}">
                  <a16:creationId xmlns="" xmlns:a16="http://schemas.microsoft.com/office/drawing/2014/main" id="{EA4303D4-8CEB-6DF4-EE2F-A85762E5E337}"/>
                </a:ext>
              </a:extLst>
            </p:cNvPr>
            <p:cNvSpPr/>
            <p:nvPr/>
          </p:nvSpPr>
          <p:spPr>
            <a:xfrm>
              <a:off x="5570075" y="1892950"/>
              <a:ext cx="243850" cy="243850"/>
            </a:xfrm>
            <a:custGeom>
              <a:avLst/>
              <a:gdLst/>
              <a:ahLst/>
              <a:cxnLst/>
              <a:rect l="l" t="t" r="r" b="b"/>
              <a:pathLst>
                <a:path w="9754" h="9754" extrusionOk="0">
                  <a:moveTo>
                    <a:pt x="741" y="1"/>
                  </a:moveTo>
                  <a:lnTo>
                    <a:pt x="1" y="741"/>
                  </a:lnTo>
                  <a:lnTo>
                    <a:pt x="9013" y="9754"/>
                  </a:lnTo>
                  <a:lnTo>
                    <a:pt x="9754" y="9013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42" name="Google Shape;2116;p45">
              <a:extLst>
                <a:ext uri="{FF2B5EF4-FFF2-40B4-BE49-F238E27FC236}">
                  <a16:creationId xmlns="" xmlns:a16="http://schemas.microsoft.com/office/drawing/2014/main" id="{2D7E38D6-03BC-9C16-8307-8D28C283D02D}"/>
                </a:ext>
              </a:extLst>
            </p:cNvPr>
            <p:cNvSpPr/>
            <p:nvPr/>
          </p:nvSpPr>
          <p:spPr>
            <a:xfrm>
              <a:off x="5570075" y="1891400"/>
              <a:ext cx="243850" cy="245400"/>
            </a:xfrm>
            <a:custGeom>
              <a:avLst/>
              <a:gdLst/>
              <a:ahLst/>
              <a:cxnLst/>
              <a:rect l="l" t="t" r="r" b="b"/>
              <a:pathLst>
                <a:path w="9754" h="9816" extrusionOk="0">
                  <a:moveTo>
                    <a:pt x="9013" y="1"/>
                  </a:moveTo>
                  <a:lnTo>
                    <a:pt x="1" y="9014"/>
                  </a:lnTo>
                  <a:lnTo>
                    <a:pt x="741" y="9816"/>
                  </a:lnTo>
                  <a:lnTo>
                    <a:pt x="9754" y="803"/>
                  </a:lnTo>
                  <a:lnTo>
                    <a:pt x="90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43" name="Google Shape;2117;p45">
              <a:extLst>
                <a:ext uri="{FF2B5EF4-FFF2-40B4-BE49-F238E27FC236}">
                  <a16:creationId xmlns="" xmlns:a16="http://schemas.microsoft.com/office/drawing/2014/main" id="{61C2F761-6A9B-383B-DA0D-619F8EE3EB85}"/>
                </a:ext>
              </a:extLst>
            </p:cNvPr>
            <p:cNvSpPr/>
            <p:nvPr/>
          </p:nvSpPr>
          <p:spPr>
            <a:xfrm>
              <a:off x="5533025" y="2376000"/>
              <a:ext cx="97250" cy="95700"/>
            </a:xfrm>
            <a:custGeom>
              <a:avLst/>
              <a:gdLst/>
              <a:ahLst/>
              <a:cxnLst/>
              <a:rect l="l" t="t" r="r" b="b"/>
              <a:pathLst>
                <a:path w="3890" h="3828" extrusionOk="0">
                  <a:moveTo>
                    <a:pt x="1976" y="0"/>
                  </a:moveTo>
                  <a:cubicBezTo>
                    <a:pt x="865" y="0"/>
                    <a:pt x="1" y="864"/>
                    <a:pt x="1" y="1914"/>
                  </a:cubicBezTo>
                  <a:cubicBezTo>
                    <a:pt x="1" y="3025"/>
                    <a:pt x="865" y="3827"/>
                    <a:pt x="1976" y="3827"/>
                  </a:cubicBezTo>
                  <a:cubicBezTo>
                    <a:pt x="3026" y="3827"/>
                    <a:pt x="3890" y="3025"/>
                    <a:pt x="3890" y="1914"/>
                  </a:cubicBezTo>
                  <a:cubicBezTo>
                    <a:pt x="3890" y="864"/>
                    <a:pt x="3026" y="0"/>
                    <a:pt x="1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44" name="Google Shape;2118;p45">
              <a:extLst>
                <a:ext uri="{FF2B5EF4-FFF2-40B4-BE49-F238E27FC236}">
                  <a16:creationId xmlns="" xmlns:a16="http://schemas.microsoft.com/office/drawing/2014/main" id="{6E200865-43E9-CD13-24EE-EA27C67819E0}"/>
                </a:ext>
              </a:extLst>
            </p:cNvPr>
            <p:cNvSpPr/>
            <p:nvPr/>
          </p:nvSpPr>
          <p:spPr>
            <a:xfrm>
              <a:off x="5704350" y="1487075"/>
              <a:ext cx="97250" cy="95700"/>
            </a:xfrm>
            <a:custGeom>
              <a:avLst/>
              <a:gdLst/>
              <a:ahLst/>
              <a:cxnLst/>
              <a:rect l="l" t="t" r="r" b="b"/>
              <a:pathLst>
                <a:path w="3890" h="3828" extrusionOk="0">
                  <a:moveTo>
                    <a:pt x="1975" y="1"/>
                  </a:moveTo>
                  <a:cubicBezTo>
                    <a:pt x="988" y="1"/>
                    <a:pt x="0" y="803"/>
                    <a:pt x="0" y="1914"/>
                  </a:cubicBezTo>
                  <a:cubicBezTo>
                    <a:pt x="0" y="2964"/>
                    <a:pt x="864" y="3828"/>
                    <a:pt x="1975" y="3828"/>
                  </a:cubicBezTo>
                  <a:cubicBezTo>
                    <a:pt x="3025" y="3828"/>
                    <a:pt x="3889" y="2964"/>
                    <a:pt x="3889" y="1914"/>
                  </a:cubicBezTo>
                  <a:cubicBezTo>
                    <a:pt x="3889" y="803"/>
                    <a:pt x="3025" y="1"/>
                    <a:pt x="19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45" name="Google Shape;2119;p45">
              <a:extLst>
                <a:ext uri="{FF2B5EF4-FFF2-40B4-BE49-F238E27FC236}">
                  <a16:creationId xmlns="" xmlns:a16="http://schemas.microsoft.com/office/drawing/2014/main" id="{499C33B1-121B-017D-670B-E2C3AC286E94}"/>
                </a:ext>
              </a:extLst>
            </p:cNvPr>
            <p:cNvSpPr/>
            <p:nvPr/>
          </p:nvSpPr>
          <p:spPr>
            <a:xfrm>
              <a:off x="6659625" y="2124450"/>
              <a:ext cx="97250" cy="97250"/>
            </a:xfrm>
            <a:custGeom>
              <a:avLst/>
              <a:gdLst/>
              <a:ahLst/>
              <a:cxnLst/>
              <a:rect l="l" t="t" r="r" b="b"/>
              <a:pathLst>
                <a:path w="3890" h="3890" extrusionOk="0">
                  <a:moveTo>
                    <a:pt x="1976" y="0"/>
                  </a:moveTo>
                  <a:cubicBezTo>
                    <a:pt x="864" y="0"/>
                    <a:pt x="0" y="864"/>
                    <a:pt x="0" y="1976"/>
                  </a:cubicBezTo>
                  <a:cubicBezTo>
                    <a:pt x="0" y="3025"/>
                    <a:pt x="864" y="3889"/>
                    <a:pt x="1976" y="3889"/>
                  </a:cubicBezTo>
                  <a:cubicBezTo>
                    <a:pt x="3025" y="3889"/>
                    <a:pt x="3889" y="3025"/>
                    <a:pt x="3889" y="1976"/>
                  </a:cubicBezTo>
                  <a:cubicBezTo>
                    <a:pt x="3889" y="864"/>
                    <a:pt x="3025" y="0"/>
                    <a:pt x="1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46" name="Google Shape;2120;p45">
              <a:extLst>
                <a:ext uri="{FF2B5EF4-FFF2-40B4-BE49-F238E27FC236}">
                  <a16:creationId xmlns="" xmlns:a16="http://schemas.microsoft.com/office/drawing/2014/main" id="{B493BE02-4EC9-1A0A-4FDC-2F1514C716BC}"/>
                </a:ext>
              </a:extLst>
            </p:cNvPr>
            <p:cNvSpPr/>
            <p:nvPr/>
          </p:nvSpPr>
          <p:spPr>
            <a:xfrm>
              <a:off x="6523800" y="2335875"/>
              <a:ext cx="33975" cy="33975"/>
            </a:xfrm>
            <a:custGeom>
              <a:avLst/>
              <a:gdLst/>
              <a:ahLst/>
              <a:cxnLst/>
              <a:rect l="l" t="t" r="r" b="b"/>
              <a:pathLst>
                <a:path w="1359" h="1359" extrusionOk="0">
                  <a:moveTo>
                    <a:pt x="680" y="0"/>
                  </a:moveTo>
                  <a:cubicBezTo>
                    <a:pt x="310" y="0"/>
                    <a:pt x="1" y="309"/>
                    <a:pt x="1" y="679"/>
                  </a:cubicBezTo>
                  <a:cubicBezTo>
                    <a:pt x="1" y="1050"/>
                    <a:pt x="310" y="1358"/>
                    <a:pt x="680" y="1358"/>
                  </a:cubicBezTo>
                  <a:cubicBezTo>
                    <a:pt x="1050" y="1358"/>
                    <a:pt x="1359" y="1050"/>
                    <a:pt x="1359" y="679"/>
                  </a:cubicBezTo>
                  <a:cubicBezTo>
                    <a:pt x="1359" y="309"/>
                    <a:pt x="1050" y="0"/>
                    <a:pt x="6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47" name="Google Shape;2121;p45">
              <a:extLst>
                <a:ext uri="{FF2B5EF4-FFF2-40B4-BE49-F238E27FC236}">
                  <a16:creationId xmlns="" xmlns:a16="http://schemas.microsoft.com/office/drawing/2014/main" id="{0DA93FEA-F21A-FAED-280A-7D58CD93C73B}"/>
                </a:ext>
              </a:extLst>
            </p:cNvPr>
            <p:cNvSpPr/>
            <p:nvPr/>
          </p:nvSpPr>
          <p:spPr>
            <a:xfrm>
              <a:off x="6352500" y="2152225"/>
              <a:ext cx="54050" cy="54025"/>
            </a:xfrm>
            <a:custGeom>
              <a:avLst/>
              <a:gdLst/>
              <a:ahLst/>
              <a:cxnLst/>
              <a:rect l="l" t="t" r="r" b="b"/>
              <a:pathLst>
                <a:path w="2162" h="2161" extrusionOk="0">
                  <a:moveTo>
                    <a:pt x="1112" y="0"/>
                  </a:moveTo>
                  <a:cubicBezTo>
                    <a:pt x="495" y="0"/>
                    <a:pt x="1" y="494"/>
                    <a:pt x="1" y="1050"/>
                  </a:cubicBezTo>
                  <a:cubicBezTo>
                    <a:pt x="1" y="1667"/>
                    <a:pt x="495" y="2161"/>
                    <a:pt x="1112" y="2161"/>
                  </a:cubicBezTo>
                  <a:cubicBezTo>
                    <a:pt x="1729" y="2161"/>
                    <a:pt x="2161" y="1667"/>
                    <a:pt x="2161" y="1050"/>
                  </a:cubicBezTo>
                  <a:cubicBezTo>
                    <a:pt x="2161" y="494"/>
                    <a:pt x="1729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48" name="Google Shape;2122;p45">
              <a:extLst>
                <a:ext uri="{FF2B5EF4-FFF2-40B4-BE49-F238E27FC236}">
                  <a16:creationId xmlns="" xmlns:a16="http://schemas.microsoft.com/office/drawing/2014/main" id="{2C600B8B-DCB1-10CD-1A96-62EFA65F552D}"/>
                </a:ext>
              </a:extLst>
            </p:cNvPr>
            <p:cNvSpPr/>
            <p:nvPr/>
          </p:nvSpPr>
          <p:spPr>
            <a:xfrm>
              <a:off x="5917300" y="2368275"/>
              <a:ext cx="597275" cy="246950"/>
            </a:xfrm>
            <a:custGeom>
              <a:avLst/>
              <a:gdLst/>
              <a:ahLst/>
              <a:cxnLst/>
              <a:rect l="l" t="t" r="r" b="b"/>
              <a:pathLst>
                <a:path w="23891" h="9878" extrusionOk="0">
                  <a:moveTo>
                    <a:pt x="15372" y="1"/>
                  </a:moveTo>
                  <a:cubicBezTo>
                    <a:pt x="15372" y="1"/>
                    <a:pt x="12503" y="2104"/>
                    <a:pt x="9586" y="2104"/>
                  </a:cubicBezTo>
                  <a:cubicBezTo>
                    <a:pt x="9188" y="2104"/>
                    <a:pt x="8789" y="2065"/>
                    <a:pt x="8396" y="1976"/>
                  </a:cubicBezTo>
                  <a:cubicBezTo>
                    <a:pt x="5186" y="1297"/>
                    <a:pt x="4384" y="1050"/>
                    <a:pt x="4384" y="1050"/>
                  </a:cubicBezTo>
                  <a:lnTo>
                    <a:pt x="1" y="5309"/>
                  </a:lnTo>
                  <a:cubicBezTo>
                    <a:pt x="1" y="5309"/>
                    <a:pt x="4939" y="7840"/>
                    <a:pt x="5495" y="9877"/>
                  </a:cubicBezTo>
                  <a:cubicBezTo>
                    <a:pt x="5495" y="9877"/>
                    <a:pt x="8022" y="7102"/>
                    <a:pt x="11346" y="7102"/>
                  </a:cubicBezTo>
                  <a:cubicBezTo>
                    <a:pt x="11731" y="7102"/>
                    <a:pt x="12128" y="7140"/>
                    <a:pt x="12532" y="7223"/>
                  </a:cubicBezTo>
                  <a:cubicBezTo>
                    <a:pt x="16359" y="8087"/>
                    <a:pt x="17038" y="9260"/>
                    <a:pt x="17038" y="9260"/>
                  </a:cubicBezTo>
                  <a:cubicBezTo>
                    <a:pt x="17038" y="9260"/>
                    <a:pt x="19384" y="4692"/>
                    <a:pt x="23891" y="3766"/>
                  </a:cubicBezTo>
                  <a:cubicBezTo>
                    <a:pt x="23891" y="3766"/>
                    <a:pt x="18458" y="3149"/>
                    <a:pt x="153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49" name="Google Shape;2123;p45">
              <a:extLst>
                <a:ext uri="{FF2B5EF4-FFF2-40B4-BE49-F238E27FC236}">
                  <a16:creationId xmlns="" xmlns:a16="http://schemas.microsoft.com/office/drawing/2014/main" id="{CA0B8128-CCD9-F9CE-B543-1A53B4CD5B99}"/>
                </a:ext>
              </a:extLst>
            </p:cNvPr>
            <p:cNvSpPr/>
            <p:nvPr/>
          </p:nvSpPr>
          <p:spPr>
            <a:xfrm>
              <a:off x="5911125" y="2460875"/>
              <a:ext cx="501600" cy="55575"/>
            </a:xfrm>
            <a:custGeom>
              <a:avLst/>
              <a:gdLst/>
              <a:ahLst/>
              <a:cxnLst/>
              <a:rect l="l" t="t" r="r" b="b"/>
              <a:pathLst>
                <a:path w="20064" h="2223" extrusionOk="0">
                  <a:moveTo>
                    <a:pt x="20063" y="0"/>
                  </a:moveTo>
                  <a:cubicBezTo>
                    <a:pt x="20002" y="0"/>
                    <a:pt x="19755" y="0"/>
                    <a:pt x="18458" y="124"/>
                  </a:cubicBezTo>
                  <a:cubicBezTo>
                    <a:pt x="15187" y="432"/>
                    <a:pt x="7656" y="1173"/>
                    <a:pt x="1" y="1544"/>
                  </a:cubicBezTo>
                  <a:lnTo>
                    <a:pt x="124" y="2223"/>
                  </a:lnTo>
                  <a:cubicBezTo>
                    <a:pt x="7717" y="1852"/>
                    <a:pt x="15310" y="1173"/>
                    <a:pt x="18520" y="865"/>
                  </a:cubicBezTo>
                  <a:cubicBezTo>
                    <a:pt x="19384" y="741"/>
                    <a:pt x="20002" y="679"/>
                    <a:pt x="20063" y="679"/>
                  </a:cubicBezTo>
                  <a:lnTo>
                    <a:pt x="200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50" name="Google Shape;2124;p45">
              <a:extLst>
                <a:ext uri="{FF2B5EF4-FFF2-40B4-BE49-F238E27FC236}">
                  <a16:creationId xmlns="" xmlns:a16="http://schemas.microsoft.com/office/drawing/2014/main" id="{6EEB57F5-9101-998E-A204-55358FD21D34}"/>
                </a:ext>
              </a:extLst>
            </p:cNvPr>
            <p:cNvSpPr/>
            <p:nvPr/>
          </p:nvSpPr>
          <p:spPr>
            <a:xfrm>
              <a:off x="5809275" y="1630600"/>
              <a:ext cx="600350" cy="955300"/>
            </a:xfrm>
            <a:custGeom>
              <a:avLst/>
              <a:gdLst/>
              <a:ahLst/>
              <a:cxnLst/>
              <a:rect l="l" t="t" r="r" b="b"/>
              <a:pathLst>
                <a:path w="24014" h="38212" extrusionOk="0">
                  <a:moveTo>
                    <a:pt x="23335" y="0"/>
                  </a:moveTo>
                  <a:cubicBezTo>
                    <a:pt x="23211" y="247"/>
                    <a:pt x="18582" y="26051"/>
                    <a:pt x="1" y="37532"/>
                  </a:cubicBezTo>
                  <a:lnTo>
                    <a:pt x="371" y="38211"/>
                  </a:lnTo>
                  <a:cubicBezTo>
                    <a:pt x="19199" y="26544"/>
                    <a:pt x="23952" y="494"/>
                    <a:pt x="24014" y="186"/>
                  </a:cubicBezTo>
                  <a:lnTo>
                    <a:pt x="233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51" name="Google Shape;2125;p45">
              <a:extLst>
                <a:ext uri="{FF2B5EF4-FFF2-40B4-BE49-F238E27FC236}">
                  <a16:creationId xmlns="" xmlns:a16="http://schemas.microsoft.com/office/drawing/2014/main" id="{E1D10DFD-A3E1-3932-CF92-F7BA79FE66EF}"/>
                </a:ext>
              </a:extLst>
            </p:cNvPr>
            <p:cNvSpPr/>
            <p:nvPr/>
          </p:nvSpPr>
          <p:spPr>
            <a:xfrm>
              <a:off x="5957425" y="1669175"/>
              <a:ext cx="270100" cy="594175"/>
            </a:xfrm>
            <a:custGeom>
              <a:avLst/>
              <a:gdLst/>
              <a:ahLst/>
              <a:cxnLst/>
              <a:rect l="l" t="t" r="r" b="b"/>
              <a:pathLst>
                <a:path w="10804" h="23767" extrusionOk="0">
                  <a:moveTo>
                    <a:pt x="2964" y="1"/>
                  </a:moveTo>
                  <a:cubicBezTo>
                    <a:pt x="2964" y="1"/>
                    <a:pt x="2902" y="5495"/>
                    <a:pt x="1" y="8890"/>
                  </a:cubicBezTo>
                  <a:cubicBezTo>
                    <a:pt x="1" y="8890"/>
                    <a:pt x="3026" y="12347"/>
                    <a:pt x="2655" y="15618"/>
                  </a:cubicBezTo>
                  <a:cubicBezTo>
                    <a:pt x="2223" y="18952"/>
                    <a:pt x="2100" y="19693"/>
                    <a:pt x="2100" y="19693"/>
                  </a:cubicBezTo>
                  <a:lnTo>
                    <a:pt x="6791" y="23767"/>
                  </a:lnTo>
                  <a:cubicBezTo>
                    <a:pt x="6791" y="23767"/>
                    <a:pt x="8890" y="18643"/>
                    <a:pt x="10804" y="17903"/>
                  </a:cubicBezTo>
                  <a:cubicBezTo>
                    <a:pt x="10804" y="17903"/>
                    <a:pt x="7038" y="15063"/>
                    <a:pt x="7532" y="11112"/>
                  </a:cubicBezTo>
                  <a:cubicBezTo>
                    <a:pt x="7964" y="7223"/>
                    <a:pt x="9075" y="6359"/>
                    <a:pt x="9075" y="6359"/>
                  </a:cubicBezTo>
                  <a:cubicBezTo>
                    <a:pt x="9075" y="6359"/>
                    <a:pt x="4260" y="4507"/>
                    <a:pt x="29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52" name="Google Shape;2126;p45">
              <a:extLst>
                <a:ext uri="{FF2B5EF4-FFF2-40B4-BE49-F238E27FC236}">
                  <a16:creationId xmlns="" xmlns:a16="http://schemas.microsoft.com/office/drawing/2014/main" id="{4D3D4F19-82BB-8400-0E2B-D6956508DCF6}"/>
                </a:ext>
              </a:extLst>
            </p:cNvPr>
            <p:cNvSpPr/>
            <p:nvPr/>
          </p:nvSpPr>
          <p:spPr>
            <a:xfrm>
              <a:off x="6039225" y="1774125"/>
              <a:ext cx="103425" cy="495400"/>
            </a:xfrm>
            <a:custGeom>
              <a:avLst/>
              <a:gdLst/>
              <a:ahLst/>
              <a:cxnLst/>
              <a:rect l="l" t="t" r="r" b="b"/>
              <a:pathLst>
                <a:path w="4137" h="19816" extrusionOk="0">
                  <a:moveTo>
                    <a:pt x="680" y="0"/>
                  </a:moveTo>
                  <a:lnTo>
                    <a:pt x="1" y="62"/>
                  </a:lnTo>
                  <a:cubicBezTo>
                    <a:pt x="1" y="124"/>
                    <a:pt x="62" y="371"/>
                    <a:pt x="309" y="1667"/>
                  </a:cubicBezTo>
                  <a:cubicBezTo>
                    <a:pt x="988" y="4754"/>
                    <a:pt x="2408" y="12285"/>
                    <a:pt x="3457" y="19816"/>
                  </a:cubicBezTo>
                  <a:lnTo>
                    <a:pt x="4137" y="19754"/>
                  </a:lnTo>
                  <a:cubicBezTo>
                    <a:pt x="3087" y="12223"/>
                    <a:pt x="1606" y="4692"/>
                    <a:pt x="988" y="1544"/>
                  </a:cubicBezTo>
                  <a:cubicBezTo>
                    <a:pt x="803" y="741"/>
                    <a:pt x="680" y="62"/>
                    <a:pt x="6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53" name="Google Shape;2127;p45">
              <a:extLst>
                <a:ext uri="{FF2B5EF4-FFF2-40B4-BE49-F238E27FC236}">
                  <a16:creationId xmlns="" xmlns:a16="http://schemas.microsoft.com/office/drawing/2014/main" id="{CB4DA12D-AA8F-EE0E-EE4C-869B05DFD1B8}"/>
                </a:ext>
              </a:extLst>
            </p:cNvPr>
            <p:cNvSpPr/>
            <p:nvPr/>
          </p:nvSpPr>
          <p:spPr>
            <a:xfrm>
              <a:off x="6242925" y="1889875"/>
              <a:ext cx="314850" cy="185200"/>
            </a:xfrm>
            <a:custGeom>
              <a:avLst/>
              <a:gdLst/>
              <a:ahLst/>
              <a:cxnLst/>
              <a:rect l="l" t="t" r="r" b="b"/>
              <a:pathLst>
                <a:path w="12594" h="7408" extrusionOk="0">
                  <a:moveTo>
                    <a:pt x="12347" y="0"/>
                  </a:moveTo>
                  <a:cubicBezTo>
                    <a:pt x="12038" y="62"/>
                    <a:pt x="3890" y="2655"/>
                    <a:pt x="1" y="6852"/>
                  </a:cubicBezTo>
                  <a:lnTo>
                    <a:pt x="557" y="7408"/>
                  </a:lnTo>
                  <a:cubicBezTo>
                    <a:pt x="4260" y="3334"/>
                    <a:pt x="12532" y="741"/>
                    <a:pt x="12594" y="679"/>
                  </a:cubicBezTo>
                  <a:lnTo>
                    <a:pt x="123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54" name="Google Shape;2128;p45">
              <a:extLst>
                <a:ext uri="{FF2B5EF4-FFF2-40B4-BE49-F238E27FC236}">
                  <a16:creationId xmlns="" xmlns:a16="http://schemas.microsoft.com/office/drawing/2014/main" id="{B6DE6965-B158-1C1C-06AF-C4915C737E87}"/>
                </a:ext>
              </a:extLst>
            </p:cNvPr>
            <p:cNvSpPr/>
            <p:nvPr/>
          </p:nvSpPr>
          <p:spPr>
            <a:xfrm>
              <a:off x="6517625" y="1821975"/>
              <a:ext cx="111150" cy="112675"/>
            </a:xfrm>
            <a:custGeom>
              <a:avLst/>
              <a:gdLst/>
              <a:ahLst/>
              <a:cxnLst/>
              <a:rect l="l" t="t" r="r" b="b"/>
              <a:pathLst>
                <a:path w="4446" h="4507" extrusionOk="0">
                  <a:moveTo>
                    <a:pt x="2223" y="0"/>
                  </a:moveTo>
                  <a:cubicBezTo>
                    <a:pt x="989" y="0"/>
                    <a:pt x="1" y="988"/>
                    <a:pt x="1" y="2222"/>
                  </a:cubicBezTo>
                  <a:cubicBezTo>
                    <a:pt x="1" y="3457"/>
                    <a:pt x="989" y="4506"/>
                    <a:pt x="2223" y="4506"/>
                  </a:cubicBezTo>
                  <a:cubicBezTo>
                    <a:pt x="3458" y="4506"/>
                    <a:pt x="4446" y="3457"/>
                    <a:pt x="4446" y="2222"/>
                  </a:cubicBezTo>
                  <a:cubicBezTo>
                    <a:pt x="4446" y="988"/>
                    <a:pt x="3458" y="0"/>
                    <a:pt x="22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55" name="Google Shape;2129;p45">
              <a:extLst>
                <a:ext uri="{FF2B5EF4-FFF2-40B4-BE49-F238E27FC236}">
                  <a16:creationId xmlns="" xmlns:a16="http://schemas.microsoft.com/office/drawing/2014/main" id="{DA407F3A-4762-F9F9-E71B-F67A57B87819}"/>
                </a:ext>
              </a:extLst>
            </p:cNvPr>
            <p:cNvSpPr/>
            <p:nvPr/>
          </p:nvSpPr>
          <p:spPr>
            <a:xfrm>
              <a:off x="6350975" y="1553425"/>
              <a:ext cx="112675" cy="112700"/>
            </a:xfrm>
            <a:custGeom>
              <a:avLst/>
              <a:gdLst/>
              <a:ahLst/>
              <a:cxnLst/>
              <a:rect l="l" t="t" r="r" b="b"/>
              <a:pathLst>
                <a:path w="4507" h="4508" extrusionOk="0">
                  <a:moveTo>
                    <a:pt x="2222" y="1"/>
                  </a:moveTo>
                  <a:cubicBezTo>
                    <a:pt x="1050" y="1"/>
                    <a:pt x="0" y="927"/>
                    <a:pt x="0" y="2285"/>
                  </a:cubicBezTo>
                  <a:cubicBezTo>
                    <a:pt x="0" y="3520"/>
                    <a:pt x="1050" y="4507"/>
                    <a:pt x="2222" y="4507"/>
                  </a:cubicBezTo>
                  <a:cubicBezTo>
                    <a:pt x="3457" y="4507"/>
                    <a:pt x="4506" y="3458"/>
                    <a:pt x="4506" y="2285"/>
                  </a:cubicBezTo>
                  <a:cubicBezTo>
                    <a:pt x="4506" y="1050"/>
                    <a:pt x="3457" y="1"/>
                    <a:pt x="22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56" name="Google Shape;2130;p45">
              <a:extLst>
                <a:ext uri="{FF2B5EF4-FFF2-40B4-BE49-F238E27FC236}">
                  <a16:creationId xmlns="" xmlns:a16="http://schemas.microsoft.com/office/drawing/2014/main" id="{ED2BFEFC-0B3A-D843-318E-1DEEA6335A50}"/>
                </a:ext>
              </a:extLst>
            </p:cNvPr>
            <p:cNvSpPr/>
            <p:nvPr/>
          </p:nvSpPr>
          <p:spPr>
            <a:xfrm>
              <a:off x="6219800" y="1669175"/>
              <a:ext cx="112675" cy="112700"/>
            </a:xfrm>
            <a:custGeom>
              <a:avLst/>
              <a:gdLst/>
              <a:ahLst/>
              <a:cxnLst/>
              <a:rect l="l" t="t" r="r" b="b"/>
              <a:pathLst>
                <a:path w="4507" h="4508" extrusionOk="0">
                  <a:moveTo>
                    <a:pt x="2284" y="1"/>
                  </a:moveTo>
                  <a:cubicBezTo>
                    <a:pt x="988" y="1"/>
                    <a:pt x="0" y="1050"/>
                    <a:pt x="0" y="2285"/>
                  </a:cubicBezTo>
                  <a:cubicBezTo>
                    <a:pt x="0" y="3519"/>
                    <a:pt x="1049" y="4507"/>
                    <a:pt x="2284" y="4507"/>
                  </a:cubicBezTo>
                  <a:cubicBezTo>
                    <a:pt x="3519" y="4507"/>
                    <a:pt x="4506" y="3458"/>
                    <a:pt x="4506" y="2285"/>
                  </a:cubicBezTo>
                  <a:cubicBezTo>
                    <a:pt x="4506" y="1050"/>
                    <a:pt x="3457" y="1"/>
                    <a:pt x="2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57" name="Google Shape;2131;p45">
              <a:extLst>
                <a:ext uri="{FF2B5EF4-FFF2-40B4-BE49-F238E27FC236}">
                  <a16:creationId xmlns="" xmlns:a16="http://schemas.microsoft.com/office/drawing/2014/main" id="{63B505D2-BE89-3F1E-56CE-87198CC82203}"/>
                </a:ext>
              </a:extLst>
            </p:cNvPr>
            <p:cNvSpPr/>
            <p:nvPr/>
          </p:nvSpPr>
          <p:spPr>
            <a:xfrm>
              <a:off x="6276900" y="1758700"/>
              <a:ext cx="44775" cy="237675"/>
            </a:xfrm>
            <a:custGeom>
              <a:avLst/>
              <a:gdLst/>
              <a:ahLst/>
              <a:cxnLst/>
              <a:rect l="l" t="t" r="r" b="b"/>
              <a:pathLst>
                <a:path w="1791" h="9507" extrusionOk="0">
                  <a:moveTo>
                    <a:pt x="679" y="0"/>
                  </a:moveTo>
                  <a:lnTo>
                    <a:pt x="0" y="124"/>
                  </a:lnTo>
                  <a:cubicBezTo>
                    <a:pt x="0" y="247"/>
                    <a:pt x="1049" y="5864"/>
                    <a:pt x="0" y="9321"/>
                  </a:cubicBezTo>
                  <a:lnTo>
                    <a:pt x="679" y="9507"/>
                  </a:lnTo>
                  <a:cubicBezTo>
                    <a:pt x="1790" y="5864"/>
                    <a:pt x="741" y="247"/>
                    <a:pt x="6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58" name="Google Shape;2132;p45">
              <a:extLst>
                <a:ext uri="{FF2B5EF4-FFF2-40B4-BE49-F238E27FC236}">
                  <a16:creationId xmlns="" xmlns:a16="http://schemas.microsoft.com/office/drawing/2014/main" id="{916502BE-50B2-A4A8-6037-6A322B1F097B}"/>
                </a:ext>
              </a:extLst>
            </p:cNvPr>
            <p:cNvSpPr/>
            <p:nvPr/>
          </p:nvSpPr>
          <p:spPr>
            <a:xfrm>
              <a:off x="5304625" y="1555375"/>
              <a:ext cx="213000" cy="212225"/>
            </a:xfrm>
            <a:custGeom>
              <a:avLst/>
              <a:gdLst/>
              <a:ahLst/>
              <a:cxnLst/>
              <a:rect l="l" t="t" r="r" b="b"/>
              <a:pathLst>
                <a:path w="8520" h="8489" extrusionOk="0">
                  <a:moveTo>
                    <a:pt x="4222" y="0"/>
                  </a:moveTo>
                  <a:cubicBezTo>
                    <a:pt x="4091" y="0"/>
                    <a:pt x="3952" y="77"/>
                    <a:pt x="3890" y="232"/>
                  </a:cubicBezTo>
                  <a:cubicBezTo>
                    <a:pt x="3149" y="2392"/>
                    <a:pt x="2285" y="3195"/>
                    <a:pt x="186" y="3935"/>
                  </a:cubicBezTo>
                  <a:cubicBezTo>
                    <a:pt x="1" y="4059"/>
                    <a:pt x="1" y="4429"/>
                    <a:pt x="186" y="4553"/>
                  </a:cubicBezTo>
                  <a:cubicBezTo>
                    <a:pt x="2347" y="5355"/>
                    <a:pt x="3149" y="6219"/>
                    <a:pt x="3890" y="8257"/>
                  </a:cubicBezTo>
                  <a:cubicBezTo>
                    <a:pt x="3952" y="8411"/>
                    <a:pt x="4091" y="8488"/>
                    <a:pt x="4222" y="8488"/>
                  </a:cubicBezTo>
                  <a:cubicBezTo>
                    <a:pt x="4353" y="8488"/>
                    <a:pt x="4476" y="8411"/>
                    <a:pt x="4507" y="8257"/>
                  </a:cubicBezTo>
                  <a:cubicBezTo>
                    <a:pt x="5310" y="6096"/>
                    <a:pt x="6174" y="5355"/>
                    <a:pt x="8211" y="4553"/>
                  </a:cubicBezTo>
                  <a:cubicBezTo>
                    <a:pt x="8520" y="4491"/>
                    <a:pt x="8520" y="4059"/>
                    <a:pt x="8211" y="3935"/>
                  </a:cubicBezTo>
                  <a:cubicBezTo>
                    <a:pt x="6050" y="3195"/>
                    <a:pt x="5310" y="2330"/>
                    <a:pt x="4507" y="232"/>
                  </a:cubicBezTo>
                  <a:cubicBezTo>
                    <a:pt x="4476" y="77"/>
                    <a:pt x="4353" y="0"/>
                    <a:pt x="4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</p:grpSp>
      <p:grpSp>
        <p:nvGrpSpPr>
          <p:cNvPr id="359" name="Google Shape;2112;p45">
            <a:extLst>
              <a:ext uri="{FF2B5EF4-FFF2-40B4-BE49-F238E27FC236}">
                <a16:creationId xmlns="" xmlns:a16="http://schemas.microsoft.com/office/drawing/2014/main" id="{C67F754C-03E8-15D4-CB67-0DB40C8A2F6C}"/>
              </a:ext>
            </a:extLst>
          </p:cNvPr>
          <p:cNvGrpSpPr/>
          <p:nvPr/>
        </p:nvGrpSpPr>
        <p:grpSpPr>
          <a:xfrm flipV="1">
            <a:off x="7126977" y="391259"/>
            <a:ext cx="1452250" cy="1128150"/>
            <a:chOff x="5304625" y="1487075"/>
            <a:chExt cx="1452250" cy="1128150"/>
          </a:xfrm>
        </p:grpSpPr>
        <p:sp>
          <p:nvSpPr>
            <p:cNvPr id="360" name="Google Shape;2113;p45">
              <a:extLst>
                <a:ext uri="{FF2B5EF4-FFF2-40B4-BE49-F238E27FC236}">
                  <a16:creationId xmlns="" xmlns:a16="http://schemas.microsoft.com/office/drawing/2014/main" id="{36AF02CE-D725-F60E-A5FC-C73170D86E49}"/>
                </a:ext>
              </a:extLst>
            </p:cNvPr>
            <p:cNvSpPr/>
            <p:nvPr/>
          </p:nvSpPr>
          <p:spPr>
            <a:xfrm>
              <a:off x="5678100" y="1855925"/>
              <a:ext cx="27800" cy="317925"/>
            </a:xfrm>
            <a:custGeom>
              <a:avLst/>
              <a:gdLst/>
              <a:ahLst/>
              <a:cxnLst/>
              <a:rect l="l" t="t" r="r" b="b"/>
              <a:pathLst>
                <a:path w="1112" h="12717" extrusionOk="0">
                  <a:moveTo>
                    <a:pt x="1" y="0"/>
                  </a:moveTo>
                  <a:lnTo>
                    <a:pt x="1" y="12717"/>
                  </a:lnTo>
                  <a:lnTo>
                    <a:pt x="1112" y="12717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61" name="Google Shape;2114;p45">
              <a:extLst>
                <a:ext uri="{FF2B5EF4-FFF2-40B4-BE49-F238E27FC236}">
                  <a16:creationId xmlns="" xmlns:a16="http://schemas.microsoft.com/office/drawing/2014/main" id="{BB27E3D3-41AD-DCF5-3979-09C77860DED8}"/>
                </a:ext>
              </a:extLst>
            </p:cNvPr>
            <p:cNvSpPr/>
            <p:nvPr/>
          </p:nvSpPr>
          <p:spPr>
            <a:xfrm>
              <a:off x="5533025" y="2000975"/>
              <a:ext cx="317950" cy="27800"/>
            </a:xfrm>
            <a:custGeom>
              <a:avLst/>
              <a:gdLst/>
              <a:ahLst/>
              <a:cxnLst/>
              <a:rect l="l" t="t" r="r" b="b"/>
              <a:pathLst>
                <a:path w="12718" h="1112" extrusionOk="0">
                  <a:moveTo>
                    <a:pt x="1" y="1"/>
                  </a:moveTo>
                  <a:lnTo>
                    <a:pt x="1" y="1112"/>
                  </a:lnTo>
                  <a:lnTo>
                    <a:pt x="12717" y="1112"/>
                  </a:lnTo>
                  <a:lnTo>
                    <a:pt x="1271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62" name="Google Shape;2115;p45">
              <a:extLst>
                <a:ext uri="{FF2B5EF4-FFF2-40B4-BE49-F238E27FC236}">
                  <a16:creationId xmlns="" xmlns:a16="http://schemas.microsoft.com/office/drawing/2014/main" id="{95FDEF54-DFDA-6AA6-872B-3FEBD82659D4}"/>
                </a:ext>
              </a:extLst>
            </p:cNvPr>
            <p:cNvSpPr/>
            <p:nvPr/>
          </p:nvSpPr>
          <p:spPr>
            <a:xfrm>
              <a:off x="5570075" y="1892950"/>
              <a:ext cx="243850" cy="243850"/>
            </a:xfrm>
            <a:custGeom>
              <a:avLst/>
              <a:gdLst/>
              <a:ahLst/>
              <a:cxnLst/>
              <a:rect l="l" t="t" r="r" b="b"/>
              <a:pathLst>
                <a:path w="9754" h="9754" extrusionOk="0">
                  <a:moveTo>
                    <a:pt x="741" y="1"/>
                  </a:moveTo>
                  <a:lnTo>
                    <a:pt x="1" y="741"/>
                  </a:lnTo>
                  <a:lnTo>
                    <a:pt x="9013" y="9754"/>
                  </a:lnTo>
                  <a:lnTo>
                    <a:pt x="9754" y="9013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63" name="Google Shape;2116;p45">
              <a:extLst>
                <a:ext uri="{FF2B5EF4-FFF2-40B4-BE49-F238E27FC236}">
                  <a16:creationId xmlns="" xmlns:a16="http://schemas.microsoft.com/office/drawing/2014/main" id="{5E623AAB-464C-1084-A07E-360D075529E7}"/>
                </a:ext>
              </a:extLst>
            </p:cNvPr>
            <p:cNvSpPr/>
            <p:nvPr/>
          </p:nvSpPr>
          <p:spPr>
            <a:xfrm>
              <a:off x="5570075" y="1891400"/>
              <a:ext cx="243850" cy="245400"/>
            </a:xfrm>
            <a:custGeom>
              <a:avLst/>
              <a:gdLst/>
              <a:ahLst/>
              <a:cxnLst/>
              <a:rect l="l" t="t" r="r" b="b"/>
              <a:pathLst>
                <a:path w="9754" h="9816" extrusionOk="0">
                  <a:moveTo>
                    <a:pt x="9013" y="1"/>
                  </a:moveTo>
                  <a:lnTo>
                    <a:pt x="1" y="9014"/>
                  </a:lnTo>
                  <a:lnTo>
                    <a:pt x="741" y="9816"/>
                  </a:lnTo>
                  <a:lnTo>
                    <a:pt x="9754" y="803"/>
                  </a:lnTo>
                  <a:lnTo>
                    <a:pt x="90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64" name="Google Shape;2117;p45">
              <a:extLst>
                <a:ext uri="{FF2B5EF4-FFF2-40B4-BE49-F238E27FC236}">
                  <a16:creationId xmlns="" xmlns:a16="http://schemas.microsoft.com/office/drawing/2014/main" id="{21294889-6A83-FD93-7C5E-1167FB844C98}"/>
                </a:ext>
              </a:extLst>
            </p:cNvPr>
            <p:cNvSpPr/>
            <p:nvPr/>
          </p:nvSpPr>
          <p:spPr>
            <a:xfrm>
              <a:off x="5533025" y="2376000"/>
              <a:ext cx="97250" cy="95700"/>
            </a:xfrm>
            <a:custGeom>
              <a:avLst/>
              <a:gdLst/>
              <a:ahLst/>
              <a:cxnLst/>
              <a:rect l="l" t="t" r="r" b="b"/>
              <a:pathLst>
                <a:path w="3890" h="3828" extrusionOk="0">
                  <a:moveTo>
                    <a:pt x="1976" y="0"/>
                  </a:moveTo>
                  <a:cubicBezTo>
                    <a:pt x="865" y="0"/>
                    <a:pt x="1" y="864"/>
                    <a:pt x="1" y="1914"/>
                  </a:cubicBezTo>
                  <a:cubicBezTo>
                    <a:pt x="1" y="3025"/>
                    <a:pt x="865" y="3827"/>
                    <a:pt x="1976" y="3827"/>
                  </a:cubicBezTo>
                  <a:cubicBezTo>
                    <a:pt x="3026" y="3827"/>
                    <a:pt x="3890" y="3025"/>
                    <a:pt x="3890" y="1914"/>
                  </a:cubicBezTo>
                  <a:cubicBezTo>
                    <a:pt x="3890" y="864"/>
                    <a:pt x="3026" y="0"/>
                    <a:pt x="1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65" name="Google Shape;2118;p45">
              <a:extLst>
                <a:ext uri="{FF2B5EF4-FFF2-40B4-BE49-F238E27FC236}">
                  <a16:creationId xmlns="" xmlns:a16="http://schemas.microsoft.com/office/drawing/2014/main" id="{EF098E47-A44E-AB0E-4335-1DFD7619452C}"/>
                </a:ext>
              </a:extLst>
            </p:cNvPr>
            <p:cNvSpPr/>
            <p:nvPr/>
          </p:nvSpPr>
          <p:spPr>
            <a:xfrm>
              <a:off x="5704350" y="1487075"/>
              <a:ext cx="97250" cy="95700"/>
            </a:xfrm>
            <a:custGeom>
              <a:avLst/>
              <a:gdLst/>
              <a:ahLst/>
              <a:cxnLst/>
              <a:rect l="l" t="t" r="r" b="b"/>
              <a:pathLst>
                <a:path w="3890" h="3828" extrusionOk="0">
                  <a:moveTo>
                    <a:pt x="1975" y="1"/>
                  </a:moveTo>
                  <a:cubicBezTo>
                    <a:pt x="988" y="1"/>
                    <a:pt x="0" y="803"/>
                    <a:pt x="0" y="1914"/>
                  </a:cubicBezTo>
                  <a:cubicBezTo>
                    <a:pt x="0" y="2964"/>
                    <a:pt x="864" y="3828"/>
                    <a:pt x="1975" y="3828"/>
                  </a:cubicBezTo>
                  <a:cubicBezTo>
                    <a:pt x="3025" y="3828"/>
                    <a:pt x="3889" y="2964"/>
                    <a:pt x="3889" y="1914"/>
                  </a:cubicBezTo>
                  <a:cubicBezTo>
                    <a:pt x="3889" y="803"/>
                    <a:pt x="3025" y="1"/>
                    <a:pt x="19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66" name="Google Shape;2119;p45">
              <a:extLst>
                <a:ext uri="{FF2B5EF4-FFF2-40B4-BE49-F238E27FC236}">
                  <a16:creationId xmlns="" xmlns:a16="http://schemas.microsoft.com/office/drawing/2014/main" id="{75F11BC2-CCF3-EFC4-B64E-945046EEBE76}"/>
                </a:ext>
              </a:extLst>
            </p:cNvPr>
            <p:cNvSpPr/>
            <p:nvPr/>
          </p:nvSpPr>
          <p:spPr>
            <a:xfrm>
              <a:off x="6659625" y="2124450"/>
              <a:ext cx="97250" cy="97250"/>
            </a:xfrm>
            <a:custGeom>
              <a:avLst/>
              <a:gdLst/>
              <a:ahLst/>
              <a:cxnLst/>
              <a:rect l="l" t="t" r="r" b="b"/>
              <a:pathLst>
                <a:path w="3890" h="3890" extrusionOk="0">
                  <a:moveTo>
                    <a:pt x="1976" y="0"/>
                  </a:moveTo>
                  <a:cubicBezTo>
                    <a:pt x="864" y="0"/>
                    <a:pt x="0" y="864"/>
                    <a:pt x="0" y="1976"/>
                  </a:cubicBezTo>
                  <a:cubicBezTo>
                    <a:pt x="0" y="3025"/>
                    <a:pt x="864" y="3889"/>
                    <a:pt x="1976" y="3889"/>
                  </a:cubicBezTo>
                  <a:cubicBezTo>
                    <a:pt x="3025" y="3889"/>
                    <a:pt x="3889" y="3025"/>
                    <a:pt x="3889" y="1976"/>
                  </a:cubicBezTo>
                  <a:cubicBezTo>
                    <a:pt x="3889" y="864"/>
                    <a:pt x="3025" y="0"/>
                    <a:pt x="1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67" name="Google Shape;2120;p45">
              <a:extLst>
                <a:ext uri="{FF2B5EF4-FFF2-40B4-BE49-F238E27FC236}">
                  <a16:creationId xmlns="" xmlns:a16="http://schemas.microsoft.com/office/drawing/2014/main" id="{3100F4A6-AD9C-C02D-E11E-1AC3A57C9757}"/>
                </a:ext>
              </a:extLst>
            </p:cNvPr>
            <p:cNvSpPr/>
            <p:nvPr/>
          </p:nvSpPr>
          <p:spPr>
            <a:xfrm>
              <a:off x="6523800" y="2335875"/>
              <a:ext cx="33975" cy="33975"/>
            </a:xfrm>
            <a:custGeom>
              <a:avLst/>
              <a:gdLst/>
              <a:ahLst/>
              <a:cxnLst/>
              <a:rect l="l" t="t" r="r" b="b"/>
              <a:pathLst>
                <a:path w="1359" h="1359" extrusionOk="0">
                  <a:moveTo>
                    <a:pt x="680" y="0"/>
                  </a:moveTo>
                  <a:cubicBezTo>
                    <a:pt x="310" y="0"/>
                    <a:pt x="1" y="309"/>
                    <a:pt x="1" y="679"/>
                  </a:cubicBezTo>
                  <a:cubicBezTo>
                    <a:pt x="1" y="1050"/>
                    <a:pt x="310" y="1358"/>
                    <a:pt x="680" y="1358"/>
                  </a:cubicBezTo>
                  <a:cubicBezTo>
                    <a:pt x="1050" y="1358"/>
                    <a:pt x="1359" y="1050"/>
                    <a:pt x="1359" y="679"/>
                  </a:cubicBezTo>
                  <a:cubicBezTo>
                    <a:pt x="1359" y="309"/>
                    <a:pt x="1050" y="0"/>
                    <a:pt x="6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68" name="Google Shape;2121;p45">
              <a:extLst>
                <a:ext uri="{FF2B5EF4-FFF2-40B4-BE49-F238E27FC236}">
                  <a16:creationId xmlns="" xmlns:a16="http://schemas.microsoft.com/office/drawing/2014/main" id="{41328D62-B193-E9C4-1919-1AA42DD54EA9}"/>
                </a:ext>
              </a:extLst>
            </p:cNvPr>
            <p:cNvSpPr/>
            <p:nvPr/>
          </p:nvSpPr>
          <p:spPr>
            <a:xfrm>
              <a:off x="6352500" y="2152225"/>
              <a:ext cx="54050" cy="54025"/>
            </a:xfrm>
            <a:custGeom>
              <a:avLst/>
              <a:gdLst/>
              <a:ahLst/>
              <a:cxnLst/>
              <a:rect l="l" t="t" r="r" b="b"/>
              <a:pathLst>
                <a:path w="2162" h="2161" extrusionOk="0">
                  <a:moveTo>
                    <a:pt x="1112" y="0"/>
                  </a:moveTo>
                  <a:cubicBezTo>
                    <a:pt x="495" y="0"/>
                    <a:pt x="1" y="494"/>
                    <a:pt x="1" y="1050"/>
                  </a:cubicBezTo>
                  <a:cubicBezTo>
                    <a:pt x="1" y="1667"/>
                    <a:pt x="495" y="2161"/>
                    <a:pt x="1112" y="2161"/>
                  </a:cubicBezTo>
                  <a:cubicBezTo>
                    <a:pt x="1729" y="2161"/>
                    <a:pt x="2161" y="1667"/>
                    <a:pt x="2161" y="1050"/>
                  </a:cubicBezTo>
                  <a:cubicBezTo>
                    <a:pt x="2161" y="494"/>
                    <a:pt x="1729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69" name="Google Shape;2122;p45">
              <a:extLst>
                <a:ext uri="{FF2B5EF4-FFF2-40B4-BE49-F238E27FC236}">
                  <a16:creationId xmlns="" xmlns:a16="http://schemas.microsoft.com/office/drawing/2014/main" id="{7ABB80F7-C547-F88C-F21B-BA82FFCD6D5E}"/>
                </a:ext>
              </a:extLst>
            </p:cNvPr>
            <p:cNvSpPr/>
            <p:nvPr/>
          </p:nvSpPr>
          <p:spPr>
            <a:xfrm>
              <a:off x="5917300" y="2368275"/>
              <a:ext cx="597275" cy="246950"/>
            </a:xfrm>
            <a:custGeom>
              <a:avLst/>
              <a:gdLst/>
              <a:ahLst/>
              <a:cxnLst/>
              <a:rect l="l" t="t" r="r" b="b"/>
              <a:pathLst>
                <a:path w="23891" h="9878" extrusionOk="0">
                  <a:moveTo>
                    <a:pt x="15372" y="1"/>
                  </a:moveTo>
                  <a:cubicBezTo>
                    <a:pt x="15372" y="1"/>
                    <a:pt x="12503" y="2104"/>
                    <a:pt x="9586" y="2104"/>
                  </a:cubicBezTo>
                  <a:cubicBezTo>
                    <a:pt x="9188" y="2104"/>
                    <a:pt x="8789" y="2065"/>
                    <a:pt x="8396" y="1976"/>
                  </a:cubicBezTo>
                  <a:cubicBezTo>
                    <a:pt x="5186" y="1297"/>
                    <a:pt x="4384" y="1050"/>
                    <a:pt x="4384" y="1050"/>
                  </a:cubicBezTo>
                  <a:lnTo>
                    <a:pt x="1" y="5309"/>
                  </a:lnTo>
                  <a:cubicBezTo>
                    <a:pt x="1" y="5309"/>
                    <a:pt x="4939" y="7840"/>
                    <a:pt x="5495" y="9877"/>
                  </a:cubicBezTo>
                  <a:cubicBezTo>
                    <a:pt x="5495" y="9877"/>
                    <a:pt x="8022" y="7102"/>
                    <a:pt x="11346" y="7102"/>
                  </a:cubicBezTo>
                  <a:cubicBezTo>
                    <a:pt x="11731" y="7102"/>
                    <a:pt x="12128" y="7140"/>
                    <a:pt x="12532" y="7223"/>
                  </a:cubicBezTo>
                  <a:cubicBezTo>
                    <a:pt x="16359" y="8087"/>
                    <a:pt x="17038" y="9260"/>
                    <a:pt x="17038" y="9260"/>
                  </a:cubicBezTo>
                  <a:cubicBezTo>
                    <a:pt x="17038" y="9260"/>
                    <a:pt x="19384" y="4692"/>
                    <a:pt x="23891" y="3766"/>
                  </a:cubicBezTo>
                  <a:cubicBezTo>
                    <a:pt x="23891" y="3766"/>
                    <a:pt x="18458" y="3149"/>
                    <a:pt x="153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70" name="Google Shape;2123;p45">
              <a:extLst>
                <a:ext uri="{FF2B5EF4-FFF2-40B4-BE49-F238E27FC236}">
                  <a16:creationId xmlns="" xmlns:a16="http://schemas.microsoft.com/office/drawing/2014/main" id="{20D84012-87F4-DDAE-9503-C0A8973018E1}"/>
                </a:ext>
              </a:extLst>
            </p:cNvPr>
            <p:cNvSpPr/>
            <p:nvPr/>
          </p:nvSpPr>
          <p:spPr>
            <a:xfrm>
              <a:off x="5911125" y="2460875"/>
              <a:ext cx="501600" cy="55575"/>
            </a:xfrm>
            <a:custGeom>
              <a:avLst/>
              <a:gdLst/>
              <a:ahLst/>
              <a:cxnLst/>
              <a:rect l="l" t="t" r="r" b="b"/>
              <a:pathLst>
                <a:path w="20064" h="2223" extrusionOk="0">
                  <a:moveTo>
                    <a:pt x="20063" y="0"/>
                  </a:moveTo>
                  <a:cubicBezTo>
                    <a:pt x="20002" y="0"/>
                    <a:pt x="19755" y="0"/>
                    <a:pt x="18458" y="124"/>
                  </a:cubicBezTo>
                  <a:cubicBezTo>
                    <a:pt x="15187" y="432"/>
                    <a:pt x="7656" y="1173"/>
                    <a:pt x="1" y="1544"/>
                  </a:cubicBezTo>
                  <a:lnTo>
                    <a:pt x="124" y="2223"/>
                  </a:lnTo>
                  <a:cubicBezTo>
                    <a:pt x="7717" y="1852"/>
                    <a:pt x="15310" y="1173"/>
                    <a:pt x="18520" y="865"/>
                  </a:cubicBezTo>
                  <a:cubicBezTo>
                    <a:pt x="19384" y="741"/>
                    <a:pt x="20002" y="679"/>
                    <a:pt x="20063" y="679"/>
                  </a:cubicBezTo>
                  <a:lnTo>
                    <a:pt x="200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71" name="Google Shape;2124;p45">
              <a:extLst>
                <a:ext uri="{FF2B5EF4-FFF2-40B4-BE49-F238E27FC236}">
                  <a16:creationId xmlns="" xmlns:a16="http://schemas.microsoft.com/office/drawing/2014/main" id="{4DDD6A95-4B11-B5CE-79BD-B1CBAD5FE0A0}"/>
                </a:ext>
              </a:extLst>
            </p:cNvPr>
            <p:cNvSpPr/>
            <p:nvPr/>
          </p:nvSpPr>
          <p:spPr>
            <a:xfrm>
              <a:off x="5809275" y="1630600"/>
              <a:ext cx="600350" cy="955300"/>
            </a:xfrm>
            <a:custGeom>
              <a:avLst/>
              <a:gdLst/>
              <a:ahLst/>
              <a:cxnLst/>
              <a:rect l="l" t="t" r="r" b="b"/>
              <a:pathLst>
                <a:path w="24014" h="38212" extrusionOk="0">
                  <a:moveTo>
                    <a:pt x="23335" y="0"/>
                  </a:moveTo>
                  <a:cubicBezTo>
                    <a:pt x="23211" y="247"/>
                    <a:pt x="18582" y="26051"/>
                    <a:pt x="1" y="37532"/>
                  </a:cubicBezTo>
                  <a:lnTo>
                    <a:pt x="371" y="38211"/>
                  </a:lnTo>
                  <a:cubicBezTo>
                    <a:pt x="19199" y="26544"/>
                    <a:pt x="23952" y="494"/>
                    <a:pt x="24014" y="186"/>
                  </a:cubicBezTo>
                  <a:lnTo>
                    <a:pt x="233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72" name="Google Shape;2125;p45">
              <a:extLst>
                <a:ext uri="{FF2B5EF4-FFF2-40B4-BE49-F238E27FC236}">
                  <a16:creationId xmlns="" xmlns:a16="http://schemas.microsoft.com/office/drawing/2014/main" id="{53D6C82A-4CCE-20DC-6FA8-8FB2A19F9751}"/>
                </a:ext>
              </a:extLst>
            </p:cNvPr>
            <p:cNvSpPr/>
            <p:nvPr/>
          </p:nvSpPr>
          <p:spPr>
            <a:xfrm>
              <a:off x="5957425" y="1669175"/>
              <a:ext cx="270100" cy="594175"/>
            </a:xfrm>
            <a:custGeom>
              <a:avLst/>
              <a:gdLst/>
              <a:ahLst/>
              <a:cxnLst/>
              <a:rect l="l" t="t" r="r" b="b"/>
              <a:pathLst>
                <a:path w="10804" h="23767" extrusionOk="0">
                  <a:moveTo>
                    <a:pt x="2964" y="1"/>
                  </a:moveTo>
                  <a:cubicBezTo>
                    <a:pt x="2964" y="1"/>
                    <a:pt x="2902" y="5495"/>
                    <a:pt x="1" y="8890"/>
                  </a:cubicBezTo>
                  <a:cubicBezTo>
                    <a:pt x="1" y="8890"/>
                    <a:pt x="3026" y="12347"/>
                    <a:pt x="2655" y="15618"/>
                  </a:cubicBezTo>
                  <a:cubicBezTo>
                    <a:pt x="2223" y="18952"/>
                    <a:pt x="2100" y="19693"/>
                    <a:pt x="2100" y="19693"/>
                  </a:cubicBezTo>
                  <a:lnTo>
                    <a:pt x="6791" y="23767"/>
                  </a:lnTo>
                  <a:cubicBezTo>
                    <a:pt x="6791" y="23767"/>
                    <a:pt x="8890" y="18643"/>
                    <a:pt x="10804" y="17903"/>
                  </a:cubicBezTo>
                  <a:cubicBezTo>
                    <a:pt x="10804" y="17903"/>
                    <a:pt x="7038" y="15063"/>
                    <a:pt x="7532" y="11112"/>
                  </a:cubicBezTo>
                  <a:cubicBezTo>
                    <a:pt x="7964" y="7223"/>
                    <a:pt x="9075" y="6359"/>
                    <a:pt x="9075" y="6359"/>
                  </a:cubicBezTo>
                  <a:cubicBezTo>
                    <a:pt x="9075" y="6359"/>
                    <a:pt x="4260" y="4507"/>
                    <a:pt x="29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73" name="Google Shape;2126;p45">
              <a:extLst>
                <a:ext uri="{FF2B5EF4-FFF2-40B4-BE49-F238E27FC236}">
                  <a16:creationId xmlns="" xmlns:a16="http://schemas.microsoft.com/office/drawing/2014/main" id="{1B35621D-B005-F76D-5195-0DBA8AE9D331}"/>
                </a:ext>
              </a:extLst>
            </p:cNvPr>
            <p:cNvSpPr/>
            <p:nvPr/>
          </p:nvSpPr>
          <p:spPr>
            <a:xfrm>
              <a:off x="6039225" y="1774125"/>
              <a:ext cx="103425" cy="495400"/>
            </a:xfrm>
            <a:custGeom>
              <a:avLst/>
              <a:gdLst/>
              <a:ahLst/>
              <a:cxnLst/>
              <a:rect l="l" t="t" r="r" b="b"/>
              <a:pathLst>
                <a:path w="4137" h="19816" extrusionOk="0">
                  <a:moveTo>
                    <a:pt x="680" y="0"/>
                  </a:moveTo>
                  <a:lnTo>
                    <a:pt x="1" y="62"/>
                  </a:lnTo>
                  <a:cubicBezTo>
                    <a:pt x="1" y="124"/>
                    <a:pt x="62" y="371"/>
                    <a:pt x="309" y="1667"/>
                  </a:cubicBezTo>
                  <a:cubicBezTo>
                    <a:pt x="988" y="4754"/>
                    <a:pt x="2408" y="12285"/>
                    <a:pt x="3457" y="19816"/>
                  </a:cubicBezTo>
                  <a:lnTo>
                    <a:pt x="4137" y="19754"/>
                  </a:lnTo>
                  <a:cubicBezTo>
                    <a:pt x="3087" y="12223"/>
                    <a:pt x="1606" y="4692"/>
                    <a:pt x="988" y="1544"/>
                  </a:cubicBezTo>
                  <a:cubicBezTo>
                    <a:pt x="803" y="741"/>
                    <a:pt x="680" y="62"/>
                    <a:pt x="6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74" name="Google Shape;2127;p45">
              <a:extLst>
                <a:ext uri="{FF2B5EF4-FFF2-40B4-BE49-F238E27FC236}">
                  <a16:creationId xmlns="" xmlns:a16="http://schemas.microsoft.com/office/drawing/2014/main" id="{0E17B93A-9E34-9054-999C-294D02516B7B}"/>
                </a:ext>
              </a:extLst>
            </p:cNvPr>
            <p:cNvSpPr/>
            <p:nvPr/>
          </p:nvSpPr>
          <p:spPr>
            <a:xfrm>
              <a:off x="6242925" y="1889875"/>
              <a:ext cx="314850" cy="185200"/>
            </a:xfrm>
            <a:custGeom>
              <a:avLst/>
              <a:gdLst/>
              <a:ahLst/>
              <a:cxnLst/>
              <a:rect l="l" t="t" r="r" b="b"/>
              <a:pathLst>
                <a:path w="12594" h="7408" extrusionOk="0">
                  <a:moveTo>
                    <a:pt x="12347" y="0"/>
                  </a:moveTo>
                  <a:cubicBezTo>
                    <a:pt x="12038" y="62"/>
                    <a:pt x="3890" y="2655"/>
                    <a:pt x="1" y="6852"/>
                  </a:cubicBezTo>
                  <a:lnTo>
                    <a:pt x="557" y="7408"/>
                  </a:lnTo>
                  <a:cubicBezTo>
                    <a:pt x="4260" y="3334"/>
                    <a:pt x="12532" y="741"/>
                    <a:pt x="12594" y="679"/>
                  </a:cubicBezTo>
                  <a:lnTo>
                    <a:pt x="123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75" name="Google Shape;2128;p45">
              <a:extLst>
                <a:ext uri="{FF2B5EF4-FFF2-40B4-BE49-F238E27FC236}">
                  <a16:creationId xmlns="" xmlns:a16="http://schemas.microsoft.com/office/drawing/2014/main" id="{E1E7C466-46BC-493E-BF69-3F11E40FB353}"/>
                </a:ext>
              </a:extLst>
            </p:cNvPr>
            <p:cNvSpPr/>
            <p:nvPr/>
          </p:nvSpPr>
          <p:spPr>
            <a:xfrm>
              <a:off x="6517625" y="1821975"/>
              <a:ext cx="111150" cy="112675"/>
            </a:xfrm>
            <a:custGeom>
              <a:avLst/>
              <a:gdLst/>
              <a:ahLst/>
              <a:cxnLst/>
              <a:rect l="l" t="t" r="r" b="b"/>
              <a:pathLst>
                <a:path w="4446" h="4507" extrusionOk="0">
                  <a:moveTo>
                    <a:pt x="2223" y="0"/>
                  </a:moveTo>
                  <a:cubicBezTo>
                    <a:pt x="989" y="0"/>
                    <a:pt x="1" y="988"/>
                    <a:pt x="1" y="2222"/>
                  </a:cubicBezTo>
                  <a:cubicBezTo>
                    <a:pt x="1" y="3457"/>
                    <a:pt x="989" y="4506"/>
                    <a:pt x="2223" y="4506"/>
                  </a:cubicBezTo>
                  <a:cubicBezTo>
                    <a:pt x="3458" y="4506"/>
                    <a:pt x="4446" y="3457"/>
                    <a:pt x="4446" y="2222"/>
                  </a:cubicBezTo>
                  <a:cubicBezTo>
                    <a:pt x="4446" y="988"/>
                    <a:pt x="3458" y="0"/>
                    <a:pt x="22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76" name="Google Shape;2129;p45">
              <a:extLst>
                <a:ext uri="{FF2B5EF4-FFF2-40B4-BE49-F238E27FC236}">
                  <a16:creationId xmlns="" xmlns:a16="http://schemas.microsoft.com/office/drawing/2014/main" id="{BD0912CB-A2B9-ACB7-43AB-A6048F92227F}"/>
                </a:ext>
              </a:extLst>
            </p:cNvPr>
            <p:cNvSpPr/>
            <p:nvPr/>
          </p:nvSpPr>
          <p:spPr>
            <a:xfrm>
              <a:off x="6350975" y="1553425"/>
              <a:ext cx="112675" cy="112700"/>
            </a:xfrm>
            <a:custGeom>
              <a:avLst/>
              <a:gdLst/>
              <a:ahLst/>
              <a:cxnLst/>
              <a:rect l="l" t="t" r="r" b="b"/>
              <a:pathLst>
                <a:path w="4507" h="4508" extrusionOk="0">
                  <a:moveTo>
                    <a:pt x="2222" y="1"/>
                  </a:moveTo>
                  <a:cubicBezTo>
                    <a:pt x="1050" y="1"/>
                    <a:pt x="0" y="927"/>
                    <a:pt x="0" y="2285"/>
                  </a:cubicBezTo>
                  <a:cubicBezTo>
                    <a:pt x="0" y="3520"/>
                    <a:pt x="1050" y="4507"/>
                    <a:pt x="2222" y="4507"/>
                  </a:cubicBezTo>
                  <a:cubicBezTo>
                    <a:pt x="3457" y="4507"/>
                    <a:pt x="4506" y="3458"/>
                    <a:pt x="4506" y="2285"/>
                  </a:cubicBezTo>
                  <a:cubicBezTo>
                    <a:pt x="4506" y="1050"/>
                    <a:pt x="3457" y="1"/>
                    <a:pt x="22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77" name="Google Shape;2130;p45">
              <a:extLst>
                <a:ext uri="{FF2B5EF4-FFF2-40B4-BE49-F238E27FC236}">
                  <a16:creationId xmlns="" xmlns:a16="http://schemas.microsoft.com/office/drawing/2014/main" id="{38C217C7-7B6E-5A4E-AEC1-438E8E84F256}"/>
                </a:ext>
              </a:extLst>
            </p:cNvPr>
            <p:cNvSpPr/>
            <p:nvPr/>
          </p:nvSpPr>
          <p:spPr>
            <a:xfrm>
              <a:off x="6219800" y="1669175"/>
              <a:ext cx="112675" cy="112700"/>
            </a:xfrm>
            <a:custGeom>
              <a:avLst/>
              <a:gdLst/>
              <a:ahLst/>
              <a:cxnLst/>
              <a:rect l="l" t="t" r="r" b="b"/>
              <a:pathLst>
                <a:path w="4507" h="4508" extrusionOk="0">
                  <a:moveTo>
                    <a:pt x="2284" y="1"/>
                  </a:moveTo>
                  <a:cubicBezTo>
                    <a:pt x="988" y="1"/>
                    <a:pt x="0" y="1050"/>
                    <a:pt x="0" y="2285"/>
                  </a:cubicBezTo>
                  <a:cubicBezTo>
                    <a:pt x="0" y="3519"/>
                    <a:pt x="1049" y="4507"/>
                    <a:pt x="2284" y="4507"/>
                  </a:cubicBezTo>
                  <a:cubicBezTo>
                    <a:pt x="3519" y="4507"/>
                    <a:pt x="4506" y="3458"/>
                    <a:pt x="4506" y="2285"/>
                  </a:cubicBezTo>
                  <a:cubicBezTo>
                    <a:pt x="4506" y="1050"/>
                    <a:pt x="3457" y="1"/>
                    <a:pt x="2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78" name="Google Shape;2131;p45">
              <a:extLst>
                <a:ext uri="{FF2B5EF4-FFF2-40B4-BE49-F238E27FC236}">
                  <a16:creationId xmlns="" xmlns:a16="http://schemas.microsoft.com/office/drawing/2014/main" id="{A232CAB6-4336-B942-5BE2-3B990373BA25}"/>
                </a:ext>
              </a:extLst>
            </p:cNvPr>
            <p:cNvSpPr/>
            <p:nvPr/>
          </p:nvSpPr>
          <p:spPr>
            <a:xfrm>
              <a:off x="6276900" y="1758700"/>
              <a:ext cx="44775" cy="237675"/>
            </a:xfrm>
            <a:custGeom>
              <a:avLst/>
              <a:gdLst/>
              <a:ahLst/>
              <a:cxnLst/>
              <a:rect l="l" t="t" r="r" b="b"/>
              <a:pathLst>
                <a:path w="1791" h="9507" extrusionOk="0">
                  <a:moveTo>
                    <a:pt x="679" y="0"/>
                  </a:moveTo>
                  <a:lnTo>
                    <a:pt x="0" y="124"/>
                  </a:lnTo>
                  <a:cubicBezTo>
                    <a:pt x="0" y="247"/>
                    <a:pt x="1049" y="5864"/>
                    <a:pt x="0" y="9321"/>
                  </a:cubicBezTo>
                  <a:lnTo>
                    <a:pt x="679" y="9507"/>
                  </a:lnTo>
                  <a:cubicBezTo>
                    <a:pt x="1790" y="5864"/>
                    <a:pt x="741" y="247"/>
                    <a:pt x="6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79" name="Google Shape;2132;p45">
              <a:extLst>
                <a:ext uri="{FF2B5EF4-FFF2-40B4-BE49-F238E27FC236}">
                  <a16:creationId xmlns="" xmlns:a16="http://schemas.microsoft.com/office/drawing/2014/main" id="{8DCDC0F3-BFAB-54C4-0825-D70FDA22F925}"/>
                </a:ext>
              </a:extLst>
            </p:cNvPr>
            <p:cNvSpPr/>
            <p:nvPr/>
          </p:nvSpPr>
          <p:spPr>
            <a:xfrm>
              <a:off x="5304625" y="1555375"/>
              <a:ext cx="213000" cy="212225"/>
            </a:xfrm>
            <a:custGeom>
              <a:avLst/>
              <a:gdLst/>
              <a:ahLst/>
              <a:cxnLst/>
              <a:rect l="l" t="t" r="r" b="b"/>
              <a:pathLst>
                <a:path w="8520" h="8489" extrusionOk="0">
                  <a:moveTo>
                    <a:pt x="4222" y="0"/>
                  </a:moveTo>
                  <a:cubicBezTo>
                    <a:pt x="4091" y="0"/>
                    <a:pt x="3952" y="77"/>
                    <a:pt x="3890" y="232"/>
                  </a:cubicBezTo>
                  <a:cubicBezTo>
                    <a:pt x="3149" y="2392"/>
                    <a:pt x="2285" y="3195"/>
                    <a:pt x="186" y="3935"/>
                  </a:cubicBezTo>
                  <a:cubicBezTo>
                    <a:pt x="1" y="4059"/>
                    <a:pt x="1" y="4429"/>
                    <a:pt x="186" y="4553"/>
                  </a:cubicBezTo>
                  <a:cubicBezTo>
                    <a:pt x="2347" y="5355"/>
                    <a:pt x="3149" y="6219"/>
                    <a:pt x="3890" y="8257"/>
                  </a:cubicBezTo>
                  <a:cubicBezTo>
                    <a:pt x="3952" y="8411"/>
                    <a:pt x="4091" y="8488"/>
                    <a:pt x="4222" y="8488"/>
                  </a:cubicBezTo>
                  <a:cubicBezTo>
                    <a:pt x="4353" y="8488"/>
                    <a:pt x="4476" y="8411"/>
                    <a:pt x="4507" y="8257"/>
                  </a:cubicBezTo>
                  <a:cubicBezTo>
                    <a:pt x="5310" y="6096"/>
                    <a:pt x="6174" y="5355"/>
                    <a:pt x="8211" y="4553"/>
                  </a:cubicBezTo>
                  <a:cubicBezTo>
                    <a:pt x="8520" y="4491"/>
                    <a:pt x="8520" y="4059"/>
                    <a:pt x="8211" y="3935"/>
                  </a:cubicBezTo>
                  <a:cubicBezTo>
                    <a:pt x="6050" y="3195"/>
                    <a:pt x="5310" y="2330"/>
                    <a:pt x="4507" y="232"/>
                  </a:cubicBezTo>
                  <a:cubicBezTo>
                    <a:pt x="4476" y="77"/>
                    <a:pt x="4353" y="0"/>
                    <a:pt x="4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1529E0E-0CB4-40F7-3A3F-A9908C71E8B5}"/>
              </a:ext>
            </a:extLst>
          </p:cNvPr>
          <p:cNvSpPr txBox="1"/>
          <p:nvPr/>
        </p:nvSpPr>
        <p:spPr>
          <a:xfrm>
            <a:off x="4209560" y="1249425"/>
            <a:ext cx="724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Playfair Display" panose="00000500000000000000" pitchFamily="2" charset="0"/>
              </a:rPr>
              <a:t>Đọc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6CB9EB7-4CA5-BEB4-1DA0-3B6C28AE9F13}"/>
              </a:ext>
            </a:extLst>
          </p:cNvPr>
          <p:cNvSpPr txBox="1"/>
          <p:nvPr/>
        </p:nvSpPr>
        <p:spPr>
          <a:xfrm>
            <a:off x="3527483" y="1639251"/>
            <a:ext cx="2089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Playfair Display" panose="00000500000000000000" pitchFamily="2" charset="0"/>
              </a:rPr>
              <a:t>Ngưỡng</a:t>
            </a:r>
            <a:r>
              <a:rPr lang="en-US" sz="2800" dirty="0">
                <a:solidFill>
                  <a:srgbClr val="FF0000"/>
                </a:solidFill>
                <a:latin typeface="Playfair Display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Playfair Display" panose="00000500000000000000" pitchFamily="2" charset="0"/>
              </a:rPr>
              <a:t>cửa</a:t>
            </a:r>
            <a:endParaRPr lang="en-US" sz="2800" dirty="0">
              <a:solidFill>
                <a:srgbClr val="FF0000"/>
              </a:solidFill>
              <a:latin typeface="Playfair Display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B0837B7-CEEB-4841-BAD3-4CEF693A3D20}"/>
              </a:ext>
            </a:extLst>
          </p:cNvPr>
          <p:cNvSpPr txBox="1"/>
          <p:nvPr/>
        </p:nvSpPr>
        <p:spPr>
          <a:xfrm>
            <a:off x="5001315" y="2085951"/>
            <a:ext cx="2451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>
                <a:solidFill>
                  <a:schemeClr val="bg1"/>
                </a:solidFill>
                <a:latin typeface="Playfair Display" panose="00000500000000000000" pitchFamily="2" charset="0"/>
              </a:rPr>
              <a:t>Vũ Quần Phương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B5D46188-01F6-DDD6-1AC1-1FABE8E88389}"/>
              </a:ext>
            </a:extLst>
          </p:cNvPr>
          <p:cNvGrpSpPr/>
          <p:nvPr/>
        </p:nvGrpSpPr>
        <p:grpSpPr>
          <a:xfrm>
            <a:off x="301602" y="242190"/>
            <a:ext cx="8520665" cy="4677201"/>
            <a:chOff x="301602" y="242190"/>
            <a:chExt cx="8520665" cy="4677201"/>
          </a:xfrm>
        </p:grpSpPr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32FBB67B-62C1-A9B4-0101-24F922C505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11403" y="4404685"/>
              <a:ext cx="510864" cy="508726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25" name="Group 24">
              <a:extLst>
                <a:ext uri="{FF2B5EF4-FFF2-40B4-BE49-F238E27FC236}">
                  <a16:creationId xmlns="" xmlns:a16="http://schemas.microsoft.com/office/drawing/2014/main" id="{2516B4A3-CBF8-8F66-1435-2C643FBF61F0}"/>
                </a:ext>
              </a:extLst>
            </p:cNvPr>
            <p:cNvGrpSpPr/>
            <p:nvPr/>
          </p:nvGrpSpPr>
          <p:grpSpPr>
            <a:xfrm>
              <a:off x="301602" y="242190"/>
              <a:ext cx="8520665" cy="4677201"/>
              <a:chOff x="301602" y="242190"/>
              <a:chExt cx="8520665" cy="4677201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="" xmlns:a16="http://schemas.microsoft.com/office/drawing/2014/main" id="{C95041F1-08C1-1204-7E1B-657317668E55}"/>
                  </a:ext>
                </a:extLst>
              </p:cNvPr>
              <p:cNvCxnSpPr/>
              <p:nvPr/>
            </p:nvCxnSpPr>
            <p:spPr>
              <a:xfrm flipV="1">
                <a:off x="309033" y="254000"/>
                <a:ext cx="502373" cy="515646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="" xmlns:a16="http://schemas.microsoft.com/office/drawing/2014/main" id="{3CF81D13-9CC4-EB58-0706-8A39A3D7032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327818" y="242190"/>
                <a:ext cx="494449" cy="494769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="" xmlns:a16="http://schemas.microsoft.com/office/drawing/2014/main" id="{B1447614-2D15-2270-A11B-B1FF1EBCF6F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01602" y="4410665"/>
                <a:ext cx="510864" cy="508726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="" xmlns:a16="http://schemas.microsoft.com/office/drawing/2014/main" id="{D41ECA44-4165-D278-5BCB-8B7965F42134}"/>
                  </a:ext>
                </a:extLst>
              </p:cNvPr>
              <p:cNvCxnSpPr/>
              <p:nvPr/>
            </p:nvCxnSpPr>
            <p:spPr>
              <a:xfrm>
                <a:off x="321733" y="784784"/>
                <a:ext cx="0" cy="3619901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="" xmlns:a16="http://schemas.microsoft.com/office/drawing/2014/main" id="{E54087B0-344E-8400-4C64-A498CD550660}"/>
                  </a:ext>
                </a:extLst>
              </p:cNvPr>
              <p:cNvCxnSpPr/>
              <p:nvPr/>
            </p:nvCxnSpPr>
            <p:spPr>
              <a:xfrm>
                <a:off x="8822267" y="784784"/>
                <a:ext cx="0" cy="3619901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="" xmlns:a16="http://schemas.microsoft.com/office/drawing/2014/main" id="{48046ED2-7352-A306-8A9A-69AFD5714C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3948" y="273984"/>
                <a:ext cx="7552979" cy="0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="" xmlns:a16="http://schemas.microsoft.com/office/drawing/2014/main" id="{197A966B-256D-40FC-A801-D03384487D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3948" y="4874127"/>
                <a:ext cx="7552979" cy="0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2D395578-FA2B-2260-4088-E3EFBB359932}"/>
              </a:ext>
            </a:extLst>
          </p:cNvPr>
          <p:cNvGrpSpPr/>
          <p:nvPr/>
        </p:nvGrpSpPr>
        <p:grpSpPr>
          <a:xfrm>
            <a:off x="309633" y="260792"/>
            <a:ext cx="8512634" cy="4634809"/>
            <a:chOff x="309633" y="260792"/>
            <a:chExt cx="8512634" cy="4634809"/>
          </a:xfrm>
        </p:grpSpPr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F086D528-2422-51B0-61EC-984EAA45FE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10644" y="4386875"/>
              <a:ext cx="510864" cy="508726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29" name="Group 28">
              <a:extLst>
                <a:ext uri="{FF2B5EF4-FFF2-40B4-BE49-F238E27FC236}">
                  <a16:creationId xmlns="" xmlns:a16="http://schemas.microsoft.com/office/drawing/2014/main" id="{08695F11-EA41-984D-BEEB-5273671A440B}"/>
                </a:ext>
              </a:extLst>
            </p:cNvPr>
            <p:cNvGrpSpPr/>
            <p:nvPr/>
          </p:nvGrpSpPr>
          <p:grpSpPr>
            <a:xfrm>
              <a:off x="309633" y="260792"/>
              <a:ext cx="8512634" cy="4613335"/>
              <a:chOff x="309633" y="260792"/>
              <a:chExt cx="8512634" cy="4613335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="" xmlns:a16="http://schemas.microsoft.com/office/drawing/2014/main" id="{8234D211-E50E-4E7E-3EC5-AE727B607B1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633" y="261620"/>
                <a:ext cx="500842" cy="541904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="" xmlns:a16="http://schemas.microsoft.com/office/drawing/2014/main" id="{1D226BD3-AD32-2C21-EEC5-4FCE99BF1BA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327059" y="260792"/>
                <a:ext cx="494449" cy="510223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="" xmlns:a16="http://schemas.microsoft.com/office/drawing/2014/main" id="{BADCA7E5-8CE9-7B91-3974-1EEEB26209C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15790" y="4376240"/>
                <a:ext cx="468158" cy="493276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="" xmlns:a16="http://schemas.microsoft.com/office/drawing/2014/main" id="{66B65B10-32F0-1712-36EC-338A60516710}"/>
                  </a:ext>
                </a:extLst>
              </p:cNvPr>
              <p:cNvCxnSpPr/>
              <p:nvPr/>
            </p:nvCxnSpPr>
            <p:spPr>
              <a:xfrm>
                <a:off x="321733" y="784784"/>
                <a:ext cx="0" cy="3619901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="" xmlns:a16="http://schemas.microsoft.com/office/drawing/2014/main" id="{C45981AA-00DE-C32D-CE0D-83EEE830BD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21508" y="771015"/>
                <a:ext cx="759" cy="3633670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="" xmlns:a16="http://schemas.microsoft.com/office/drawing/2014/main" id="{E74C8EEF-FFDC-4E2D-0665-25ACB6CADB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3948" y="273984"/>
                <a:ext cx="7552979" cy="0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="" xmlns:a16="http://schemas.microsoft.com/office/drawing/2014/main" id="{F88829BA-3111-B8ED-EA45-5E58DA2421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3948" y="4874127"/>
                <a:ext cx="7552979" cy="0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63887446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7" name="Google Shape;3537;p55"/>
          <p:cNvSpPr txBox="1">
            <a:spLocks noGrp="1"/>
          </p:cNvSpPr>
          <p:nvPr>
            <p:ph type="title" idx="4294967295"/>
          </p:nvPr>
        </p:nvSpPr>
        <p:spPr>
          <a:xfrm>
            <a:off x="3524264" y="297541"/>
            <a:ext cx="4897437" cy="125888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bg1"/>
                </a:solidFill>
              </a:rPr>
              <a:t>Nhà thơ Vũ Q</a:t>
            </a:r>
            <a:r>
              <a:rPr lang="en-US" sz="2800">
                <a:solidFill>
                  <a:schemeClr val="bg1"/>
                </a:solidFill>
              </a:rPr>
              <a:t>u</a:t>
            </a:r>
            <a:r>
              <a:rPr lang="en" sz="2800">
                <a:solidFill>
                  <a:schemeClr val="bg1"/>
                </a:solidFill>
              </a:rPr>
              <a:t>ần Phương</a:t>
            </a:r>
            <a:endParaRPr sz="2800" b="0">
              <a:solidFill>
                <a:schemeClr val="bg1"/>
              </a:solidFill>
            </a:endParaRPr>
          </a:p>
        </p:txBody>
      </p:sp>
      <p:sp>
        <p:nvSpPr>
          <p:cNvPr id="3538" name="Google Shape;3538;p55"/>
          <p:cNvSpPr txBox="1">
            <a:spLocks noGrp="1"/>
          </p:cNvSpPr>
          <p:nvPr>
            <p:ph type="body" idx="4294967295"/>
          </p:nvPr>
        </p:nvSpPr>
        <p:spPr>
          <a:xfrm>
            <a:off x="3513033" y="1541333"/>
            <a:ext cx="4745037" cy="2663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just" rtl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Sinh năm 1940, tên thật là Vũ Ngọc Chúc</a:t>
            </a:r>
          </a:p>
          <a:p>
            <a:pPr marL="285750" lvl="0" indent="-285750" algn="just" rtl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Quê cha ở Hải Hậu, Nam Định nhưng sinh ra ở Từ Liêm, Hà Nội (quê mẹ)</a:t>
            </a:r>
          </a:p>
          <a:p>
            <a:pPr marL="285750" lvl="0" indent="-285750" algn="just" rtl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Ông là nhà thơ, nhà báo, nhà phê bình văn học</a:t>
            </a:r>
          </a:p>
          <a:p>
            <a:pPr marL="285750" lvl="0" indent="-285750" algn="just" rtl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Ông đã viết rất nhiều tập thơ hay</a:t>
            </a:r>
            <a:endParaRPr sz="1600">
              <a:solidFill>
                <a:schemeClr val="bg1"/>
              </a:solidFill>
            </a:endParaRPr>
          </a:p>
        </p:txBody>
      </p:sp>
      <p:pic>
        <p:nvPicPr>
          <p:cNvPr id="7" name="Picture Placeholder 6" descr="A picture containing outdoor, person, smiling&#10;&#10;Description automatically generated">
            <a:extLst>
              <a:ext uri="{FF2B5EF4-FFF2-40B4-BE49-F238E27FC236}">
                <a16:creationId xmlns="" xmlns:a16="http://schemas.microsoft.com/office/drawing/2014/main" id="{BE540C9D-E80C-C186-3069-AB1E18E8120D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3"/>
          <a:srcRect l="980" t="-203" r="11838" b="203"/>
          <a:stretch/>
        </p:blipFill>
        <p:spPr>
          <a:xfrm>
            <a:off x="789104" y="708784"/>
            <a:ext cx="2609850" cy="3771900"/>
          </a:xfrm>
        </p:spPr>
      </p:pic>
      <p:grpSp>
        <p:nvGrpSpPr>
          <p:cNvPr id="3540" name="Google Shape;3540;p55"/>
          <p:cNvGrpSpPr/>
          <p:nvPr/>
        </p:nvGrpSpPr>
        <p:grpSpPr>
          <a:xfrm>
            <a:off x="4219583" y="321376"/>
            <a:ext cx="4526536" cy="4517824"/>
            <a:chOff x="4155250" y="403848"/>
            <a:chExt cx="4526536" cy="4033658"/>
          </a:xfrm>
        </p:grpSpPr>
        <p:grpSp>
          <p:nvGrpSpPr>
            <p:cNvPr id="3541" name="Google Shape;3541;p55"/>
            <p:cNvGrpSpPr/>
            <p:nvPr/>
          </p:nvGrpSpPr>
          <p:grpSpPr>
            <a:xfrm flipH="1">
              <a:off x="7074050" y="403848"/>
              <a:ext cx="1607736" cy="1574712"/>
              <a:chOff x="730400" y="1367573"/>
              <a:chExt cx="1607736" cy="1574712"/>
            </a:xfrm>
          </p:grpSpPr>
          <p:sp>
            <p:nvSpPr>
              <p:cNvPr id="3542" name="Google Shape;3542;p55"/>
              <p:cNvSpPr/>
              <p:nvPr/>
            </p:nvSpPr>
            <p:spPr>
              <a:xfrm>
                <a:off x="1276172" y="2413740"/>
                <a:ext cx="315281" cy="27609"/>
              </a:xfrm>
              <a:custGeom>
                <a:avLst/>
                <a:gdLst/>
                <a:ahLst/>
                <a:cxnLst/>
                <a:rect l="l" t="t" r="r" b="b"/>
                <a:pathLst>
                  <a:path w="9878" h="865" extrusionOk="0">
                    <a:moveTo>
                      <a:pt x="0" y="1"/>
                    </a:moveTo>
                    <a:lnTo>
                      <a:pt x="0" y="865"/>
                    </a:lnTo>
                    <a:lnTo>
                      <a:pt x="9877" y="865"/>
                    </a:lnTo>
                    <a:lnTo>
                      <a:pt x="987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543" name="Google Shape;3543;p55"/>
              <p:cNvSpPr/>
              <p:nvPr/>
            </p:nvSpPr>
            <p:spPr>
              <a:xfrm>
                <a:off x="1419988" y="2267944"/>
                <a:ext cx="25662" cy="315281"/>
              </a:xfrm>
              <a:custGeom>
                <a:avLst/>
                <a:gdLst/>
                <a:ahLst/>
                <a:cxnLst/>
                <a:rect l="l" t="t" r="r" b="b"/>
                <a:pathLst>
                  <a:path w="804" h="9878" extrusionOk="0">
                    <a:moveTo>
                      <a:pt x="1" y="1"/>
                    </a:moveTo>
                    <a:lnTo>
                      <a:pt x="1" y="9878"/>
                    </a:lnTo>
                    <a:lnTo>
                      <a:pt x="803" y="9878"/>
                    </a:lnTo>
                    <a:lnTo>
                      <a:pt x="8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544" name="Google Shape;3544;p55"/>
              <p:cNvSpPr/>
              <p:nvPr/>
            </p:nvSpPr>
            <p:spPr>
              <a:xfrm>
                <a:off x="1311631" y="2305382"/>
                <a:ext cx="242381" cy="242381"/>
              </a:xfrm>
              <a:custGeom>
                <a:avLst/>
                <a:gdLst/>
                <a:ahLst/>
                <a:cxnLst/>
                <a:rect l="l" t="t" r="r" b="b"/>
                <a:pathLst>
                  <a:path w="7594" h="7594" extrusionOk="0">
                    <a:moveTo>
                      <a:pt x="618" y="1"/>
                    </a:moveTo>
                    <a:lnTo>
                      <a:pt x="0" y="618"/>
                    </a:lnTo>
                    <a:lnTo>
                      <a:pt x="6976" y="7593"/>
                    </a:lnTo>
                    <a:lnTo>
                      <a:pt x="7593" y="6976"/>
                    </a:lnTo>
                    <a:lnTo>
                      <a:pt x="61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545" name="Google Shape;3545;p55"/>
              <p:cNvSpPr/>
              <p:nvPr/>
            </p:nvSpPr>
            <p:spPr>
              <a:xfrm>
                <a:off x="1311631" y="2303404"/>
                <a:ext cx="242381" cy="242381"/>
              </a:xfrm>
              <a:custGeom>
                <a:avLst/>
                <a:gdLst/>
                <a:ahLst/>
                <a:cxnLst/>
                <a:rect l="l" t="t" r="r" b="b"/>
                <a:pathLst>
                  <a:path w="7594" h="7594" extrusionOk="0">
                    <a:moveTo>
                      <a:pt x="7038" y="1"/>
                    </a:moveTo>
                    <a:lnTo>
                      <a:pt x="0" y="6976"/>
                    </a:lnTo>
                    <a:lnTo>
                      <a:pt x="618" y="7594"/>
                    </a:lnTo>
                    <a:lnTo>
                      <a:pt x="7593" y="618"/>
                    </a:lnTo>
                    <a:lnTo>
                      <a:pt x="70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546" name="Google Shape;3546;p55"/>
              <p:cNvSpPr/>
              <p:nvPr/>
            </p:nvSpPr>
            <p:spPr>
              <a:xfrm>
                <a:off x="978678" y="2484691"/>
                <a:ext cx="98529" cy="98529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3087" extrusionOk="0">
                    <a:moveTo>
                      <a:pt x="1543" y="0"/>
                    </a:moveTo>
                    <a:cubicBezTo>
                      <a:pt x="679" y="0"/>
                      <a:pt x="0" y="741"/>
                      <a:pt x="0" y="1543"/>
                    </a:cubicBezTo>
                    <a:cubicBezTo>
                      <a:pt x="0" y="2408"/>
                      <a:pt x="679" y="3087"/>
                      <a:pt x="1543" y="3087"/>
                    </a:cubicBezTo>
                    <a:cubicBezTo>
                      <a:pt x="2408" y="3087"/>
                      <a:pt x="3087" y="2408"/>
                      <a:pt x="3087" y="1543"/>
                    </a:cubicBezTo>
                    <a:cubicBezTo>
                      <a:pt x="3087" y="741"/>
                      <a:pt x="2408" y="0"/>
                      <a:pt x="15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547" name="Google Shape;3547;p55"/>
              <p:cNvSpPr/>
              <p:nvPr/>
            </p:nvSpPr>
            <p:spPr>
              <a:xfrm>
                <a:off x="2060328" y="1950756"/>
                <a:ext cx="98529" cy="98529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3087" extrusionOk="0">
                    <a:moveTo>
                      <a:pt x="1543" y="0"/>
                    </a:moveTo>
                    <a:cubicBezTo>
                      <a:pt x="679" y="0"/>
                      <a:pt x="0" y="679"/>
                      <a:pt x="0" y="1543"/>
                    </a:cubicBezTo>
                    <a:cubicBezTo>
                      <a:pt x="0" y="2408"/>
                      <a:pt x="679" y="3087"/>
                      <a:pt x="1543" y="3087"/>
                    </a:cubicBezTo>
                    <a:cubicBezTo>
                      <a:pt x="2408" y="3087"/>
                      <a:pt x="3087" y="2408"/>
                      <a:pt x="3087" y="1543"/>
                    </a:cubicBezTo>
                    <a:cubicBezTo>
                      <a:pt x="3087" y="679"/>
                      <a:pt x="2408" y="0"/>
                      <a:pt x="15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548" name="Google Shape;3548;p55"/>
              <p:cNvSpPr/>
              <p:nvPr/>
            </p:nvSpPr>
            <p:spPr>
              <a:xfrm>
                <a:off x="1226925" y="1367573"/>
                <a:ext cx="98529" cy="98529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3087" extrusionOk="0">
                    <a:moveTo>
                      <a:pt x="1543" y="0"/>
                    </a:moveTo>
                    <a:cubicBezTo>
                      <a:pt x="741" y="0"/>
                      <a:pt x="0" y="679"/>
                      <a:pt x="0" y="1543"/>
                    </a:cubicBezTo>
                    <a:cubicBezTo>
                      <a:pt x="0" y="2408"/>
                      <a:pt x="741" y="3087"/>
                      <a:pt x="1543" y="3087"/>
                    </a:cubicBezTo>
                    <a:cubicBezTo>
                      <a:pt x="2408" y="3087"/>
                      <a:pt x="3087" y="2408"/>
                      <a:pt x="3087" y="1543"/>
                    </a:cubicBezTo>
                    <a:cubicBezTo>
                      <a:pt x="3087" y="679"/>
                      <a:pt x="2408" y="0"/>
                      <a:pt x="15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549" name="Google Shape;3549;p55"/>
              <p:cNvSpPr/>
              <p:nvPr/>
            </p:nvSpPr>
            <p:spPr>
              <a:xfrm>
                <a:off x="1081130" y="1566542"/>
                <a:ext cx="35492" cy="35492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1112" extrusionOk="0">
                    <a:moveTo>
                      <a:pt x="556" y="1"/>
                    </a:moveTo>
                    <a:cubicBezTo>
                      <a:pt x="247" y="1"/>
                      <a:pt x="0" y="248"/>
                      <a:pt x="0" y="556"/>
                    </a:cubicBezTo>
                    <a:cubicBezTo>
                      <a:pt x="0" y="865"/>
                      <a:pt x="247" y="1112"/>
                      <a:pt x="556" y="1112"/>
                    </a:cubicBezTo>
                    <a:cubicBezTo>
                      <a:pt x="864" y="1112"/>
                      <a:pt x="1111" y="865"/>
                      <a:pt x="1111" y="556"/>
                    </a:cubicBezTo>
                    <a:cubicBezTo>
                      <a:pt x="1111" y="248"/>
                      <a:pt x="864" y="1"/>
                      <a:pt x="5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550" name="Google Shape;3550;p55"/>
              <p:cNvSpPr/>
              <p:nvPr/>
            </p:nvSpPr>
            <p:spPr>
              <a:xfrm>
                <a:off x="1244639" y="1716295"/>
                <a:ext cx="55217" cy="5518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729" extrusionOk="0">
                    <a:moveTo>
                      <a:pt x="865" y="0"/>
                    </a:moveTo>
                    <a:cubicBezTo>
                      <a:pt x="371" y="0"/>
                      <a:pt x="1" y="371"/>
                      <a:pt x="1" y="865"/>
                    </a:cubicBezTo>
                    <a:cubicBezTo>
                      <a:pt x="1" y="1358"/>
                      <a:pt x="371" y="1729"/>
                      <a:pt x="865" y="1729"/>
                    </a:cubicBezTo>
                    <a:cubicBezTo>
                      <a:pt x="1297" y="1729"/>
                      <a:pt x="1729" y="1358"/>
                      <a:pt x="1729" y="865"/>
                    </a:cubicBezTo>
                    <a:cubicBezTo>
                      <a:pt x="1729" y="371"/>
                      <a:pt x="1297" y="0"/>
                      <a:pt x="8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551" name="Google Shape;3551;p55"/>
              <p:cNvSpPr/>
              <p:nvPr/>
            </p:nvSpPr>
            <p:spPr>
              <a:xfrm>
                <a:off x="838788" y="1607938"/>
                <a:ext cx="242381" cy="595038"/>
              </a:xfrm>
              <a:custGeom>
                <a:avLst/>
                <a:gdLst/>
                <a:ahLst/>
                <a:cxnLst/>
                <a:rect l="l" t="t" r="r" b="b"/>
                <a:pathLst>
                  <a:path w="7594" h="18643" extrusionOk="0">
                    <a:moveTo>
                      <a:pt x="4692" y="0"/>
                    </a:moveTo>
                    <a:cubicBezTo>
                      <a:pt x="4013" y="3580"/>
                      <a:pt x="432" y="5309"/>
                      <a:pt x="432" y="5309"/>
                    </a:cubicBezTo>
                    <a:cubicBezTo>
                      <a:pt x="432" y="5309"/>
                      <a:pt x="1297" y="5864"/>
                      <a:pt x="1976" y="8889"/>
                    </a:cubicBezTo>
                    <a:cubicBezTo>
                      <a:pt x="2716" y="11914"/>
                      <a:pt x="0" y="14383"/>
                      <a:pt x="0" y="14383"/>
                    </a:cubicBezTo>
                    <a:cubicBezTo>
                      <a:pt x="1543" y="14754"/>
                      <a:pt x="3519" y="18643"/>
                      <a:pt x="3519" y="18643"/>
                    </a:cubicBezTo>
                    <a:lnTo>
                      <a:pt x="6791" y="15247"/>
                    </a:lnTo>
                    <a:cubicBezTo>
                      <a:pt x="6791" y="15247"/>
                      <a:pt x="6605" y="14630"/>
                      <a:pt x="6050" y="12038"/>
                    </a:cubicBezTo>
                    <a:cubicBezTo>
                      <a:pt x="5556" y="9507"/>
                      <a:pt x="7593" y="6667"/>
                      <a:pt x="7593" y="6667"/>
                    </a:cubicBezTo>
                    <a:cubicBezTo>
                      <a:pt x="5186" y="4260"/>
                      <a:pt x="4692" y="0"/>
                      <a:pt x="46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552" name="Google Shape;3552;p55"/>
              <p:cNvSpPr/>
              <p:nvPr/>
            </p:nvSpPr>
            <p:spPr>
              <a:xfrm>
                <a:off x="937283" y="1710391"/>
                <a:ext cx="53238" cy="494562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5495" extrusionOk="0">
                    <a:moveTo>
                      <a:pt x="1174" y="0"/>
                    </a:moveTo>
                    <a:cubicBezTo>
                      <a:pt x="1174" y="0"/>
                      <a:pt x="1174" y="494"/>
                      <a:pt x="1050" y="1111"/>
                    </a:cubicBezTo>
                    <a:cubicBezTo>
                      <a:pt x="865" y="3704"/>
                      <a:pt x="309" y="9568"/>
                      <a:pt x="1" y="15494"/>
                    </a:cubicBezTo>
                    <a:lnTo>
                      <a:pt x="556" y="15494"/>
                    </a:lnTo>
                    <a:cubicBezTo>
                      <a:pt x="865" y="9630"/>
                      <a:pt x="1359" y="3766"/>
                      <a:pt x="1606" y="1235"/>
                    </a:cubicBezTo>
                    <a:cubicBezTo>
                      <a:pt x="1667" y="185"/>
                      <a:pt x="1667" y="62"/>
                      <a:pt x="16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553" name="Google Shape;3553;p55"/>
              <p:cNvSpPr/>
              <p:nvPr/>
            </p:nvSpPr>
            <p:spPr>
              <a:xfrm>
                <a:off x="868343" y="1716295"/>
                <a:ext cx="943769" cy="595038"/>
              </a:xfrm>
              <a:custGeom>
                <a:avLst/>
                <a:gdLst/>
                <a:ahLst/>
                <a:cxnLst/>
                <a:rect l="l" t="t" r="r" b="b"/>
                <a:pathLst>
                  <a:path w="29569" h="18643" extrusionOk="0">
                    <a:moveTo>
                      <a:pt x="29446" y="0"/>
                    </a:moveTo>
                    <a:cubicBezTo>
                      <a:pt x="29322" y="0"/>
                      <a:pt x="9013" y="3704"/>
                      <a:pt x="0" y="18334"/>
                    </a:cubicBezTo>
                    <a:lnTo>
                      <a:pt x="371" y="18643"/>
                    </a:lnTo>
                    <a:cubicBezTo>
                      <a:pt x="9321" y="4260"/>
                      <a:pt x="29322" y="556"/>
                      <a:pt x="29569" y="556"/>
                    </a:cubicBezTo>
                    <a:lnTo>
                      <a:pt x="2944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554" name="Google Shape;3554;p55"/>
              <p:cNvSpPr/>
              <p:nvPr/>
            </p:nvSpPr>
            <p:spPr>
              <a:xfrm>
                <a:off x="1187508" y="1893593"/>
                <a:ext cx="589133" cy="264053"/>
              </a:xfrm>
              <a:custGeom>
                <a:avLst/>
                <a:gdLst/>
                <a:ahLst/>
                <a:cxnLst/>
                <a:rect l="l" t="t" r="r" b="b"/>
                <a:pathLst>
                  <a:path w="18458" h="8273" extrusionOk="0">
                    <a:moveTo>
                      <a:pt x="4568" y="1"/>
                    </a:moveTo>
                    <a:cubicBezTo>
                      <a:pt x="4013" y="1483"/>
                      <a:pt x="0" y="3088"/>
                      <a:pt x="0" y="3088"/>
                    </a:cubicBezTo>
                    <a:lnTo>
                      <a:pt x="3210" y="6544"/>
                    </a:lnTo>
                    <a:cubicBezTo>
                      <a:pt x="3210" y="6544"/>
                      <a:pt x="3828" y="6483"/>
                      <a:pt x="6359" y="6174"/>
                    </a:cubicBezTo>
                    <a:cubicBezTo>
                      <a:pt x="6457" y="6167"/>
                      <a:pt x="6556" y="6163"/>
                      <a:pt x="6655" y="6163"/>
                    </a:cubicBezTo>
                    <a:cubicBezTo>
                      <a:pt x="9097" y="6163"/>
                      <a:pt x="11606" y="8273"/>
                      <a:pt x="11606" y="8273"/>
                    </a:cubicBezTo>
                    <a:cubicBezTo>
                      <a:pt x="14198" y="6112"/>
                      <a:pt x="18458" y="6051"/>
                      <a:pt x="18458" y="6051"/>
                    </a:cubicBezTo>
                    <a:cubicBezTo>
                      <a:pt x="14877" y="5001"/>
                      <a:pt x="13519" y="1359"/>
                      <a:pt x="13519" y="1359"/>
                    </a:cubicBezTo>
                    <a:cubicBezTo>
                      <a:pt x="13519" y="1359"/>
                      <a:pt x="12902" y="2162"/>
                      <a:pt x="9816" y="2594"/>
                    </a:cubicBezTo>
                    <a:cubicBezTo>
                      <a:pt x="9634" y="2615"/>
                      <a:pt x="9456" y="2626"/>
                      <a:pt x="9281" y="2626"/>
                    </a:cubicBezTo>
                    <a:cubicBezTo>
                      <a:pt x="6482" y="2626"/>
                      <a:pt x="4568" y="1"/>
                      <a:pt x="45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555" name="Google Shape;3555;p55"/>
              <p:cNvSpPr/>
              <p:nvPr/>
            </p:nvSpPr>
            <p:spPr>
              <a:xfrm>
                <a:off x="1183550" y="1978332"/>
                <a:ext cx="490636" cy="102487"/>
              </a:xfrm>
              <a:custGeom>
                <a:avLst/>
                <a:gdLst/>
                <a:ahLst/>
                <a:cxnLst/>
                <a:rect l="l" t="t" r="r" b="b"/>
                <a:pathLst>
                  <a:path w="15372" h="3211" extrusionOk="0">
                    <a:moveTo>
                      <a:pt x="63" y="0"/>
                    </a:moveTo>
                    <a:lnTo>
                      <a:pt x="1" y="556"/>
                    </a:lnTo>
                    <a:cubicBezTo>
                      <a:pt x="5804" y="1358"/>
                      <a:pt x="11668" y="2470"/>
                      <a:pt x="14137" y="3025"/>
                    </a:cubicBezTo>
                    <a:cubicBezTo>
                      <a:pt x="15125" y="3210"/>
                      <a:pt x="15248" y="3210"/>
                      <a:pt x="15372" y="3210"/>
                    </a:cubicBezTo>
                    <a:lnTo>
                      <a:pt x="15372" y="2717"/>
                    </a:lnTo>
                    <a:cubicBezTo>
                      <a:pt x="15372" y="2717"/>
                      <a:pt x="14816" y="2593"/>
                      <a:pt x="14199" y="2470"/>
                    </a:cubicBezTo>
                    <a:cubicBezTo>
                      <a:pt x="11730" y="1976"/>
                      <a:pt x="5927" y="865"/>
                      <a:pt x="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556" name="Google Shape;3556;p55"/>
              <p:cNvSpPr/>
              <p:nvPr/>
            </p:nvSpPr>
            <p:spPr>
              <a:xfrm>
                <a:off x="1374666" y="1566542"/>
                <a:ext cx="183270" cy="311355"/>
              </a:xfrm>
              <a:custGeom>
                <a:avLst/>
                <a:gdLst/>
                <a:ahLst/>
                <a:cxnLst/>
                <a:rect l="l" t="t" r="r" b="b"/>
                <a:pathLst>
                  <a:path w="5742" h="9755" extrusionOk="0">
                    <a:moveTo>
                      <a:pt x="5186" y="1"/>
                    </a:moveTo>
                    <a:cubicBezTo>
                      <a:pt x="5186" y="63"/>
                      <a:pt x="3211" y="6482"/>
                      <a:pt x="1" y="9322"/>
                    </a:cubicBezTo>
                    <a:lnTo>
                      <a:pt x="433" y="9754"/>
                    </a:lnTo>
                    <a:cubicBezTo>
                      <a:pt x="3643" y="6729"/>
                      <a:pt x="5680" y="371"/>
                      <a:pt x="5742" y="124"/>
                    </a:cubicBezTo>
                    <a:lnTo>
                      <a:pt x="5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557" name="Google Shape;3557;p55"/>
              <p:cNvSpPr/>
              <p:nvPr/>
            </p:nvSpPr>
            <p:spPr>
              <a:xfrm>
                <a:off x="1512577" y="1495623"/>
                <a:ext cx="114328" cy="112350"/>
              </a:xfrm>
              <a:custGeom>
                <a:avLst/>
                <a:gdLst/>
                <a:ahLst/>
                <a:cxnLst/>
                <a:rect l="l" t="t" r="r" b="b"/>
                <a:pathLst>
                  <a:path w="3582" h="3520" extrusionOk="0">
                    <a:moveTo>
                      <a:pt x="1791" y="0"/>
                    </a:moveTo>
                    <a:cubicBezTo>
                      <a:pt x="803" y="0"/>
                      <a:pt x="1" y="803"/>
                      <a:pt x="1" y="1791"/>
                    </a:cubicBezTo>
                    <a:cubicBezTo>
                      <a:pt x="1" y="2717"/>
                      <a:pt x="803" y="3519"/>
                      <a:pt x="1791" y="3519"/>
                    </a:cubicBezTo>
                    <a:cubicBezTo>
                      <a:pt x="2779" y="3519"/>
                      <a:pt x="3581" y="2717"/>
                      <a:pt x="3581" y="1791"/>
                    </a:cubicBezTo>
                    <a:cubicBezTo>
                      <a:pt x="3581" y="803"/>
                      <a:pt x="2779" y="0"/>
                      <a:pt x="17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558" name="Google Shape;3558;p55"/>
              <p:cNvSpPr/>
              <p:nvPr/>
            </p:nvSpPr>
            <p:spPr>
              <a:xfrm>
                <a:off x="1778570" y="1657186"/>
                <a:ext cx="114297" cy="114297"/>
              </a:xfrm>
              <a:custGeom>
                <a:avLst/>
                <a:gdLst/>
                <a:ahLst/>
                <a:cxnLst/>
                <a:rect l="l" t="t" r="r" b="b"/>
                <a:pathLst>
                  <a:path w="3581" h="3581" extrusionOk="0">
                    <a:moveTo>
                      <a:pt x="1791" y="0"/>
                    </a:moveTo>
                    <a:cubicBezTo>
                      <a:pt x="803" y="0"/>
                      <a:pt x="1" y="865"/>
                      <a:pt x="1" y="1791"/>
                    </a:cubicBezTo>
                    <a:cubicBezTo>
                      <a:pt x="1" y="2778"/>
                      <a:pt x="865" y="3581"/>
                      <a:pt x="1791" y="3581"/>
                    </a:cubicBezTo>
                    <a:cubicBezTo>
                      <a:pt x="2778" y="3581"/>
                      <a:pt x="3581" y="2778"/>
                      <a:pt x="3581" y="1791"/>
                    </a:cubicBezTo>
                    <a:cubicBezTo>
                      <a:pt x="3581" y="803"/>
                      <a:pt x="2717" y="0"/>
                      <a:pt x="17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559" name="Google Shape;3559;p55"/>
              <p:cNvSpPr/>
              <p:nvPr/>
            </p:nvSpPr>
            <p:spPr>
              <a:xfrm>
                <a:off x="1662330" y="1791172"/>
                <a:ext cx="114297" cy="112318"/>
              </a:xfrm>
              <a:custGeom>
                <a:avLst/>
                <a:gdLst/>
                <a:ahLst/>
                <a:cxnLst/>
                <a:rect l="l" t="t" r="r" b="b"/>
                <a:pathLst>
                  <a:path w="3581" h="3519" extrusionOk="0">
                    <a:moveTo>
                      <a:pt x="1791" y="0"/>
                    </a:moveTo>
                    <a:cubicBezTo>
                      <a:pt x="803" y="0"/>
                      <a:pt x="0" y="803"/>
                      <a:pt x="0" y="1728"/>
                    </a:cubicBezTo>
                    <a:cubicBezTo>
                      <a:pt x="0" y="2716"/>
                      <a:pt x="803" y="3519"/>
                      <a:pt x="1791" y="3519"/>
                    </a:cubicBezTo>
                    <a:cubicBezTo>
                      <a:pt x="2778" y="3519"/>
                      <a:pt x="3581" y="2716"/>
                      <a:pt x="3581" y="1728"/>
                    </a:cubicBezTo>
                    <a:cubicBezTo>
                      <a:pt x="3581" y="803"/>
                      <a:pt x="2778" y="0"/>
                      <a:pt x="17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560" name="Google Shape;3560;p55"/>
              <p:cNvSpPr/>
              <p:nvPr/>
            </p:nvSpPr>
            <p:spPr>
              <a:xfrm>
                <a:off x="1451521" y="1816993"/>
                <a:ext cx="234498" cy="31343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982" extrusionOk="0">
                    <a:moveTo>
                      <a:pt x="3207" y="0"/>
                    </a:moveTo>
                    <a:cubicBezTo>
                      <a:pt x="2106" y="0"/>
                      <a:pt x="958" y="107"/>
                      <a:pt x="0" y="426"/>
                    </a:cubicBezTo>
                    <a:lnTo>
                      <a:pt x="186" y="981"/>
                    </a:lnTo>
                    <a:cubicBezTo>
                      <a:pt x="1070" y="693"/>
                      <a:pt x="2140" y="597"/>
                      <a:pt x="3178" y="597"/>
                    </a:cubicBezTo>
                    <a:cubicBezTo>
                      <a:pt x="5254" y="597"/>
                      <a:pt x="7202" y="981"/>
                      <a:pt x="7285" y="981"/>
                    </a:cubicBezTo>
                    <a:lnTo>
                      <a:pt x="7346" y="426"/>
                    </a:lnTo>
                    <a:cubicBezTo>
                      <a:pt x="7225" y="385"/>
                      <a:pt x="5301" y="0"/>
                      <a:pt x="32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561" name="Google Shape;3561;p55"/>
              <p:cNvSpPr/>
              <p:nvPr/>
            </p:nvSpPr>
            <p:spPr>
              <a:xfrm>
                <a:off x="730400" y="2730960"/>
                <a:ext cx="216784" cy="211326"/>
              </a:xfrm>
              <a:custGeom>
                <a:avLst/>
                <a:gdLst/>
                <a:ahLst/>
                <a:cxnLst/>
                <a:rect l="l" t="t" r="r" b="b"/>
                <a:pathLst>
                  <a:path w="6792" h="6621" extrusionOk="0">
                    <a:moveTo>
                      <a:pt x="3373" y="0"/>
                    </a:moveTo>
                    <a:cubicBezTo>
                      <a:pt x="3273" y="0"/>
                      <a:pt x="3180" y="62"/>
                      <a:pt x="3149" y="186"/>
                    </a:cubicBezTo>
                    <a:cubicBezTo>
                      <a:pt x="2532" y="1852"/>
                      <a:pt x="1853" y="2470"/>
                      <a:pt x="248" y="3087"/>
                    </a:cubicBezTo>
                    <a:cubicBezTo>
                      <a:pt x="1" y="3210"/>
                      <a:pt x="1" y="3519"/>
                      <a:pt x="248" y="3581"/>
                    </a:cubicBezTo>
                    <a:cubicBezTo>
                      <a:pt x="1915" y="4198"/>
                      <a:pt x="2532" y="4877"/>
                      <a:pt x="3149" y="6482"/>
                    </a:cubicBezTo>
                    <a:cubicBezTo>
                      <a:pt x="3180" y="6575"/>
                      <a:pt x="3273" y="6621"/>
                      <a:pt x="3373" y="6621"/>
                    </a:cubicBezTo>
                    <a:cubicBezTo>
                      <a:pt x="3473" y="6621"/>
                      <a:pt x="3581" y="6575"/>
                      <a:pt x="3643" y="6482"/>
                    </a:cubicBezTo>
                    <a:cubicBezTo>
                      <a:pt x="4260" y="4815"/>
                      <a:pt x="4939" y="4198"/>
                      <a:pt x="6544" y="3581"/>
                    </a:cubicBezTo>
                    <a:cubicBezTo>
                      <a:pt x="6791" y="3519"/>
                      <a:pt x="6791" y="3210"/>
                      <a:pt x="6544" y="3087"/>
                    </a:cubicBezTo>
                    <a:cubicBezTo>
                      <a:pt x="4878" y="2470"/>
                      <a:pt x="4260" y="1791"/>
                      <a:pt x="3643" y="186"/>
                    </a:cubicBezTo>
                    <a:cubicBezTo>
                      <a:pt x="3581" y="62"/>
                      <a:pt x="3473" y="0"/>
                      <a:pt x="33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562" name="Google Shape;3562;p55"/>
              <p:cNvSpPr/>
              <p:nvPr/>
            </p:nvSpPr>
            <p:spPr>
              <a:xfrm>
                <a:off x="2121385" y="1388734"/>
                <a:ext cx="216752" cy="213305"/>
              </a:xfrm>
              <a:custGeom>
                <a:avLst/>
                <a:gdLst/>
                <a:ahLst/>
                <a:cxnLst/>
                <a:rect l="l" t="t" r="r" b="b"/>
                <a:pathLst>
                  <a:path w="6791" h="6683" extrusionOk="0">
                    <a:moveTo>
                      <a:pt x="3396" y="1"/>
                    </a:moveTo>
                    <a:cubicBezTo>
                      <a:pt x="3288" y="1"/>
                      <a:pt x="3180" y="47"/>
                      <a:pt x="3149" y="140"/>
                    </a:cubicBezTo>
                    <a:cubicBezTo>
                      <a:pt x="2532" y="1868"/>
                      <a:pt x="1853" y="2485"/>
                      <a:pt x="248" y="3103"/>
                    </a:cubicBezTo>
                    <a:cubicBezTo>
                      <a:pt x="1" y="3164"/>
                      <a:pt x="1" y="3473"/>
                      <a:pt x="248" y="3596"/>
                    </a:cubicBezTo>
                    <a:cubicBezTo>
                      <a:pt x="1914" y="4214"/>
                      <a:pt x="2532" y="4893"/>
                      <a:pt x="3149" y="6498"/>
                    </a:cubicBezTo>
                    <a:cubicBezTo>
                      <a:pt x="3211" y="6621"/>
                      <a:pt x="3319" y="6683"/>
                      <a:pt x="3419" y="6683"/>
                    </a:cubicBezTo>
                    <a:cubicBezTo>
                      <a:pt x="3519" y="6683"/>
                      <a:pt x="3612" y="6621"/>
                      <a:pt x="3643" y="6498"/>
                    </a:cubicBezTo>
                    <a:cubicBezTo>
                      <a:pt x="4260" y="4831"/>
                      <a:pt x="4939" y="4214"/>
                      <a:pt x="6544" y="3596"/>
                    </a:cubicBezTo>
                    <a:cubicBezTo>
                      <a:pt x="6791" y="3473"/>
                      <a:pt x="6791" y="3164"/>
                      <a:pt x="6544" y="3103"/>
                    </a:cubicBezTo>
                    <a:cubicBezTo>
                      <a:pt x="4877" y="2485"/>
                      <a:pt x="4260" y="1806"/>
                      <a:pt x="3643" y="140"/>
                    </a:cubicBezTo>
                    <a:cubicBezTo>
                      <a:pt x="3612" y="47"/>
                      <a:pt x="3504" y="1"/>
                      <a:pt x="33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563" name="Google Shape;3563;p55"/>
            <p:cNvGrpSpPr/>
            <p:nvPr/>
          </p:nvGrpSpPr>
          <p:grpSpPr>
            <a:xfrm>
              <a:off x="5587413" y="4192181"/>
              <a:ext cx="439050" cy="245325"/>
              <a:chOff x="6374875" y="1738975"/>
              <a:chExt cx="439050" cy="245325"/>
            </a:xfrm>
          </p:grpSpPr>
          <p:sp>
            <p:nvSpPr>
              <p:cNvPr id="3564" name="Google Shape;3564;p55"/>
              <p:cNvSpPr/>
              <p:nvPr/>
            </p:nvSpPr>
            <p:spPr>
              <a:xfrm>
                <a:off x="6374875" y="1738975"/>
                <a:ext cx="419550" cy="245325"/>
              </a:xfrm>
              <a:custGeom>
                <a:avLst/>
                <a:gdLst/>
                <a:ahLst/>
                <a:cxnLst/>
                <a:rect l="l" t="t" r="r" b="b"/>
                <a:pathLst>
                  <a:path w="16782" h="9813" extrusionOk="0">
                    <a:moveTo>
                      <a:pt x="5687" y="1"/>
                    </a:moveTo>
                    <a:cubicBezTo>
                      <a:pt x="5575" y="1311"/>
                      <a:pt x="2732" y="3178"/>
                      <a:pt x="0" y="3652"/>
                    </a:cubicBezTo>
                    <a:cubicBezTo>
                      <a:pt x="2314" y="3875"/>
                      <a:pt x="4711" y="6412"/>
                      <a:pt x="4990" y="8726"/>
                    </a:cubicBezTo>
                    <a:cubicBezTo>
                      <a:pt x="5574" y="8020"/>
                      <a:pt x="6433" y="7612"/>
                      <a:pt x="7328" y="7612"/>
                    </a:cubicBezTo>
                    <a:cubicBezTo>
                      <a:pt x="7459" y="7612"/>
                      <a:pt x="7590" y="7621"/>
                      <a:pt x="7722" y="7639"/>
                    </a:cubicBezTo>
                    <a:cubicBezTo>
                      <a:pt x="8725" y="7778"/>
                      <a:pt x="9701" y="8893"/>
                      <a:pt x="10091" y="9813"/>
                    </a:cubicBezTo>
                    <a:cubicBezTo>
                      <a:pt x="10649" y="9200"/>
                      <a:pt x="11513" y="8196"/>
                      <a:pt x="12237" y="7806"/>
                    </a:cubicBezTo>
                    <a:cubicBezTo>
                      <a:pt x="13006" y="7412"/>
                      <a:pt x="13937" y="7283"/>
                      <a:pt x="14855" y="7283"/>
                    </a:cubicBezTo>
                    <a:cubicBezTo>
                      <a:pt x="15303" y="7283"/>
                      <a:pt x="15747" y="7314"/>
                      <a:pt x="16168" y="7360"/>
                    </a:cubicBezTo>
                    <a:lnTo>
                      <a:pt x="16419" y="7360"/>
                    </a:lnTo>
                    <a:cubicBezTo>
                      <a:pt x="16697" y="7332"/>
                      <a:pt x="16781" y="6914"/>
                      <a:pt x="16502" y="6802"/>
                    </a:cubicBezTo>
                    <a:cubicBezTo>
                      <a:pt x="13854" y="5632"/>
                      <a:pt x="12237" y="3597"/>
                      <a:pt x="11011" y="1004"/>
                    </a:cubicBezTo>
                    <a:cubicBezTo>
                      <a:pt x="10612" y="1826"/>
                      <a:pt x="9403" y="2311"/>
                      <a:pt x="8582" y="2311"/>
                    </a:cubicBezTo>
                    <a:cubicBezTo>
                      <a:pt x="8427" y="2311"/>
                      <a:pt x="8287" y="2294"/>
                      <a:pt x="8168" y="2259"/>
                    </a:cubicBezTo>
                    <a:cubicBezTo>
                      <a:pt x="7080" y="1980"/>
                      <a:pt x="5826" y="1088"/>
                      <a:pt x="56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565" name="Google Shape;3565;p55"/>
              <p:cNvSpPr/>
              <p:nvPr/>
            </p:nvSpPr>
            <p:spPr>
              <a:xfrm>
                <a:off x="6484275" y="1837950"/>
                <a:ext cx="329650" cy="79450"/>
              </a:xfrm>
              <a:custGeom>
                <a:avLst/>
                <a:gdLst/>
                <a:ahLst/>
                <a:cxnLst/>
                <a:rect l="l" t="t" r="r" b="b"/>
                <a:pathLst>
                  <a:path w="13186" h="3178" fill="none" extrusionOk="0">
                    <a:moveTo>
                      <a:pt x="1" y="0"/>
                    </a:moveTo>
                    <a:cubicBezTo>
                      <a:pt x="1729" y="613"/>
                      <a:pt x="10203" y="2815"/>
                      <a:pt x="13186" y="3178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566" name="Google Shape;3566;p55"/>
              <p:cNvSpPr/>
              <p:nvPr/>
            </p:nvSpPr>
            <p:spPr>
              <a:xfrm>
                <a:off x="6527475" y="1826100"/>
                <a:ext cx="4255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2398" fill="none" extrusionOk="0">
                    <a:moveTo>
                      <a:pt x="1" y="2397"/>
                    </a:moveTo>
                    <a:cubicBezTo>
                      <a:pt x="558" y="2091"/>
                      <a:pt x="1116" y="1812"/>
                      <a:pt x="1701" y="1505"/>
                    </a:cubicBezTo>
                    <a:cubicBezTo>
                      <a:pt x="1255" y="1004"/>
                      <a:pt x="837" y="530"/>
                      <a:pt x="391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567" name="Google Shape;3567;p55"/>
              <p:cNvSpPr/>
              <p:nvPr/>
            </p:nvSpPr>
            <p:spPr>
              <a:xfrm>
                <a:off x="6667550" y="1858150"/>
                <a:ext cx="43250" cy="606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2426" fill="none" extrusionOk="0">
                    <a:moveTo>
                      <a:pt x="1" y="2426"/>
                    </a:moveTo>
                    <a:cubicBezTo>
                      <a:pt x="558" y="2091"/>
                      <a:pt x="1116" y="1812"/>
                      <a:pt x="1729" y="1506"/>
                    </a:cubicBezTo>
                    <a:cubicBezTo>
                      <a:pt x="1255" y="1032"/>
                      <a:pt x="837" y="530"/>
                      <a:pt x="391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568" name="Google Shape;3568;p55"/>
              <p:cNvSpPr/>
              <p:nvPr/>
            </p:nvSpPr>
            <p:spPr>
              <a:xfrm>
                <a:off x="6587425" y="1823300"/>
                <a:ext cx="52275" cy="88525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541" fill="none" extrusionOk="0">
                    <a:moveTo>
                      <a:pt x="0" y="3541"/>
                    </a:moveTo>
                    <a:cubicBezTo>
                      <a:pt x="697" y="3067"/>
                      <a:pt x="1394" y="2621"/>
                      <a:pt x="2091" y="2147"/>
                    </a:cubicBezTo>
                    <a:cubicBezTo>
                      <a:pt x="1533" y="1450"/>
                      <a:pt x="976" y="698"/>
                      <a:pt x="418" y="1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569" name="Google Shape;3569;p55"/>
            <p:cNvGrpSpPr/>
            <p:nvPr/>
          </p:nvGrpSpPr>
          <p:grpSpPr>
            <a:xfrm>
              <a:off x="5054025" y="4118981"/>
              <a:ext cx="249525" cy="224200"/>
              <a:chOff x="5990875" y="1827475"/>
              <a:chExt cx="249525" cy="224200"/>
            </a:xfrm>
          </p:grpSpPr>
          <p:sp>
            <p:nvSpPr>
              <p:cNvPr id="3570" name="Google Shape;3570;p55"/>
              <p:cNvSpPr/>
              <p:nvPr/>
            </p:nvSpPr>
            <p:spPr>
              <a:xfrm>
                <a:off x="5990875" y="1827475"/>
                <a:ext cx="249525" cy="224200"/>
              </a:xfrm>
              <a:custGeom>
                <a:avLst/>
                <a:gdLst/>
                <a:ahLst/>
                <a:cxnLst/>
                <a:rect l="l" t="t" r="r" b="b"/>
                <a:pathLst>
                  <a:path w="9981" h="8968" extrusionOk="0">
                    <a:moveTo>
                      <a:pt x="4322" y="1"/>
                    </a:moveTo>
                    <a:cubicBezTo>
                      <a:pt x="3485" y="1"/>
                      <a:pt x="2900" y="224"/>
                      <a:pt x="2649" y="419"/>
                    </a:cubicBezTo>
                    <a:cubicBezTo>
                      <a:pt x="1395" y="1646"/>
                      <a:pt x="2872" y="3290"/>
                      <a:pt x="2872" y="3290"/>
                    </a:cubicBezTo>
                    <a:cubicBezTo>
                      <a:pt x="2872" y="3290"/>
                      <a:pt x="2339" y="3204"/>
                      <a:pt x="1769" y="3204"/>
                    </a:cubicBezTo>
                    <a:cubicBezTo>
                      <a:pt x="1313" y="3204"/>
                      <a:pt x="834" y="3259"/>
                      <a:pt x="586" y="3457"/>
                    </a:cubicBezTo>
                    <a:cubicBezTo>
                      <a:pt x="140" y="3848"/>
                      <a:pt x="1" y="4517"/>
                      <a:pt x="29" y="5102"/>
                    </a:cubicBezTo>
                    <a:cubicBezTo>
                      <a:pt x="112" y="5938"/>
                      <a:pt x="447" y="6886"/>
                      <a:pt x="1227" y="7221"/>
                    </a:cubicBezTo>
                    <a:cubicBezTo>
                      <a:pt x="1464" y="7331"/>
                      <a:pt x="1711" y="7377"/>
                      <a:pt x="1964" y="7377"/>
                    </a:cubicBezTo>
                    <a:cubicBezTo>
                      <a:pt x="2604" y="7377"/>
                      <a:pt x="3276" y="7082"/>
                      <a:pt x="3876" y="6802"/>
                    </a:cubicBezTo>
                    <a:lnTo>
                      <a:pt x="3876" y="6802"/>
                    </a:lnTo>
                    <a:cubicBezTo>
                      <a:pt x="3792" y="7722"/>
                      <a:pt x="4433" y="8586"/>
                      <a:pt x="5269" y="8865"/>
                    </a:cubicBezTo>
                    <a:cubicBezTo>
                      <a:pt x="5476" y="8934"/>
                      <a:pt x="5692" y="8967"/>
                      <a:pt x="5909" y="8967"/>
                    </a:cubicBezTo>
                    <a:cubicBezTo>
                      <a:pt x="6572" y="8967"/>
                      <a:pt x="7240" y="8658"/>
                      <a:pt x="7639" y="8113"/>
                    </a:cubicBezTo>
                    <a:cubicBezTo>
                      <a:pt x="8168" y="7360"/>
                      <a:pt x="8168" y="6329"/>
                      <a:pt x="7667" y="5576"/>
                    </a:cubicBezTo>
                    <a:cubicBezTo>
                      <a:pt x="8614" y="5520"/>
                      <a:pt x="9701" y="5102"/>
                      <a:pt x="9897" y="4182"/>
                    </a:cubicBezTo>
                    <a:cubicBezTo>
                      <a:pt x="9980" y="3848"/>
                      <a:pt x="9897" y="3485"/>
                      <a:pt x="9757" y="3179"/>
                    </a:cubicBezTo>
                    <a:cubicBezTo>
                      <a:pt x="9451" y="2398"/>
                      <a:pt x="8670" y="1785"/>
                      <a:pt x="7834" y="1646"/>
                    </a:cubicBezTo>
                    <a:cubicBezTo>
                      <a:pt x="7724" y="1627"/>
                      <a:pt x="7621" y="1619"/>
                      <a:pt x="7523" y="1619"/>
                    </a:cubicBezTo>
                    <a:cubicBezTo>
                      <a:pt x="6877" y="1619"/>
                      <a:pt x="6471" y="1998"/>
                      <a:pt x="5938" y="2482"/>
                    </a:cubicBezTo>
                    <a:cubicBezTo>
                      <a:pt x="6245" y="1395"/>
                      <a:pt x="5437" y="1"/>
                      <a:pt x="4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571" name="Google Shape;3571;p55"/>
              <p:cNvSpPr/>
              <p:nvPr/>
            </p:nvSpPr>
            <p:spPr>
              <a:xfrm>
                <a:off x="6084975" y="1913750"/>
                <a:ext cx="55875" cy="51725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2069" extrusionOk="0">
                    <a:moveTo>
                      <a:pt x="1079" y="1"/>
                    </a:moveTo>
                    <a:cubicBezTo>
                      <a:pt x="849" y="1"/>
                      <a:pt x="615" y="72"/>
                      <a:pt x="418" y="229"/>
                    </a:cubicBezTo>
                    <a:cubicBezTo>
                      <a:pt x="112" y="480"/>
                      <a:pt x="0" y="926"/>
                      <a:pt x="112" y="1261"/>
                    </a:cubicBezTo>
                    <a:cubicBezTo>
                      <a:pt x="223" y="1651"/>
                      <a:pt x="558" y="1930"/>
                      <a:pt x="948" y="2041"/>
                    </a:cubicBezTo>
                    <a:cubicBezTo>
                      <a:pt x="1027" y="2059"/>
                      <a:pt x="1109" y="2068"/>
                      <a:pt x="1192" y="2068"/>
                    </a:cubicBezTo>
                    <a:cubicBezTo>
                      <a:pt x="1370" y="2068"/>
                      <a:pt x="1548" y="2025"/>
                      <a:pt x="1700" y="1930"/>
                    </a:cubicBezTo>
                    <a:cubicBezTo>
                      <a:pt x="1979" y="1763"/>
                      <a:pt x="2091" y="1400"/>
                      <a:pt x="2174" y="1094"/>
                    </a:cubicBezTo>
                    <a:cubicBezTo>
                      <a:pt x="2234" y="454"/>
                      <a:pt x="1664" y="1"/>
                      <a:pt x="10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572" name="Google Shape;3572;p55"/>
            <p:cNvSpPr/>
            <p:nvPr/>
          </p:nvSpPr>
          <p:spPr>
            <a:xfrm>
              <a:off x="4618825" y="4080019"/>
              <a:ext cx="131050" cy="112150"/>
            </a:xfrm>
            <a:custGeom>
              <a:avLst/>
              <a:gdLst/>
              <a:ahLst/>
              <a:cxnLst/>
              <a:rect l="l" t="t" r="r" b="b"/>
              <a:pathLst>
                <a:path w="5242" h="4486" extrusionOk="0">
                  <a:moveTo>
                    <a:pt x="2751" y="1"/>
                  </a:moveTo>
                  <a:cubicBezTo>
                    <a:pt x="1940" y="1"/>
                    <a:pt x="1110" y="308"/>
                    <a:pt x="586" y="946"/>
                  </a:cubicBezTo>
                  <a:cubicBezTo>
                    <a:pt x="1" y="1615"/>
                    <a:pt x="1" y="2618"/>
                    <a:pt x="502" y="3343"/>
                  </a:cubicBezTo>
                  <a:cubicBezTo>
                    <a:pt x="976" y="4096"/>
                    <a:pt x="1952" y="4486"/>
                    <a:pt x="2928" y="4486"/>
                  </a:cubicBezTo>
                  <a:cubicBezTo>
                    <a:pt x="3569" y="4486"/>
                    <a:pt x="4210" y="4291"/>
                    <a:pt x="4628" y="3873"/>
                  </a:cubicBezTo>
                  <a:cubicBezTo>
                    <a:pt x="5158" y="3343"/>
                    <a:pt x="5241" y="2562"/>
                    <a:pt x="5158" y="1866"/>
                  </a:cubicBezTo>
                  <a:cubicBezTo>
                    <a:pt x="5059" y="645"/>
                    <a:pt x="3926" y="1"/>
                    <a:pt x="27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300"/>
                </a:spcBef>
                <a:spcAft>
                  <a:spcPts val="30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573" name="Google Shape;3573;p55"/>
            <p:cNvSpPr/>
            <p:nvPr/>
          </p:nvSpPr>
          <p:spPr>
            <a:xfrm>
              <a:off x="4155250" y="4224694"/>
              <a:ext cx="111625" cy="85250"/>
            </a:xfrm>
            <a:custGeom>
              <a:avLst/>
              <a:gdLst/>
              <a:ahLst/>
              <a:cxnLst/>
              <a:rect l="l" t="t" r="r" b="b"/>
              <a:pathLst>
                <a:path w="4465" h="3410" extrusionOk="0">
                  <a:moveTo>
                    <a:pt x="2406" y="0"/>
                  </a:moveTo>
                  <a:cubicBezTo>
                    <a:pt x="2039" y="0"/>
                    <a:pt x="1603" y="78"/>
                    <a:pt x="1088" y="260"/>
                  </a:cubicBezTo>
                  <a:cubicBezTo>
                    <a:pt x="391" y="483"/>
                    <a:pt x="1" y="1932"/>
                    <a:pt x="391" y="2518"/>
                  </a:cubicBezTo>
                  <a:cubicBezTo>
                    <a:pt x="781" y="3075"/>
                    <a:pt x="1534" y="3410"/>
                    <a:pt x="2259" y="3410"/>
                  </a:cubicBezTo>
                  <a:cubicBezTo>
                    <a:pt x="2760" y="3410"/>
                    <a:pt x="3708" y="3131"/>
                    <a:pt x="4043" y="2824"/>
                  </a:cubicBezTo>
                  <a:cubicBezTo>
                    <a:pt x="4374" y="2446"/>
                    <a:pt x="4464" y="0"/>
                    <a:pt x="24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300"/>
                </a:spcBef>
                <a:spcAft>
                  <a:spcPts val="30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grpSp>
          <p:nvGrpSpPr>
            <p:cNvPr id="3574" name="Google Shape;3574;p55"/>
            <p:cNvGrpSpPr/>
            <p:nvPr/>
          </p:nvGrpSpPr>
          <p:grpSpPr>
            <a:xfrm>
              <a:off x="7191425" y="4143044"/>
              <a:ext cx="202825" cy="248575"/>
              <a:chOff x="6791600" y="2936225"/>
              <a:chExt cx="202825" cy="248575"/>
            </a:xfrm>
          </p:grpSpPr>
          <p:sp>
            <p:nvSpPr>
              <p:cNvPr id="3575" name="Google Shape;3575;p55"/>
              <p:cNvSpPr/>
              <p:nvPr/>
            </p:nvSpPr>
            <p:spPr>
              <a:xfrm>
                <a:off x="6802750" y="2993650"/>
                <a:ext cx="167975" cy="191150"/>
              </a:xfrm>
              <a:custGeom>
                <a:avLst/>
                <a:gdLst/>
                <a:ahLst/>
                <a:cxnLst/>
                <a:rect l="l" t="t" r="r" b="b"/>
                <a:pathLst>
                  <a:path w="6719" h="7646" extrusionOk="0">
                    <a:moveTo>
                      <a:pt x="2556" y="0"/>
                    </a:moveTo>
                    <a:cubicBezTo>
                      <a:pt x="2088" y="0"/>
                      <a:pt x="1646" y="147"/>
                      <a:pt x="1283" y="547"/>
                    </a:cubicBezTo>
                    <a:cubicBezTo>
                      <a:pt x="391" y="1522"/>
                      <a:pt x="84" y="3362"/>
                      <a:pt x="28" y="4616"/>
                    </a:cubicBezTo>
                    <a:cubicBezTo>
                      <a:pt x="1" y="5648"/>
                      <a:pt x="391" y="6568"/>
                      <a:pt x="1255" y="7125"/>
                    </a:cubicBezTo>
                    <a:cubicBezTo>
                      <a:pt x="1727" y="7420"/>
                      <a:pt x="2420" y="7645"/>
                      <a:pt x="3032" y="7645"/>
                    </a:cubicBezTo>
                    <a:cubicBezTo>
                      <a:pt x="3288" y="7645"/>
                      <a:pt x="3530" y="7606"/>
                      <a:pt x="3736" y="7515"/>
                    </a:cubicBezTo>
                    <a:cubicBezTo>
                      <a:pt x="5185" y="6930"/>
                      <a:pt x="6161" y="4895"/>
                      <a:pt x="6440" y="4170"/>
                    </a:cubicBezTo>
                    <a:cubicBezTo>
                      <a:pt x="6719" y="3446"/>
                      <a:pt x="6719" y="2609"/>
                      <a:pt x="6356" y="1940"/>
                    </a:cubicBezTo>
                    <a:cubicBezTo>
                      <a:pt x="5938" y="1244"/>
                      <a:pt x="5130" y="853"/>
                      <a:pt x="4405" y="519"/>
                    </a:cubicBezTo>
                    <a:cubicBezTo>
                      <a:pt x="3821" y="251"/>
                      <a:pt x="3166" y="0"/>
                      <a:pt x="25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576" name="Google Shape;3576;p55"/>
              <p:cNvSpPr/>
              <p:nvPr/>
            </p:nvSpPr>
            <p:spPr>
              <a:xfrm>
                <a:off x="6818775" y="3017050"/>
                <a:ext cx="24425" cy="133150"/>
              </a:xfrm>
              <a:custGeom>
                <a:avLst/>
                <a:gdLst/>
                <a:ahLst/>
                <a:cxnLst/>
                <a:rect l="l" t="t" r="r" b="b"/>
                <a:pathLst>
                  <a:path w="977" h="5326" fill="none" extrusionOk="0">
                    <a:moveTo>
                      <a:pt x="976" y="1"/>
                    </a:moveTo>
                    <a:cubicBezTo>
                      <a:pt x="586" y="726"/>
                      <a:pt x="224" y="1869"/>
                      <a:pt x="140" y="2705"/>
                    </a:cubicBezTo>
                    <a:cubicBezTo>
                      <a:pt x="1" y="3680"/>
                      <a:pt x="57" y="4461"/>
                      <a:pt x="558" y="5325"/>
                    </a:cubicBezTo>
                  </a:path>
                </a:pathLst>
              </a:custGeom>
              <a:noFill/>
              <a:ln w="4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577" name="Google Shape;3577;p55"/>
              <p:cNvSpPr/>
              <p:nvPr/>
            </p:nvSpPr>
            <p:spPr>
              <a:xfrm>
                <a:off x="6841075" y="3070725"/>
                <a:ext cx="4200" cy="397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590" fill="none" extrusionOk="0">
                    <a:moveTo>
                      <a:pt x="168" y="0"/>
                    </a:moveTo>
                    <a:cubicBezTo>
                      <a:pt x="29" y="530"/>
                      <a:pt x="1" y="1060"/>
                      <a:pt x="84" y="1589"/>
                    </a:cubicBezTo>
                  </a:path>
                </a:pathLst>
              </a:custGeom>
              <a:noFill/>
              <a:ln w="4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578" name="Google Shape;3578;p55"/>
              <p:cNvSpPr/>
              <p:nvPr/>
            </p:nvSpPr>
            <p:spPr>
              <a:xfrm>
                <a:off x="6905900" y="3095100"/>
                <a:ext cx="29975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2204" fill="none" extrusionOk="0">
                    <a:moveTo>
                      <a:pt x="1199" y="1"/>
                    </a:moveTo>
                    <a:cubicBezTo>
                      <a:pt x="1004" y="809"/>
                      <a:pt x="586" y="1590"/>
                      <a:pt x="0" y="2203"/>
                    </a:cubicBezTo>
                  </a:path>
                </a:pathLst>
              </a:custGeom>
              <a:noFill/>
              <a:ln w="4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579" name="Google Shape;3579;p55"/>
              <p:cNvSpPr/>
              <p:nvPr/>
            </p:nvSpPr>
            <p:spPr>
              <a:xfrm>
                <a:off x="6855725" y="3132050"/>
                <a:ext cx="39750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1590" h="1645" fill="none" extrusionOk="0">
                    <a:moveTo>
                      <a:pt x="1589" y="0"/>
                    </a:moveTo>
                    <a:cubicBezTo>
                      <a:pt x="1255" y="697"/>
                      <a:pt x="697" y="1283"/>
                      <a:pt x="0" y="1645"/>
                    </a:cubicBezTo>
                  </a:path>
                </a:pathLst>
              </a:custGeom>
              <a:noFill/>
              <a:ln w="4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580" name="Google Shape;3580;p55"/>
              <p:cNvSpPr/>
              <p:nvPr/>
            </p:nvSpPr>
            <p:spPr>
              <a:xfrm>
                <a:off x="6904500" y="3053300"/>
                <a:ext cx="12575" cy="33475"/>
              </a:xfrm>
              <a:custGeom>
                <a:avLst/>
                <a:gdLst/>
                <a:ahLst/>
                <a:cxnLst/>
                <a:rect l="l" t="t" r="r" b="b"/>
                <a:pathLst>
                  <a:path w="503" h="1339" fill="none" extrusionOk="0">
                    <a:moveTo>
                      <a:pt x="502" y="0"/>
                    </a:moveTo>
                    <a:cubicBezTo>
                      <a:pt x="391" y="474"/>
                      <a:pt x="223" y="920"/>
                      <a:pt x="0" y="1338"/>
                    </a:cubicBezTo>
                  </a:path>
                </a:pathLst>
              </a:custGeom>
              <a:solidFill>
                <a:schemeClr val="accent2"/>
              </a:solidFill>
              <a:ln w="4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581" name="Google Shape;3581;p55"/>
              <p:cNvSpPr/>
              <p:nvPr/>
            </p:nvSpPr>
            <p:spPr>
              <a:xfrm>
                <a:off x="6791600" y="2965425"/>
                <a:ext cx="202825" cy="109550"/>
              </a:xfrm>
              <a:custGeom>
                <a:avLst/>
                <a:gdLst/>
                <a:ahLst/>
                <a:cxnLst/>
                <a:rect l="l" t="t" r="r" b="b"/>
                <a:pathLst>
                  <a:path w="8113" h="4382" extrusionOk="0">
                    <a:moveTo>
                      <a:pt x="3200" y="0"/>
                    </a:moveTo>
                    <a:cubicBezTo>
                      <a:pt x="3154" y="0"/>
                      <a:pt x="3109" y="1"/>
                      <a:pt x="3067" y="3"/>
                    </a:cubicBezTo>
                    <a:cubicBezTo>
                      <a:pt x="1" y="143"/>
                      <a:pt x="391" y="2205"/>
                      <a:pt x="3095" y="3181"/>
                    </a:cubicBezTo>
                    <a:cubicBezTo>
                      <a:pt x="4015" y="3488"/>
                      <a:pt x="4935" y="3850"/>
                      <a:pt x="5854" y="4157"/>
                    </a:cubicBezTo>
                    <a:cubicBezTo>
                      <a:pt x="6192" y="4269"/>
                      <a:pt x="6577" y="4382"/>
                      <a:pt x="6938" y="4382"/>
                    </a:cubicBezTo>
                    <a:cubicBezTo>
                      <a:pt x="7202" y="4382"/>
                      <a:pt x="7454" y="4322"/>
                      <a:pt x="7666" y="4157"/>
                    </a:cubicBezTo>
                    <a:cubicBezTo>
                      <a:pt x="7973" y="3878"/>
                      <a:pt x="8112" y="3404"/>
                      <a:pt x="8057" y="3014"/>
                    </a:cubicBezTo>
                    <a:cubicBezTo>
                      <a:pt x="8001" y="2623"/>
                      <a:pt x="7778" y="2233"/>
                      <a:pt x="7527" y="1899"/>
                    </a:cubicBezTo>
                    <a:cubicBezTo>
                      <a:pt x="6641" y="691"/>
                      <a:pt x="4386" y="0"/>
                      <a:pt x="3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582" name="Google Shape;3582;p55"/>
              <p:cNvSpPr/>
              <p:nvPr/>
            </p:nvSpPr>
            <p:spPr>
              <a:xfrm>
                <a:off x="6814600" y="2965500"/>
                <a:ext cx="177025" cy="107325"/>
              </a:xfrm>
              <a:custGeom>
                <a:avLst/>
                <a:gdLst/>
                <a:ahLst/>
                <a:cxnLst/>
                <a:rect l="l" t="t" r="r" b="b"/>
                <a:pathLst>
                  <a:path w="7081" h="4293" extrusionOk="0">
                    <a:moveTo>
                      <a:pt x="4572" y="864"/>
                    </a:moveTo>
                    <a:cubicBezTo>
                      <a:pt x="4656" y="1059"/>
                      <a:pt x="4684" y="1227"/>
                      <a:pt x="4711" y="1394"/>
                    </a:cubicBezTo>
                    <a:cubicBezTo>
                      <a:pt x="4488" y="1561"/>
                      <a:pt x="4265" y="1756"/>
                      <a:pt x="4070" y="1924"/>
                    </a:cubicBezTo>
                    <a:cubicBezTo>
                      <a:pt x="4015" y="1701"/>
                      <a:pt x="3959" y="1505"/>
                      <a:pt x="3931" y="1282"/>
                    </a:cubicBezTo>
                    <a:cubicBezTo>
                      <a:pt x="4126" y="1143"/>
                      <a:pt x="4377" y="1004"/>
                      <a:pt x="4572" y="864"/>
                    </a:cubicBezTo>
                    <a:close/>
                    <a:moveTo>
                      <a:pt x="1060" y="558"/>
                    </a:moveTo>
                    <a:cubicBezTo>
                      <a:pt x="1171" y="836"/>
                      <a:pt x="1283" y="1087"/>
                      <a:pt x="1366" y="1366"/>
                    </a:cubicBezTo>
                    <a:cubicBezTo>
                      <a:pt x="1088" y="1561"/>
                      <a:pt x="865" y="1812"/>
                      <a:pt x="614" y="2063"/>
                    </a:cubicBezTo>
                    <a:cubicBezTo>
                      <a:pt x="530" y="1756"/>
                      <a:pt x="474" y="1478"/>
                      <a:pt x="391" y="1199"/>
                    </a:cubicBezTo>
                    <a:cubicBezTo>
                      <a:pt x="614" y="976"/>
                      <a:pt x="865" y="725"/>
                      <a:pt x="1060" y="558"/>
                    </a:cubicBezTo>
                    <a:close/>
                    <a:moveTo>
                      <a:pt x="2314" y="809"/>
                    </a:moveTo>
                    <a:cubicBezTo>
                      <a:pt x="2454" y="1199"/>
                      <a:pt x="2593" y="1561"/>
                      <a:pt x="2704" y="1951"/>
                    </a:cubicBezTo>
                    <a:cubicBezTo>
                      <a:pt x="2454" y="2119"/>
                      <a:pt x="2203" y="2342"/>
                      <a:pt x="1980" y="2537"/>
                    </a:cubicBezTo>
                    <a:lnTo>
                      <a:pt x="1562" y="1394"/>
                    </a:lnTo>
                    <a:cubicBezTo>
                      <a:pt x="1785" y="1199"/>
                      <a:pt x="2035" y="976"/>
                      <a:pt x="2314" y="809"/>
                    </a:cubicBezTo>
                    <a:close/>
                    <a:moveTo>
                      <a:pt x="3736" y="1366"/>
                    </a:moveTo>
                    <a:cubicBezTo>
                      <a:pt x="3819" y="1561"/>
                      <a:pt x="3847" y="1784"/>
                      <a:pt x="3875" y="1979"/>
                    </a:cubicBezTo>
                    <a:cubicBezTo>
                      <a:pt x="3652" y="2230"/>
                      <a:pt x="3318" y="2509"/>
                      <a:pt x="3039" y="2760"/>
                    </a:cubicBezTo>
                    <a:cubicBezTo>
                      <a:pt x="2983" y="2509"/>
                      <a:pt x="2900" y="2258"/>
                      <a:pt x="2844" y="1979"/>
                    </a:cubicBezTo>
                    <a:cubicBezTo>
                      <a:pt x="3150" y="1784"/>
                      <a:pt x="3429" y="1561"/>
                      <a:pt x="3736" y="1366"/>
                    </a:cubicBezTo>
                    <a:close/>
                    <a:moveTo>
                      <a:pt x="4767" y="1533"/>
                    </a:moveTo>
                    <a:lnTo>
                      <a:pt x="4962" y="2481"/>
                    </a:lnTo>
                    <a:cubicBezTo>
                      <a:pt x="4711" y="2676"/>
                      <a:pt x="4488" y="2899"/>
                      <a:pt x="4265" y="3094"/>
                    </a:cubicBezTo>
                    <a:cubicBezTo>
                      <a:pt x="4238" y="2760"/>
                      <a:pt x="4154" y="2397"/>
                      <a:pt x="4098" y="2063"/>
                    </a:cubicBezTo>
                    <a:cubicBezTo>
                      <a:pt x="4293" y="1896"/>
                      <a:pt x="4544" y="1701"/>
                      <a:pt x="4767" y="1533"/>
                    </a:cubicBezTo>
                    <a:close/>
                    <a:moveTo>
                      <a:pt x="6105" y="1784"/>
                    </a:moveTo>
                    <a:cubicBezTo>
                      <a:pt x="6217" y="2119"/>
                      <a:pt x="6300" y="2481"/>
                      <a:pt x="6328" y="2816"/>
                    </a:cubicBezTo>
                    <a:cubicBezTo>
                      <a:pt x="5966" y="3094"/>
                      <a:pt x="5603" y="3373"/>
                      <a:pt x="5241" y="3735"/>
                    </a:cubicBezTo>
                    <a:cubicBezTo>
                      <a:pt x="5213" y="3345"/>
                      <a:pt x="5185" y="2927"/>
                      <a:pt x="5102" y="2537"/>
                    </a:cubicBezTo>
                    <a:cubicBezTo>
                      <a:pt x="5408" y="2258"/>
                      <a:pt x="5771" y="2035"/>
                      <a:pt x="6105" y="1784"/>
                    </a:cubicBezTo>
                    <a:close/>
                    <a:moveTo>
                      <a:pt x="1812" y="0"/>
                    </a:moveTo>
                    <a:cubicBezTo>
                      <a:pt x="1729" y="0"/>
                      <a:pt x="1617" y="28"/>
                      <a:pt x="1506" y="28"/>
                    </a:cubicBezTo>
                    <a:cubicBezTo>
                      <a:pt x="1366" y="112"/>
                      <a:pt x="1255" y="223"/>
                      <a:pt x="1171" y="307"/>
                    </a:cubicBezTo>
                    <a:cubicBezTo>
                      <a:pt x="1116" y="251"/>
                      <a:pt x="1116" y="223"/>
                      <a:pt x="1088" y="140"/>
                    </a:cubicBezTo>
                    <a:cubicBezTo>
                      <a:pt x="1060" y="140"/>
                      <a:pt x="976" y="167"/>
                      <a:pt x="948" y="167"/>
                    </a:cubicBezTo>
                    <a:cubicBezTo>
                      <a:pt x="976" y="251"/>
                      <a:pt x="1032" y="307"/>
                      <a:pt x="1032" y="390"/>
                    </a:cubicBezTo>
                    <a:cubicBezTo>
                      <a:pt x="781" y="558"/>
                      <a:pt x="558" y="753"/>
                      <a:pt x="363" y="1004"/>
                    </a:cubicBezTo>
                    <a:lnTo>
                      <a:pt x="251" y="586"/>
                    </a:lnTo>
                    <a:cubicBezTo>
                      <a:pt x="224" y="641"/>
                      <a:pt x="196" y="669"/>
                      <a:pt x="140" y="725"/>
                    </a:cubicBezTo>
                    <a:lnTo>
                      <a:pt x="251" y="1143"/>
                    </a:lnTo>
                    <a:cubicBezTo>
                      <a:pt x="196" y="1255"/>
                      <a:pt x="84" y="1338"/>
                      <a:pt x="0" y="1422"/>
                    </a:cubicBezTo>
                    <a:cubicBezTo>
                      <a:pt x="0" y="1478"/>
                      <a:pt x="56" y="1533"/>
                      <a:pt x="56" y="1617"/>
                    </a:cubicBezTo>
                    <a:cubicBezTo>
                      <a:pt x="112" y="1505"/>
                      <a:pt x="224" y="1422"/>
                      <a:pt x="279" y="1338"/>
                    </a:cubicBezTo>
                    <a:cubicBezTo>
                      <a:pt x="363" y="1617"/>
                      <a:pt x="419" y="1924"/>
                      <a:pt x="502" y="2202"/>
                    </a:cubicBezTo>
                    <a:cubicBezTo>
                      <a:pt x="558" y="2258"/>
                      <a:pt x="642" y="2314"/>
                      <a:pt x="697" y="2370"/>
                    </a:cubicBezTo>
                    <a:cubicBezTo>
                      <a:pt x="697" y="2342"/>
                      <a:pt x="670" y="2258"/>
                      <a:pt x="670" y="2230"/>
                    </a:cubicBezTo>
                    <a:cubicBezTo>
                      <a:pt x="920" y="1979"/>
                      <a:pt x="1199" y="1701"/>
                      <a:pt x="1450" y="1505"/>
                    </a:cubicBezTo>
                    <a:lnTo>
                      <a:pt x="1868" y="2648"/>
                    </a:lnTo>
                    <a:cubicBezTo>
                      <a:pt x="1757" y="2760"/>
                      <a:pt x="1645" y="2816"/>
                      <a:pt x="1562" y="2927"/>
                    </a:cubicBezTo>
                    <a:cubicBezTo>
                      <a:pt x="1589" y="2955"/>
                      <a:pt x="1645" y="2955"/>
                      <a:pt x="1701" y="3011"/>
                    </a:cubicBezTo>
                    <a:cubicBezTo>
                      <a:pt x="1757" y="2927"/>
                      <a:pt x="1840" y="2871"/>
                      <a:pt x="1924" y="2788"/>
                    </a:cubicBezTo>
                    <a:cubicBezTo>
                      <a:pt x="1980" y="2871"/>
                      <a:pt x="1980" y="2899"/>
                      <a:pt x="2008" y="2955"/>
                    </a:cubicBezTo>
                    <a:cubicBezTo>
                      <a:pt x="2035" y="3039"/>
                      <a:pt x="2035" y="3066"/>
                      <a:pt x="2063" y="3150"/>
                    </a:cubicBezTo>
                    <a:cubicBezTo>
                      <a:pt x="2119" y="3150"/>
                      <a:pt x="2175" y="3178"/>
                      <a:pt x="2203" y="3178"/>
                    </a:cubicBezTo>
                    <a:lnTo>
                      <a:pt x="2258" y="3178"/>
                    </a:lnTo>
                    <a:cubicBezTo>
                      <a:pt x="2203" y="3066"/>
                      <a:pt x="2175" y="3011"/>
                      <a:pt x="2147" y="2899"/>
                    </a:cubicBezTo>
                    <a:cubicBezTo>
                      <a:pt x="2119" y="2816"/>
                      <a:pt x="2119" y="2760"/>
                      <a:pt x="2063" y="2676"/>
                    </a:cubicBezTo>
                    <a:cubicBezTo>
                      <a:pt x="2314" y="2481"/>
                      <a:pt x="2565" y="2314"/>
                      <a:pt x="2816" y="2091"/>
                    </a:cubicBezTo>
                    <a:cubicBezTo>
                      <a:pt x="2872" y="2342"/>
                      <a:pt x="2955" y="2620"/>
                      <a:pt x="3011" y="2871"/>
                    </a:cubicBezTo>
                    <a:lnTo>
                      <a:pt x="2593" y="3289"/>
                    </a:lnTo>
                    <a:cubicBezTo>
                      <a:pt x="2621" y="3289"/>
                      <a:pt x="2704" y="3317"/>
                      <a:pt x="2732" y="3317"/>
                    </a:cubicBezTo>
                    <a:lnTo>
                      <a:pt x="3039" y="3011"/>
                    </a:lnTo>
                    <a:cubicBezTo>
                      <a:pt x="3095" y="3150"/>
                      <a:pt x="3123" y="3317"/>
                      <a:pt x="3150" y="3457"/>
                    </a:cubicBezTo>
                    <a:cubicBezTo>
                      <a:pt x="3178" y="3485"/>
                      <a:pt x="3262" y="3485"/>
                      <a:pt x="3290" y="3512"/>
                    </a:cubicBezTo>
                    <a:cubicBezTo>
                      <a:pt x="3262" y="3317"/>
                      <a:pt x="3234" y="3094"/>
                      <a:pt x="3178" y="2927"/>
                    </a:cubicBezTo>
                    <a:cubicBezTo>
                      <a:pt x="3457" y="2648"/>
                      <a:pt x="3736" y="2397"/>
                      <a:pt x="4070" y="2174"/>
                    </a:cubicBezTo>
                    <a:cubicBezTo>
                      <a:pt x="4126" y="2509"/>
                      <a:pt x="4210" y="2871"/>
                      <a:pt x="4238" y="3206"/>
                    </a:cubicBezTo>
                    <a:cubicBezTo>
                      <a:pt x="4070" y="3345"/>
                      <a:pt x="3931" y="3512"/>
                      <a:pt x="3792" y="3708"/>
                    </a:cubicBezTo>
                    <a:cubicBezTo>
                      <a:pt x="3819" y="3708"/>
                      <a:pt x="3875" y="3735"/>
                      <a:pt x="3931" y="3735"/>
                    </a:cubicBezTo>
                    <a:cubicBezTo>
                      <a:pt x="4015" y="3624"/>
                      <a:pt x="4126" y="3485"/>
                      <a:pt x="4265" y="3373"/>
                    </a:cubicBezTo>
                    <a:cubicBezTo>
                      <a:pt x="4293" y="3568"/>
                      <a:pt x="4293" y="3708"/>
                      <a:pt x="4349" y="3875"/>
                    </a:cubicBezTo>
                    <a:cubicBezTo>
                      <a:pt x="4377" y="3875"/>
                      <a:pt x="4433" y="3903"/>
                      <a:pt x="4488" y="3903"/>
                    </a:cubicBezTo>
                    <a:cubicBezTo>
                      <a:pt x="4433" y="3708"/>
                      <a:pt x="4433" y="3457"/>
                      <a:pt x="4405" y="3234"/>
                    </a:cubicBezTo>
                    <a:cubicBezTo>
                      <a:pt x="4628" y="3039"/>
                      <a:pt x="4851" y="2816"/>
                      <a:pt x="5102" y="2620"/>
                    </a:cubicBezTo>
                    <a:cubicBezTo>
                      <a:pt x="5185" y="3011"/>
                      <a:pt x="5213" y="3429"/>
                      <a:pt x="5241" y="3847"/>
                    </a:cubicBezTo>
                    <a:lnTo>
                      <a:pt x="4990" y="4070"/>
                    </a:lnTo>
                    <a:lnTo>
                      <a:pt x="5046" y="4070"/>
                    </a:lnTo>
                    <a:cubicBezTo>
                      <a:pt x="5074" y="4070"/>
                      <a:pt x="5102" y="4098"/>
                      <a:pt x="5130" y="4098"/>
                    </a:cubicBezTo>
                    <a:lnTo>
                      <a:pt x="5241" y="4014"/>
                    </a:lnTo>
                    <a:lnTo>
                      <a:pt x="5241" y="4154"/>
                    </a:lnTo>
                    <a:cubicBezTo>
                      <a:pt x="5269" y="4154"/>
                      <a:pt x="5353" y="4181"/>
                      <a:pt x="5380" y="4181"/>
                    </a:cubicBezTo>
                    <a:lnTo>
                      <a:pt x="5380" y="3875"/>
                    </a:lnTo>
                    <a:cubicBezTo>
                      <a:pt x="5708" y="3520"/>
                      <a:pt x="6090" y="3245"/>
                      <a:pt x="6473" y="2945"/>
                    </a:cubicBezTo>
                    <a:lnTo>
                      <a:pt x="6473" y="2945"/>
                    </a:lnTo>
                    <a:cubicBezTo>
                      <a:pt x="6499" y="3184"/>
                      <a:pt x="6527" y="3446"/>
                      <a:pt x="6579" y="3708"/>
                    </a:cubicBezTo>
                    <a:cubicBezTo>
                      <a:pt x="6585" y="3702"/>
                      <a:pt x="6591" y="3697"/>
                      <a:pt x="6597" y="3692"/>
                    </a:cubicBezTo>
                    <a:lnTo>
                      <a:pt x="6597" y="3692"/>
                    </a:lnTo>
                    <a:lnTo>
                      <a:pt x="6607" y="3763"/>
                    </a:lnTo>
                    <a:cubicBezTo>
                      <a:pt x="6412" y="3931"/>
                      <a:pt x="6272" y="4098"/>
                      <a:pt x="6133" y="4293"/>
                    </a:cubicBezTo>
                    <a:lnTo>
                      <a:pt x="6328" y="4293"/>
                    </a:lnTo>
                    <a:cubicBezTo>
                      <a:pt x="6384" y="4181"/>
                      <a:pt x="6495" y="4042"/>
                      <a:pt x="6607" y="3931"/>
                    </a:cubicBezTo>
                    <a:lnTo>
                      <a:pt x="6607" y="3931"/>
                    </a:lnTo>
                    <a:cubicBezTo>
                      <a:pt x="6495" y="4070"/>
                      <a:pt x="6495" y="4181"/>
                      <a:pt x="6495" y="4265"/>
                    </a:cubicBezTo>
                    <a:cubicBezTo>
                      <a:pt x="6523" y="4209"/>
                      <a:pt x="6607" y="4209"/>
                      <a:pt x="6635" y="4181"/>
                    </a:cubicBezTo>
                    <a:cubicBezTo>
                      <a:pt x="6635" y="4070"/>
                      <a:pt x="6635" y="3986"/>
                      <a:pt x="6607" y="3875"/>
                    </a:cubicBezTo>
                    <a:cubicBezTo>
                      <a:pt x="6746" y="3708"/>
                      <a:pt x="6914" y="3568"/>
                      <a:pt x="7081" y="3429"/>
                    </a:cubicBezTo>
                    <a:lnTo>
                      <a:pt x="7081" y="3234"/>
                    </a:lnTo>
                    <a:cubicBezTo>
                      <a:pt x="6920" y="3368"/>
                      <a:pt x="6759" y="3554"/>
                      <a:pt x="6597" y="3692"/>
                    </a:cubicBezTo>
                    <a:lnTo>
                      <a:pt x="6597" y="3692"/>
                    </a:lnTo>
                    <a:lnTo>
                      <a:pt x="6495" y="2927"/>
                    </a:lnTo>
                    <a:cubicBezTo>
                      <a:pt x="6488" y="2933"/>
                      <a:pt x="6480" y="2939"/>
                      <a:pt x="6473" y="2945"/>
                    </a:cubicBezTo>
                    <a:lnTo>
                      <a:pt x="6473" y="2945"/>
                    </a:lnTo>
                    <a:cubicBezTo>
                      <a:pt x="6471" y="2930"/>
                      <a:pt x="6469" y="2914"/>
                      <a:pt x="6468" y="2899"/>
                    </a:cubicBezTo>
                    <a:cubicBezTo>
                      <a:pt x="6607" y="2788"/>
                      <a:pt x="6774" y="2648"/>
                      <a:pt x="6941" y="2537"/>
                    </a:cubicBezTo>
                    <a:cubicBezTo>
                      <a:pt x="6914" y="2509"/>
                      <a:pt x="6914" y="2481"/>
                      <a:pt x="6886" y="2397"/>
                    </a:cubicBezTo>
                    <a:cubicBezTo>
                      <a:pt x="6746" y="2509"/>
                      <a:pt x="6579" y="2648"/>
                      <a:pt x="6440" y="2760"/>
                    </a:cubicBezTo>
                    <a:lnTo>
                      <a:pt x="6217" y="1701"/>
                    </a:lnTo>
                    <a:cubicBezTo>
                      <a:pt x="6245" y="1673"/>
                      <a:pt x="6300" y="1645"/>
                      <a:pt x="6356" y="1645"/>
                    </a:cubicBezTo>
                    <a:lnTo>
                      <a:pt x="6245" y="1533"/>
                    </a:lnTo>
                    <a:cubicBezTo>
                      <a:pt x="6217" y="1533"/>
                      <a:pt x="6217" y="1561"/>
                      <a:pt x="6189" y="1561"/>
                    </a:cubicBezTo>
                    <a:cubicBezTo>
                      <a:pt x="6189" y="1533"/>
                      <a:pt x="6133" y="1505"/>
                      <a:pt x="6133" y="1422"/>
                    </a:cubicBezTo>
                    <a:cubicBezTo>
                      <a:pt x="6077" y="1394"/>
                      <a:pt x="6049" y="1310"/>
                      <a:pt x="5966" y="1282"/>
                    </a:cubicBezTo>
                    <a:lnTo>
                      <a:pt x="5966" y="1282"/>
                    </a:lnTo>
                    <a:cubicBezTo>
                      <a:pt x="6022" y="1394"/>
                      <a:pt x="6049" y="1533"/>
                      <a:pt x="6077" y="1645"/>
                    </a:cubicBezTo>
                    <a:cubicBezTo>
                      <a:pt x="5715" y="1868"/>
                      <a:pt x="5380" y="2119"/>
                      <a:pt x="5074" y="2397"/>
                    </a:cubicBezTo>
                    <a:lnTo>
                      <a:pt x="4851" y="1450"/>
                    </a:lnTo>
                    <a:cubicBezTo>
                      <a:pt x="5074" y="1282"/>
                      <a:pt x="5297" y="1143"/>
                      <a:pt x="5548" y="976"/>
                    </a:cubicBezTo>
                    <a:cubicBezTo>
                      <a:pt x="5520" y="948"/>
                      <a:pt x="5492" y="948"/>
                      <a:pt x="5408" y="920"/>
                    </a:cubicBezTo>
                    <a:cubicBezTo>
                      <a:pt x="5213" y="1059"/>
                      <a:pt x="5018" y="1199"/>
                      <a:pt x="4823" y="1310"/>
                    </a:cubicBezTo>
                    <a:cubicBezTo>
                      <a:pt x="4795" y="1143"/>
                      <a:pt x="4711" y="976"/>
                      <a:pt x="4684" y="809"/>
                    </a:cubicBezTo>
                    <a:cubicBezTo>
                      <a:pt x="4795" y="725"/>
                      <a:pt x="4851" y="697"/>
                      <a:pt x="4962" y="669"/>
                    </a:cubicBezTo>
                    <a:cubicBezTo>
                      <a:pt x="4934" y="613"/>
                      <a:pt x="4851" y="613"/>
                      <a:pt x="4823" y="586"/>
                    </a:cubicBezTo>
                    <a:cubicBezTo>
                      <a:pt x="4795" y="613"/>
                      <a:pt x="4711" y="669"/>
                      <a:pt x="4684" y="697"/>
                    </a:cubicBezTo>
                    <a:cubicBezTo>
                      <a:pt x="4656" y="641"/>
                      <a:pt x="4656" y="586"/>
                      <a:pt x="4600" y="530"/>
                    </a:cubicBezTo>
                    <a:cubicBezTo>
                      <a:pt x="4544" y="502"/>
                      <a:pt x="4516" y="502"/>
                      <a:pt x="4433" y="446"/>
                    </a:cubicBezTo>
                    <a:lnTo>
                      <a:pt x="4433" y="446"/>
                    </a:lnTo>
                    <a:lnTo>
                      <a:pt x="4544" y="781"/>
                    </a:lnTo>
                    <a:cubicBezTo>
                      <a:pt x="4321" y="920"/>
                      <a:pt x="4098" y="1059"/>
                      <a:pt x="3875" y="1199"/>
                    </a:cubicBezTo>
                    <a:cubicBezTo>
                      <a:pt x="3764" y="836"/>
                      <a:pt x="3680" y="530"/>
                      <a:pt x="3569" y="167"/>
                    </a:cubicBezTo>
                    <a:cubicBezTo>
                      <a:pt x="3485" y="167"/>
                      <a:pt x="3457" y="140"/>
                      <a:pt x="3401" y="140"/>
                    </a:cubicBezTo>
                    <a:cubicBezTo>
                      <a:pt x="3541" y="530"/>
                      <a:pt x="3624" y="864"/>
                      <a:pt x="3736" y="1255"/>
                    </a:cubicBezTo>
                    <a:cubicBezTo>
                      <a:pt x="3429" y="1450"/>
                      <a:pt x="3123" y="1673"/>
                      <a:pt x="2844" y="1896"/>
                    </a:cubicBezTo>
                    <a:cubicBezTo>
                      <a:pt x="2732" y="1505"/>
                      <a:pt x="2593" y="1115"/>
                      <a:pt x="2426" y="725"/>
                    </a:cubicBezTo>
                    <a:cubicBezTo>
                      <a:pt x="2732" y="530"/>
                      <a:pt x="3039" y="307"/>
                      <a:pt x="3346" y="140"/>
                    </a:cubicBezTo>
                    <a:cubicBezTo>
                      <a:pt x="3290" y="140"/>
                      <a:pt x="3206" y="112"/>
                      <a:pt x="3150" y="112"/>
                    </a:cubicBezTo>
                    <a:cubicBezTo>
                      <a:pt x="2872" y="251"/>
                      <a:pt x="2621" y="418"/>
                      <a:pt x="2342" y="586"/>
                    </a:cubicBezTo>
                    <a:cubicBezTo>
                      <a:pt x="2286" y="390"/>
                      <a:pt x="2175" y="223"/>
                      <a:pt x="2091" y="0"/>
                    </a:cubicBezTo>
                    <a:lnTo>
                      <a:pt x="1952" y="0"/>
                    </a:lnTo>
                    <a:cubicBezTo>
                      <a:pt x="2063" y="223"/>
                      <a:pt x="2175" y="446"/>
                      <a:pt x="2231" y="669"/>
                    </a:cubicBezTo>
                    <a:cubicBezTo>
                      <a:pt x="2008" y="836"/>
                      <a:pt x="1729" y="1059"/>
                      <a:pt x="1478" y="1255"/>
                    </a:cubicBezTo>
                    <a:cubicBezTo>
                      <a:pt x="1366" y="976"/>
                      <a:pt x="1255" y="725"/>
                      <a:pt x="1199" y="446"/>
                    </a:cubicBezTo>
                    <a:cubicBezTo>
                      <a:pt x="1394" y="279"/>
                      <a:pt x="1617" y="140"/>
                      <a:pt x="18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583" name="Google Shape;3583;p55"/>
              <p:cNvSpPr/>
              <p:nvPr/>
            </p:nvSpPr>
            <p:spPr>
              <a:xfrm>
                <a:off x="6914250" y="2936225"/>
                <a:ext cx="33475" cy="4392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57" extrusionOk="0">
                    <a:moveTo>
                      <a:pt x="921" y="0"/>
                    </a:moveTo>
                    <a:cubicBezTo>
                      <a:pt x="502" y="335"/>
                      <a:pt x="168" y="837"/>
                      <a:pt x="29" y="1394"/>
                    </a:cubicBezTo>
                    <a:lnTo>
                      <a:pt x="84" y="1478"/>
                    </a:lnTo>
                    <a:cubicBezTo>
                      <a:pt x="1" y="1617"/>
                      <a:pt x="112" y="1757"/>
                      <a:pt x="224" y="1757"/>
                    </a:cubicBezTo>
                    <a:cubicBezTo>
                      <a:pt x="502" y="1199"/>
                      <a:pt x="865" y="697"/>
                      <a:pt x="1339" y="223"/>
                    </a:cubicBezTo>
                    <a:cubicBezTo>
                      <a:pt x="1199" y="168"/>
                      <a:pt x="1060" y="56"/>
                      <a:pt x="9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584" name="Google Shape;3584;p55"/>
            <p:cNvGrpSpPr/>
            <p:nvPr/>
          </p:nvGrpSpPr>
          <p:grpSpPr>
            <a:xfrm rot="-1256821">
              <a:off x="6268526" y="3800613"/>
              <a:ext cx="345696" cy="569368"/>
              <a:chOff x="6783925" y="1590550"/>
              <a:chExt cx="345700" cy="569375"/>
            </a:xfrm>
          </p:grpSpPr>
          <p:sp>
            <p:nvSpPr>
              <p:cNvPr id="3585" name="Google Shape;3585;p55"/>
              <p:cNvSpPr/>
              <p:nvPr/>
            </p:nvSpPr>
            <p:spPr>
              <a:xfrm>
                <a:off x="6783925" y="1590550"/>
                <a:ext cx="345700" cy="543825"/>
              </a:xfrm>
              <a:custGeom>
                <a:avLst/>
                <a:gdLst/>
                <a:ahLst/>
                <a:cxnLst/>
                <a:rect l="l" t="t" r="r" b="b"/>
                <a:pathLst>
                  <a:path w="13828" h="21753" extrusionOk="0">
                    <a:moveTo>
                      <a:pt x="1451" y="0"/>
                    </a:moveTo>
                    <a:lnTo>
                      <a:pt x="1451" y="0"/>
                    </a:lnTo>
                    <a:cubicBezTo>
                      <a:pt x="3151" y="2788"/>
                      <a:pt x="2315" y="7694"/>
                      <a:pt x="1" y="9952"/>
                    </a:cubicBezTo>
                    <a:cubicBezTo>
                      <a:pt x="1423" y="9980"/>
                      <a:pt x="2816" y="10816"/>
                      <a:pt x="3513" y="12070"/>
                    </a:cubicBezTo>
                    <a:cubicBezTo>
                      <a:pt x="4238" y="13325"/>
                      <a:pt x="3792" y="15360"/>
                      <a:pt x="3067" y="16614"/>
                    </a:cubicBezTo>
                    <a:cubicBezTo>
                      <a:pt x="4238" y="16698"/>
                      <a:pt x="6078" y="16809"/>
                      <a:pt x="7165" y="17339"/>
                    </a:cubicBezTo>
                    <a:cubicBezTo>
                      <a:pt x="8810" y="18091"/>
                      <a:pt x="10092" y="19847"/>
                      <a:pt x="11067" y="21325"/>
                    </a:cubicBezTo>
                    <a:cubicBezTo>
                      <a:pt x="11151" y="21436"/>
                      <a:pt x="11207" y="21548"/>
                      <a:pt x="11290" y="21604"/>
                    </a:cubicBezTo>
                    <a:cubicBezTo>
                      <a:pt x="11377" y="21707"/>
                      <a:pt x="11485" y="21752"/>
                      <a:pt x="11590" y="21752"/>
                    </a:cubicBezTo>
                    <a:cubicBezTo>
                      <a:pt x="11824" y="21752"/>
                      <a:pt x="12045" y="21530"/>
                      <a:pt x="11987" y="21241"/>
                    </a:cubicBezTo>
                    <a:cubicBezTo>
                      <a:pt x="11012" y="17339"/>
                      <a:pt x="11987" y="13743"/>
                      <a:pt x="13827" y="10147"/>
                    </a:cubicBezTo>
                    <a:lnTo>
                      <a:pt x="13827" y="10147"/>
                    </a:lnTo>
                    <a:cubicBezTo>
                      <a:pt x="13695" y="10171"/>
                      <a:pt x="13559" y="10183"/>
                      <a:pt x="13421" y="10183"/>
                    </a:cubicBezTo>
                    <a:cubicBezTo>
                      <a:pt x="11995" y="10183"/>
                      <a:pt x="10359" y="8941"/>
                      <a:pt x="9952" y="8000"/>
                    </a:cubicBezTo>
                    <a:cubicBezTo>
                      <a:pt x="9367" y="6551"/>
                      <a:pt x="9283" y="4377"/>
                      <a:pt x="10398" y="3290"/>
                    </a:cubicBezTo>
                    <a:lnTo>
                      <a:pt x="10398" y="3290"/>
                    </a:lnTo>
                    <a:cubicBezTo>
                      <a:pt x="10086" y="3494"/>
                      <a:pt x="9648" y="3590"/>
                      <a:pt x="9125" y="3590"/>
                    </a:cubicBezTo>
                    <a:cubicBezTo>
                      <a:pt x="7082" y="3590"/>
                      <a:pt x="3736" y="2131"/>
                      <a:pt x="14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586" name="Google Shape;3586;p55"/>
              <p:cNvSpPr/>
              <p:nvPr/>
            </p:nvSpPr>
            <p:spPr>
              <a:xfrm>
                <a:off x="6903100" y="1720175"/>
                <a:ext cx="192375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7695" h="17590" fill="none" extrusionOk="0">
                    <a:moveTo>
                      <a:pt x="1" y="0"/>
                    </a:moveTo>
                    <a:cubicBezTo>
                      <a:pt x="837" y="2453"/>
                      <a:pt x="5604" y="13854"/>
                      <a:pt x="7694" y="17589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587" name="Google Shape;3587;p55"/>
              <p:cNvSpPr/>
              <p:nvPr/>
            </p:nvSpPr>
            <p:spPr>
              <a:xfrm>
                <a:off x="6886375" y="1770350"/>
                <a:ext cx="76000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2760" fill="none" extrusionOk="0">
                    <a:moveTo>
                      <a:pt x="1" y="1617"/>
                    </a:moveTo>
                    <a:cubicBezTo>
                      <a:pt x="837" y="1979"/>
                      <a:pt x="1645" y="2370"/>
                      <a:pt x="2482" y="2760"/>
                    </a:cubicBezTo>
                    <a:cubicBezTo>
                      <a:pt x="2649" y="1840"/>
                      <a:pt x="2872" y="920"/>
                      <a:pt x="3039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588" name="Google Shape;3588;p55"/>
              <p:cNvSpPr/>
              <p:nvPr/>
            </p:nvSpPr>
            <p:spPr>
              <a:xfrm>
                <a:off x="6969300" y="1955700"/>
                <a:ext cx="760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2761" fill="none" extrusionOk="0">
                    <a:moveTo>
                      <a:pt x="1" y="1618"/>
                    </a:moveTo>
                    <a:cubicBezTo>
                      <a:pt x="837" y="2008"/>
                      <a:pt x="1645" y="2370"/>
                      <a:pt x="2482" y="2761"/>
                    </a:cubicBezTo>
                    <a:cubicBezTo>
                      <a:pt x="2649" y="1841"/>
                      <a:pt x="2844" y="921"/>
                      <a:pt x="3039" y="1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589" name="Google Shape;3589;p55"/>
              <p:cNvSpPr/>
              <p:nvPr/>
            </p:nvSpPr>
            <p:spPr>
              <a:xfrm>
                <a:off x="6907975" y="1835850"/>
                <a:ext cx="107350" cy="93400"/>
              </a:xfrm>
              <a:custGeom>
                <a:avLst/>
                <a:gdLst/>
                <a:ahLst/>
                <a:cxnLst/>
                <a:rect l="l" t="t" r="r" b="b"/>
                <a:pathLst>
                  <a:path w="4294" h="3736" fill="none" extrusionOk="0">
                    <a:moveTo>
                      <a:pt x="1" y="2537"/>
                    </a:moveTo>
                    <a:cubicBezTo>
                      <a:pt x="1116" y="2927"/>
                      <a:pt x="2231" y="3345"/>
                      <a:pt x="3346" y="3736"/>
                    </a:cubicBezTo>
                    <a:cubicBezTo>
                      <a:pt x="3680" y="2509"/>
                      <a:pt x="4015" y="1255"/>
                      <a:pt x="429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300"/>
                  </a:spcBef>
                  <a:spcAft>
                    <a:spcPts val="30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FCCD60E6-753D-9EDE-1D31-A3E229FBE064}"/>
              </a:ext>
            </a:extLst>
          </p:cNvPr>
          <p:cNvGrpSpPr/>
          <p:nvPr/>
        </p:nvGrpSpPr>
        <p:grpSpPr>
          <a:xfrm>
            <a:off x="309633" y="260792"/>
            <a:ext cx="8512634" cy="4634809"/>
            <a:chOff x="309633" y="260792"/>
            <a:chExt cx="8512634" cy="4634809"/>
          </a:xfrm>
        </p:grpSpPr>
        <p:cxnSp>
          <p:nvCxnSpPr>
            <p:cNvPr id="9" name="Straight Connector 8">
              <a:extLst>
                <a:ext uri="{FF2B5EF4-FFF2-40B4-BE49-F238E27FC236}">
                  <a16:creationId xmlns="" xmlns:a16="http://schemas.microsoft.com/office/drawing/2014/main" id="{42B6A437-E57F-4996-226F-BFB560D93B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10644" y="4386875"/>
              <a:ext cx="510864" cy="508726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7AD3AEAC-9058-E49C-FF47-2D94FAA6E3CC}"/>
                </a:ext>
              </a:extLst>
            </p:cNvPr>
            <p:cNvGrpSpPr/>
            <p:nvPr/>
          </p:nvGrpSpPr>
          <p:grpSpPr>
            <a:xfrm>
              <a:off x="309633" y="260792"/>
              <a:ext cx="8512634" cy="4613335"/>
              <a:chOff x="309633" y="260792"/>
              <a:chExt cx="8512634" cy="4613335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="" xmlns:a16="http://schemas.microsoft.com/office/drawing/2014/main" id="{723D98F7-251A-0C5F-4083-79FB7F00215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633" y="261620"/>
                <a:ext cx="500842" cy="541904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="" xmlns:a16="http://schemas.microsoft.com/office/drawing/2014/main" id="{2A8BE5C8-7AF6-C369-BA81-9875CA31C6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327059" y="260792"/>
                <a:ext cx="494449" cy="510223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="" xmlns:a16="http://schemas.microsoft.com/office/drawing/2014/main" id="{F1C495D1-405A-9645-25F1-D9339EE5CA3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15790" y="4376240"/>
                <a:ext cx="468158" cy="493276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="" xmlns:a16="http://schemas.microsoft.com/office/drawing/2014/main" id="{DE06084C-748F-EB3A-A1E3-57912C8509EE}"/>
                  </a:ext>
                </a:extLst>
              </p:cNvPr>
              <p:cNvCxnSpPr/>
              <p:nvPr/>
            </p:nvCxnSpPr>
            <p:spPr>
              <a:xfrm>
                <a:off x="321733" y="784784"/>
                <a:ext cx="0" cy="3619901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="" xmlns:a16="http://schemas.microsoft.com/office/drawing/2014/main" id="{E6215A02-4C84-E37D-FC9B-9C7EE3610C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21508" y="771015"/>
                <a:ext cx="759" cy="3633670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="" xmlns:a16="http://schemas.microsoft.com/office/drawing/2014/main" id="{13C3DA24-4680-91C4-5C19-EDE1DE9883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3948" y="273984"/>
                <a:ext cx="7552979" cy="0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="" xmlns:a16="http://schemas.microsoft.com/office/drawing/2014/main" id="{8BD5D255-270C-BBDC-FA32-491B36633D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3948" y="4874127"/>
                <a:ext cx="7552979" cy="0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7000"/>
            <a:lum/>
          </a:blip>
          <a:srcRect/>
          <a:stretch>
            <a:fillRect l="-6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on&#10;&#10;Description automatically generated">
            <a:extLst>
              <a:ext uri="{FF2B5EF4-FFF2-40B4-BE49-F238E27FC236}">
                <a16:creationId xmlns="" xmlns:a16="http://schemas.microsoft.com/office/drawing/2014/main" id="{9F9ADDF8-C31D-4DAA-8A0C-95C04E803D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062" y="932331"/>
            <a:ext cx="3677001" cy="3434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C4144EF-9C7D-FCFB-81A3-34A1A3288171}"/>
              </a:ext>
            </a:extLst>
          </p:cNvPr>
          <p:cNvSpPr/>
          <p:nvPr/>
        </p:nvSpPr>
        <p:spPr>
          <a:xfrm>
            <a:off x="2953017" y="2004988"/>
            <a:ext cx="34397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5 SVNClementine" panose="020F0502020204030203" pitchFamily="34" charset="0"/>
              </a:rPr>
              <a:t>Luyện</a:t>
            </a:r>
            <a:r>
              <a:rPr lang="en-US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6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5 SVNClementine" panose="020F0502020204030203" pitchFamily="34" charset="0"/>
              </a:rPr>
              <a:t>đọc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#9Slide05 SVNClementine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6729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4" name="Google Shape;2794;p50"/>
          <p:cNvGrpSpPr/>
          <p:nvPr/>
        </p:nvGrpSpPr>
        <p:grpSpPr>
          <a:xfrm rot="5400000">
            <a:off x="632200" y="3456600"/>
            <a:ext cx="1223850" cy="1061800"/>
            <a:chOff x="5533025" y="1553425"/>
            <a:chExt cx="1223850" cy="1061800"/>
          </a:xfrm>
        </p:grpSpPr>
        <p:sp>
          <p:nvSpPr>
            <p:cNvPr id="2795" name="Google Shape;2795;p50"/>
            <p:cNvSpPr/>
            <p:nvPr/>
          </p:nvSpPr>
          <p:spPr>
            <a:xfrm>
              <a:off x="5678100" y="1855925"/>
              <a:ext cx="27800" cy="317925"/>
            </a:xfrm>
            <a:custGeom>
              <a:avLst/>
              <a:gdLst/>
              <a:ahLst/>
              <a:cxnLst/>
              <a:rect l="l" t="t" r="r" b="b"/>
              <a:pathLst>
                <a:path w="1112" h="12717" extrusionOk="0">
                  <a:moveTo>
                    <a:pt x="1" y="0"/>
                  </a:moveTo>
                  <a:lnTo>
                    <a:pt x="1" y="12717"/>
                  </a:lnTo>
                  <a:lnTo>
                    <a:pt x="1112" y="12717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796" name="Google Shape;2796;p50"/>
            <p:cNvSpPr/>
            <p:nvPr/>
          </p:nvSpPr>
          <p:spPr>
            <a:xfrm>
              <a:off x="5533025" y="2000975"/>
              <a:ext cx="317950" cy="27800"/>
            </a:xfrm>
            <a:custGeom>
              <a:avLst/>
              <a:gdLst/>
              <a:ahLst/>
              <a:cxnLst/>
              <a:rect l="l" t="t" r="r" b="b"/>
              <a:pathLst>
                <a:path w="12718" h="1112" extrusionOk="0">
                  <a:moveTo>
                    <a:pt x="1" y="1"/>
                  </a:moveTo>
                  <a:lnTo>
                    <a:pt x="1" y="1112"/>
                  </a:lnTo>
                  <a:lnTo>
                    <a:pt x="12717" y="1112"/>
                  </a:lnTo>
                  <a:lnTo>
                    <a:pt x="1271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797" name="Google Shape;2797;p50"/>
            <p:cNvSpPr/>
            <p:nvPr/>
          </p:nvSpPr>
          <p:spPr>
            <a:xfrm>
              <a:off x="5570075" y="1892950"/>
              <a:ext cx="243850" cy="243850"/>
            </a:xfrm>
            <a:custGeom>
              <a:avLst/>
              <a:gdLst/>
              <a:ahLst/>
              <a:cxnLst/>
              <a:rect l="l" t="t" r="r" b="b"/>
              <a:pathLst>
                <a:path w="9754" h="9754" extrusionOk="0">
                  <a:moveTo>
                    <a:pt x="741" y="1"/>
                  </a:moveTo>
                  <a:lnTo>
                    <a:pt x="1" y="741"/>
                  </a:lnTo>
                  <a:lnTo>
                    <a:pt x="9013" y="9754"/>
                  </a:lnTo>
                  <a:lnTo>
                    <a:pt x="9754" y="9013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798" name="Google Shape;2798;p50"/>
            <p:cNvSpPr/>
            <p:nvPr/>
          </p:nvSpPr>
          <p:spPr>
            <a:xfrm>
              <a:off x="5570075" y="1891400"/>
              <a:ext cx="243850" cy="245400"/>
            </a:xfrm>
            <a:custGeom>
              <a:avLst/>
              <a:gdLst/>
              <a:ahLst/>
              <a:cxnLst/>
              <a:rect l="l" t="t" r="r" b="b"/>
              <a:pathLst>
                <a:path w="9754" h="9816" extrusionOk="0">
                  <a:moveTo>
                    <a:pt x="9013" y="1"/>
                  </a:moveTo>
                  <a:lnTo>
                    <a:pt x="1" y="9014"/>
                  </a:lnTo>
                  <a:lnTo>
                    <a:pt x="741" y="9816"/>
                  </a:lnTo>
                  <a:lnTo>
                    <a:pt x="9754" y="803"/>
                  </a:lnTo>
                  <a:lnTo>
                    <a:pt x="90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799" name="Google Shape;2799;p50"/>
            <p:cNvSpPr/>
            <p:nvPr/>
          </p:nvSpPr>
          <p:spPr>
            <a:xfrm>
              <a:off x="5533025" y="2376000"/>
              <a:ext cx="97250" cy="95700"/>
            </a:xfrm>
            <a:custGeom>
              <a:avLst/>
              <a:gdLst/>
              <a:ahLst/>
              <a:cxnLst/>
              <a:rect l="l" t="t" r="r" b="b"/>
              <a:pathLst>
                <a:path w="3890" h="3828" extrusionOk="0">
                  <a:moveTo>
                    <a:pt x="1976" y="0"/>
                  </a:moveTo>
                  <a:cubicBezTo>
                    <a:pt x="865" y="0"/>
                    <a:pt x="1" y="864"/>
                    <a:pt x="1" y="1914"/>
                  </a:cubicBezTo>
                  <a:cubicBezTo>
                    <a:pt x="1" y="3025"/>
                    <a:pt x="865" y="3827"/>
                    <a:pt x="1976" y="3827"/>
                  </a:cubicBezTo>
                  <a:cubicBezTo>
                    <a:pt x="3026" y="3827"/>
                    <a:pt x="3890" y="3025"/>
                    <a:pt x="3890" y="1914"/>
                  </a:cubicBezTo>
                  <a:cubicBezTo>
                    <a:pt x="3890" y="864"/>
                    <a:pt x="3026" y="0"/>
                    <a:pt x="1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800" name="Google Shape;2800;p50"/>
            <p:cNvSpPr/>
            <p:nvPr/>
          </p:nvSpPr>
          <p:spPr>
            <a:xfrm>
              <a:off x="6659625" y="2124450"/>
              <a:ext cx="97250" cy="97250"/>
            </a:xfrm>
            <a:custGeom>
              <a:avLst/>
              <a:gdLst/>
              <a:ahLst/>
              <a:cxnLst/>
              <a:rect l="l" t="t" r="r" b="b"/>
              <a:pathLst>
                <a:path w="3890" h="3890" extrusionOk="0">
                  <a:moveTo>
                    <a:pt x="1976" y="0"/>
                  </a:moveTo>
                  <a:cubicBezTo>
                    <a:pt x="864" y="0"/>
                    <a:pt x="0" y="864"/>
                    <a:pt x="0" y="1976"/>
                  </a:cubicBezTo>
                  <a:cubicBezTo>
                    <a:pt x="0" y="3025"/>
                    <a:pt x="864" y="3889"/>
                    <a:pt x="1976" y="3889"/>
                  </a:cubicBezTo>
                  <a:cubicBezTo>
                    <a:pt x="3025" y="3889"/>
                    <a:pt x="3889" y="3025"/>
                    <a:pt x="3889" y="1976"/>
                  </a:cubicBezTo>
                  <a:cubicBezTo>
                    <a:pt x="3889" y="864"/>
                    <a:pt x="3025" y="0"/>
                    <a:pt x="1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801" name="Google Shape;2801;p50"/>
            <p:cNvSpPr/>
            <p:nvPr/>
          </p:nvSpPr>
          <p:spPr>
            <a:xfrm>
              <a:off x="6523800" y="2335875"/>
              <a:ext cx="33975" cy="33975"/>
            </a:xfrm>
            <a:custGeom>
              <a:avLst/>
              <a:gdLst/>
              <a:ahLst/>
              <a:cxnLst/>
              <a:rect l="l" t="t" r="r" b="b"/>
              <a:pathLst>
                <a:path w="1359" h="1359" extrusionOk="0">
                  <a:moveTo>
                    <a:pt x="680" y="0"/>
                  </a:moveTo>
                  <a:cubicBezTo>
                    <a:pt x="310" y="0"/>
                    <a:pt x="1" y="309"/>
                    <a:pt x="1" y="679"/>
                  </a:cubicBezTo>
                  <a:cubicBezTo>
                    <a:pt x="1" y="1050"/>
                    <a:pt x="310" y="1358"/>
                    <a:pt x="680" y="1358"/>
                  </a:cubicBezTo>
                  <a:cubicBezTo>
                    <a:pt x="1050" y="1358"/>
                    <a:pt x="1359" y="1050"/>
                    <a:pt x="1359" y="679"/>
                  </a:cubicBezTo>
                  <a:cubicBezTo>
                    <a:pt x="1359" y="309"/>
                    <a:pt x="1050" y="0"/>
                    <a:pt x="6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802" name="Google Shape;2802;p50"/>
            <p:cNvSpPr/>
            <p:nvPr/>
          </p:nvSpPr>
          <p:spPr>
            <a:xfrm>
              <a:off x="6352500" y="2152225"/>
              <a:ext cx="54050" cy="54025"/>
            </a:xfrm>
            <a:custGeom>
              <a:avLst/>
              <a:gdLst/>
              <a:ahLst/>
              <a:cxnLst/>
              <a:rect l="l" t="t" r="r" b="b"/>
              <a:pathLst>
                <a:path w="2162" h="2161" extrusionOk="0">
                  <a:moveTo>
                    <a:pt x="1112" y="0"/>
                  </a:moveTo>
                  <a:cubicBezTo>
                    <a:pt x="495" y="0"/>
                    <a:pt x="1" y="494"/>
                    <a:pt x="1" y="1050"/>
                  </a:cubicBezTo>
                  <a:cubicBezTo>
                    <a:pt x="1" y="1667"/>
                    <a:pt x="495" y="2161"/>
                    <a:pt x="1112" y="2161"/>
                  </a:cubicBezTo>
                  <a:cubicBezTo>
                    <a:pt x="1729" y="2161"/>
                    <a:pt x="2161" y="1667"/>
                    <a:pt x="2161" y="1050"/>
                  </a:cubicBezTo>
                  <a:cubicBezTo>
                    <a:pt x="2161" y="494"/>
                    <a:pt x="1729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803" name="Google Shape;2803;p50"/>
            <p:cNvSpPr/>
            <p:nvPr/>
          </p:nvSpPr>
          <p:spPr>
            <a:xfrm>
              <a:off x="5917300" y="2368275"/>
              <a:ext cx="597275" cy="246950"/>
            </a:xfrm>
            <a:custGeom>
              <a:avLst/>
              <a:gdLst/>
              <a:ahLst/>
              <a:cxnLst/>
              <a:rect l="l" t="t" r="r" b="b"/>
              <a:pathLst>
                <a:path w="23891" h="9878" extrusionOk="0">
                  <a:moveTo>
                    <a:pt x="15372" y="1"/>
                  </a:moveTo>
                  <a:cubicBezTo>
                    <a:pt x="15372" y="1"/>
                    <a:pt x="12503" y="2104"/>
                    <a:pt x="9586" y="2104"/>
                  </a:cubicBezTo>
                  <a:cubicBezTo>
                    <a:pt x="9188" y="2104"/>
                    <a:pt x="8789" y="2065"/>
                    <a:pt x="8396" y="1976"/>
                  </a:cubicBezTo>
                  <a:cubicBezTo>
                    <a:pt x="5186" y="1297"/>
                    <a:pt x="4384" y="1050"/>
                    <a:pt x="4384" y="1050"/>
                  </a:cubicBezTo>
                  <a:lnTo>
                    <a:pt x="1" y="5309"/>
                  </a:lnTo>
                  <a:cubicBezTo>
                    <a:pt x="1" y="5309"/>
                    <a:pt x="4939" y="7840"/>
                    <a:pt x="5495" y="9877"/>
                  </a:cubicBezTo>
                  <a:cubicBezTo>
                    <a:pt x="5495" y="9877"/>
                    <a:pt x="8022" y="7102"/>
                    <a:pt x="11346" y="7102"/>
                  </a:cubicBezTo>
                  <a:cubicBezTo>
                    <a:pt x="11731" y="7102"/>
                    <a:pt x="12128" y="7140"/>
                    <a:pt x="12532" y="7223"/>
                  </a:cubicBezTo>
                  <a:cubicBezTo>
                    <a:pt x="16359" y="8087"/>
                    <a:pt x="17038" y="9260"/>
                    <a:pt x="17038" y="9260"/>
                  </a:cubicBezTo>
                  <a:cubicBezTo>
                    <a:pt x="17038" y="9260"/>
                    <a:pt x="19384" y="4692"/>
                    <a:pt x="23891" y="3766"/>
                  </a:cubicBezTo>
                  <a:cubicBezTo>
                    <a:pt x="23891" y="3766"/>
                    <a:pt x="18458" y="3149"/>
                    <a:pt x="153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804" name="Google Shape;2804;p50"/>
            <p:cNvSpPr/>
            <p:nvPr/>
          </p:nvSpPr>
          <p:spPr>
            <a:xfrm>
              <a:off x="5911125" y="2460875"/>
              <a:ext cx="501600" cy="55575"/>
            </a:xfrm>
            <a:custGeom>
              <a:avLst/>
              <a:gdLst/>
              <a:ahLst/>
              <a:cxnLst/>
              <a:rect l="l" t="t" r="r" b="b"/>
              <a:pathLst>
                <a:path w="20064" h="2223" extrusionOk="0">
                  <a:moveTo>
                    <a:pt x="20063" y="0"/>
                  </a:moveTo>
                  <a:cubicBezTo>
                    <a:pt x="20002" y="0"/>
                    <a:pt x="19755" y="0"/>
                    <a:pt x="18458" y="124"/>
                  </a:cubicBezTo>
                  <a:cubicBezTo>
                    <a:pt x="15187" y="432"/>
                    <a:pt x="7656" y="1173"/>
                    <a:pt x="1" y="1544"/>
                  </a:cubicBezTo>
                  <a:lnTo>
                    <a:pt x="124" y="2223"/>
                  </a:lnTo>
                  <a:cubicBezTo>
                    <a:pt x="7717" y="1852"/>
                    <a:pt x="15310" y="1173"/>
                    <a:pt x="18520" y="865"/>
                  </a:cubicBezTo>
                  <a:cubicBezTo>
                    <a:pt x="19384" y="741"/>
                    <a:pt x="20002" y="679"/>
                    <a:pt x="20063" y="679"/>
                  </a:cubicBezTo>
                  <a:lnTo>
                    <a:pt x="200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805" name="Google Shape;2805;p50"/>
            <p:cNvSpPr/>
            <p:nvPr/>
          </p:nvSpPr>
          <p:spPr>
            <a:xfrm>
              <a:off x="5809275" y="1630600"/>
              <a:ext cx="600350" cy="955300"/>
            </a:xfrm>
            <a:custGeom>
              <a:avLst/>
              <a:gdLst/>
              <a:ahLst/>
              <a:cxnLst/>
              <a:rect l="l" t="t" r="r" b="b"/>
              <a:pathLst>
                <a:path w="24014" h="38212" extrusionOk="0">
                  <a:moveTo>
                    <a:pt x="23335" y="0"/>
                  </a:moveTo>
                  <a:cubicBezTo>
                    <a:pt x="23211" y="247"/>
                    <a:pt x="18582" y="26051"/>
                    <a:pt x="1" y="37532"/>
                  </a:cubicBezTo>
                  <a:lnTo>
                    <a:pt x="371" y="38211"/>
                  </a:lnTo>
                  <a:cubicBezTo>
                    <a:pt x="19199" y="26544"/>
                    <a:pt x="23952" y="494"/>
                    <a:pt x="24014" y="186"/>
                  </a:cubicBezTo>
                  <a:lnTo>
                    <a:pt x="233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806" name="Google Shape;2806;p50"/>
            <p:cNvSpPr/>
            <p:nvPr/>
          </p:nvSpPr>
          <p:spPr>
            <a:xfrm>
              <a:off x="5957425" y="1669175"/>
              <a:ext cx="270100" cy="594175"/>
            </a:xfrm>
            <a:custGeom>
              <a:avLst/>
              <a:gdLst/>
              <a:ahLst/>
              <a:cxnLst/>
              <a:rect l="l" t="t" r="r" b="b"/>
              <a:pathLst>
                <a:path w="10804" h="23767" extrusionOk="0">
                  <a:moveTo>
                    <a:pt x="2964" y="1"/>
                  </a:moveTo>
                  <a:cubicBezTo>
                    <a:pt x="2964" y="1"/>
                    <a:pt x="2902" y="5495"/>
                    <a:pt x="1" y="8890"/>
                  </a:cubicBezTo>
                  <a:cubicBezTo>
                    <a:pt x="1" y="8890"/>
                    <a:pt x="3026" y="12347"/>
                    <a:pt x="2655" y="15618"/>
                  </a:cubicBezTo>
                  <a:cubicBezTo>
                    <a:pt x="2223" y="18952"/>
                    <a:pt x="2100" y="19693"/>
                    <a:pt x="2100" y="19693"/>
                  </a:cubicBezTo>
                  <a:lnTo>
                    <a:pt x="6791" y="23767"/>
                  </a:lnTo>
                  <a:cubicBezTo>
                    <a:pt x="6791" y="23767"/>
                    <a:pt x="8890" y="18643"/>
                    <a:pt x="10804" y="17903"/>
                  </a:cubicBezTo>
                  <a:cubicBezTo>
                    <a:pt x="10804" y="17903"/>
                    <a:pt x="7038" y="15063"/>
                    <a:pt x="7532" y="11112"/>
                  </a:cubicBezTo>
                  <a:cubicBezTo>
                    <a:pt x="7964" y="7223"/>
                    <a:pt x="9075" y="6359"/>
                    <a:pt x="9075" y="6359"/>
                  </a:cubicBezTo>
                  <a:cubicBezTo>
                    <a:pt x="9075" y="6359"/>
                    <a:pt x="4260" y="4507"/>
                    <a:pt x="29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807" name="Google Shape;2807;p50"/>
            <p:cNvSpPr/>
            <p:nvPr/>
          </p:nvSpPr>
          <p:spPr>
            <a:xfrm>
              <a:off x="6039225" y="1774125"/>
              <a:ext cx="103425" cy="495400"/>
            </a:xfrm>
            <a:custGeom>
              <a:avLst/>
              <a:gdLst/>
              <a:ahLst/>
              <a:cxnLst/>
              <a:rect l="l" t="t" r="r" b="b"/>
              <a:pathLst>
                <a:path w="4137" h="19816" extrusionOk="0">
                  <a:moveTo>
                    <a:pt x="680" y="0"/>
                  </a:moveTo>
                  <a:lnTo>
                    <a:pt x="1" y="62"/>
                  </a:lnTo>
                  <a:cubicBezTo>
                    <a:pt x="1" y="124"/>
                    <a:pt x="62" y="371"/>
                    <a:pt x="309" y="1667"/>
                  </a:cubicBezTo>
                  <a:cubicBezTo>
                    <a:pt x="988" y="4754"/>
                    <a:pt x="2408" y="12285"/>
                    <a:pt x="3457" y="19816"/>
                  </a:cubicBezTo>
                  <a:lnTo>
                    <a:pt x="4137" y="19754"/>
                  </a:lnTo>
                  <a:cubicBezTo>
                    <a:pt x="3087" y="12223"/>
                    <a:pt x="1606" y="4692"/>
                    <a:pt x="988" y="1544"/>
                  </a:cubicBezTo>
                  <a:cubicBezTo>
                    <a:pt x="803" y="741"/>
                    <a:pt x="680" y="62"/>
                    <a:pt x="6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808" name="Google Shape;2808;p50"/>
            <p:cNvSpPr/>
            <p:nvPr/>
          </p:nvSpPr>
          <p:spPr>
            <a:xfrm>
              <a:off x="6242925" y="1889875"/>
              <a:ext cx="314850" cy="185200"/>
            </a:xfrm>
            <a:custGeom>
              <a:avLst/>
              <a:gdLst/>
              <a:ahLst/>
              <a:cxnLst/>
              <a:rect l="l" t="t" r="r" b="b"/>
              <a:pathLst>
                <a:path w="12594" h="7408" extrusionOk="0">
                  <a:moveTo>
                    <a:pt x="12347" y="0"/>
                  </a:moveTo>
                  <a:cubicBezTo>
                    <a:pt x="12038" y="62"/>
                    <a:pt x="3890" y="2655"/>
                    <a:pt x="1" y="6852"/>
                  </a:cubicBezTo>
                  <a:lnTo>
                    <a:pt x="557" y="7408"/>
                  </a:lnTo>
                  <a:cubicBezTo>
                    <a:pt x="4260" y="3334"/>
                    <a:pt x="12532" y="741"/>
                    <a:pt x="12594" y="679"/>
                  </a:cubicBezTo>
                  <a:lnTo>
                    <a:pt x="123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809" name="Google Shape;2809;p50"/>
            <p:cNvSpPr/>
            <p:nvPr/>
          </p:nvSpPr>
          <p:spPr>
            <a:xfrm>
              <a:off x="6517625" y="1821975"/>
              <a:ext cx="111150" cy="112675"/>
            </a:xfrm>
            <a:custGeom>
              <a:avLst/>
              <a:gdLst/>
              <a:ahLst/>
              <a:cxnLst/>
              <a:rect l="l" t="t" r="r" b="b"/>
              <a:pathLst>
                <a:path w="4446" h="4507" extrusionOk="0">
                  <a:moveTo>
                    <a:pt x="2223" y="0"/>
                  </a:moveTo>
                  <a:cubicBezTo>
                    <a:pt x="989" y="0"/>
                    <a:pt x="1" y="988"/>
                    <a:pt x="1" y="2222"/>
                  </a:cubicBezTo>
                  <a:cubicBezTo>
                    <a:pt x="1" y="3457"/>
                    <a:pt x="989" y="4506"/>
                    <a:pt x="2223" y="4506"/>
                  </a:cubicBezTo>
                  <a:cubicBezTo>
                    <a:pt x="3458" y="4506"/>
                    <a:pt x="4446" y="3457"/>
                    <a:pt x="4446" y="2222"/>
                  </a:cubicBezTo>
                  <a:cubicBezTo>
                    <a:pt x="4446" y="988"/>
                    <a:pt x="3458" y="0"/>
                    <a:pt x="22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810" name="Google Shape;2810;p50"/>
            <p:cNvSpPr/>
            <p:nvPr/>
          </p:nvSpPr>
          <p:spPr>
            <a:xfrm>
              <a:off x="6350975" y="1553425"/>
              <a:ext cx="112675" cy="112700"/>
            </a:xfrm>
            <a:custGeom>
              <a:avLst/>
              <a:gdLst/>
              <a:ahLst/>
              <a:cxnLst/>
              <a:rect l="l" t="t" r="r" b="b"/>
              <a:pathLst>
                <a:path w="4507" h="4508" extrusionOk="0">
                  <a:moveTo>
                    <a:pt x="2222" y="1"/>
                  </a:moveTo>
                  <a:cubicBezTo>
                    <a:pt x="1050" y="1"/>
                    <a:pt x="0" y="927"/>
                    <a:pt x="0" y="2285"/>
                  </a:cubicBezTo>
                  <a:cubicBezTo>
                    <a:pt x="0" y="3520"/>
                    <a:pt x="1050" y="4507"/>
                    <a:pt x="2222" y="4507"/>
                  </a:cubicBezTo>
                  <a:cubicBezTo>
                    <a:pt x="3457" y="4507"/>
                    <a:pt x="4506" y="3458"/>
                    <a:pt x="4506" y="2285"/>
                  </a:cubicBezTo>
                  <a:cubicBezTo>
                    <a:pt x="4506" y="1050"/>
                    <a:pt x="3457" y="1"/>
                    <a:pt x="22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811" name="Google Shape;2811;p50"/>
            <p:cNvSpPr/>
            <p:nvPr/>
          </p:nvSpPr>
          <p:spPr>
            <a:xfrm>
              <a:off x="6219800" y="1669175"/>
              <a:ext cx="112675" cy="112700"/>
            </a:xfrm>
            <a:custGeom>
              <a:avLst/>
              <a:gdLst/>
              <a:ahLst/>
              <a:cxnLst/>
              <a:rect l="l" t="t" r="r" b="b"/>
              <a:pathLst>
                <a:path w="4507" h="4508" extrusionOk="0">
                  <a:moveTo>
                    <a:pt x="2284" y="1"/>
                  </a:moveTo>
                  <a:cubicBezTo>
                    <a:pt x="988" y="1"/>
                    <a:pt x="0" y="1050"/>
                    <a:pt x="0" y="2285"/>
                  </a:cubicBezTo>
                  <a:cubicBezTo>
                    <a:pt x="0" y="3519"/>
                    <a:pt x="1049" y="4507"/>
                    <a:pt x="2284" y="4507"/>
                  </a:cubicBezTo>
                  <a:cubicBezTo>
                    <a:pt x="3519" y="4507"/>
                    <a:pt x="4506" y="3458"/>
                    <a:pt x="4506" y="2285"/>
                  </a:cubicBezTo>
                  <a:cubicBezTo>
                    <a:pt x="4506" y="1050"/>
                    <a:pt x="3457" y="1"/>
                    <a:pt x="2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812" name="Google Shape;2812;p50"/>
            <p:cNvSpPr/>
            <p:nvPr/>
          </p:nvSpPr>
          <p:spPr>
            <a:xfrm>
              <a:off x="6276900" y="1758700"/>
              <a:ext cx="44775" cy="237675"/>
            </a:xfrm>
            <a:custGeom>
              <a:avLst/>
              <a:gdLst/>
              <a:ahLst/>
              <a:cxnLst/>
              <a:rect l="l" t="t" r="r" b="b"/>
              <a:pathLst>
                <a:path w="1791" h="9507" extrusionOk="0">
                  <a:moveTo>
                    <a:pt x="679" y="0"/>
                  </a:moveTo>
                  <a:lnTo>
                    <a:pt x="0" y="124"/>
                  </a:lnTo>
                  <a:cubicBezTo>
                    <a:pt x="0" y="247"/>
                    <a:pt x="1049" y="5864"/>
                    <a:pt x="0" y="9321"/>
                  </a:cubicBezTo>
                  <a:lnTo>
                    <a:pt x="679" y="9507"/>
                  </a:lnTo>
                  <a:cubicBezTo>
                    <a:pt x="1790" y="5864"/>
                    <a:pt x="741" y="247"/>
                    <a:pt x="6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</p:grpSp>
      <p:grpSp>
        <p:nvGrpSpPr>
          <p:cNvPr id="2813" name="Google Shape;2813;p50"/>
          <p:cNvGrpSpPr/>
          <p:nvPr/>
        </p:nvGrpSpPr>
        <p:grpSpPr>
          <a:xfrm>
            <a:off x="7375263" y="594000"/>
            <a:ext cx="1089738" cy="2993575"/>
            <a:chOff x="7375263" y="594000"/>
            <a:chExt cx="1089738" cy="2993575"/>
          </a:xfrm>
        </p:grpSpPr>
        <p:grpSp>
          <p:nvGrpSpPr>
            <p:cNvPr id="2814" name="Google Shape;2814;p50"/>
            <p:cNvGrpSpPr/>
            <p:nvPr/>
          </p:nvGrpSpPr>
          <p:grpSpPr>
            <a:xfrm>
              <a:off x="7638175" y="1923925"/>
              <a:ext cx="345700" cy="569375"/>
              <a:chOff x="6783925" y="1590550"/>
              <a:chExt cx="345700" cy="569375"/>
            </a:xfrm>
          </p:grpSpPr>
          <p:sp>
            <p:nvSpPr>
              <p:cNvPr id="2815" name="Google Shape;2815;p50"/>
              <p:cNvSpPr/>
              <p:nvPr/>
            </p:nvSpPr>
            <p:spPr>
              <a:xfrm>
                <a:off x="6783925" y="1590550"/>
                <a:ext cx="345700" cy="543825"/>
              </a:xfrm>
              <a:custGeom>
                <a:avLst/>
                <a:gdLst/>
                <a:ahLst/>
                <a:cxnLst/>
                <a:rect l="l" t="t" r="r" b="b"/>
                <a:pathLst>
                  <a:path w="13828" h="21753" extrusionOk="0">
                    <a:moveTo>
                      <a:pt x="1451" y="0"/>
                    </a:moveTo>
                    <a:lnTo>
                      <a:pt x="1451" y="0"/>
                    </a:lnTo>
                    <a:cubicBezTo>
                      <a:pt x="3151" y="2788"/>
                      <a:pt x="2315" y="7694"/>
                      <a:pt x="1" y="9952"/>
                    </a:cubicBezTo>
                    <a:cubicBezTo>
                      <a:pt x="1423" y="9980"/>
                      <a:pt x="2816" y="10816"/>
                      <a:pt x="3513" y="12070"/>
                    </a:cubicBezTo>
                    <a:cubicBezTo>
                      <a:pt x="4238" y="13325"/>
                      <a:pt x="3792" y="15360"/>
                      <a:pt x="3067" y="16614"/>
                    </a:cubicBezTo>
                    <a:cubicBezTo>
                      <a:pt x="4238" y="16698"/>
                      <a:pt x="6078" y="16809"/>
                      <a:pt x="7165" y="17339"/>
                    </a:cubicBezTo>
                    <a:cubicBezTo>
                      <a:pt x="8810" y="18091"/>
                      <a:pt x="10092" y="19847"/>
                      <a:pt x="11067" y="21325"/>
                    </a:cubicBezTo>
                    <a:cubicBezTo>
                      <a:pt x="11151" y="21436"/>
                      <a:pt x="11207" y="21548"/>
                      <a:pt x="11290" y="21604"/>
                    </a:cubicBezTo>
                    <a:cubicBezTo>
                      <a:pt x="11377" y="21707"/>
                      <a:pt x="11485" y="21752"/>
                      <a:pt x="11590" y="21752"/>
                    </a:cubicBezTo>
                    <a:cubicBezTo>
                      <a:pt x="11824" y="21752"/>
                      <a:pt x="12045" y="21530"/>
                      <a:pt x="11987" y="21241"/>
                    </a:cubicBezTo>
                    <a:cubicBezTo>
                      <a:pt x="11012" y="17339"/>
                      <a:pt x="11987" y="13743"/>
                      <a:pt x="13827" y="10147"/>
                    </a:cubicBezTo>
                    <a:lnTo>
                      <a:pt x="13827" y="10147"/>
                    </a:lnTo>
                    <a:cubicBezTo>
                      <a:pt x="13695" y="10171"/>
                      <a:pt x="13559" y="10183"/>
                      <a:pt x="13421" y="10183"/>
                    </a:cubicBezTo>
                    <a:cubicBezTo>
                      <a:pt x="11995" y="10183"/>
                      <a:pt x="10359" y="8941"/>
                      <a:pt x="9952" y="8000"/>
                    </a:cubicBezTo>
                    <a:cubicBezTo>
                      <a:pt x="9367" y="6551"/>
                      <a:pt x="9283" y="4377"/>
                      <a:pt x="10398" y="3290"/>
                    </a:cubicBezTo>
                    <a:lnTo>
                      <a:pt x="10398" y="3290"/>
                    </a:lnTo>
                    <a:cubicBezTo>
                      <a:pt x="10086" y="3494"/>
                      <a:pt x="9648" y="3590"/>
                      <a:pt x="9125" y="3590"/>
                    </a:cubicBezTo>
                    <a:cubicBezTo>
                      <a:pt x="7082" y="3590"/>
                      <a:pt x="3736" y="2131"/>
                      <a:pt x="14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816" name="Google Shape;2816;p50"/>
              <p:cNvSpPr/>
              <p:nvPr/>
            </p:nvSpPr>
            <p:spPr>
              <a:xfrm>
                <a:off x="6903100" y="1720175"/>
                <a:ext cx="192375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7695" h="17590" fill="none" extrusionOk="0">
                    <a:moveTo>
                      <a:pt x="1" y="0"/>
                    </a:moveTo>
                    <a:cubicBezTo>
                      <a:pt x="837" y="2453"/>
                      <a:pt x="5604" y="13854"/>
                      <a:pt x="7694" y="17589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817" name="Google Shape;2817;p50"/>
              <p:cNvSpPr/>
              <p:nvPr/>
            </p:nvSpPr>
            <p:spPr>
              <a:xfrm>
                <a:off x="6886375" y="1770350"/>
                <a:ext cx="76000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2760" fill="none" extrusionOk="0">
                    <a:moveTo>
                      <a:pt x="1" y="1617"/>
                    </a:moveTo>
                    <a:cubicBezTo>
                      <a:pt x="837" y="1979"/>
                      <a:pt x="1645" y="2370"/>
                      <a:pt x="2482" y="2760"/>
                    </a:cubicBezTo>
                    <a:cubicBezTo>
                      <a:pt x="2649" y="1840"/>
                      <a:pt x="2872" y="920"/>
                      <a:pt x="3039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818" name="Google Shape;2818;p50"/>
              <p:cNvSpPr/>
              <p:nvPr/>
            </p:nvSpPr>
            <p:spPr>
              <a:xfrm>
                <a:off x="6969300" y="1955700"/>
                <a:ext cx="760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2761" fill="none" extrusionOk="0">
                    <a:moveTo>
                      <a:pt x="1" y="1618"/>
                    </a:moveTo>
                    <a:cubicBezTo>
                      <a:pt x="837" y="2008"/>
                      <a:pt x="1645" y="2370"/>
                      <a:pt x="2482" y="2761"/>
                    </a:cubicBezTo>
                    <a:cubicBezTo>
                      <a:pt x="2649" y="1841"/>
                      <a:pt x="2844" y="921"/>
                      <a:pt x="3039" y="1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819" name="Google Shape;2819;p50"/>
              <p:cNvSpPr/>
              <p:nvPr/>
            </p:nvSpPr>
            <p:spPr>
              <a:xfrm>
                <a:off x="6907975" y="1835850"/>
                <a:ext cx="107350" cy="93400"/>
              </a:xfrm>
              <a:custGeom>
                <a:avLst/>
                <a:gdLst/>
                <a:ahLst/>
                <a:cxnLst/>
                <a:rect l="l" t="t" r="r" b="b"/>
                <a:pathLst>
                  <a:path w="4294" h="3736" fill="none" extrusionOk="0">
                    <a:moveTo>
                      <a:pt x="1" y="2537"/>
                    </a:moveTo>
                    <a:cubicBezTo>
                      <a:pt x="1116" y="2927"/>
                      <a:pt x="2231" y="3345"/>
                      <a:pt x="3346" y="3736"/>
                    </a:cubicBezTo>
                    <a:cubicBezTo>
                      <a:pt x="3680" y="2509"/>
                      <a:pt x="4015" y="1255"/>
                      <a:pt x="429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820" name="Google Shape;2820;p50"/>
            <p:cNvGrpSpPr/>
            <p:nvPr/>
          </p:nvGrpSpPr>
          <p:grpSpPr>
            <a:xfrm>
              <a:off x="8215475" y="2481950"/>
              <a:ext cx="249525" cy="224200"/>
              <a:chOff x="5990875" y="1827475"/>
              <a:chExt cx="249525" cy="224200"/>
            </a:xfrm>
          </p:grpSpPr>
          <p:sp>
            <p:nvSpPr>
              <p:cNvPr id="2821" name="Google Shape;2821;p50"/>
              <p:cNvSpPr/>
              <p:nvPr/>
            </p:nvSpPr>
            <p:spPr>
              <a:xfrm>
                <a:off x="5990875" y="1827475"/>
                <a:ext cx="249525" cy="224200"/>
              </a:xfrm>
              <a:custGeom>
                <a:avLst/>
                <a:gdLst/>
                <a:ahLst/>
                <a:cxnLst/>
                <a:rect l="l" t="t" r="r" b="b"/>
                <a:pathLst>
                  <a:path w="9981" h="8968" extrusionOk="0">
                    <a:moveTo>
                      <a:pt x="4322" y="1"/>
                    </a:moveTo>
                    <a:cubicBezTo>
                      <a:pt x="3485" y="1"/>
                      <a:pt x="2900" y="224"/>
                      <a:pt x="2649" y="419"/>
                    </a:cubicBezTo>
                    <a:cubicBezTo>
                      <a:pt x="1395" y="1646"/>
                      <a:pt x="2872" y="3290"/>
                      <a:pt x="2872" y="3290"/>
                    </a:cubicBezTo>
                    <a:cubicBezTo>
                      <a:pt x="2872" y="3290"/>
                      <a:pt x="2339" y="3204"/>
                      <a:pt x="1769" y="3204"/>
                    </a:cubicBezTo>
                    <a:cubicBezTo>
                      <a:pt x="1313" y="3204"/>
                      <a:pt x="834" y="3259"/>
                      <a:pt x="586" y="3457"/>
                    </a:cubicBezTo>
                    <a:cubicBezTo>
                      <a:pt x="140" y="3848"/>
                      <a:pt x="1" y="4517"/>
                      <a:pt x="29" y="5102"/>
                    </a:cubicBezTo>
                    <a:cubicBezTo>
                      <a:pt x="112" y="5938"/>
                      <a:pt x="447" y="6886"/>
                      <a:pt x="1227" y="7221"/>
                    </a:cubicBezTo>
                    <a:cubicBezTo>
                      <a:pt x="1464" y="7331"/>
                      <a:pt x="1711" y="7377"/>
                      <a:pt x="1964" y="7377"/>
                    </a:cubicBezTo>
                    <a:cubicBezTo>
                      <a:pt x="2604" y="7377"/>
                      <a:pt x="3276" y="7082"/>
                      <a:pt x="3876" y="6802"/>
                    </a:cubicBezTo>
                    <a:lnTo>
                      <a:pt x="3876" y="6802"/>
                    </a:lnTo>
                    <a:cubicBezTo>
                      <a:pt x="3792" y="7722"/>
                      <a:pt x="4433" y="8586"/>
                      <a:pt x="5269" y="8865"/>
                    </a:cubicBezTo>
                    <a:cubicBezTo>
                      <a:pt x="5476" y="8934"/>
                      <a:pt x="5692" y="8967"/>
                      <a:pt x="5909" y="8967"/>
                    </a:cubicBezTo>
                    <a:cubicBezTo>
                      <a:pt x="6572" y="8967"/>
                      <a:pt x="7240" y="8658"/>
                      <a:pt x="7639" y="8113"/>
                    </a:cubicBezTo>
                    <a:cubicBezTo>
                      <a:pt x="8168" y="7360"/>
                      <a:pt x="8168" y="6329"/>
                      <a:pt x="7667" y="5576"/>
                    </a:cubicBezTo>
                    <a:cubicBezTo>
                      <a:pt x="8614" y="5520"/>
                      <a:pt x="9701" y="5102"/>
                      <a:pt x="9897" y="4182"/>
                    </a:cubicBezTo>
                    <a:cubicBezTo>
                      <a:pt x="9980" y="3848"/>
                      <a:pt x="9897" y="3485"/>
                      <a:pt x="9757" y="3179"/>
                    </a:cubicBezTo>
                    <a:cubicBezTo>
                      <a:pt x="9451" y="2398"/>
                      <a:pt x="8670" y="1785"/>
                      <a:pt x="7834" y="1646"/>
                    </a:cubicBezTo>
                    <a:cubicBezTo>
                      <a:pt x="7724" y="1627"/>
                      <a:pt x="7621" y="1619"/>
                      <a:pt x="7523" y="1619"/>
                    </a:cubicBezTo>
                    <a:cubicBezTo>
                      <a:pt x="6877" y="1619"/>
                      <a:pt x="6471" y="1998"/>
                      <a:pt x="5938" y="2482"/>
                    </a:cubicBezTo>
                    <a:cubicBezTo>
                      <a:pt x="6245" y="1395"/>
                      <a:pt x="5437" y="1"/>
                      <a:pt x="4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822" name="Google Shape;2822;p50"/>
              <p:cNvSpPr/>
              <p:nvPr/>
            </p:nvSpPr>
            <p:spPr>
              <a:xfrm>
                <a:off x="6084975" y="1913750"/>
                <a:ext cx="55875" cy="51725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2069" extrusionOk="0">
                    <a:moveTo>
                      <a:pt x="1079" y="1"/>
                    </a:moveTo>
                    <a:cubicBezTo>
                      <a:pt x="849" y="1"/>
                      <a:pt x="615" y="72"/>
                      <a:pt x="418" y="229"/>
                    </a:cubicBezTo>
                    <a:cubicBezTo>
                      <a:pt x="112" y="480"/>
                      <a:pt x="0" y="926"/>
                      <a:pt x="112" y="1261"/>
                    </a:cubicBezTo>
                    <a:cubicBezTo>
                      <a:pt x="223" y="1651"/>
                      <a:pt x="558" y="1930"/>
                      <a:pt x="948" y="2041"/>
                    </a:cubicBezTo>
                    <a:cubicBezTo>
                      <a:pt x="1027" y="2059"/>
                      <a:pt x="1109" y="2068"/>
                      <a:pt x="1192" y="2068"/>
                    </a:cubicBezTo>
                    <a:cubicBezTo>
                      <a:pt x="1370" y="2068"/>
                      <a:pt x="1548" y="2025"/>
                      <a:pt x="1700" y="1930"/>
                    </a:cubicBezTo>
                    <a:cubicBezTo>
                      <a:pt x="1979" y="1763"/>
                      <a:pt x="2091" y="1400"/>
                      <a:pt x="2174" y="1094"/>
                    </a:cubicBezTo>
                    <a:cubicBezTo>
                      <a:pt x="2234" y="454"/>
                      <a:pt x="1664" y="1"/>
                      <a:pt x="10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823" name="Google Shape;2823;p50"/>
            <p:cNvGrpSpPr/>
            <p:nvPr/>
          </p:nvGrpSpPr>
          <p:grpSpPr>
            <a:xfrm>
              <a:off x="8079200" y="1842775"/>
              <a:ext cx="117100" cy="104500"/>
              <a:chOff x="6884975" y="2164075"/>
              <a:chExt cx="117100" cy="104500"/>
            </a:xfrm>
          </p:grpSpPr>
          <p:sp>
            <p:nvSpPr>
              <p:cNvPr id="2824" name="Google Shape;2824;p50"/>
              <p:cNvSpPr/>
              <p:nvPr/>
            </p:nvSpPr>
            <p:spPr>
              <a:xfrm>
                <a:off x="6884975" y="2164075"/>
                <a:ext cx="117100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4180" extrusionOk="0">
                    <a:moveTo>
                      <a:pt x="2008" y="1"/>
                    </a:moveTo>
                    <a:cubicBezTo>
                      <a:pt x="1618" y="1"/>
                      <a:pt x="1339" y="84"/>
                      <a:pt x="1255" y="168"/>
                    </a:cubicBezTo>
                    <a:cubicBezTo>
                      <a:pt x="642" y="725"/>
                      <a:pt x="1283" y="1506"/>
                      <a:pt x="1283" y="1506"/>
                    </a:cubicBezTo>
                    <a:cubicBezTo>
                      <a:pt x="1283" y="1506"/>
                      <a:pt x="1003" y="1458"/>
                      <a:pt x="722" y="1458"/>
                    </a:cubicBezTo>
                    <a:cubicBezTo>
                      <a:pt x="525" y="1458"/>
                      <a:pt x="327" y="1481"/>
                      <a:pt x="224" y="1562"/>
                    </a:cubicBezTo>
                    <a:cubicBezTo>
                      <a:pt x="29" y="1757"/>
                      <a:pt x="1" y="2063"/>
                      <a:pt x="1" y="2342"/>
                    </a:cubicBezTo>
                    <a:cubicBezTo>
                      <a:pt x="29" y="2760"/>
                      <a:pt x="196" y="3178"/>
                      <a:pt x="558" y="3346"/>
                    </a:cubicBezTo>
                    <a:cubicBezTo>
                      <a:pt x="671" y="3391"/>
                      <a:pt x="786" y="3410"/>
                      <a:pt x="902" y="3410"/>
                    </a:cubicBezTo>
                    <a:cubicBezTo>
                      <a:pt x="1213" y="3410"/>
                      <a:pt x="1528" y="3273"/>
                      <a:pt x="1813" y="3151"/>
                    </a:cubicBezTo>
                    <a:cubicBezTo>
                      <a:pt x="1813" y="3569"/>
                      <a:pt x="2092" y="3987"/>
                      <a:pt x="2454" y="4126"/>
                    </a:cubicBezTo>
                    <a:cubicBezTo>
                      <a:pt x="2561" y="4162"/>
                      <a:pt x="2672" y="4179"/>
                      <a:pt x="2782" y="4179"/>
                    </a:cubicBezTo>
                    <a:cubicBezTo>
                      <a:pt x="3099" y="4179"/>
                      <a:pt x="3403" y="4033"/>
                      <a:pt x="3569" y="3764"/>
                    </a:cubicBezTo>
                    <a:cubicBezTo>
                      <a:pt x="3820" y="3429"/>
                      <a:pt x="3848" y="2928"/>
                      <a:pt x="3625" y="2593"/>
                    </a:cubicBezTo>
                    <a:cubicBezTo>
                      <a:pt x="4071" y="2537"/>
                      <a:pt x="4545" y="2342"/>
                      <a:pt x="4656" y="1924"/>
                    </a:cubicBezTo>
                    <a:cubicBezTo>
                      <a:pt x="4684" y="1785"/>
                      <a:pt x="4656" y="1617"/>
                      <a:pt x="4600" y="1478"/>
                    </a:cubicBezTo>
                    <a:cubicBezTo>
                      <a:pt x="4405" y="1116"/>
                      <a:pt x="4071" y="837"/>
                      <a:pt x="3680" y="781"/>
                    </a:cubicBezTo>
                    <a:cubicBezTo>
                      <a:pt x="3607" y="766"/>
                      <a:pt x="3542" y="760"/>
                      <a:pt x="3482" y="760"/>
                    </a:cubicBezTo>
                    <a:cubicBezTo>
                      <a:pt x="3199" y="760"/>
                      <a:pt x="3041" y="914"/>
                      <a:pt x="2788" y="1144"/>
                    </a:cubicBezTo>
                    <a:cubicBezTo>
                      <a:pt x="2928" y="670"/>
                      <a:pt x="2538" y="1"/>
                      <a:pt x="20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825" name="Google Shape;2825;p50"/>
              <p:cNvSpPr/>
              <p:nvPr/>
            </p:nvSpPr>
            <p:spPr>
              <a:xfrm>
                <a:off x="6928200" y="2203375"/>
                <a:ext cx="271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955" extrusionOk="0">
                    <a:moveTo>
                      <a:pt x="535" y="0"/>
                    </a:moveTo>
                    <a:cubicBezTo>
                      <a:pt x="426" y="0"/>
                      <a:pt x="316" y="31"/>
                      <a:pt x="223" y="101"/>
                    </a:cubicBezTo>
                    <a:cubicBezTo>
                      <a:pt x="84" y="213"/>
                      <a:pt x="0" y="408"/>
                      <a:pt x="84" y="603"/>
                    </a:cubicBezTo>
                    <a:cubicBezTo>
                      <a:pt x="140" y="770"/>
                      <a:pt x="279" y="910"/>
                      <a:pt x="446" y="937"/>
                    </a:cubicBezTo>
                    <a:cubicBezTo>
                      <a:pt x="487" y="948"/>
                      <a:pt x="532" y="954"/>
                      <a:pt x="577" y="954"/>
                    </a:cubicBezTo>
                    <a:cubicBezTo>
                      <a:pt x="656" y="954"/>
                      <a:pt x="738" y="935"/>
                      <a:pt x="809" y="882"/>
                    </a:cubicBezTo>
                    <a:cubicBezTo>
                      <a:pt x="948" y="770"/>
                      <a:pt x="976" y="631"/>
                      <a:pt x="1004" y="491"/>
                    </a:cubicBezTo>
                    <a:cubicBezTo>
                      <a:pt x="1084" y="210"/>
                      <a:pt x="816" y="0"/>
                      <a:pt x="5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826" name="Google Shape;2826;p50"/>
            <p:cNvSpPr/>
            <p:nvPr/>
          </p:nvSpPr>
          <p:spPr>
            <a:xfrm>
              <a:off x="7631400" y="3307700"/>
              <a:ext cx="131050" cy="112150"/>
            </a:xfrm>
            <a:custGeom>
              <a:avLst/>
              <a:gdLst/>
              <a:ahLst/>
              <a:cxnLst/>
              <a:rect l="l" t="t" r="r" b="b"/>
              <a:pathLst>
                <a:path w="5242" h="4486" extrusionOk="0">
                  <a:moveTo>
                    <a:pt x="2751" y="1"/>
                  </a:moveTo>
                  <a:cubicBezTo>
                    <a:pt x="1940" y="1"/>
                    <a:pt x="1110" y="308"/>
                    <a:pt x="586" y="946"/>
                  </a:cubicBezTo>
                  <a:cubicBezTo>
                    <a:pt x="1" y="1615"/>
                    <a:pt x="1" y="2618"/>
                    <a:pt x="502" y="3343"/>
                  </a:cubicBezTo>
                  <a:cubicBezTo>
                    <a:pt x="976" y="4096"/>
                    <a:pt x="1952" y="4486"/>
                    <a:pt x="2928" y="4486"/>
                  </a:cubicBezTo>
                  <a:cubicBezTo>
                    <a:pt x="3569" y="4486"/>
                    <a:pt x="4210" y="4291"/>
                    <a:pt x="4628" y="3873"/>
                  </a:cubicBezTo>
                  <a:cubicBezTo>
                    <a:pt x="5158" y="3343"/>
                    <a:pt x="5241" y="2562"/>
                    <a:pt x="5158" y="1866"/>
                  </a:cubicBezTo>
                  <a:cubicBezTo>
                    <a:pt x="5059" y="645"/>
                    <a:pt x="3926" y="1"/>
                    <a:pt x="27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827" name="Google Shape;2827;p50"/>
            <p:cNvSpPr/>
            <p:nvPr/>
          </p:nvSpPr>
          <p:spPr>
            <a:xfrm>
              <a:off x="7574650" y="1643425"/>
              <a:ext cx="111625" cy="85250"/>
            </a:xfrm>
            <a:custGeom>
              <a:avLst/>
              <a:gdLst/>
              <a:ahLst/>
              <a:cxnLst/>
              <a:rect l="l" t="t" r="r" b="b"/>
              <a:pathLst>
                <a:path w="4465" h="3410" extrusionOk="0">
                  <a:moveTo>
                    <a:pt x="2406" y="0"/>
                  </a:moveTo>
                  <a:cubicBezTo>
                    <a:pt x="2039" y="0"/>
                    <a:pt x="1603" y="78"/>
                    <a:pt x="1088" y="260"/>
                  </a:cubicBezTo>
                  <a:cubicBezTo>
                    <a:pt x="391" y="483"/>
                    <a:pt x="1" y="1932"/>
                    <a:pt x="391" y="2518"/>
                  </a:cubicBezTo>
                  <a:cubicBezTo>
                    <a:pt x="781" y="3075"/>
                    <a:pt x="1534" y="3410"/>
                    <a:pt x="2259" y="3410"/>
                  </a:cubicBezTo>
                  <a:cubicBezTo>
                    <a:pt x="2760" y="3410"/>
                    <a:pt x="3708" y="3131"/>
                    <a:pt x="4043" y="2824"/>
                  </a:cubicBezTo>
                  <a:cubicBezTo>
                    <a:pt x="4374" y="2446"/>
                    <a:pt x="4464" y="0"/>
                    <a:pt x="24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grpSp>
          <p:nvGrpSpPr>
            <p:cNvPr id="2828" name="Google Shape;2828;p50"/>
            <p:cNvGrpSpPr/>
            <p:nvPr/>
          </p:nvGrpSpPr>
          <p:grpSpPr>
            <a:xfrm>
              <a:off x="7968025" y="2860850"/>
              <a:ext cx="202825" cy="248575"/>
              <a:chOff x="6791600" y="2936225"/>
              <a:chExt cx="202825" cy="248575"/>
            </a:xfrm>
          </p:grpSpPr>
          <p:sp>
            <p:nvSpPr>
              <p:cNvPr id="2829" name="Google Shape;2829;p50"/>
              <p:cNvSpPr/>
              <p:nvPr/>
            </p:nvSpPr>
            <p:spPr>
              <a:xfrm>
                <a:off x="6802750" y="2993650"/>
                <a:ext cx="167975" cy="191150"/>
              </a:xfrm>
              <a:custGeom>
                <a:avLst/>
                <a:gdLst/>
                <a:ahLst/>
                <a:cxnLst/>
                <a:rect l="l" t="t" r="r" b="b"/>
                <a:pathLst>
                  <a:path w="6719" h="7646" extrusionOk="0">
                    <a:moveTo>
                      <a:pt x="2556" y="0"/>
                    </a:moveTo>
                    <a:cubicBezTo>
                      <a:pt x="2088" y="0"/>
                      <a:pt x="1646" y="147"/>
                      <a:pt x="1283" y="547"/>
                    </a:cubicBezTo>
                    <a:cubicBezTo>
                      <a:pt x="391" y="1522"/>
                      <a:pt x="84" y="3362"/>
                      <a:pt x="28" y="4616"/>
                    </a:cubicBezTo>
                    <a:cubicBezTo>
                      <a:pt x="1" y="5648"/>
                      <a:pt x="391" y="6568"/>
                      <a:pt x="1255" y="7125"/>
                    </a:cubicBezTo>
                    <a:cubicBezTo>
                      <a:pt x="1727" y="7420"/>
                      <a:pt x="2420" y="7645"/>
                      <a:pt x="3032" y="7645"/>
                    </a:cubicBezTo>
                    <a:cubicBezTo>
                      <a:pt x="3288" y="7645"/>
                      <a:pt x="3530" y="7606"/>
                      <a:pt x="3736" y="7515"/>
                    </a:cubicBezTo>
                    <a:cubicBezTo>
                      <a:pt x="5185" y="6930"/>
                      <a:pt x="6161" y="4895"/>
                      <a:pt x="6440" y="4170"/>
                    </a:cubicBezTo>
                    <a:cubicBezTo>
                      <a:pt x="6719" y="3446"/>
                      <a:pt x="6719" y="2609"/>
                      <a:pt x="6356" y="1940"/>
                    </a:cubicBezTo>
                    <a:cubicBezTo>
                      <a:pt x="5938" y="1244"/>
                      <a:pt x="5130" y="853"/>
                      <a:pt x="4405" y="519"/>
                    </a:cubicBezTo>
                    <a:cubicBezTo>
                      <a:pt x="3821" y="251"/>
                      <a:pt x="3166" y="0"/>
                      <a:pt x="25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830" name="Google Shape;2830;p50"/>
              <p:cNvSpPr/>
              <p:nvPr/>
            </p:nvSpPr>
            <p:spPr>
              <a:xfrm>
                <a:off x="6818775" y="3017050"/>
                <a:ext cx="24425" cy="133150"/>
              </a:xfrm>
              <a:custGeom>
                <a:avLst/>
                <a:gdLst/>
                <a:ahLst/>
                <a:cxnLst/>
                <a:rect l="l" t="t" r="r" b="b"/>
                <a:pathLst>
                  <a:path w="977" h="5326" fill="none" extrusionOk="0">
                    <a:moveTo>
                      <a:pt x="976" y="1"/>
                    </a:moveTo>
                    <a:cubicBezTo>
                      <a:pt x="586" y="726"/>
                      <a:pt x="224" y="1869"/>
                      <a:pt x="140" y="2705"/>
                    </a:cubicBezTo>
                    <a:cubicBezTo>
                      <a:pt x="1" y="3680"/>
                      <a:pt x="57" y="4461"/>
                      <a:pt x="558" y="5325"/>
                    </a:cubicBezTo>
                  </a:path>
                </a:pathLst>
              </a:custGeom>
              <a:noFill/>
              <a:ln w="4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831" name="Google Shape;2831;p50"/>
              <p:cNvSpPr/>
              <p:nvPr/>
            </p:nvSpPr>
            <p:spPr>
              <a:xfrm>
                <a:off x="6841075" y="3070725"/>
                <a:ext cx="4200" cy="397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590" fill="none" extrusionOk="0">
                    <a:moveTo>
                      <a:pt x="168" y="0"/>
                    </a:moveTo>
                    <a:cubicBezTo>
                      <a:pt x="29" y="530"/>
                      <a:pt x="1" y="1060"/>
                      <a:pt x="84" y="1589"/>
                    </a:cubicBezTo>
                  </a:path>
                </a:pathLst>
              </a:custGeom>
              <a:noFill/>
              <a:ln w="4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832" name="Google Shape;2832;p50"/>
              <p:cNvSpPr/>
              <p:nvPr/>
            </p:nvSpPr>
            <p:spPr>
              <a:xfrm>
                <a:off x="6905900" y="3095100"/>
                <a:ext cx="29975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2204" fill="none" extrusionOk="0">
                    <a:moveTo>
                      <a:pt x="1199" y="1"/>
                    </a:moveTo>
                    <a:cubicBezTo>
                      <a:pt x="1004" y="809"/>
                      <a:pt x="586" y="1590"/>
                      <a:pt x="0" y="2203"/>
                    </a:cubicBezTo>
                  </a:path>
                </a:pathLst>
              </a:custGeom>
              <a:noFill/>
              <a:ln w="4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833" name="Google Shape;2833;p50"/>
              <p:cNvSpPr/>
              <p:nvPr/>
            </p:nvSpPr>
            <p:spPr>
              <a:xfrm>
                <a:off x="6855725" y="3132050"/>
                <a:ext cx="39750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1590" h="1645" fill="none" extrusionOk="0">
                    <a:moveTo>
                      <a:pt x="1589" y="0"/>
                    </a:moveTo>
                    <a:cubicBezTo>
                      <a:pt x="1255" y="697"/>
                      <a:pt x="697" y="1283"/>
                      <a:pt x="0" y="1645"/>
                    </a:cubicBezTo>
                  </a:path>
                </a:pathLst>
              </a:custGeom>
              <a:noFill/>
              <a:ln w="4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834" name="Google Shape;2834;p50"/>
              <p:cNvSpPr/>
              <p:nvPr/>
            </p:nvSpPr>
            <p:spPr>
              <a:xfrm>
                <a:off x="6904500" y="3053300"/>
                <a:ext cx="12575" cy="33475"/>
              </a:xfrm>
              <a:custGeom>
                <a:avLst/>
                <a:gdLst/>
                <a:ahLst/>
                <a:cxnLst/>
                <a:rect l="l" t="t" r="r" b="b"/>
                <a:pathLst>
                  <a:path w="503" h="1339" fill="none" extrusionOk="0">
                    <a:moveTo>
                      <a:pt x="502" y="0"/>
                    </a:moveTo>
                    <a:cubicBezTo>
                      <a:pt x="391" y="474"/>
                      <a:pt x="223" y="920"/>
                      <a:pt x="0" y="1338"/>
                    </a:cubicBezTo>
                  </a:path>
                </a:pathLst>
              </a:custGeom>
              <a:solidFill>
                <a:schemeClr val="accent2"/>
              </a:solidFill>
              <a:ln w="4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835" name="Google Shape;2835;p50"/>
              <p:cNvSpPr/>
              <p:nvPr/>
            </p:nvSpPr>
            <p:spPr>
              <a:xfrm>
                <a:off x="6791600" y="2965425"/>
                <a:ext cx="202825" cy="109550"/>
              </a:xfrm>
              <a:custGeom>
                <a:avLst/>
                <a:gdLst/>
                <a:ahLst/>
                <a:cxnLst/>
                <a:rect l="l" t="t" r="r" b="b"/>
                <a:pathLst>
                  <a:path w="8113" h="4382" extrusionOk="0">
                    <a:moveTo>
                      <a:pt x="3200" y="0"/>
                    </a:moveTo>
                    <a:cubicBezTo>
                      <a:pt x="3154" y="0"/>
                      <a:pt x="3109" y="1"/>
                      <a:pt x="3067" y="3"/>
                    </a:cubicBezTo>
                    <a:cubicBezTo>
                      <a:pt x="1" y="143"/>
                      <a:pt x="391" y="2205"/>
                      <a:pt x="3095" y="3181"/>
                    </a:cubicBezTo>
                    <a:cubicBezTo>
                      <a:pt x="4015" y="3488"/>
                      <a:pt x="4935" y="3850"/>
                      <a:pt x="5854" y="4157"/>
                    </a:cubicBezTo>
                    <a:cubicBezTo>
                      <a:pt x="6192" y="4269"/>
                      <a:pt x="6577" y="4382"/>
                      <a:pt x="6938" y="4382"/>
                    </a:cubicBezTo>
                    <a:cubicBezTo>
                      <a:pt x="7202" y="4382"/>
                      <a:pt x="7454" y="4322"/>
                      <a:pt x="7666" y="4157"/>
                    </a:cubicBezTo>
                    <a:cubicBezTo>
                      <a:pt x="7973" y="3878"/>
                      <a:pt x="8112" y="3404"/>
                      <a:pt x="8057" y="3014"/>
                    </a:cubicBezTo>
                    <a:cubicBezTo>
                      <a:pt x="8001" y="2623"/>
                      <a:pt x="7778" y="2233"/>
                      <a:pt x="7527" y="1899"/>
                    </a:cubicBezTo>
                    <a:cubicBezTo>
                      <a:pt x="6641" y="691"/>
                      <a:pt x="4386" y="0"/>
                      <a:pt x="3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836" name="Google Shape;2836;p50"/>
              <p:cNvSpPr/>
              <p:nvPr/>
            </p:nvSpPr>
            <p:spPr>
              <a:xfrm>
                <a:off x="6814600" y="2965500"/>
                <a:ext cx="177025" cy="107325"/>
              </a:xfrm>
              <a:custGeom>
                <a:avLst/>
                <a:gdLst/>
                <a:ahLst/>
                <a:cxnLst/>
                <a:rect l="l" t="t" r="r" b="b"/>
                <a:pathLst>
                  <a:path w="7081" h="4293" extrusionOk="0">
                    <a:moveTo>
                      <a:pt x="4572" y="864"/>
                    </a:moveTo>
                    <a:cubicBezTo>
                      <a:pt x="4656" y="1059"/>
                      <a:pt x="4684" y="1227"/>
                      <a:pt x="4711" y="1394"/>
                    </a:cubicBezTo>
                    <a:cubicBezTo>
                      <a:pt x="4488" y="1561"/>
                      <a:pt x="4265" y="1756"/>
                      <a:pt x="4070" y="1924"/>
                    </a:cubicBezTo>
                    <a:cubicBezTo>
                      <a:pt x="4015" y="1701"/>
                      <a:pt x="3959" y="1505"/>
                      <a:pt x="3931" y="1282"/>
                    </a:cubicBezTo>
                    <a:cubicBezTo>
                      <a:pt x="4126" y="1143"/>
                      <a:pt x="4377" y="1004"/>
                      <a:pt x="4572" y="864"/>
                    </a:cubicBezTo>
                    <a:close/>
                    <a:moveTo>
                      <a:pt x="1060" y="558"/>
                    </a:moveTo>
                    <a:cubicBezTo>
                      <a:pt x="1171" y="836"/>
                      <a:pt x="1283" y="1087"/>
                      <a:pt x="1366" y="1366"/>
                    </a:cubicBezTo>
                    <a:cubicBezTo>
                      <a:pt x="1088" y="1561"/>
                      <a:pt x="865" y="1812"/>
                      <a:pt x="614" y="2063"/>
                    </a:cubicBezTo>
                    <a:cubicBezTo>
                      <a:pt x="530" y="1756"/>
                      <a:pt x="474" y="1478"/>
                      <a:pt x="391" y="1199"/>
                    </a:cubicBezTo>
                    <a:cubicBezTo>
                      <a:pt x="614" y="976"/>
                      <a:pt x="865" y="725"/>
                      <a:pt x="1060" y="558"/>
                    </a:cubicBezTo>
                    <a:close/>
                    <a:moveTo>
                      <a:pt x="2314" y="809"/>
                    </a:moveTo>
                    <a:cubicBezTo>
                      <a:pt x="2454" y="1199"/>
                      <a:pt x="2593" y="1561"/>
                      <a:pt x="2704" y="1951"/>
                    </a:cubicBezTo>
                    <a:cubicBezTo>
                      <a:pt x="2454" y="2119"/>
                      <a:pt x="2203" y="2342"/>
                      <a:pt x="1980" y="2537"/>
                    </a:cubicBezTo>
                    <a:lnTo>
                      <a:pt x="1562" y="1394"/>
                    </a:lnTo>
                    <a:cubicBezTo>
                      <a:pt x="1785" y="1199"/>
                      <a:pt x="2035" y="976"/>
                      <a:pt x="2314" y="809"/>
                    </a:cubicBezTo>
                    <a:close/>
                    <a:moveTo>
                      <a:pt x="3736" y="1366"/>
                    </a:moveTo>
                    <a:cubicBezTo>
                      <a:pt x="3819" y="1561"/>
                      <a:pt x="3847" y="1784"/>
                      <a:pt x="3875" y="1979"/>
                    </a:cubicBezTo>
                    <a:cubicBezTo>
                      <a:pt x="3652" y="2230"/>
                      <a:pt x="3318" y="2509"/>
                      <a:pt x="3039" y="2760"/>
                    </a:cubicBezTo>
                    <a:cubicBezTo>
                      <a:pt x="2983" y="2509"/>
                      <a:pt x="2900" y="2258"/>
                      <a:pt x="2844" y="1979"/>
                    </a:cubicBezTo>
                    <a:cubicBezTo>
                      <a:pt x="3150" y="1784"/>
                      <a:pt x="3429" y="1561"/>
                      <a:pt x="3736" y="1366"/>
                    </a:cubicBezTo>
                    <a:close/>
                    <a:moveTo>
                      <a:pt x="4767" y="1533"/>
                    </a:moveTo>
                    <a:lnTo>
                      <a:pt x="4962" y="2481"/>
                    </a:lnTo>
                    <a:cubicBezTo>
                      <a:pt x="4711" y="2676"/>
                      <a:pt x="4488" y="2899"/>
                      <a:pt x="4265" y="3094"/>
                    </a:cubicBezTo>
                    <a:cubicBezTo>
                      <a:pt x="4238" y="2760"/>
                      <a:pt x="4154" y="2397"/>
                      <a:pt x="4098" y="2063"/>
                    </a:cubicBezTo>
                    <a:cubicBezTo>
                      <a:pt x="4293" y="1896"/>
                      <a:pt x="4544" y="1701"/>
                      <a:pt x="4767" y="1533"/>
                    </a:cubicBezTo>
                    <a:close/>
                    <a:moveTo>
                      <a:pt x="6105" y="1784"/>
                    </a:moveTo>
                    <a:cubicBezTo>
                      <a:pt x="6217" y="2119"/>
                      <a:pt x="6300" y="2481"/>
                      <a:pt x="6328" y="2816"/>
                    </a:cubicBezTo>
                    <a:cubicBezTo>
                      <a:pt x="5966" y="3094"/>
                      <a:pt x="5603" y="3373"/>
                      <a:pt x="5241" y="3735"/>
                    </a:cubicBezTo>
                    <a:cubicBezTo>
                      <a:pt x="5213" y="3345"/>
                      <a:pt x="5185" y="2927"/>
                      <a:pt x="5102" y="2537"/>
                    </a:cubicBezTo>
                    <a:cubicBezTo>
                      <a:pt x="5408" y="2258"/>
                      <a:pt x="5771" y="2035"/>
                      <a:pt x="6105" y="1784"/>
                    </a:cubicBezTo>
                    <a:close/>
                    <a:moveTo>
                      <a:pt x="1812" y="0"/>
                    </a:moveTo>
                    <a:cubicBezTo>
                      <a:pt x="1729" y="0"/>
                      <a:pt x="1617" y="28"/>
                      <a:pt x="1506" y="28"/>
                    </a:cubicBezTo>
                    <a:cubicBezTo>
                      <a:pt x="1366" y="112"/>
                      <a:pt x="1255" y="223"/>
                      <a:pt x="1171" y="307"/>
                    </a:cubicBezTo>
                    <a:cubicBezTo>
                      <a:pt x="1116" y="251"/>
                      <a:pt x="1116" y="223"/>
                      <a:pt x="1088" y="140"/>
                    </a:cubicBezTo>
                    <a:cubicBezTo>
                      <a:pt x="1060" y="140"/>
                      <a:pt x="976" y="167"/>
                      <a:pt x="948" y="167"/>
                    </a:cubicBezTo>
                    <a:cubicBezTo>
                      <a:pt x="976" y="251"/>
                      <a:pt x="1032" y="307"/>
                      <a:pt x="1032" y="390"/>
                    </a:cubicBezTo>
                    <a:cubicBezTo>
                      <a:pt x="781" y="558"/>
                      <a:pt x="558" y="753"/>
                      <a:pt x="363" y="1004"/>
                    </a:cubicBezTo>
                    <a:lnTo>
                      <a:pt x="251" y="586"/>
                    </a:lnTo>
                    <a:cubicBezTo>
                      <a:pt x="224" y="641"/>
                      <a:pt x="196" y="669"/>
                      <a:pt x="140" y="725"/>
                    </a:cubicBezTo>
                    <a:lnTo>
                      <a:pt x="251" y="1143"/>
                    </a:lnTo>
                    <a:cubicBezTo>
                      <a:pt x="196" y="1255"/>
                      <a:pt x="84" y="1338"/>
                      <a:pt x="0" y="1422"/>
                    </a:cubicBezTo>
                    <a:cubicBezTo>
                      <a:pt x="0" y="1478"/>
                      <a:pt x="56" y="1533"/>
                      <a:pt x="56" y="1617"/>
                    </a:cubicBezTo>
                    <a:cubicBezTo>
                      <a:pt x="112" y="1505"/>
                      <a:pt x="224" y="1422"/>
                      <a:pt x="279" y="1338"/>
                    </a:cubicBezTo>
                    <a:cubicBezTo>
                      <a:pt x="363" y="1617"/>
                      <a:pt x="419" y="1924"/>
                      <a:pt x="502" y="2202"/>
                    </a:cubicBezTo>
                    <a:cubicBezTo>
                      <a:pt x="558" y="2258"/>
                      <a:pt x="642" y="2314"/>
                      <a:pt x="697" y="2370"/>
                    </a:cubicBezTo>
                    <a:cubicBezTo>
                      <a:pt x="697" y="2342"/>
                      <a:pt x="670" y="2258"/>
                      <a:pt x="670" y="2230"/>
                    </a:cubicBezTo>
                    <a:cubicBezTo>
                      <a:pt x="920" y="1979"/>
                      <a:pt x="1199" y="1701"/>
                      <a:pt x="1450" y="1505"/>
                    </a:cubicBezTo>
                    <a:lnTo>
                      <a:pt x="1868" y="2648"/>
                    </a:lnTo>
                    <a:cubicBezTo>
                      <a:pt x="1757" y="2760"/>
                      <a:pt x="1645" y="2816"/>
                      <a:pt x="1562" y="2927"/>
                    </a:cubicBezTo>
                    <a:cubicBezTo>
                      <a:pt x="1589" y="2955"/>
                      <a:pt x="1645" y="2955"/>
                      <a:pt x="1701" y="3011"/>
                    </a:cubicBezTo>
                    <a:cubicBezTo>
                      <a:pt x="1757" y="2927"/>
                      <a:pt x="1840" y="2871"/>
                      <a:pt x="1924" y="2788"/>
                    </a:cubicBezTo>
                    <a:cubicBezTo>
                      <a:pt x="1980" y="2871"/>
                      <a:pt x="1980" y="2899"/>
                      <a:pt x="2008" y="2955"/>
                    </a:cubicBezTo>
                    <a:cubicBezTo>
                      <a:pt x="2035" y="3039"/>
                      <a:pt x="2035" y="3066"/>
                      <a:pt x="2063" y="3150"/>
                    </a:cubicBezTo>
                    <a:cubicBezTo>
                      <a:pt x="2119" y="3150"/>
                      <a:pt x="2175" y="3178"/>
                      <a:pt x="2203" y="3178"/>
                    </a:cubicBezTo>
                    <a:lnTo>
                      <a:pt x="2258" y="3178"/>
                    </a:lnTo>
                    <a:cubicBezTo>
                      <a:pt x="2203" y="3066"/>
                      <a:pt x="2175" y="3011"/>
                      <a:pt x="2147" y="2899"/>
                    </a:cubicBezTo>
                    <a:cubicBezTo>
                      <a:pt x="2119" y="2816"/>
                      <a:pt x="2119" y="2760"/>
                      <a:pt x="2063" y="2676"/>
                    </a:cubicBezTo>
                    <a:cubicBezTo>
                      <a:pt x="2314" y="2481"/>
                      <a:pt x="2565" y="2314"/>
                      <a:pt x="2816" y="2091"/>
                    </a:cubicBezTo>
                    <a:cubicBezTo>
                      <a:pt x="2872" y="2342"/>
                      <a:pt x="2955" y="2620"/>
                      <a:pt x="3011" y="2871"/>
                    </a:cubicBezTo>
                    <a:lnTo>
                      <a:pt x="2593" y="3289"/>
                    </a:lnTo>
                    <a:cubicBezTo>
                      <a:pt x="2621" y="3289"/>
                      <a:pt x="2704" y="3317"/>
                      <a:pt x="2732" y="3317"/>
                    </a:cubicBezTo>
                    <a:lnTo>
                      <a:pt x="3039" y="3011"/>
                    </a:lnTo>
                    <a:cubicBezTo>
                      <a:pt x="3095" y="3150"/>
                      <a:pt x="3123" y="3317"/>
                      <a:pt x="3150" y="3457"/>
                    </a:cubicBezTo>
                    <a:cubicBezTo>
                      <a:pt x="3178" y="3485"/>
                      <a:pt x="3262" y="3485"/>
                      <a:pt x="3290" y="3512"/>
                    </a:cubicBezTo>
                    <a:cubicBezTo>
                      <a:pt x="3262" y="3317"/>
                      <a:pt x="3234" y="3094"/>
                      <a:pt x="3178" y="2927"/>
                    </a:cubicBezTo>
                    <a:cubicBezTo>
                      <a:pt x="3457" y="2648"/>
                      <a:pt x="3736" y="2397"/>
                      <a:pt x="4070" y="2174"/>
                    </a:cubicBezTo>
                    <a:cubicBezTo>
                      <a:pt x="4126" y="2509"/>
                      <a:pt x="4210" y="2871"/>
                      <a:pt x="4238" y="3206"/>
                    </a:cubicBezTo>
                    <a:cubicBezTo>
                      <a:pt x="4070" y="3345"/>
                      <a:pt x="3931" y="3512"/>
                      <a:pt x="3792" y="3708"/>
                    </a:cubicBezTo>
                    <a:cubicBezTo>
                      <a:pt x="3819" y="3708"/>
                      <a:pt x="3875" y="3735"/>
                      <a:pt x="3931" y="3735"/>
                    </a:cubicBezTo>
                    <a:cubicBezTo>
                      <a:pt x="4015" y="3624"/>
                      <a:pt x="4126" y="3485"/>
                      <a:pt x="4265" y="3373"/>
                    </a:cubicBezTo>
                    <a:cubicBezTo>
                      <a:pt x="4293" y="3568"/>
                      <a:pt x="4293" y="3708"/>
                      <a:pt x="4349" y="3875"/>
                    </a:cubicBezTo>
                    <a:cubicBezTo>
                      <a:pt x="4377" y="3875"/>
                      <a:pt x="4433" y="3903"/>
                      <a:pt x="4488" y="3903"/>
                    </a:cubicBezTo>
                    <a:cubicBezTo>
                      <a:pt x="4433" y="3708"/>
                      <a:pt x="4433" y="3457"/>
                      <a:pt x="4405" y="3234"/>
                    </a:cubicBezTo>
                    <a:cubicBezTo>
                      <a:pt x="4628" y="3039"/>
                      <a:pt x="4851" y="2816"/>
                      <a:pt x="5102" y="2620"/>
                    </a:cubicBezTo>
                    <a:cubicBezTo>
                      <a:pt x="5185" y="3011"/>
                      <a:pt x="5213" y="3429"/>
                      <a:pt x="5241" y="3847"/>
                    </a:cubicBezTo>
                    <a:lnTo>
                      <a:pt x="4990" y="4070"/>
                    </a:lnTo>
                    <a:lnTo>
                      <a:pt x="5046" y="4070"/>
                    </a:lnTo>
                    <a:cubicBezTo>
                      <a:pt x="5074" y="4070"/>
                      <a:pt x="5102" y="4098"/>
                      <a:pt x="5130" y="4098"/>
                    </a:cubicBezTo>
                    <a:lnTo>
                      <a:pt x="5241" y="4014"/>
                    </a:lnTo>
                    <a:lnTo>
                      <a:pt x="5241" y="4154"/>
                    </a:lnTo>
                    <a:cubicBezTo>
                      <a:pt x="5269" y="4154"/>
                      <a:pt x="5353" y="4181"/>
                      <a:pt x="5380" y="4181"/>
                    </a:cubicBezTo>
                    <a:lnTo>
                      <a:pt x="5380" y="3875"/>
                    </a:lnTo>
                    <a:cubicBezTo>
                      <a:pt x="5708" y="3520"/>
                      <a:pt x="6090" y="3245"/>
                      <a:pt x="6473" y="2945"/>
                    </a:cubicBezTo>
                    <a:lnTo>
                      <a:pt x="6473" y="2945"/>
                    </a:lnTo>
                    <a:cubicBezTo>
                      <a:pt x="6499" y="3184"/>
                      <a:pt x="6527" y="3446"/>
                      <a:pt x="6579" y="3708"/>
                    </a:cubicBezTo>
                    <a:cubicBezTo>
                      <a:pt x="6585" y="3702"/>
                      <a:pt x="6591" y="3697"/>
                      <a:pt x="6597" y="3692"/>
                    </a:cubicBezTo>
                    <a:lnTo>
                      <a:pt x="6597" y="3692"/>
                    </a:lnTo>
                    <a:lnTo>
                      <a:pt x="6607" y="3763"/>
                    </a:lnTo>
                    <a:cubicBezTo>
                      <a:pt x="6412" y="3931"/>
                      <a:pt x="6272" y="4098"/>
                      <a:pt x="6133" y="4293"/>
                    </a:cubicBezTo>
                    <a:lnTo>
                      <a:pt x="6328" y="4293"/>
                    </a:lnTo>
                    <a:cubicBezTo>
                      <a:pt x="6384" y="4181"/>
                      <a:pt x="6495" y="4042"/>
                      <a:pt x="6607" y="3931"/>
                    </a:cubicBezTo>
                    <a:lnTo>
                      <a:pt x="6607" y="3931"/>
                    </a:lnTo>
                    <a:cubicBezTo>
                      <a:pt x="6495" y="4070"/>
                      <a:pt x="6495" y="4181"/>
                      <a:pt x="6495" y="4265"/>
                    </a:cubicBezTo>
                    <a:cubicBezTo>
                      <a:pt x="6523" y="4209"/>
                      <a:pt x="6607" y="4209"/>
                      <a:pt x="6635" y="4181"/>
                    </a:cubicBezTo>
                    <a:cubicBezTo>
                      <a:pt x="6635" y="4070"/>
                      <a:pt x="6635" y="3986"/>
                      <a:pt x="6607" y="3875"/>
                    </a:cubicBezTo>
                    <a:cubicBezTo>
                      <a:pt x="6746" y="3708"/>
                      <a:pt x="6914" y="3568"/>
                      <a:pt x="7081" y="3429"/>
                    </a:cubicBezTo>
                    <a:lnTo>
                      <a:pt x="7081" y="3234"/>
                    </a:lnTo>
                    <a:cubicBezTo>
                      <a:pt x="6920" y="3368"/>
                      <a:pt x="6759" y="3554"/>
                      <a:pt x="6597" y="3692"/>
                    </a:cubicBezTo>
                    <a:lnTo>
                      <a:pt x="6597" y="3692"/>
                    </a:lnTo>
                    <a:lnTo>
                      <a:pt x="6495" y="2927"/>
                    </a:lnTo>
                    <a:cubicBezTo>
                      <a:pt x="6488" y="2933"/>
                      <a:pt x="6480" y="2939"/>
                      <a:pt x="6473" y="2945"/>
                    </a:cubicBezTo>
                    <a:lnTo>
                      <a:pt x="6473" y="2945"/>
                    </a:lnTo>
                    <a:cubicBezTo>
                      <a:pt x="6471" y="2930"/>
                      <a:pt x="6469" y="2914"/>
                      <a:pt x="6468" y="2899"/>
                    </a:cubicBezTo>
                    <a:cubicBezTo>
                      <a:pt x="6607" y="2788"/>
                      <a:pt x="6774" y="2648"/>
                      <a:pt x="6941" y="2537"/>
                    </a:cubicBezTo>
                    <a:cubicBezTo>
                      <a:pt x="6914" y="2509"/>
                      <a:pt x="6914" y="2481"/>
                      <a:pt x="6886" y="2397"/>
                    </a:cubicBezTo>
                    <a:cubicBezTo>
                      <a:pt x="6746" y="2509"/>
                      <a:pt x="6579" y="2648"/>
                      <a:pt x="6440" y="2760"/>
                    </a:cubicBezTo>
                    <a:lnTo>
                      <a:pt x="6217" y="1701"/>
                    </a:lnTo>
                    <a:cubicBezTo>
                      <a:pt x="6245" y="1673"/>
                      <a:pt x="6300" y="1645"/>
                      <a:pt x="6356" y="1645"/>
                    </a:cubicBezTo>
                    <a:lnTo>
                      <a:pt x="6245" y="1533"/>
                    </a:lnTo>
                    <a:cubicBezTo>
                      <a:pt x="6217" y="1533"/>
                      <a:pt x="6217" y="1561"/>
                      <a:pt x="6189" y="1561"/>
                    </a:cubicBezTo>
                    <a:cubicBezTo>
                      <a:pt x="6189" y="1533"/>
                      <a:pt x="6133" y="1505"/>
                      <a:pt x="6133" y="1422"/>
                    </a:cubicBezTo>
                    <a:cubicBezTo>
                      <a:pt x="6077" y="1394"/>
                      <a:pt x="6049" y="1310"/>
                      <a:pt x="5966" y="1282"/>
                    </a:cubicBezTo>
                    <a:lnTo>
                      <a:pt x="5966" y="1282"/>
                    </a:lnTo>
                    <a:cubicBezTo>
                      <a:pt x="6022" y="1394"/>
                      <a:pt x="6049" y="1533"/>
                      <a:pt x="6077" y="1645"/>
                    </a:cubicBezTo>
                    <a:cubicBezTo>
                      <a:pt x="5715" y="1868"/>
                      <a:pt x="5380" y="2119"/>
                      <a:pt x="5074" y="2397"/>
                    </a:cubicBezTo>
                    <a:lnTo>
                      <a:pt x="4851" y="1450"/>
                    </a:lnTo>
                    <a:cubicBezTo>
                      <a:pt x="5074" y="1282"/>
                      <a:pt x="5297" y="1143"/>
                      <a:pt x="5548" y="976"/>
                    </a:cubicBezTo>
                    <a:cubicBezTo>
                      <a:pt x="5520" y="948"/>
                      <a:pt x="5492" y="948"/>
                      <a:pt x="5408" y="920"/>
                    </a:cubicBezTo>
                    <a:cubicBezTo>
                      <a:pt x="5213" y="1059"/>
                      <a:pt x="5018" y="1199"/>
                      <a:pt x="4823" y="1310"/>
                    </a:cubicBezTo>
                    <a:cubicBezTo>
                      <a:pt x="4795" y="1143"/>
                      <a:pt x="4711" y="976"/>
                      <a:pt x="4684" y="809"/>
                    </a:cubicBezTo>
                    <a:cubicBezTo>
                      <a:pt x="4795" y="725"/>
                      <a:pt x="4851" y="697"/>
                      <a:pt x="4962" y="669"/>
                    </a:cubicBezTo>
                    <a:cubicBezTo>
                      <a:pt x="4934" y="613"/>
                      <a:pt x="4851" y="613"/>
                      <a:pt x="4823" y="586"/>
                    </a:cubicBezTo>
                    <a:cubicBezTo>
                      <a:pt x="4795" y="613"/>
                      <a:pt x="4711" y="669"/>
                      <a:pt x="4684" y="697"/>
                    </a:cubicBezTo>
                    <a:cubicBezTo>
                      <a:pt x="4656" y="641"/>
                      <a:pt x="4656" y="586"/>
                      <a:pt x="4600" y="530"/>
                    </a:cubicBezTo>
                    <a:cubicBezTo>
                      <a:pt x="4544" y="502"/>
                      <a:pt x="4516" y="502"/>
                      <a:pt x="4433" y="446"/>
                    </a:cubicBezTo>
                    <a:lnTo>
                      <a:pt x="4433" y="446"/>
                    </a:lnTo>
                    <a:lnTo>
                      <a:pt x="4544" y="781"/>
                    </a:lnTo>
                    <a:cubicBezTo>
                      <a:pt x="4321" y="920"/>
                      <a:pt x="4098" y="1059"/>
                      <a:pt x="3875" y="1199"/>
                    </a:cubicBezTo>
                    <a:cubicBezTo>
                      <a:pt x="3764" y="836"/>
                      <a:pt x="3680" y="530"/>
                      <a:pt x="3569" y="167"/>
                    </a:cubicBezTo>
                    <a:cubicBezTo>
                      <a:pt x="3485" y="167"/>
                      <a:pt x="3457" y="140"/>
                      <a:pt x="3401" y="140"/>
                    </a:cubicBezTo>
                    <a:cubicBezTo>
                      <a:pt x="3541" y="530"/>
                      <a:pt x="3624" y="864"/>
                      <a:pt x="3736" y="1255"/>
                    </a:cubicBezTo>
                    <a:cubicBezTo>
                      <a:pt x="3429" y="1450"/>
                      <a:pt x="3123" y="1673"/>
                      <a:pt x="2844" y="1896"/>
                    </a:cubicBezTo>
                    <a:cubicBezTo>
                      <a:pt x="2732" y="1505"/>
                      <a:pt x="2593" y="1115"/>
                      <a:pt x="2426" y="725"/>
                    </a:cubicBezTo>
                    <a:cubicBezTo>
                      <a:pt x="2732" y="530"/>
                      <a:pt x="3039" y="307"/>
                      <a:pt x="3346" y="140"/>
                    </a:cubicBezTo>
                    <a:cubicBezTo>
                      <a:pt x="3290" y="140"/>
                      <a:pt x="3206" y="112"/>
                      <a:pt x="3150" y="112"/>
                    </a:cubicBezTo>
                    <a:cubicBezTo>
                      <a:pt x="2872" y="251"/>
                      <a:pt x="2621" y="418"/>
                      <a:pt x="2342" y="586"/>
                    </a:cubicBezTo>
                    <a:cubicBezTo>
                      <a:pt x="2286" y="390"/>
                      <a:pt x="2175" y="223"/>
                      <a:pt x="2091" y="0"/>
                    </a:cubicBezTo>
                    <a:lnTo>
                      <a:pt x="1952" y="0"/>
                    </a:lnTo>
                    <a:cubicBezTo>
                      <a:pt x="2063" y="223"/>
                      <a:pt x="2175" y="446"/>
                      <a:pt x="2231" y="669"/>
                    </a:cubicBezTo>
                    <a:cubicBezTo>
                      <a:pt x="2008" y="836"/>
                      <a:pt x="1729" y="1059"/>
                      <a:pt x="1478" y="1255"/>
                    </a:cubicBezTo>
                    <a:cubicBezTo>
                      <a:pt x="1366" y="976"/>
                      <a:pt x="1255" y="725"/>
                      <a:pt x="1199" y="446"/>
                    </a:cubicBezTo>
                    <a:cubicBezTo>
                      <a:pt x="1394" y="279"/>
                      <a:pt x="1617" y="140"/>
                      <a:pt x="18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837" name="Google Shape;2837;p50"/>
              <p:cNvSpPr/>
              <p:nvPr/>
            </p:nvSpPr>
            <p:spPr>
              <a:xfrm>
                <a:off x="6914250" y="2936225"/>
                <a:ext cx="33475" cy="4392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57" extrusionOk="0">
                    <a:moveTo>
                      <a:pt x="921" y="0"/>
                    </a:moveTo>
                    <a:cubicBezTo>
                      <a:pt x="502" y="335"/>
                      <a:pt x="168" y="837"/>
                      <a:pt x="29" y="1394"/>
                    </a:cubicBezTo>
                    <a:lnTo>
                      <a:pt x="84" y="1478"/>
                    </a:lnTo>
                    <a:cubicBezTo>
                      <a:pt x="1" y="1617"/>
                      <a:pt x="112" y="1757"/>
                      <a:pt x="224" y="1757"/>
                    </a:cubicBezTo>
                    <a:cubicBezTo>
                      <a:pt x="502" y="1199"/>
                      <a:pt x="865" y="697"/>
                      <a:pt x="1339" y="223"/>
                    </a:cubicBezTo>
                    <a:cubicBezTo>
                      <a:pt x="1199" y="168"/>
                      <a:pt x="1060" y="56"/>
                      <a:pt x="9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838" name="Google Shape;2838;p50"/>
            <p:cNvGrpSpPr/>
            <p:nvPr/>
          </p:nvGrpSpPr>
          <p:grpSpPr>
            <a:xfrm>
              <a:off x="7638375" y="2814325"/>
              <a:ext cx="117100" cy="104500"/>
              <a:chOff x="6884975" y="2164075"/>
              <a:chExt cx="117100" cy="104500"/>
            </a:xfrm>
          </p:grpSpPr>
          <p:sp>
            <p:nvSpPr>
              <p:cNvPr id="2839" name="Google Shape;2839;p50"/>
              <p:cNvSpPr/>
              <p:nvPr/>
            </p:nvSpPr>
            <p:spPr>
              <a:xfrm>
                <a:off x="6884975" y="2164075"/>
                <a:ext cx="117100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4180" extrusionOk="0">
                    <a:moveTo>
                      <a:pt x="2008" y="1"/>
                    </a:moveTo>
                    <a:cubicBezTo>
                      <a:pt x="1618" y="1"/>
                      <a:pt x="1339" y="84"/>
                      <a:pt x="1255" y="168"/>
                    </a:cubicBezTo>
                    <a:cubicBezTo>
                      <a:pt x="642" y="725"/>
                      <a:pt x="1283" y="1506"/>
                      <a:pt x="1283" y="1506"/>
                    </a:cubicBezTo>
                    <a:cubicBezTo>
                      <a:pt x="1283" y="1506"/>
                      <a:pt x="1003" y="1458"/>
                      <a:pt x="722" y="1458"/>
                    </a:cubicBezTo>
                    <a:cubicBezTo>
                      <a:pt x="525" y="1458"/>
                      <a:pt x="327" y="1481"/>
                      <a:pt x="224" y="1562"/>
                    </a:cubicBezTo>
                    <a:cubicBezTo>
                      <a:pt x="29" y="1757"/>
                      <a:pt x="1" y="2063"/>
                      <a:pt x="1" y="2342"/>
                    </a:cubicBezTo>
                    <a:cubicBezTo>
                      <a:pt x="29" y="2760"/>
                      <a:pt x="196" y="3178"/>
                      <a:pt x="558" y="3346"/>
                    </a:cubicBezTo>
                    <a:cubicBezTo>
                      <a:pt x="671" y="3391"/>
                      <a:pt x="786" y="3410"/>
                      <a:pt x="902" y="3410"/>
                    </a:cubicBezTo>
                    <a:cubicBezTo>
                      <a:pt x="1213" y="3410"/>
                      <a:pt x="1528" y="3273"/>
                      <a:pt x="1813" y="3151"/>
                    </a:cubicBezTo>
                    <a:cubicBezTo>
                      <a:pt x="1813" y="3569"/>
                      <a:pt x="2092" y="3987"/>
                      <a:pt x="2454" y="4126"/>
                    </a:cubicBezTo>
                    <a:cubicBezTo>
                      <a:pt x="2561" y="4162"/>
                      <a:pt x="2672" y="4179"/>
                      <a:pt x="2782" y="4179"/>
                    </a:cubicBezTo>
                    <a:cubicBezTo>
                      <a:pt x="3099" y="4179"/>
                      <a:pt x="3403" y="4033"/>
                      <a:pt x="3569" y="3764"/>
                    </a:cubicBezTo>
                    <a:cubicBezTo>
                      <a:pt x="3820" y="3429"/>
                      <a:pt x="3848" y="2928"/>
                      <a:pt x="3625" y="2593"/>
                    </a:cubicBezTo>
                    <a:cubicBezTo>
                      <a:pt x="4071" y="2537"/>
                      <a:pt x="4545" y="2342"/>
                      <a:pt x="4656" y="1924"/>
                    </a:cubicBezTo>
                    <a:cubicBezTo>
                      <a:pt x="4684" y="1785"/>
                      <a:pt x="4656" y="1617"/>
                      <a:pt x="4600" y="1478"/>
                    </a:cubicBezTo>
                    <a:cubicBezTo>
                      <a:pt x="4405" y="1116"/>
                      <a:pt x="4071" y="837"/>
                      <a:pt x="3680" y="781"/>
                    </a:cubicBezTo>
                    <a:cubicBezTo>
                      <a:pt x="3607" y="766"/>
                      <a:pt x="3542" y="760"/>
                      <a:pt x="3482" y="760"/>
                    </a:cubicBezTo>
                    <a:cubicBezTo>
                      <a:pt x="3199" y="760"/>
                      <a:pt x="3041" y="914"/>
                      <a:pt x="2788" y="1144"/>
                    </a:cubicBezTo>
                    <a:cubicBezTo>
                      <a:pt x="2928" y="670"/>
                      <a:pt x="2538" y="1"/>
                      <a:pt x="20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840" name="Google Shape;2840;p50"/>
              <p:cNvSpPr/>
              <p:nvPr/>
            </p:nvSpPr>
            <p:spPr>
              <a:xfrm>
                <a:off x="6928200" y="2203375"/>
                <a:ext cx="271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955" extrusionOk="0">
                    <a:moveTo>
                      <a:pt x="535" y="0"/>
                    </a:moveTo>
                    <a:cubicBezTo>
                      <a:pt x="426" y="0"/>
                      <a:pt x="316" y="31"/>
                      <a:pt x="223" y="101"/>
                    </a:cubicBezTo>
                    <a:cubicBezTo>
                      <a:pt x="84" y="213"/>
                      <a:pt x="0" y="408"/>
                      <a:pt x="84" y="603"/>
                    </a:cubicBezTo>
                    <a:cubicBezTo>
                      <a:pt x="140" y="770"/>
                      <a:pt x="279" y="910"/>
                      <a:pt x="446" y="937"/>
                    </a:cubicBezTo>
                    <a:cubicBezTo>
                      <a:pt x="487" y="948"/>
                      <a:pt x="532" y="954"/>
                      <a:pt x="577" y="954"/>
                    </a:cubicBezTo>
                    <a:cubicBezTo>
                      <a:pt x="656" y="954"/>
                      <a:pt x="738" y="935"/>
                      <a:pt x="809" y="882"/>
                    </a:cubicBezTo>
                    <a:cubicBezTo>
                      <a:pt x="948" y="770"/>
                      <a:pt x="976" y="631"/>
                      <a:pt x="1004" y="491"/>
                    </a:cubicBezTo>
                    <a:cubicBezTo>
                      <a:pt x="1084" y="210"/>
                      <a:pt x="816" y="0"/>
                      <a:pt x="5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841" name="Google Shape;2841;p50"/>
            <p:cNvGrpSpPr/>
            <p:nvPr/>
          </p:nvGrpSpPr>
          <p:grpSpPr>
            <a:xfrm>
              <a:off x="7375263" y="974225"/>
              <a:ext cx="496975" cy="280525"/>
              <a:chOff x="5304625" y="1487075"/>
              <a:chExt cx="496975" cy="280525"/>
            </a:xfrm>
          </p:grpSpPr>
          <p:sp>
            <p:nvSpPr>
              <p:cNvPr id="2842" name="Google Shape;2842;p50"/>
              <p:cNvSpPr/>
              <p:nvPr/>
            </p:nvSpPr>
            <p:spPr>
              <a:xfrm>
                <a:off x="5704350" y="1487075"/>
                <a:ext cx="97250" cy="9570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3828" extrusionOk="0">
                    <a:moveTo>
                      <a:pt x="1975" y="1"/>
                    </a:moveTo>
                    <a:cubicBezTo>
                      <a:pt x="988" y="1"/>
                      <a:pt x="0" y="803"/>
                      <a:pt x="0" y="1914"/>
                    </a:cubicBezTo>
                    <a:cubicBezTo>
                      <a:pt x="0" y="2964"/>
                      <a:pt x="864" y="3828"/>
                      <a:pt x="1975" y="3828"/>
                    </a:cubicBezTo>
                    <a:cubicBezTo>
                      <a:pt x="3025" y="3828"/>
                      <a:pt x="3889" y="2964"/>
                      <a:pt x="3889" y="1914"/>
                    </a:cubicBezTo>
                    <a:cubicBezTo>
                      <a:pt x="3889" y="803"/>
                      <a:pt x="3025" y="1"/>
                      <a:pt x="197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843" name="Google Shape;2843;p50"/>
              <p:cNvSpPr/>
              <p:nvPr/>
            </p:nvSpPr>
            <p:spPr>
              <a:xfrm>
                <a:off x="5304625" y="1555375"/>
                <a:ext cx="213000" cy="212225"/>
              </a:xfrm>
              <a:custGeom>
                <a:avLst/>
                <a:gdLst/>
                <a:ahLst/>
                <a:cxnLst/>
                <a:rect l="l" t="t" r="r" b="b"/>
                <a:pathLst>
                  <a:path w="8520" h="8489" extrusionOk="0">
                    <a:moveTo>
                      <a:pt x="4222" y="0"/>
                    </a:moveTo>
                    <a:cubicBezTo>
                      <a:pt x="4091" y="0"/>
                      <a:pt x="3952" y="77"/>
                      <a:pt x="3890" y="232"/>
                    </a:cubicBezTo>
                    <a:cubicBezTo>
                      <a:pt x="3149" y="2392"/>
                      <a:pt x="2285" y="3195"/>
                      <a:pt x="186" y="3935"/>
                    </a:cubicBezTo>
                    <a:cubicBezTo>
                      <a:pt x="1" y="4059"/>
                      <a:pt x="1" y="4429"/>
                      <a:pt x="186" y="4553"/>
                    </a:cubicBezTo>
                    <a:cubicBezTo>
                      <a:pt x="2347" y="5355"/>
                      <a:pt x="3149" y="6219"/>
                      <a:pt x="3890" y="8257"/>
                    </a:cubicBezTo>
                    <a:cubicBezTo>
                      <a:pt x="3952" y="8411"/>
                      <a:pt x="4091" y="8488"/>
                      <a:pt x="4222" y="8488"/>
                    </a:cubicBezTo>
                    <a:cubicBezTo>
                      <a:pt x="4353" y="8488"/>
                      <a:pt x="4476" y="8411"/>
                      <a:pt x="4507" y="8257"/>
                    </a:cubicBezTo>
                    <a:cubicBezTo>
                      <a:pt x="5310" y="6096"/>
                      <a:pt x="6174" y="5355"/>
                      <a:pt x="8211" y="4553"/>
                    </a:cubicBezTo>
                    <a:cubicBezTo>
                      <a:pt x="8520" y="4491"/>
                      <a:pt x="8520" y="4059"/>
                      <a:pt x="8211" y="3935"/>
                    </a:cubicBezTo>
                    <a:cubicBezTo>
                      <a:pt x="6050" y="3195"/>
                      <a:pt x="5310" y="2330"/>
                      <a:pt x="4507" y="232"/>
                    </a:cubicBezTo>
                    <a:cubicBezTo>
                      <a:pt x="4476" y="77"/>
                      <a:pt x="4353" y="0"/>
                      <a:pt x="42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844" name="Google Shape;2844;p50"/>
            <p:cNvGrpSpPr/>
            <p:nvPr/>
          </p:nvGrpSpPr>
          <p:grpSpPr>
            <a:xfrm>
              <a:off x="7996988" y="1109525"/>
              <a:ext cx="439050" cy="245325"/>
              <a:chOff x="6374875" y="1738975"/>
              <a:chExt cx="439050" cy="245325"/>
            </a:xfrm>
          </p:grpSpPr>
          <p:sp>
            <p:nvSpPr>
              <p:cNvPr id="2845" name="Google Shape;2845;p50"/>
              <p:cNvSpPr/>
              <p:nvPr/>
            </p:nvSpPr>
            <p:spPr>
              <a:xfrm>
                <a:off x="6374875" y="1738975"/>
                <a:ext cx="419550" cy="245325"/>
              </a:xfrm>
              <a:custGeom>
                <a:avLst/>
                <a:gdLst/>
                <a:ahLst/>
                <a:cxnLst/>
                <a:rect l="l" t="t" r="r" b="b"/>
                <a:pathLst>
                  <a:path w="16782" h="9813" extrusionOk="0">
                    <a:moveTo>
                      <a:pt x="5687" y="1"/>
                    </a:moveTo>
                    <a:cubicBezTo>
                      <a:pt x="5575" y="1311"/>
                      <a:pt x="2732" y="3178"/>
                      <a:pt x="0" y="3652"/>
                    </a:cubicBezTo>
                    <a:cubicBezTo>
                      <a:pt x="2314" y="3875"/>
                      <a:pt x="4711" y="6412"/>
                      <a:pt x="4990" y="8726"/>
                    </a:cubicBezTo>
                    <a:cubicBezTo>
                      <a:pt x="5574" y="8020"/>
                      <a:pt x="6433" y="7612"/>
                      <a:pt x="7328" y="7612"/>
                    </a:cubicBezTo>
                    <a:cubicBezTo>
                      <a:pt x="7459" y="7612"/>
                      <a:pt x="7590" y="7621"/>
                      <a:pt x="7722" y="7639"/>
                    </a:cubicBezTo>
                    <a:cubicBezTo>
                      <a:pt x="8725" y="7778"/>
                      <a:pt x="9701" y="8893"/>
                      <a:pt x="10091" y="9813"/>
                    </a:cubicBezTo>
                    <a:cubicBezTo>
                      <a:pt x="10649" y="9200"/>
                      <a:pt x="11513" y="8196"/>
                      <a:pt x="12237" y="7806"/>
                    </a:cubicBezTo>
                    <a:cubicBezTo>
                      <a:pt x="13006" y="7412"/>
                      <a:pt x="13937" y="7283"/>
                      <a:pt x="14855" y="7283"/>
                    </a:cubicBezTo>
                    <a:cubicBezTo>
                      <a:pt x="15303" y="7283"/>
                      <a:pt x="15747" y="7314"/>
                      <a:pt x="16168" y="7360"/>
                    </a:cubicBezTo>
                    <a:lnTo>
                      <a:pt x="16419" y="7360"/>
                    </a:lnTo>
                    <a:cubicBezTo>
                      <a:pt x="16697" y="7332"/>
                      <a:pt x="16781" y="6914"/>
                      <a:pt x="16502" y="6802"/>
                    </a:cubicBezTo>
                    <a:cubicBezTo>
                      <a:pt x="13854" y="5632"/>
                      <a:pt x="12237" y="3597"/>
                      <a:pt x="11011" y="1004"/>
                    </a:cubicBezTo>
                    <a:cubicBezTo>
                      <a:pt x="10612" y="1826"/>
                      <a:pt x="9403" y="2311"/>
                      <a:pt x="8582" y="2311"/>
                    </a:cubicBezTo>
                    <a:cubicBezTo>
                      <a:pt x="8427" y="2311"/>
                      <a:pt x="8287" y="2294"/>
                      <a:pt x="8168" y="2259"/>
                    </a:cubicBezTo>
                    <a:cubicBezTo>
                      <a:pt x="7080" y="1980"/>
                      <a:pt x="5826" y="1088"/>
                      <a:pt x="56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846" name="Google Shape;2846;p50"/>
              <p:cNvSpPr/>
              <p:nvPr/>
            </p:nvSpPr>
            <p:spPr>
              <a:xfrm>
                <a:off x="6484275" y="1837950"/>
                <a:ext cx="329650" cy="79450"/>
              </a:xfrm>
              <a:custGeom>
                <a:avLst/>
                <a:gdLst/>
                <a:ahLst/>
                <a:cxnLst/>
                <a:rect l="l" t="t" r="r" b="b"/>
                <a:pathLst>
                  <a:path w="13186" h="3178" fill="none" extrusionOk="0">
                    <a:moveTo>
                      <a:pt x="1" y="0"/>
                    </a:moveTo>
                    <a:cubicBezTo>
                      <a:pt x="1729" y="613"/>
                      <a:pt x="10203" y="2815"/>
                      <a:pt x="13186" y="3178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847" name="Google Shape;2847;p50"/>
              <p:cNvSpPr/>
              <p:nvPr/>
            </p:nvSpPr>
            <p:spPr>
              <a:xfrm>
                <a:off x="6527475" y="1826100"/>
                <a:ext cx="4255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2398" fill="none" extrusionOk="0">
                    <a:moveTo>
                      <a:pt x="1" y="2397"/>
                    </a:moveTo>
                    <a:cubicBezTo>
                      <a:pt x="558" y="2091"/>
                      <a:pt x="1116" y="1812"/>
                      <a:pt x="1701" y="1505"/>
                    </a:cubicBezTo>
                    <a:cubicBezTo>
                      <a:pt x="1255" y="1004"/>
                      <a:pt x="837" y="530"/>
                      <a:pt x="391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848" name="Google Shape;2848;p50"/>
              <p:cNvSpPr/>
              <p:nvPr/>
            </p:nvSpPr>
            <p:spPr>
              <a:xfrm>
                <a:off x="6667550" y="1858150"/>
                <a:ext cx="43250" cy="606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2426" fill="none" extrusionOk="0">
                    <a:moveTo>
                      <a:pt x="1" y="2426"/>
                    </a:moveTo>
                    <a:cubicBezTo>
                      <a:pt x="558" y="2091"/>
                      <a:pt x="1116" y="1812"/>
                      <a:pt x="1729" y="1506"/>
                    </a:cubicBezTo>
                    <a:cubicBezTo>
                      <a:pt x="1255" y="1032"/>
                      <a:pt x="837" y="530"/>
                      <a:pt x="391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849" name="Google Shape;2849;p50"/>
              <p:cNvSpPr/>
              <p:nvPr/>
            </p:nvSpPr>
            <p:spPr>
              <a:xfrm>
                <a:off x="6587425" y="1823300"/>
                <a:ext cx="52275" cy="88525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541" fill="none" extrusionOk="0">
                    <a:moveTo>
                      <a:pt x="0" y="3541"/>
                    </a:moveTo>
                    <a:cubicBezTo>
                      <a:pt x="697" y="3067"/>
                      <a:pt x="1394" y="2621"/>
                      <a:pt x="2091" y="2147"/>
                    </a:cubicBezTo>
                    <a:cubicBezTo>
                      <a:pt x="1533" y="1450"/>
                      <a:pt x="976" y="698"/>
                      <a:pt x="418" y="1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850" name="Google Shape;2850;p50"/>
            <p:cNvGrpSpPr/>
            <p:nvPr/>
          </p:nvGrpSpPr>
          <p:grpSpPr>
            <a:xfrm>
              <a:off x="8091763" y="594000"/>
              <a:ext cx="249525" cy="224200"/>
              <a:chOff x="5990875" y="1827475"/>
              <a:chExt cx="249525" cy="224200"/>
            </a:xfrm>
          </p:grpSpPr>
          <p:sp>
            <p:nvSpPr>
              <p:cNvPr id="2851" name="Google Shape;2851;p50"/>
              <p:cNvSpPr/>
              <p:nvPr/>
            </p:nvSpPr>
            <p:spPr>
              <a:xfrm>
                <a:off x="5990875" y="1827475"/>
                <a:ext cx="249525" cy="224200"/>
              </a:xfrm>
              <a:custGeom>
                <a:avLst/>
                <a:gdLst/>
                <a:ahLst/>
                <a:cxnLst/>
                <a:rect l="l" t="t" r="r" b="b"/>
                <a:pathLst>
                  <a:path w="9981" h="8968" extrusionOk="0">
                    <a:moveTo>
                      <a:pt x="4322" y="1"/>
                    </a:moveTo>
                    <a:cubicBezTo>
                      <a:pt x="3485" y="1"/>
                      <a:pt x="2900" y="224"/>
                      <a:pt x="2649" y="419"/>
                    </a:cubicBezTo>
                    <a:cubicBezTo>
                      <a:pt x="1395" y="1646"/>
                      <a:pt x="2872" y="3290"/>
                      <a:pt x="2872" y="3290"/>
                    </a:cubicBezTo>
                    <a:cubicBezTo>
                      <a:pt x="2872" y="3290"/>
                      <a:pt x="2339" y="3204"/>
                      <a:pt x="1769" y="3204"/>
                    </a:cubicBezTo>
                    <a:cubicBezTo>
                      <a:pt x="1313" y="3204"/>
                      <a:pt x="834" y="3259"/>
                      <a:pt x="586" y="3457"/>
                    </a:cubicBezTo>
                    <a:cubicBezTo>
                      <a:pt x="140" y="3848"/>
                      <a:pt x="1" y="4517"/>
                      <a:pt x="29" y="5102"/>
                    </a:cubicBezTo>
                    <a:cubicBezTo>
                      <a:pt x="112" y="5938"/>
                      <a:pt x="447" y="6886"/>
                      <a:pt x="1227" y="7221"/>
                    </a:cubicBezTo>
                    <a:cubicBezTo>
                      <a:pt x="1464" y="7331"/>
                      <a:pt x="1711" y="7377"/>
                      <a:pt x="1964" y="7377"/>
                    </a:cubicBezTo>
                    <a:cubicBezTo>
                      <a:pt x="2604" y="7377"/>
                      <a:pt x="3276" y="7082"/>
                      <a:pt x="3876" y="6802"/>
                    </a:cubicBezTo>
                    <a:lnTo>
                      <a:pt x="3876" y="6802"/>
                    </a:lnTo>
                    <a:cubicBezTo>
                      <a:pt x="3792" y="7722"/>
                      <a:pt x="4433" y="8586"/>
                      <a:pt x="5269" y="8865"/>
                    </a:cubicBezTo>
                    <a:cubicBezTo>
                      <a:pt x="5476" y="8934"/>
                      <a:pt x="5692" y="8967"/>
                      <a:pt x="5909" y="8967"/>
                    </a:cubicBezTo>
                    <a:cubicBezTo>
                      <a:pt x="6572" y="8967"/>
                      <a:pt x="7240" y="8658"/>
                      <a:pt x="7639" y="8113"/>
                    </a:cubicBezTo>
                    <a:cubicBezTo>
                      <a:pt x="8168" y="7360"/>
                      <a:pt x="8168" y="6329"/>
                      <a:pt x="7667" y="5576"/>
                    </a:cubicBezTo>
                    <a:cubicBezTo>
                      <a:pt x="8614" y="5520"/>
                      <a:pt x="9701" y="5102"/>
                      <a:pt x="9897" y="4182"/>
                    </a:cubicBezTo>
                    <a:cubicBezTo>
                      <a:pt x="9980" y="3848"/>
                      <a:pt x="9897" y="3485"/>
                      <a:pt x="9757" y="3179"/>
                    </a:cubicBezTo>
                    <a:cubicBezTo>
                      <a:pt x="9451" y="2398"/>
                      <a:pt x="8670" y="1785"/>
                      <a:pt x="7834" y="1646"/>
                    </a:cubicBezTo>
                    <a:cubicBezTo>
                      <a:pt x="7724" y="1627"/>
                      <a:pt x="7621" y="1619"/>
                      <a:pt x="7523" y="1619"/>
                    </a:cubicBezTo>
                    <a:cubicBezTo>
                      <a:pt x="6877" y="1619"/>
                      <a:pt x="6471" y="1998"/>
                      <a:pt x="5938" y="2482"/>
                    </a:cubicBezTo>
                    <a:cubicBezTo>
                      <a:pt x="6245" y="1395"/>
                      <a:pt x="5437" y="1"/>
                      <a:pt x="4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852" name="Google Shape;2852;p50"/>
              <p:cNvSpPr/>
              <p:nvPr/>
            </p:nvSpPr>
            <p:spPr>
              <a:xfrm>
                <a:off x="6084975" y="1913750"/>
                <a:ext cx="55875" cy="51725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2069" extrusionOk="0">
                    <a:moveTo>
                      <a:pt x="1079" y="1"/>
                    </a:moveTo>
                    <a:cubicBezTo>
                      <a:pt x="849" y="1"/>
                      <a:pt x="615" y="72"/>
                      <a:pt x="418" y="229"/>
                    </a:cubicBezTo>
                    <a:cubicBezTo>
                      <a:pt x="112" y="480"/>
                      <a:pt x="0" y="926"/>
                      <a:pt x="112" y="1261"/>
                    </a:cubicBezTo>
                    <a:cubicBezTo>
                      <a:pt x="223" y="1651"/>
                      <a:pt x="558" y="1930"/>
                      <a:pt x="948" y="2041"/>
                    </a:cubicBezTo>
                    <a:cubicBezTo>
                      <a:pt x="1027" y="2059"/>
                      <a:pt x="1109" y="2068"/>
                      <a:pt x="1192" y="2068"/>
                    </a:cubicBezTo>
                    <a:cubicBezTo>
                      <a:pt x="1370" y="2068"/>
                      <a:pt x="1548" y="2025"/>
                      <a:pt x="1700" y="1930"/>
                    </a:cubicBezTo>
                    <a:cubicBezTo>
                      <a:pt x="1979" y="1763"/>
                      <a:pt x="2091" y="1400"/>
                      <a:pt x="2174" y="1094"/>
                    </a:cubicBezTo>
                    <a:cubicBezTo>
                      <a:pt x="2234" y="454"/>
                      <a:pt x="1664" y="1"/>
                      <a:pt x="10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853" name="Google Shape;2853;p50"/>
            <p:cNvSpPr/>
            <p:nvPr/>
          </p:nvSpPr>
          <p:spPr>
            <a:xfrm>
              <a:off x="8215475" y="3502325"/>
              <a:ext cx="111625" cy="85250"/>
            </a:xfrm>
            <a:custGeom>
              <a:avLst/>
              <a:gdLst/>
              <a:ahLst/>
              <a:cxnLst/>
              <a:rect l="l" t="t" r="r" b="b"/>
              <a:pathLst>
                <a:path w="4465" h="3410" extrusionOk="0">
                  <a:moveTo>
                    <a:pt x="2406" y="0"/>
                  </a:moveTo>
                  <a:cubicBezTo>
                    <a:pt x="2039" y="0"/>
                    <a:pt x="1603" y="78"/>
                    <a:pt x="1088" y="260"/>
                  </a:cubicBezTo>
                  <a:cubicBezTo>
                    <a:pt x="391" y="483"/>
                    <a:pt x="1" y="1932"/>
                    <a:pt x="391" y="2518"/>
                  </a:cubicBezTo>
                  <a:cubicBezTo>
                    <a:pt x="781" y="3075"/>
                    <a:pt x="1534" y="3410"/>
                    <a:pt x="2259" y="3410"/>
                  </a:cubicBezTo>
                  <a:cubicBezTo>
                    <a:pt x="2760" y="3410"/>
                    <a:pt x="3708" y="3131"/>
                    <a:pt x="4043" y="2824"/>
                  </a:cubicBezTo>
                  <a:cubicBezTo>
                    <a:pt x="4374" y="2446"/>
                    <a:pt x="4464" y="0"/>
                    <a:pt x="24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C3D3319-8CE3-FC77-354C-11AD1631C139}"/>
              </a:ext>
            </a:extLst>
          </p:cNvPr>
          <p:cNvSpPr txBox="1"/>
          <p:nvPr/>
        </p:nvSpPr>
        <p:spPr>
          <a:xfrm>
            <a:off x="3527484" y="530967"/>
            <a:ext cx="2089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Playfair Display" panose="00000500000000000000" pitchFamily="2" charset="0"/>
              </a:rPr>
              <a:t>Ngưỡng cửa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B1DF419-E4A6-7D29-3F98-279E5CA2B6F3}"/>
              </a:ext>
            </a:extLst>
          </p:cNvPr>
          <p:cNvSpPr txBox="1"/>
          <p:nvPr/>
        </p:nvSpPr>
        <p:spPr>
          <a:xfrm>
            <a:off x="5886200" y="4054342"/>
            <a:ext cx="2451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>
                <a:solidFill>
                  <a:schemeClr val="bg1"/>
                </a:solidFill>
                <a:latin typeface="Playfair Display" panose="00000500000000000000" pitchFamily="2" charset="0"/>
              </a:rPr>
              <a:t>Vũ Quần Phương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0F3AAB9-C71A-A27E-71FA-79514911351D}"/>
              </a:ext>
            </a:extLst>
          </p:cNvPr>
          <p:cNvSpPr txBox="1"/>
          <p:nvPr/>
        </p:nvSpPr>
        <p:spPr>
          <a:xfrm>
            <a:off x="1718675" y="1393721"/>
            <a:ext cx="2743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solidFill>
                  <a:schemeClr val="bg1"/>
                </a:solidFill>
                <a:latin typeface="Playfair Display" panose="00000500000000000000" pitchFamily="2" charset="0"/>
              </a:rPr>
              <a:t>Nơi ấy ai cũng quen</a:t>
            </a:r>
          </a:p>
          <a:p>
            <a:r>
              <a:rPr lang="vi-VN" sz="1800">
                <a:solidFill>
                  <a:schemeClr val="bg1"/>
                </a:solidFill>
                <a:latin typeface="Playfair Display" panose="00000500000000000000" pitchFamily="2" charset="0"/>
              </a:rPr>
              <a:t>Ngay từ thời tấm bé</a:t>
            </a:r>
          </a:p>
          <a:p>
            <a:r>
              <a:rPr lang="vi-VN" sz="1800">
                <a:solidFill>
                  <a:schemeClr val="bg1"/>
                </a:solidFill>
                <a:latin typeface="Playfair Display" panose="00000500000000000000" pitchFamily="2" charset="0"/>
              </a:rPr>
              <a:t>Khi tay bà, tay mẹ</a:t>
            </a:r>
          </a:p>
          <a:p>
            <a:r>
              <a:rPr lang="vi-VN" sz="1800">
                <a:solidFill>
                  <a:schemeClr val="bg1"/>
                </a:solidFill>
                <a:latin typeface="Playfair Display" panose="00000500000000000000" pitchFamily="2" charset="0"/>
              </a:rPr>
              <a:t>Còn dắt vòng đi men.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3724A86-9675-0A05-E554-9754ECB897BF}"/>
              </a:ext>
            </a:extLst>
          </p:cNvPr>
          <p:cNvSpPr txBox="1"/>
          <p:nvPr/>
        </p:nvSpPr>
        <p:spPr>
          <a:xfrm>
            <a:off x="1732474" y="2754626"/>
            <a:ext cx="28395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solidFill>
                  <a:schemeClr val="bg1"/>
                </a:solidFill>
                <a:latin typeface="Playfair Display" panose="00000500000000000000" pitchFamily="2" charset="0"/>
              </a:rPr>
              <a:t>Nơi bố mẹ ngày đêm</a:t>
            </a:r>
          </a:p>
          <a:p>
            <a:r>
              <a:rPr lang="vi-VN" sz="1800">
                <a:solidFill>
                  <a:schemeClr val="bg1"/>
                </a:solidFill>
                <a:latin typeface="Playfair Display" panose="00000500000000000000" pitchFamily="2" charset="0"/>
              </a:rPr>
              <a:t>Lúc nào qua cũng vội</a:t>
            </a:r>
          </a:p>
          <a:p>
            <a:r>
              <a:rPr lang="vi-VN" sz="1800">
                <a:solidFill>
                  <a:schemeClr val="bg1"/>
                </a:solidFill>
                <a:latin typeface="Playfair Display" panose="00000500000000000000" pitchFamily="2" charset="0"/>
              </a:rPr>
              <a:t>Nơi bạn bè chạy tới</a:t>
            </a:r>
          </a:p>
          <a:p>
            <a:r>
              <a:rPr lang="vi-VN" sz="1800">
                <a:solidFill>
                  <a:schemeClr val="bg1"/>
                </a:solidFill>
                <a:latin typeface="Playfair Display" panose="00000500000000000000" pitchFamily="2" charset="0"/>
              </a:rPr>
              <a:t>Thường lúc nào cũng vui</a:t>
            </a:r>
            <a:r>
              <a:rPr lang="en-US" sz="1800">
                <a:solidFill>
                  <a:schemeClr val="bg1"/>
                </a:solidFill>
                <a:latin typeface="Playfair Display" panose="00000500000000000000" pitchFamily="2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305740C-174D-896A-E680-E9A54F1AC91E}"/>
              </a:ext>
            </a:extLst>
          </p:cNvPr>
          <p:cNvSpPr txBox="1"/>
          <p:nvPr/>
        </p:nvSpPr>
        <p:spPr>
          <a:xfrm>
            <a:off x="4678425" y="1402613"/>
            <a:ext cx="2743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solidFill>
                  <a:schemeClr val="bg1"/>
                </a:solidFill>
                <a:latin typeface="Playfair Display" panose="00000500000000000000" pitchFamily="2" charset="0"/>
              </a:rPr>
              <a:t>Nơi </a:t>
            </a:r>
            <a:r>
              <a:rPr lang="en-US" sz="1800">
                <a:solidFill>
                  <a:schemeClr val="bg1"/>
                </a:solidFill>
                <a:latin typeface="Playfair Display" panose="00000500000000000000" pitchFamily="2" charset="0"/>
              </a:rPr>
              <a:t>ấy</a:t>
            </a:r>
            <a:r>
              <a:rPr lang="vi-VN" sz="1800">
                <a:solidFill>
                  <a:schemeClr val="bg1"/>
                </a:solidFill>
                <a:latin typeface="Playfair Display" panose="00000500000000000000" pitchFamily="2" charset="0"/>
              </a:rPr>
              <a:t> đã đưa tôi</a:t>
            </a:r>
          </a:p>
          <a:p>
            <a:r>
              <a:rPr lang="vi-VN" sz="1800">
                <a:solidFill>
                  <a:schemeClr val="bg1"/>
                </a:solidFill>
                <a:latin typeface="Playfair Display" panose="00000500000000000000" pitchFamily="2" charset="0"/>
              </a:rPr>
              <a:t>Buổi đầu tiên đến lớp</a:t>
            </a:r>
          </a:p>
          <a:p>
            <a:r>
              <a:rPr lang="vi-VN" sz="1800">
                <a:solidFill>
                  <a:schemeClr val="bg1"/>
                </a:solidFill>
                <a:latin typeface="Playfair Display" panose="00000500000000000000" pitchFamily="2" charset="0"/>
              </a:rPr>
              <a:t>Nay con đường xa tắp</a:t>
            </a:r>
          </a:p>
          <a:p>
            <a:r>
              <a:rPr lang="vi-VN" sz="1800">
                <a:solidFill>
                  <a:schemeClr val="bg1"/>
                </a:solidFill>
                <a:latin typeface="Playfair Display" panose="00000500000000000000" pitchFamily="2" charset="0"/>
              </a:rPr>
              <a:t>Vẫn đang chờ tôi đi.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E849F69C-36D9-B68F-3231-0B6E3BFD3D5E}"/>
              </a:ext>
            </a:extLst>
          </p:cNvPr>
          <p:cNvSpPr txBox="1"/>
          <p:nvPr/>
        </p:nvSpPr>
        <p:spPr>
          <a:xfrm>
            <a:off x="4683425" y="2754626"/>
            <a:ext cx="2875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solidFill>
                  <a:schemeClr val="bg1"/>
                </a:solidFill>
                <a:latin typeface="Playfair Display" panose="00000500000000000000" pitchFamily="2" charset="0"/>
              </a:rPr>
              <a:t>Nơi ấy ngôi sao khuya</a:t>
            </a:r>
          </a:p>
          <a:p>
            <a:r>
              <a:rPr lang="vi-VN" sz="1800">
                <a:solidFill>
                  <a:schemeClr val="bg1"/>
                </a:solidFill>
                <a:latin typeface="Playfair Display" panose="00000500000000000000" pitchFamily="2" charset="0"/>
              </a:rPr>
              <a:t>Soi vào trong giấc ngủ</a:t>
            </a:r>
          </a:p>
          <a:p>
            <a:r>
              <a:rPr lang="vi-VN" sz="1800">
                <a:solidFill>
                  <a:schemeClr val="bg1"/>
                </a:solidFill>
                <a:latin typeface="Playfair Display" panose="00000500000000000000" pitchFamily="2" charset="0"/>
              </a:rPr>
              <a:t>Ngọn đèn khuya bóng mẹ</a:t>
            </a:r>
          </a:p>
          <a:p>
            <a:r>
              <a:rPr lang="vi-VN" sz="1800">
                <a:solidFill>
                  <a:schemeClr val="bg1"/>
                </a:solidFill>
                <a:latin typeface="Playfair Display" panose="00000500000000000000" pitchFamily="2" charset="0"/>
              </a:rPr>
              <a:t>Sáng một vầng trên sân.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24DC1617-6469-92C6-80E8-617012AE38A2}"/>
              </a:ext>
            </a:extLst>
          </p:cNvPr>
          <p:cNvGrpSpPr/>
          <p:nvPr/>
        </p:nvGrpSpPr>
        <p:grpSpPr>
          <a:xfrm>
            <a:off x="309633" y="260792"/>
            <a:ext cx="8512634" cy="4634809"/>
            <a:chOff x="309633" y="260792"/>
            <a:chExt cx="8512634" cy="4634809"/>
          </a:xfrm>
        </p:grpSpPr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46FA2197-11DA-C033-B2D2-36F9BAD159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10644" y="4386875"/>
              <a:ext cx="510864" cy="508726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29" name="Group 28">
              <a:extLst>
                <a:ext uri="{FF2B5EF4-FFF2-40B4-BE49-F238E27FC236}">
                  <a16:creationId xmlns="" xmlns:a16="http://schemas.microsoft.com/office/drawing/2014/main" id="{AD33B8A4-03CC-15D9-0D1D-80FAAFED2AE5}"/>
                </a:ext>
              </a:extLst>
            </p:cNvPr>
            <p:cNvGrpSpPr/>
            <p:nvPr/>
          </p:nvGrpSpPr>
          <p:grpSpPr>
            <a:xfrm>
              <a:off x="309633" y="260792"/>
              <a:ext cx="8512634" cy="4613335"/>
              <a:chOff x="309633" y="260792"/>
              <a:chExt cx="8512634" cy="4613335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="" xmlns:a16="http://schemas.microsoft.com/office/drawing/2014/main" id="{76FA89EB-7E0B-3BD8-03B5-E379509642F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633" y="261620"/>
                <a:ext cx="500842" cy="541904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="" xmlns:a16="http://schemas.microsoft.com/office/drawing/2014/main" id="{C1CD0FC6-2360-D498-E480-0D55A2FB900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327059" y="260792"/>
                <a:ext cx="494449" cy="510223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="" xmlns:a16="http://schemas.microsoft.com/office/drawing/2014/main" id="{E8B699A8-2C4C-4B97-6D0B-EBB9806F6E1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15790" y="4376240"/>
                <a:ext cx="468158" cy="493276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="" xmlns:a16="http://schemas.microsoft.com/office/drawing/2014/main" id="{A15B25D3-54F5-CF74-BE75-24984001AB7D}"/>
                  </a:ext>
                </a:extLst>
              </p:cNvPr>
              <p:cNvCxnSpPr/>
              <p:nvPr/>
            </p:nvCxnSpPr>
            <p:spPr>
              <a:xfrm>
                <a:off x="321733" y="784784"/>
                <a:ext cx="0" cy="3619901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="" xmlns:a16="http://schemas.microsoft.com/office/drawing/2014/main" id="{EB852DF7-CE3F-D76B-250C-298BD495DC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21508" y="771015"/>
                <a:ext cx="759" cy="3633670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="" xmlns:a16="http://schemas.microsoft.com/office/drawing/2014/main" id="{FBEFDEDE-5D15-BBCC-DF9C-29CBDE246B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3948" y="273984"/>
                <a:ext cx="7552979" cy="0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="" xmlns:a16="http://schemas.microsoft.com/office/drawing/2014/main" id="{8843CE0F-B512-9CAF-3FFF-83E5A56B2A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3948" y="4874127"/>
                <a:ext cx="7552979" cy="0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1B2E20B-7F39-476F-7864-C59656A1D326}"/>
              </a:ext>
            </a:extLst>
          </p:cNvPr>
          <p:cNvSpPr txBox="1"/>
          <p:nvPr/>
        </p:nvSpPr>
        <p:spPr>
          <a:xfrm>
            <a:off x="1401458" y="1265698"/>
            <a:ext cx="3417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Playfair Display" panose="00000500000000000000" pitchFamily="2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170342E-44C4-970C-C11C-0751DA006666}"/>
              </a:ext>
            </a:extLst>
          </p:cNvPr>
          <p:cNvSpPr txBox="1"/>
          <p:nvPr/>
        </p:nvSpPr>
        <p:spPr>
          <a:xfrm>
            <a:off x="1397274" y="2630364"/>
            <a:ext cx="381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Playfair Display" panose="00000500000000000000" pitchFamily="2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778B318-E616-19FD-EB68-03256A736570}"/>
              </a:ext>
            </a:extLst>
          </p:cNvPr>
          <p:cNvSpPr txBox="1"/>
          <p:nvPr/>
        </p:nvSpPr>
        <p:spPr>
          <a:xfrm>
            <a:off x="4376983" y="1247407"/>
            <a:ext cx="381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B050"/>
                </a:solidFill>
                <a:latin typeface="Playfair Display" panose="00000500000000000000" pitchFamily="2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AB12D70-2187-04F5-7325-E51065E704B3}"/>
              </a:ext>
            </a:extLst>
          </p:cNvPr>
          <p:cNvSpPr txBox="1"/>
          <p:nvPr/>
        </p:nvSpPr>
        <p:spPr>
          <a:xfrm>
            <a:off x="4374828" y="2563786"/>
            <a:ext cx="3866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Playfair Display" panose="00000500000000000000" pitchFamily="2" charset="0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194;p36"/>
          <p:cNvGrpSpPr/>
          <p:nvPr/>
        </p:nvGrpSpPr>
        <p:grpSpPr>
          <a:xfrm>
            <a:off x="448825" y="1463800"/>
            <a:ext cx="1722175" cy="3284186"/>
            <a:chOff x="448825" y="1463800"/>
            <a:chExt cx="1722175" cy="3284186"/>
          </a:xfrm>
        </p:grpSpPr>
        <p:grpSp>
          <p:nvGrpSpPr>
            <p:cNvPr id="3" name="Google Shape;1195;p36"/>
            <p:cNvGrpSpPr/>
            <p:nvPr/>
          </p:nvGrpSpPr>
          <p:grpSpPr>
            <a:xfrm rot="10800000" flipH="1">
              <a:off x="448825" y="3173273"/>
              <a:ext cx="1607736" cy="1574712"/>
              <a:chOff x="730400" y="1367573"/>
              <a:chExt cx="1607736" cy="1574712"/>
            </a:xfrm>
          </p:grpSpPr>
          <p:sp>
            <p:nvSpPr>
              <p:cNvPr id="24" name="Google Shape;1196;p36"/>
              <p:cNvSpPr/>
              <p:nvPr/>
            </p:nvSpPr>
            <p:spPr>
              <a:xfrm>
                <a:off x="1276172" y="2413740"/>
                <a:ext cx="315281" cy="27609"/>
              </a:xfrm>
              <a:custGeom>
                <a:avLst/>
                <a:gdLst/>
                <a:ahLst/>
                <a:cxnLst/>
                <a:rect l="l" t="t" r="r" b="b"/>
                <a:pathLst>
                  <a:path w="9878" h="865" extrusionOk="0">
                    <a:moveTo>
                      <a:pt x="0" y="1"/>
                    </a:moveTo>
                    <a:lnTo>
                      <a:pt x="0" y="865"/>
                    </a:lnTo>
                    <a:lnTo>
                      <a:pt x="9877" y="865"/>
                    </a:lnTo>
                    <a:lnTo>
                      <a:pt x="987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Google Shape;1197;p36"/>
              <p:cNvSpPr/>
              <p:nvPr/>
            </p:nvSpPr>
            <p:spPr>
              <a:xfrm>
                <a:off x="1419988" y="2267944"/>
                <a:ext cx="25662" cy="315281"/>
              </a:xfrm>
              <a:custGeom>
                <a:avLst/>
                <a:gdLst/>
                <a:ahLst/>
                <a:cxnLst/>
                <a:rect l="l" t="t" r="r" b="b"/>
                <a:pathLst>
                  <a:path w="804" h="9878" extrusionOk="0">
                    <a:moveTo>
                      <a:pt x="1" y="1"/>
                    </a:moveTo>
                    <a:lnTo>
                      <a:pt x="1" y="9878"/>
                    </a:lnTo>
                    <a:lnTo>
                      <a:pt x="803" y="9878"/>
                    </a:lnTo>
                    <a:lnTo>
                      <a:pt x="8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Google Shape;1198;p36"/>
              <p:cNvSpPr/>
              <p:nvPr/>
            </p:nvSpPr>
            <p:spPr>
              <a:xfrm>
                <a:off x="1311631" y="2305382"/>
                <a:ext cx="242381" cy="242381"/>
              </a:xfrm>
              <a:custGeom>
                <a:avLst/>
                <a:gdLst/>
                <a:ahLst/>
                <a:cxnLst/>
                <a:rect l="l" t="t" r="r" b="b"/>
                <a:pathLst>
                  <a:path w="7594" h="7594" extrusionOk="0">
                    <a:moveTo>
                      <a:pt x="618" y="1"/>
                    </a:moveTo>
                    <a:lnTo>
                      <a:pt x="0" y="618"/>
                    </a:lnTo>
                    <a:lnTo>
                      <a:pt x="6976" y="7593"/>
                    </a:lnTo>
                    <a:lnTo>
                      <a:pt x="7593" y="6976"/>
                    </a:lnTo>
                    <a:lnTo>
                      <a:pt x="61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Google Shape;1199;p36"/>
              <p:cNvSpPr/>
              <p:nvPr/>
            </p:nvSpPr>
            <p:spPr>
              <a:xfrm>
                <a:off x="1311631" y="2303404"/>
                <a:ext cx="242381" cy="242381"/>
              </a:xfrm>
              <a:custGeom>
                <a:avLst/>
                <a:gdLst/>
                <a:ahLst/>
                <a:cxnLst/>
                <a:rect l="l" t="t" r="r" b="b"/>
                <a:pathLst>
                  <a:path w="7594" h="7594" extrusionOk="0">
                    <a:moveTo>
                      <a:pt x="7038" y="1"/>
                    </a:moveTo>
                    <a:lnTo>
                      <a:pt x="0" y="6976"/>
                    </a:lnTo>
                    <a:lnTo>
                      <a:pt x="618" y="7594"/>
                    </a:lnTo>
                    <a:lnTo>
                      <a:pt x="7593" y="618"/>
                    </a:lnTo>
                    <a:lnTo>
                      <a:pt x="70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Google Shape;1200;p36"/>
              <p:cNvSpPr/>
              <p:nvPr/>
            </p:nvSpPr>
            <p:spPr>
              <a:xfrm>
                <a:off x="978678" y="2484691"/>
                <a:ext cx="98529" cy="98529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3087" extrusionOk="0">
                    <a:moveTo>
                      <a:pt x="1543" y="0"/>
                    </a:moveTo>
                    <a:cubicBezTo>
                      <a:pt x="679" y="0"/>
                      <a:pt x="0" y="741"/>
                      <a:pt x="0" y="1543"/>
                    </a:cubicBezTo>
                    <a:cubicBezTo>
                      <a:pt x="0" y="2408"/>
                      <a:pt x="679" y="3087"/>
                      <a:pt x="1543" y="3087"/>
                    </a:cubicBezTo>
                    <a:cubicBezTo>
                      <a:pt x="2408" y="3087"/>
                      <a:pt x="3087" y="2408"/>
                      <a:pt x="3087" y="1543"/>
                    </a:cubicBezTo>
                    <a:cubicBezTo>
                      <a:pt x="3087" y="741"/>
                      <a:pt x="2408" y="0"/>
                      <a:pt x="15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Google Shape;1201;p36"/>
              <p:cNvSpPr/>
              <p:nvPr/>
            </p:nvSpPr>
            <p:spPr>
              <a:xfrm>
                <a:off x="2060328" y="1950756"/>
                <a:ext cx="98529" cy="98529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3087" extrusionOk="0">
                    <a:moveTo>
                      <a:pt x="1543" y="0"/>
                    </a:moveTo>
                    <a:cubicBezTo>
                      <a:pt x="679" y="0"/>
                      <a:pt x="0" y="679"/>
                      <a:pt x="0" y="1543"/>
                    </a:cubicBezTo>
                    <a:cubicBezTo>
                      <a:pt x="0" y="2408"/>
                      <a:pt x="679" y="3087"/>
                      <a:pt x="1543" y="3087"/>
                    </a:cubicBezTo>
                    <a:cubicBezTo>
                      <a:pt x="2408" y="3087"/>
                      <a:pt x="3087" y="2408"/>
                      <a:pt x="3087" y="1543"/>
                    </a:cubicBezTo>
                    <a:cubicBezTo>
                      <a:pt x="3087" y="679"/>
                      <a:pt x="2408" y="0"/>
                      <a:pt x="15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Google Shape;1202;p36"/>
              <p:cNvSpPr/>
              <p:nvPr/>
            </p:nvSpPr>
            <p:spPr>
              <a:xfrm>
                <a:off x="1226925" y="1367573"/>
                <a:ext cx="98529" cy="98529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3087" extrusionOk="0">
                    <a:moveTo>
                      <a:pt x="1543" y="0"/>
                    </a:moveTo>
                    <a:cubicBezTo>
                      <a:pt x="741" y="0"/>
                      <a:pt x="0" y="679"/>
                      <a:pt x="0" y="1543"/>
                    </a:cubicBezTo>
                    <a:cubicBezTo>
                      <a:pt x="0" y="2408"/>
                      <a:pt x="741" y="3087"/>
                      <a:pt x="1543" y="3087"/>
                    </a:cubicBezTo>
                    <a:cubicBezTo>
                      <a:pt x="2408" y="3087"/>
                      <a:pt x="3087" y="2408"/>
                      <a:pt x="3087" y="1543"/>
                    </a:cubicBezTo>
                    <a:cubicBezTo>
                      <a:pt x="3087" y="679"/>
                      <a:pt x="2408" y="0"/>
                      <a:pt x="15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Google Shape;1203;p36"/>
              <p:cNvSpPr/>
              <p:nvPr/>
            </p:nvSpPr>
            <p:spPr>
              <a:xfrm>
                <a:off x="1081130" y="1566542"/>
                <a:ext cx="35492" cy="35492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1112" extrusionOk="0">
                    <a:moveTo>
                      <a:pt x="556" y="1"/>
                    </a:moveTo>
                    <a:cubicBezTo>
                      <a:pt x="247" y="1"/>
                      <a:pt x="0" y="248"/>
                      <a:pt x="0" y="556"/>
                    </a:cubicBezTo>
                    <a:cubicBezTo>
                      <a:pt x="0" y="865"/>
                      <a:pt x="247" y="1112"/>
                      <a:pt x="556" y="1112"/>
                    </a:cubicBezTo>
                    <a:cubicBezTo>
                      <a:pt x="864" y="1112"/>
                      <a:pt x="1111" y="865"/>
                      <a:pt x="1111" y="556"/>
                    </a:cubicBezTo>
                    <a:cubicBezTo>
                      <a:pt x="1111" y="248"/>
                      <a:pt x="864" y="1"/>
                      <a:pt x="5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Google Shape;1204;p36"/>
              <p:cNvSpPr/>
              <p:nvPr/>
            </p:nvSpPr>
            <p:spPr>
              <a:xfrm>
                <a:off x="1244639" y="1716295"/>
                <a:ext cx="55217" cy="5518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729" extrusionOk="0">
                    <a:moveTo>
                      <a:pt x="865" y="0"/>
                    </a:moveTo>
                    <a:cubicBezTo>
                      <a:pt x="371" y="0"/>
                      <a:pt x="1" y="371"/>
                      <a:pt x="1" y="865"/>
                    </a:cubicBezTo>
                    <a:cubicBezTo>
                      <a:pt x="1" y="1358"/>
                      <a:pt x="371" y="1729"/>
                      <a:pt x="865" y="1729"/>
                    </a:cubicBezTo>
                    <a:cubicBezTo>
                      <a:pt x="1297" y="1729"/>
                      <a:pt x="1729" y="1358"/>
                      <a:pt x="1729" y="865"/>
                    </a:cubicBezTo>
                    <a:cubicBezTo>
                      <a:pt x="1729" y="371"/>
                      <a:pt x="1297" y="0"/>
                      <a:pt x="8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Google Shape;1205;p36"/>
              <p:cNvSpPr/>
              <p:nvPr/>
            </p:nvSpPr>
            <p:spPr>
              <a:xfrm>
                <a:off x="838788" y="1607938"/>
                <a:ext cx="242381" cy="595038"/>
              </a:xfrm>
              <a:custGeom>
                <a:avLst/>
                <a:gdLst/>
                <a:ahLst/>
                <a:cxnLst/>
                <a:rect l="l" t="t" r="r" b="b"/>
                <a:pathLst>
                  <a:path w="7594" h="18643" extrusionOk="0">
                    <a:moveTo>
                      <a:pt x="4692" y="0"/>
                    </a:moveTo>
                    <a:cubicBezTo>
                      <a:pt x="4013" y="3580"/>
                      <a:pt x="432" y="5309"/>
                      <a:pt x="432" y="5309"/>
                    </a:cubicBezTo>
                    <a:cubicBezTo>
                      <a:pt x="432" y="5309"/>
                      <a:pt x="1297" y="5864"/>
                      <a:pt x="1976" y="8889"/>
                    </a:cubicBezTo>
                    <a:cubicBezTo>
                      <a:pt x="2716" y="11914"/>
                      <a:pt x="0" y="14383"/>
                      <a:pt x="0" y="14383"/>
                    </a:cubicBezTo>
                    <a:cubicBezTo>
                      <a:pt x="1543" y="14754"/>
                      <a:pt x="3519" y="18643"/>
                      <a:pt x="3519" y="18643"/>
                    </a:cubicBezTo>
                    <a:lnTo>
                      <a:pt x="6791" y="15247"/>
                    </a:lnTo>
                    <a:cubicBezTo>
                      <a:pt x="6791" y="15247"/>
                      <a:pt x="6605" y="14630"/>
                      <a:pt x="6050" y="12038"/>
                    </a:cubicBezTo>
                    <a:cubicBezTo>
                      <a:pt x="5556" y="9507"/>
                      <a:pt x="7593" y="6667"/>
                      <a:pt x="7593" y="6667"/>
                    </a:cubicBezTo>
                    <a:cubicBezTo>
                      <a:pt x="5186" y="4260"/>
                      <a:pt x="4692" y="0"/>
                      <a:pt x="46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Google Shape;1206;p36"/>
              <p:cNvSpPr/>
              <p:nvPr/>
            </p:nvSpPr>
            <p:spPr>
              <a:xfrm>
                <a:off x="937283" y="1710391"/>
                <a:ext cx="53238" cy="494562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5495" extrusionOk="0">
                    <a:moveTo>
                      <a:pt x="1174" y="0"/>
                    </a:moveTo>
                    <a:cubicBezTo>
                      <a:pt x="1174" y="0"/>
                      <a:pt x="1174" y="494"/>
                      <a:pt x="1050" y="1111"/>
                    </a:cubicBezTo>
                    <a:cubicBezTo>
                      <a:pt x="865" y="3704"/>
                      <a:pt x="309" y="9568"/>
                      <a:pt x="1" y="15494"/>
                    </a:cubicBezTo>
                    <a:lnTo>
                      <a:pt x="556" y="15494"/>
                    </a:lnTo>
                    <a:cubicBezTo>
                      <a:pt x="865" y="9630"/>
                      <a:pt x="1359" y="3766"/>
                      <a:pt x="1606" y="1235"/>
                    </a:cubicBezTo>
                    <a:cubicBezTo>
                      <a:pt x="1667" y="185"/>
                      <a:pt x="1667" y="62"/>
                      <a:pt x="16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Google Shape;1207;p36"/>
              <p:cNvSpPr/>
              <p:nvPr/>
            </p:nvSpPr>
            <p:spPr>
              <a:xfrm>
                <a:off x="868343" y="1716295"/>
                <a:ext cx="943769" cy="595038"/>
              </a:xfrm>
              <a:custGeom>
                <a:avLst/>
                <a:gdLst/>
                <a:ahLst/>
                <a:cxnLst/>
                <a:rect l="l" t="t" r="r" b="b"/>
                <a:pathLst>
                  <a:path w="29569" h="18643" extrusionOk="0">
                    <a:moveTo>
                      <a:pt x="29446" y="0"/>
                    </a:moveTo>
                    <a:cubicBezTo>
                      <a:pt x="29322" y="0"/>
                      <a:pt x="9013" y="3704"/>
                      <a:pt x="0" y="18334"/>
                    </a:cubicBezTo>
                    <a:lnTo>
                      <a:pt x="371" y="18643"/>
                    </a:lnTo>
                    <a:cubicBezTo>
                      <a:pt x="9321" y="4260"/>
                      <a:pt x="29322" y="556"/>
                      <a:pt x="29569" y="556"/>
                    </a:cubicBezTo>
                    <a:lnTo>
                      <a:pt x="2944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Google Shape;1208;p36"/>
              <p:cNvSpPr/>
              <p:nvPr/>
            </p:nvSpPr>
            <p:spPr>
              <a:xfrm>
                <a:off x="1187508" y="1893593"/>
                <a:ext cx="589133" cy="264053"/>
              </a:xfrm>
              <a:custGeom>
                <a:avLst/>
                <a:gdLst/>
                <a:ahLst/>
                <a:cxnLst/>
                <a:rect l="l" t="t" r="r" b="b"/>
                <a:pathLst>
                  <a:path w="18458" h="8273" extrusionOk="0">
                    <a:moveTo>
                      <a:pt x="4568" y="1"/>
                    </a:moveTo>
                    <a:cubicBezTo>
                      <a:pt x="4013" y="1483"/>
                      <a:pt x="0" y="3088"/>
                      <a:pt x="0" y="3088"/>
                    </a:cubicBezTo>
                    <a:lnTo>
                      <a:pt x="3210" y="6544"/>
                    </a:lnTo>
                    <a:cubicBezTo>
                      <a:pt x="3210" y="6544"/>
                      <a:pt x="3828" y="6483"/>
                      <a:pt x="6359" y="6174"/>
                    </a:cubicBezTo>
                    <a:cubicBezTo>
                      <a:pt x="6457" y="6167"/>
                      <a:pt x="6556" y="6163"/>
                      <a:pt x="6655" y="6163"/>
                    </a:cubicBezTo>
                    <a:cubicBezTo>
                      <a:pt x="9097" y="6163"/>
                      <a:pt x="11606" y="8273"/>
                      <a:pt x="11606" y="8273"/>
                    </a:cubicBezTo>
                    <a:cubicBezTo>
                      <a:pt x="14198" y="6112"/>
                      <a:pt x="18458" y="6051"/>
                      <a:pt x="18458" y="6051"/>
                    </a:cubicBezTo>
                    <a:cubicBezTo>
                      <a:pt x="14877" y="5001"/>
                      <a:pt x="13519" y="1359"/>
                      <a:pt x="13519" y="1359"/>
                    </a:cubicBezTo>
                    <a:cubicBezTo>
                      <a:pt x="13519" y="1359"/>
                      <a:pt x="12902" y="2162"/>
                      <a:pt x="9816" y="2594"/>
                    </a:cubicBezTo>
                    <a:cubicBezTo>
                      <a:pt x="9634" y="2615"/>
                      <a:pt x="9456" y="2626"/>
                      <a:pt x="9281" y="2626"/>
                    </a:cubicBezTo>
                    <a:cubicBezTo>
                      <a:pt x="6482" y="2626"/>
                      <a:pt x="4568" y="1"/>
                      <a:pt x="45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Google Shape;1209;p36"/>
              <p:cNvSpPr/>
              <p:nvPr/>
            </p:nvSpPr>
            <p:spPr>
              <a:xfrm>
                <a:off x="1183550" y="1978332"/>
                <a:ext cx="490636" cy="102487"/>
              </a:xfrm>
              <a:custGeom>
                <a:avLst/>
                <a:gdLst/>
                <a:ahLst/>
                <a:cxnLst/>
                <a:rect l="l" t="t" r="r" b="b"/>
                <a:pathLst>
                  <a:path w="15372" h="3211" extrusionOk="0">
                    <a:moveTo>
                      <a:pt x="63" y="0"/>
                    </a:moveTo>
                    <a:lnTo>
                      <a:pt x="1" y="556"/>
                    </a:lnTo>
                    <a:cubicBezTo>
                      <a:pt x="5804" y="1358"/>
                      <a:pt x="11668" y="2470"/>
                      <a:pt x="14137" y="3025"/>
                    </a:cubicBezTo>
                    <a:cubicBezTo>
                      <a:pt x="15125" y="3210"/>
                      <a:pt x="15248" y="3210"/>
                      <a:pt x="15372" y="3210"/>
                    </a:cubicBezTo>
                    <a:lnTo>
                      <a:pt x="15372" y="2717"/>
                    </a:lnTo>
                    <a:cubicBezTo>
                      <a:pt x="15372" y="2717"/>
                      <a:pt x="14816" y="2593"/>
                      <a:pt x="14199" y="2470"/>
                    </a:cubicBezTo>
                    <a:cubicBezTo>
                      <a:pt x="11730" y="1976"/>
                      <a:pt x="5927" y="865"/>
                      <a:pt x="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Google Shape;1210;p36"/>
              <p:cNvSpPr/>
              <p:nvPr/>
            </p:nvSpPr>
            <p:spPr>
              <a:xfrm>
                <a:off x="1374666" y="1566542"/>
                <a:ext cx="183270" cy="311355"/>
              </a:xfrm>
              <a:custGeom>
                <a:avLst/>
                <a:gdLst/>
                <a:ahLst/>
                <a:cxnLst/>
                <a:rect l="l" t="t" r="r" b="b"/>
                <a:pathLst>
                  <a:path w="5742" h="9755" extrusionOk="0">
                    <a:moveTo>
                      <a:pt x="5186" y="1"/>
                    </a:moveTo>
                    <a:cubicBezTo>
                      <a:pt x="5186" y="63"/>
                      <a:pt x="3211" y="6482"/>
                      <a:pt x="1" y="9322"/>
                    </a:cubicBezTo>
                    <a:lnTo>
                      <a:pt x="433" y="9754"/>
                    </a:lnTo>
                    <a:cubicBezTo>
                      <a:pt x="3643" y="6729"/>
                      <a:pt x="5680" y="371"/>
                      <a:pt x="5742" y="124"/>
                    </a:cubicBezTo>
                    <a:lnTo>
                      <a:pt x="5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Google Shape;1211;p36"/>
              <p:cNvSpPr/>
              <p:nvPr/>
            </p:nvSpPr>
            <p:spPr>
              <a:xfrm>
                <a:off x="1512577" y="1495623"/>
                <a:ext cx="114328" cy="112350"/>
              </a:xfrm>
              <a:custGeom>
                <a:avLst/>
                <a:gdLst/>
                <a:ahLst/>
                <a:cxnLst/>
                <a:rect l="l" t="t" r="r" b="b"/>
                <a:pathLst>
                  <a:path w="3582" h="3520" extrusionOk="0">
                    <a:moveTo>
                      <a:pt x="1791" y="0"/>
                    </a:moveTo>
                    <a:cubicBezTo>
                      <a:pt x="803" y="0"/>
                      <a:pt x="1" y="803"/>
                      <a:pt x="1" y="1791"/>
                    </a:cubicBezTo>
                    <a:cubicBezTo>
                      <a:pt x="1" y="2717"/>
                      <a:pt x="803" y="3519"/>
                      <a:pt x="1791" y="3519"/>
                    </a:cubicBezTo>
                    <a:cubicBezTo>
                      <a:pt x="2779" y="3519"/>
                      <a:pt x="3581" y="2717"/>
                      <a:pt x="3581" y="1791"/>
                    </a:cubicBezTo>
                    <a:cubicBezTo>
                      <a:pt x="3581" y="803"/>
                      <a:pt x="2779" y="0"/>
                      <a:pt x="17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Google Shape;1212;p36"/>
              <p:cNvSpPr/>
              <p:nvPr/>
            </p:nvSpPr>
            <p:spPr>
              <a:xfrm>
                <a:off x="1778570" y="1657186"/>
                <a:ext cx="114297" cy="114297"/>
              </a:xfrm>
              <a:custGeom>
                <a:avLst/>
                <a:gdLst/>
                <a:ahLst/>
                <a:cxnLst/>
                <a:rect l="l" t="t" r="r" b="b"/>
                <a:pathLst>
                  <a:path w="3581" h="3581" extrusionOk="0">
                    <a:moveTo>
                      <a:pt x="1791" y="0"/>
                    </a:moveTo>
                    <a:cubicBezTo>
                      <a:pt x="803" y="0"/>
                      <a:pt x="1" y="865"/>
                      <a:pt x="1" y="1791"/>
                    </a:cubicBezTo>
                    <a:cubicBezTo>
                      <a:pt x="1" y="2778"/>
                      <a:pt x="865" y="3581"/>
                      <a:pt x="1791" y="3581"/>
                    </a:cubicBezTo>
                    <a:cubicBezTo>
                      <a:pt x="2778" y="3581"/>
                      <a:pt x="3581" y="2778"/>
                      <a:pt x="3581" y="1791"/>
                    </a:cubicBezTo>
                    <a:cubicBezTo>
                      <a:pt x="3581" y="803"/>
                      <a:pt x="2717" y="0"/>
                      <a:pt x="17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Google Shape;1213;p36"/>
              <p:cNvSpPr/>
              <p:nvPr/>
            </p:nvSpPr>
            <p:spPr>
              <a:xfrm>
                <a:off x="1662330" y="1791172"/>
                <a:ext cx="114297" cy="112318"/>
              </a:xfrm>
              <a:custGeom>
                <a:avLst/>
                <a:gdLst/>
                <a:ahLst/>
                <a:cxnLst/>
                <a:rect l="l" t="t" r="r" b="b"/>
                <a:pathLst>
                  <a:path w="3581" h="3519" extrusionOk="0">
                    <a:moveTo>
                      <a:pt x="1791" y="0"/>
                    </a:moveTo>
                    <a:cubicBezTo>
                      <a:pt x="803" y="0"/>
                      <a:pt x="0" y="803"/>
                      <a:pt x="0" y="1728"/>
                    </a:cubicBezTo>
                    <a:cubicBezTo>
                      <a:pt x="0" y="2716"/>
                      <a:pt x="803" y="3519"/>
                      <a:pt x="1791" y="3519"/>
                    </a:cubicBezTo>
                    <a:cubicBezTo>
                      <a:pt x="2778" y="3519"/>
                      <a:pt x="3581" y="2716"/>
                      <a:pt x="3581" y="1728"/>
                    </a:cubicBezTo>
                    <a:cubicBezTo>
                      <a:pt x="3581" y="803"/>
                      <a:pt x="2778" y="0"/>
                      <a:pt x="17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Google Shape;1214;p36"/>
              <p:cNvSpPr/>
              <p:nvPr/>
            </p:nvSpPr>
            <p:spPr>
              <a:xfrm>
                <a:off x="1451521" y="1816993"/>
                <a:ext cx="234498" cy="31343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982" extrusionOk="0">
                    <a:moveTo>
                      <a:pt x="3207" y="0"/>
                    </a:moveTo>
                    <a:cubicBezTo>
                      <a:pt x="2106" y="0"/>
                      <a:pt x="958" y="107"/>
                      <a:pt x="0" y="426"/>
                    </a:cubicBezTo>
                    <a:lnTo>
                      <a:pt x="186" y="981"/>
                    </a:lnTo>
                    <a:cubicBezTo>
                      <a:pt x="1070" y="693"/>
                      <a:pt x="2140" y="597"/>
                      <a:pt x="3178" y="597"/>
                    </a:cubicBezTo>
                    <a:cubicBezTo>
                      <a:pt x="5254" y="597"/>
                      <a:pt x="7202" y="981"/>
                      <a:pt x="7285" y="981"/>
                    </a:cubicBezTo>
                    <a:lnTo>
                      <a:pt x="7346" y="426"/>
                    </a:lnTo>
                    <a:cubicBezTo>
                      <a:pt x="7225" y="385"/>
                      <a:pt x="5301" y="0"/>
                      <a:pt x="32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Google Shape;1215;p36"/>
              <p:cNvSpPr/>
              <p:nvPr/>
            </p:nvSpPr>
            <p:spPr>
              <a:xfrm>
                <a:off x="730400" y="2730960"/>
                <a:ext cx="216784" cy="211326"/>
              </a:xfrm>
              <a:custGeom>
                <a:avLst/>
                <a:gdLst/>
                <a:ahLst/>
                <a:cxnLst/>
                <a:rect l="l" t="t" r="r" b="b"/>
                <a:pathLst>
                  <a:path w="6792" h="6621" extrusionOk="0">
                    <a:moveTo>
                      <a:pt x="3373" y="0"/>
                    </a:moveTo>
                    <a:cubicBezTo>
                      <a:pt x="3273" y="0"/>
                      <a:pt x="3180" y="62"/>
                      <a:pt x="3149" y="186"/>
                    </a:cubicBezTo>
                    <a:cubicBezTo>
                      <a:pt x="2532" y="1852"/>
                      <a:pt x="1853" y="2470"/>
                      <a:pt x="248" y="3087"/>
                    </a:cubicBezTo>
                    <a:cubicBezTo>
                      <a:pt x="1" y="3210"/>
                      <a:pt x="1" y="3519"/>
                      <a:pt x="248" y="3581"/>
                    </a:cubicBezTo>
                    <a:cubicBezTo>
                      <a:pt x="1915" y="4198"/>
                      <a:pt x="2532" y="4877"/>
                      <a:pt x="3149" y="6482"/>
                    </a:cubicBezTo>
                    <a:cubicBezTo>
                      <a:pt x="3180" y="6575"/>
                      <a:pt x="3273" y="6621"/>
                      <a:pt x="3373" y="6621"/>
                    </a:cubicBezTo>
                    <a:cubicBezTo>
                      <a:pt x="3473" y="6621"/>
                      <a:pt x="3581" y="6575"/>
                      <a:pt x="3643" y="6482"/>
                    </a:cubicBezTo>
                    <a:cubicBezTo>
                      <a:pt x="4260" y="4815"/>
                      <a:pt x="4939" y="4198"/>
                      <a:pt x="6544" y="3581"/>
                    </a:cubicBezTo>
                    <a:cubicBezTo>
                      <a:pt x="6791" y="3519"/>
                      <a:pt x="6791" y="3210"/>
                      <a:pt x="6544" y="3087"/>
                    </a:cubicBezTo>
                    <a:cubicBezTo>
                      <a:pt x="4878" y="2470"/>
                      <a:pt x="4260" y="1791"/>
                      <a:pt x="3643" y="186"/>
                    </a:cubicBezTo>
                    <a:cubicBezTo>
                      <a:pt x="3581" y="62"/>
                      <a:pt x="3473" y="0"/>
                      <a:pt x="33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Google Shape;1216;p36"/>
              <p:cNvSpPr/>
              <p:nvPr/>
            </p:nvSpPr>
            <p:spPr>
              <a:xfrm>
                <a:off x="2121385" y="1388734"/>
                <a:ext cx="216752" cy="213305"/>
              </a:xfrm>
              <a:custGeom>
                <a:avLst/>
                <a:gdLst/>
                <a:ahLst/>
                <a:cxnLst/>
                <a:rect l="l" t="t" r="r" b="b"/>
                <a:pathLst>
                  <a:path w="6791" h="6683" extrusionOk="0">
                    <a:moveTo>
                      <a:pt x="3396" y="1"/>
                    </a:moveTo>
                    <a:cubicBezTo>
                      <a:pt x="3288" y="1"/>
                      <a:pt x="3180" y="47"/>
                      <a:pt x="3149" y="140"/>
                    </a:cubicBezTo>
                    <a:cubicBezTo>
                      <a:pt x="2532" y="1868"/>
                      <a:pt x="1853" y="2485"/>
                      <a:pt x="248" y="3103"/>
                    </a:cubicBezTo>
                    <a:cubicBezTo>
                      <a:pt x="1" y="3164"/>
                      <a:pt x="1" y="3473"/>
                      <a:pt x="248" y="3596"/>
                    </a:cubicBezTo>
                    <a:cubicBezTo>
                      <a:pt x="1914" y="4214"/>
                      <a:pt x="2532" y="4893"/>
                      <a:pt x="3149" y="6498"/>
                    </a:cubicBezTo>
                    <a:cubicBezTo>
                      <a:pt x="3211" y="6621"/>
                      <a:pt x="3319" y="6683"/>
                      <a:pt x="3419" y="6683"/>
                    </a:cubicBezTo>
                    <a:cubicBezTo>
                      <a:pt x="3519" y="6683"/>
                      <a:pt x="3612" y="6621"/>
                      <a:pt x="3643" y="6498"/>
                    </a:cubicBezTo>
                    <a:cubicBezTo>
                      <a:pt x="4260" y="4831"/>
                      <a:pt x="4939" y="4214"/>
                      <a:pt x="6544" y="3596"/>
                    </a:cubicBezTo>
                    <a:cubicBezTo>
                      <a:pt x="6791" y="3473"/>
                      <a:pt x="6791" y="3164"/>
                      <a:pt x="6544" y="3103"/>
                    </a:cubicBezTo>
                    <a:cubicBezTo>
                      <a:pt x="4877" y="2485"/>
                      <a:pt x="4260" y="1806"/>
                      <a:pt x="3643" y="140"/>
                    </a:cubicBezTo>
                    <a:cubicBezTo>
                      <a:pt x="3612" y="47"/>
                      <a:pt x="3504" y="1"/>
                      <a:pt x="33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" name="Google Shape;1217;p36"/>
            <p:cNvGrpSpPr/>
            <p:nvPr/>
          </p:nvGrpSpPr>
          <p:grpSpPr>
            <a:xfrm>
              <a:off x="1731950" y="2072350"/>
              <a:ext cx="439050" cy="245325"/>
              <a:chOff x="6374875" y="1738975"/>
              <a:chExt cx="439050" cy="245325"/>
            </a:xfrm>
          </p:grpSpPr>
          <p:sp>
            <p:nvSpPr>
              <p:cNvPr id="19" name="Google Shape;1218;p36"/>
              <p:cNvSpPr/>
              <p:nvPr/>
            </p:nvSpPr>
            <p:spPr>
              <a:xfrm>
                <a:off x="6374875" y="1738975"/>
                <a:ext cx="419550" cy="245325"/>
              </a:xfrm>
              <a:custGeom>
                <a:avLst/>
                <a:gdLst/>
                <a:ahLst/>
                <a:cxnLst/>
                <a:rect l="l" t="t" r="r" b="b"/>
                <a:pathLst>
                  <a:path w="16782" h="9813" extrusionOk="0">
                    <a:moveTo>
                      <a:pt x="5687" y="1"/>
                    </a:moveTo>
                    <a:cubicBezTo>
                      <a:pt x="5575" y="1311"/>
                      <a:pt x="2732" y="3178"/>
                      <a:pt x="0" y="3652"/>
                    </a:cubicBezTo>
                    <a:cubicBezTo>
                      <a:pt x="2314" y="3875"/>
                      <a:pt x="4711" y="6412"/>
                      <a:pt x="4990" y="8726"/>
                    </a:cubicBezTo>
                    <a:cubicBezTo>
                      <a:pt x="5574" y="8020"/>
                      <a:pt x="6433" y="7612"/>
                      <a:pt x="7328" y="7612"/>
                    </a:cubicBezTo>
                    <a:cubicBezTo>
                      <a:pt x="7459" y="7612"/>
                      <a:pt x="7590" y="7621"/>
                      <a:pt x="7722" y="7639"/>
                    </a:cubicBezTo>
                    <a:cubicBezTo>
                      <a:pt x="8725" y="7778"/>
                      <a:pt x="9701" y="8893"/>
                      <a:pt x="10091" y="9813"/>
                    </a:cubicBezTo>
                    <a:cubicBezTo>
                      <a:pt x="10649" y="9200"/>
                      <a:pt x="11513" y="8196"/>
                      <a:pt x="12237" y="7806"/>
                    </a:cubicBezTo>
                    <a:cubicBezTo>
                      <a:pt x="13006" y="7412"/>
                      <a:pt x="13937" y="7283"/>
                      <a:pt x="14855" y="7283"/>
                    </a:cubicBezTo>
                    <a:cubicBezTo>
                      <a:pt x="15303" y="7283"/>
                      <a:pt x="15747" y="7314"/>
                      <a:pt x="16168" y="7360"/>
                    </a:cubicBezTo>
                    <a:lnTo>
                      <a:pt x="16419" y="7360"/>
                    </a:lnTo>
                    <a:cubicBezTo>
                      <a:pt x="16697" y="7332"/>
                      <a:pt x="16781" y="6914"/>
                      <a:pt x="16502" y="6802"/>
                    </a:cubicBezTo>
                    <a:cubicBezTo>
                      <a:pt x="13854" y="5632"/>
                      <a:pt x="12237" y="3597"/>
                      <a:pt x="11011" y="1004"/>
                    </a:cubicBezTo>
                    <a:cubicBezTo>
                      <a:pt x="10612" y="1826"/>
                      <a:pt x="9403" y="2311"/>
                      <a:pt x="8582" y="2311"/>
                    </a:cubicBezTo>
                    <a:cubicBezTo>
                      <a:pt x="8427" y="2311"/>
                      <a:pt x="8287" y="2294"/>
                      <a:pt x="8168" y="2259"/>
                    </a:cubicBezTo>
                    <a:cubicBezTo>
                      <a:pt x="7080" y="1980"/>
                      <a:pt x="5826" y="1088"/>
                      <a:pt x="56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Google Shape;1219;p36"/>
              <p:cNvSpPr/>
              <p:nvPr/>
            </p:nvSpPr>
            <p:spPr>
              <a:xfrm>
                <a:off x="6484275" y="1837950"/>
                <a:ext cx="329650" cy="79450"/>
              </a:xfrm>
              <a:custGeom>
                <a:avLst/>
                <a:gdLst/>
                <a:ahLst/>
                <a:cxnLst/>
                <a:rect l="l" t="t" r="r" b="b"/>
                <a:pathLst>
                  <a:path w="13186" h="3178" fill="none" extrusionOk="0">
                    <a:moveTo>
                      <a:pt x="1" y="0"/>
                    </a:moveTo>
                    <a:cubicBezTo>
                      <a:pt x="1729" y="613"/>
                      <a:pt x="10203" y="2815"/>
                      <a:pt x="13186" y="3178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Google Shape;1220;p36"/>
              <p:cNvSpPr/>
              <p:nvPr/>
            </p:nvSpPr>
            <p:spPr>
              <a:xfrm>
                <a:off x="6527475" y="1826100"/>
                <a:ext cx="4255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2398" fill="none" extrusionOk="0">
                    <a:moveTo>
                      <a:pt x="1" y="2397"/>
                    </a:moveTo>
                    <a:cubicBezTo>
                      <a:pt x="558" y="2091"/>
                      <a:pt x="1116" y="1812"/>
                      <a:pt x="1701" y="1505"/>
                    </a:cubicBezTo>
                    <a:cubicBezTo>
                      <a:pt x="1255" y="1004"/>
                      <a:pt x="837" y="530"/>
                      <a:pt x="391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Google Shape;1221;p36"/>
              <p:cNvSpPr/>
              <p:nvPr/>
            </p:nvSpPr>
            <p:spPr>
              <a:xfrm>
                <a:off x="6667550" y="1858150"/>
                <a:ext cx="43250" cy="606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2426" fill="none" extrusionOk="0">
                    <a:moveTo>
                      <a:pt x="1" y="2426"/>
                    </a:moveTo>
                    <a:cubicBezTo>
                      <a:pt x="558" y="2091"/>
                      <a:pt x="1116" y="1812"/>
                      <a:pt x="1729" y="1506"/>
                    </a:cubicBezTo>
                    <a:cubicBezTo>
                      <a:pt x="1255" y="1032"/>
                      <a:pt x="837" y="530"/>
                      <a:pt x="391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Google Shape;1222;p36"/>
              <p:cNvSpPr/>
              <p:nvPr/>
            </p:nvSpPr>
            <p:spPr>
              <a:xfrm>
                <a:off x="6587425" y="1823300"/>
                <a:ext cx="52275" cy="88525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541" fill="none" extrusionOk="0">
                    <a:moveTo>
                      <a:pt x="0" y="3541"/>
                    </a:moveTo>
                    <a:cubicBezTo>
                      <a:pt x="697" y="3067"/>
                      <a:pt x="1394" y="2621"/>
                      <a:pt x="2091" y="2147"/>
                    </a:cubicBezTo>
                    <a:cubicBezTo>
                      <a:pt x="1533" y="1450"/>
                      <a:pt x="976" y="698"/>
                      <a:pt x="418" y="1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" name="Google Shape;1223;p36"/>
            <p:cNvGrpSpPr/>
            <p:nvPr/>
          </p:nvGrpSpPr>
          <p:grpSpPr>
            <a:xfrm>
              <a:off x="992725" y="2495450"/>
              <a:ext cx="345700" cy="569375"/>
              <a:chOff x="6783925" y="1590550"/>
              <a:chExt cx="345700" cy="569375"/>
            </a:xfrm>
          </p:grpSpPr>
          <p:sp>
            <p:nvSpPr>
              <p:cNvPr id="14" name="Google Shape;1224;p36"/>
              <p:cNvSpPr/>
              <p:nvPr/>
            </p:nvSpPr>
            <p:spPr>
              <a:xfrm>
                <a:off x="6783925" y="1590550"/>
                <a:ext cx="345700" cy="543825"/>
              </a:xfrm>
              <a:custGeom>
                <a:avLst/>
                <a:gdLst/>
                <a:ahLst/>
                <a:cxnLst/>
                <a:rect l="l" t="t" r="r" b="b"/>
                <a:pathLst>
                  <a:path w="13828" h="21753" extrusionOk="0">
                    <a:moveTo>
                      <a:pt x="1451" y="0"/>
                    </a:moveTo>
                    <a:lnTo>
                      <a:pt x="1451" y="0"/>
                    </a:lnTo>
                    <a:cubicBezTo>
                      <a:pt x="3151" y="2788"/>
                      <a:pt x="2315" y="7694"/>
                      <a:pt x="1" y="9952"/>
                    </a:cubicBezTo>
                    <a:cubicBezTo>
                      <a:pt x="1423" y="9980"/>
                      <a:pt x="2816" y="10816"/>
                      <a:pt x="3513" y="12070"/>
                    </a:cubicBezTo>
                    <a:cubicBezTo>
                      <a:pt x="4238" y="13325"/>
                      <a:pt x="3792" y="15360"/>
                      <a:pt x="3067" y="16614"/>
                    </a:cubicBezTo>
                    <a:cubicBezTo>
                      <a:pt x="4238" y="16698"/>
                      <a:pt x="6078" y="16809"/>
                      <a:pt x="7165" y="17339"/>
                    </a:cubicBezTo>
                    <a:cubicBezTo>
                      <a:pt x="8810" y="18091"/>
                      <a:pt x="10092" y="19847"/>
                      <a:pt x="11067" y="21325"/>
                    </a:cubicBezTo>
                    <a:cubicBezTo>
                      <a:pt x="11151" y="21436"/>
                      <a:pt x="11207" y="21548"/>
                      <a:pt x="11290" y="21604"/>
                    </a:cubicBezTo>
                    <a:cubicBezTo>
                      <a:pt x="11377" y="21707"/>
                      <a:pt x="11485" y="21752"/>
                      <a:pt x="11590" y="21752"/>
                    </a:cubicBezTo>
                    <a:cubicBezTo>
                      <a:pt x="11824" y="21752"/>
                      <a:pt x="12045" y="21530"/>
                      <a:pt x="11987" y="21241"/>
                    </a:cubicBezTo>
                    <a:cubicBezTo>
                      <a:pt x="11012" y="17339"/>
                      <a:pt x="11987" y="13743"/>
                      <a:pt x="13827" y="10147"/>
                    </a:cubicBezTo>
                    <a:lnTo>
                      <a:pt x="13827" y="10147"/>
                    </a:lnTo>
                    <a:cubicBezTo>
                      <a:pt x="13695" y="10171"/>
                      <a:pt x="13559" y="10183"/>
                      <a:pt x="13421" y="10183"/>
                    </a:cubicBezTo>
                    <a:cubicBezTo>
                      <a:pt x="11995" y="10183"/>
                      <a:pt x="10359" y="8941"/>
                      <a:pt x="9952" y="8000"/>
                    </a:cubicBezTo>
                    <a:cubicBezTo>
                      <a:pt x="9367" y="6551"/>
                      <a:pt x="9283" y="4377"/>
                      <a:pt x="10398" y="3290"/>
                    </a:cubicBezTo>
                    <a:lnTo>
                      <a:pt x="10398" y="3290"/>
                    </a:lnTo>
                    <a:cubicBezTo>
                      <a:pt x="10086" y="3494"/>
                      <a:pt x="9648" y="3590"/>
                      <a:pt x="9125" y="3590"/>
                    </a:cubicBezTo>
                    <a:cubicBezTo>
                      <a:pt x="7082" y="3590"/>
                      <a:pt x="3736" y="2131"/>
                      <a:pt x="14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Google Shape;1225;p36"/>
              <p:cNvSpPr/>
              <p:nvPr/>
            </p:nvSpPr>
            <p:spPr>
              <a:xfrm>
                <a:off x="6903100" y="1720175"/>
                <a:ext cx="192375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7695" h="17590" fill="none" extrusionOk="0">
                    <a:moveTo>
                      <a:pt x="1" y="0"/>
                    </a:moveTo>
                    <a:cubicBezTo>
                      <a:pt x="837" y="2453"/>
                      <a:pt x="5604" y="13854"/>
                      <a:pt x="7694" y="17589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Google Shape;1226;p36"/>
              <p:cNvSpPr/>
              <p:nvPr/>
            </p:nvSpPr>
            <p:spPr>
              <a:xfrm>
                <a:off x="6886375" y="1770350"/>
                <a:ext cx="76000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2760" fill="none" extrusionOk="0">
                    <a:moveTo>
                      <a:pt x="1" y="1617"/>
                    </a:moveTo>
                    <a:cubicBezTo>
                      <a:pt x="837" y="1979"/>
                      <a:pt x="1645" y="2370"/>
                      <a:pt x="2482" y="2760"/>
                    </a:cubicBezTo>
                    <a:cubicBezTo>
                      <a:pt x="2649" y="1840"/>
                      <a:pt x="2872" y="920"/>
                      <a:pt x="3039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Google Shape;1227;p36"/>
              <p:cNvSpPr/>
              <p:nvPr/>
            </p:nvSpPr>
            <p:spPr>
              <a:xfrm>
                <a:off x="6969300" y="1955700"/>
                <a:ext cx="760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2761" fill="none" extrusionOk="0">
                    <a:moveTo>
                      <a:pt x="1" y="1618"/>
                    </a:moveTo>
                    <a:cubicBezTo>
                      <a:pt x="837" y="2008"/>
                      <a:pt x="1645" y="2370"/>
                      <a:pt x="2482" y="2761"/>
                    </a:cubicBezTo>
                    <a:cubicBezTo>
                      <a:pt x="2649" y="1841"/>
                      <a:pt x="2844" y="921"/>
                      <a:pt x="3039" y="1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Google Shape;1228;p36"/>
              <p:cNvSpPr/>
              <p:nvPr/>
            </p:nvSpPr>
            <p:spPr>
              <a:xfrm>
                <a:off x="6907975" y="1835850"/>
                <a:ext cx="107350" cy="93400"/>
              </a:xfrm>
              <a:custGeom>
                <a:avLst/>
                <a:gdLst/>
                <a:ahLst/>
                <a:cxnLst/>
                <a:rect l="l" t="t" r="r" b="b"/>
                <a:pathLst>
                  <a:path w="4294" h="3736" fill="none" extrusionOk="0">
                    <a:moveTo>
                      <a:pt x="1" y="2537"/>
                    </a:moveTo>
                    <a:cubicBezTo>
                      <a:pt x="1116" y="2927"/>
                      <a:pt x="2231" y="3345"/>
                      <a:pt x="3346" y="3736"/>
                    </a:cubicBezTo>
                    <a:cubicBezTo>
                      <a:pt x="3680" y="2509"/>
                      <a:pt x="4015" y="1255"/>
                      <a:pt x="429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" name="Google Shape;1229;p36"/>
            <p:cNvGrpSpPr/>
            <p:nvPr/>
          </p:nvGrpSpPr>
          <p:grpSpPr>
            <a:xfrm>
              <a:off x="1665738" y="2668038"/>
              <a:ext cx="249525" cy="224200"/>
              <a:chOff x="5990875" y="1827475"/>
              <a:chExt cx="249525" cy="224200"/>
            </a:xfrm>
          </p:grpSpPr>
          <p:sp>
            <p:nvSpPr>
              <p:cNvPr id="12" name="Google Shape;1230;p36"/>
              <p:cNvSpPr/>
              <p:nvPr/>
            </p:nvSpPr>
            <p:spPr>
              <a:xfrm>
                <a:off x="5990875" y="1827475"/>
                <a:ext cx="249525" cy="224200"/>
              </a:xfrm>
              <a:custGeom>
                <a:avLst/>
                <a:gdLst/>
                <a:ahLst/>
                <a:cxnLst/>
                <a:rect l="l" t="t" r="r" b="b"/>
                <a:pathLst>
                  <a:path w="9981" h="8968" extrusionOk="0">
                    <a:moveTo>
                      <a:pt x="4322" y="1"/>
                    </a:moveTo>
                    <a:cubicBezTo>
                      <a:pt x="3485" y="1"/>
                      <a:pt x="2900" y="224"/>
                      <a:pt x="2649" y="419"/>
                    </a:cubicBezTo>
                    <a:cubicBezTo>
                      <a:pt x="1395" y="1646"/>
                      <a:pt x="2872" y="3290"/>
                      <a:pt x="2872" y="3290"/>
                    </a:cubicBezTo>
                    <a:cubicBezTo>
                      <a:pt x="2872" y="3290"/>
                      <a:pt x="2339" y="3204"/>
                      <a:pt x="1769" y="3204"/>
                    </a:cubicBezTo>
                    <a:cubicBezTo>
                      <a:pt x="1313" y="3204"/>
                      <a:pt x="834" y="3259"/>
                      <a:pt x="586" y="3457"/>
                    </a:cubicBezTo>
                    <a:cubicBezTo>
                      <a:pt x="140" y="3848"/>
                      <a:pt x="1" y="4517"/>
                      <a:pt x="29" y="5102"/>
                    </a:cubicBezTo>
                    <a:cubicBezTo>
                      <a:pt x="112" y="5938"/>
                      <a:pt x="447" y="6886"/>
                      <a:pt x="1227" y="7221"/>
                    </a:cubicBezTo>
                    <a:cubicBezTo>
                      <a:pt x="1464" y="7331"/>
                      <a:pt x="1711" y="7377"/>
                      <a:pt x="1964" y="7377"/>
                    </a:cubicBezTo>
                    <a:cubicBezTo>
                      <a:pt x="2604" y="7377"/>
                      <a:pt x="3276" y="7082"/>
                      <a:pt x="3876" y="6802"/>
                    </a:cubicBezTo>
                    <a:lnTo>
                      <a:pt x="3876" y="6802"/>
                    </a:lnTo>
                    <a:cubicBezTo>
                      <a:pt x="3792" y="7722"/>
                      <a:pt x="4433" y="8586"/>
                      <a:pt x="5269" y="8865"/>
                    </a:cubicBezTo>
                    <a:cubicBezTo>
                      <a:pt x="5476" y="8934"/>
                      <a:pt x="5692" y="8967"/>
                      <a:pt x="5909" y="8967"/>
                    </a:cubicBezTo>
                    <a:cubicBezTo>
                      <a:pt x="6572" y="8967"/>
                      <a:pt x="7240" y="8658"/>
                      <a:pt x="7639" y="8113"/>
                    </a:cubicBezTo>
                    <a:cubicBezTo>
                      <a:pt x="8168" y="7360"/>
                      <a:pt x="8168" y="6329"/>
                      <a:pt x="7667" y="5576"/>
                    </a:cubicBezTo>
                    <a:cubicBezTo>
                      <a:pt x="8614" y="5520"/>
                      <a:pt x="9701" y="5102"/>
                      <a:pt x="9897" y="4182"/>
                    </a:cubicBezTo>
                    <a:cubicBezTo>
                      <a:pt x="9980" y="3848"/>
                      <a:pt x="9897" y="3485"/>
                      <a:pt x="9757" y="3179"/>
                    </a:cubicBezTo>
                    <a:cubicBezTo>
                      <a:pt x="9451" y="2398"/>
                      <a:pt x="8670" y="1785"/>
                      <a:pt x="7834" y="1646"/>
                    </a:cubicBezTo>
                    <a:cubicBezTo>
                      <a:pt x="7724" y="1627"/>
                      <a:pt x="7621" y="1619"/>
                      <a:pt x="7523" y="1619"/>
                    </a:cubicBezTo>
                    <a:cubicBezTo>
                      <a:pt x="6877" y="1619"/>
                      <a:pt x="6471" y="1998"/>
                      <a:pt x="5938" y="2482"/>
                    </a:cubicBezTo>
                    <a:cubicBezTo>
                      <a:pt x="6245" y="1395"/>
                      <a:pt x="5437" y="1"/>
                      <a:pt x="4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Google Shape;1231;p36"/>
              <p:cNvSpPr/>
              <p:nvPr/>
            </p:nvSpPr>
            <p:spPr>
              <a:xfrm>
                <a:off x="6084975" y="1913750"/>
                <a:ext cx="55875" cy="51725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2069" extrusionOk="0">
                    <a:moveTo>
                      <a:pt x="1079" y="1"/>
                    </a:moveTo>
                    <a:cubicBezTo>
                      <a:pt x="849" y="1"/>
                      <a:pt x="615" y="72"/>
                      <a:pt x="418" y="229"/>
                    </a:cubicBezTo>
                    <a:cubicBezTo>
                      <a:pt x="112" y="480"/>
                      <a:pt x="0" y="926"/>
                      <a:pt x="112" y="1261"/>
                    </a:cubicBezTo>
                    <a:cubicBezTo>
                      <a:pt x="223" y="1651"/>
                      <a:pt x="558" y="1930"/>
                      <a:pt x="948" y="2041"/>
                    </a:cubicBezTo>
                    <a:cubicBezTo>
                      <a:pt x="1027" y="2059"/>
                      <a:pt x="1109" y="2068"/>
                      <a:pt x="1192" y="2068"/>
                    </a:cubicBezTo>
                    <a:cubicBezTo>
                      <a:pt x="1370" y="2068"/>
                      <a:pt x="1548" y="2025"/>
                      <a:pt x="1700" y="1930"/>
                    </a:cubicBezTo>
                    <a:cubicBezTo>
                      <a:pt x="1979" y="1763"/>
                      <a:pt x="2091" y="1400"/>
                      <a:pt x="2174" y="1094"/>
                    </a:cubicBezTo>
                    <a:cubicBezTo>
                      <a:pt x="2234" y="454"/>
                      <a:pt x="1664" y="1"/>
                      <a:pt x="10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" name="Google Shape;1232;p36"/>
            <p:cNvGrpSpPr/>
            <p:nvPr/>
          </p:nvGrpSpPr>
          <p:grpSpPr>
            <a:xfrm>
              <a:off x="1731950" y="3457450"/>
              <a:ext cx="117100" cy="104500"/>
              <a:chOff x="6884975" y="2164075"/>
              <a:chExt cx="117100" cy="104500"/>
            </a:xfrm>
          </p:grpSpPr>
          <p:sp>
            <p:nvSpPr>
              <p:cNvPr id="10" name="Google Shape;1233;p36"/>
              <p:cNvSpPr/>
              <p:nvPr/>
            </p:nvSpPr>
            <p:spPr>
              <a:xfrm>
                <a:off x="6884975" y="2164075"/>
                <a:ext cx="117100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4180" extrusionOk="0">
                    <a:moveTo>
                      <a:pt x="2008" y="1"/>
                    </a:moveTo>
                    <a:cubicBezTo>
                      <a:pt x="1618" y="1"/>
                      <a:pt x="1339" y="84"/>
                      <a:pt x="1255" y="168"/>
                    </a:cubicBezTo>
                    <a:cubicBezTo>
                      <a:pt x="642" y="725"/>
                      <a:pt x="1283" y="1506"/>
                      <a:pt x="1283" y="1506"/>
                    </a:cubicBezTo>
                    <a:cubicBezTo>
                      <a:pt x="1283" y="1506"/>
                      <a:pt x="1003" y="1458"/>
                      <a:pt x="722" y="1458"/>
                    </a:cubicBezTo>
                    <a:cubicBezTo>
                      <a:pt x="525" y="1458"/>
                      <a:pt x="327" y="1481"/>
                      <a:pt x="224" y="1562"/>
                    </a:cubicBezTo>
                    <a:cubicBezTo>
                      <a:pt x="29" y="1757"/>
                      <a:pt x="1" y="2063"/>
                      <a:pt x="1" y="2342"/>
                    </a:cubicBezTo>
                    <a:cubicBezTo>
                      <a:pt x="29" y="2760"/>
                      <a:pt x="196" y="3178"/>
                      <a:pt x="558" y="3346"/>
                    </a:cubicBezTo>
                    <a:cubicBezTo>
                      <a:pt x="671" y="3391"/>
                      <a:pt x="786" y="3410"/>
                      <a:pt x="902" y="3410"/>
                    </a:cubicBezTo>
                    <a:cubicBezTo>
                      <a:pt x="1213" y="3410"/>
                      <a:pt x="1528" y="3273"/>
                      <a:pt x="1813" y="3151"/>
                    </a:cubicBezTo>
                    <a:cubicBezTo>
                      <a:pt x="1813" y="3569"/>
                      <a:pt x="2092" y="3987"/>
                      <a:pt x="2454" y="4126"/>
                    </a:cubicBezTo>
                    <a:cubicBezTo>
                      <a:pt x="2561" y="4162"/>
                      <a:pt x="2672" y="4179"/>
                      <a:pt x="2782" y="4179"/>
                    </a:cubicBezTo>
                    <a:cubicBezTo>
                      <a:pt x="3099" y="4179"/>
                      <a:pt x="3403" y="4033"/>
                      <a:pt x="3569" y="3764"/>
                    </a:cubicBezTo>
                    <a:cubicBezTo>
                      <a:pt x="3820" y="3429"/>
                      <a:pt x="3848" y="2928"/>
                      <a:pt x="3625" y="2593"/>
                    </a:cubicBezTo>
                    <a:cubicBezTo>
                      <a:pt x="4071" y="2537"/>
                      <a:pt x="4545" y="2342"/>
                      <a:pt x="4656" y="1924"/>
                    </a:cubicBezTo>
                    <a:cubicBezTo>
                      <a:pt x="4684" y="1785"/>
                      <a:pt x="4656" y="1617"/>
                      <a:pt x="4600" y="1478"/>
                    </a:cubicBezTo>
                    <a:cubicBezTo>
                      <a:pt x="4405" y="1116"/>
                      <a:pt x="4071" y="837"/>
                      <a:pt x="3680" y="781"/>
                    </a:cubicBezTo>
                    <a:cubicBezTo>
                      <a:pt x="3607" y="766"/>
                      <a:pt x="3542" y="760"/>
                      <a:pt x="3482" y="760"/>
                    </a:cubicBezTo>
                    <a:cubicBezTo>
                      <a:pt x="3199" y="760"/>
                      <a:pt x="3041" y="914"/>
                      <a:pt x="2788" y="1144"/>
                    </a:cubicBezTo>
                    <a:cubicBezTo>
                      <a:pt x="2928" y="670"/>
                      <a:pt x="2538" y="1"/>
                      <a:pt x="20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Google Shape;1234;p36"/>
              <p:cNvSpPr/>
              <p:nvPr/>
            </p:nvSpPr>
            <p:spPr>
              <a:xfrm>
                <a:off x="6928200" y="2203375"/>
                <a:ext cx="271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955" extrusionOk="0">
                    <a:moveTo>
                      <a:pt x="535" y="0"/>
                    </a:moveTo>
                    <a:cubicBezTo>
                      <a:pt x="426" y="0"/>
                      <a:pt x="316" y="31"/>
                      <a:pt x="223" y="101"/>
                    </a:cubicBezTo>
                    <a:cubicBezTo>
                      <a:pt x="84" y="213"/>
                      <a:pt x="0" y="408"/>
                      <a:pt x="84" y="603"/>
                    </a:cubicBezTo>
                    <a:cubicBezTo>
                      <a:pt x="140" y="770"/>
                      <a:pt x="279" y="910"/>
                      <a:pt x="446" y="937"/>
                    </a:cubicBezTo>
                    <a:cubicBezTo>
                      <a:pt x="487" y="948"/>
                      <a:pt x="532" y="954"/>
                      <a:pt x="577" y="954"/>
                    </a:cubicBezTo>
                    <a:cubicBezTo>
                      <a:pt x="656" y="954"/>
                      <a:pt x="738" y="935"/>
                      <a:pt x="809" y="882"/>
                    </a:cubicBezTo>
                    <a:cubicBezTo>
                      <a:pt x="948" y="770"/>
                      <a:pt x="976" y="631"/>
                      <a:pt x="1004" y="491"/>
                    </a:cubicBezTo>
                    <a:cubicBezTo>
                      <a:pt x="1084" y="210"/>
                      <a:pt x="816" y="0"/>
                      <a:pt x="5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Google Shape;1235;p36"/>
            <p:cNvSpPr/>
            <p:nvPr/>
          </p:nvSpPr>
          <p:spPr>
            <a:xfrm>
              <a:off x="861675" y="1978550"/>
              <a:ext cx="131050" cy="112150"/>
            </a:xfrm>
            <a:custGeom>
              <a:avLst/>
              <a:gdLst/>
              <a:ahLst/>
              <a:cxnLst/>
              <a:rect l="l" t="t" r="r" b="b"/>
              <a:pathLst>
                <a:path w="5242" h="4486" extrusionOk="0">
                  <a:moveTo>
                    <a:pt x="2751" y="1"/>
                  </a:moveTo>
                  <a:cubicBezTo>
                    <a:pt x="1940" y="1"/>
                    <a:pt x="1110" y="308"/>
                    <a:pt x="586" y="946"/>
                  </a:cubicBezTo>
                  <a:cubicBezTo>
                    <a:pt x="1" y="1615"/>
                    <a:pt x="1" y="2618"/>
                    <a:pt x="502" y="3343"/>
                  </a:cubicBezTo>
                  <a:cubicBezTo>
                    <a:pt x="976" y="4096"/>
                    <a:pt x="1952" y="4486"/>
                    <a:pt x="2928" y="4486"/>
                  </a:cubicBezTo>
                  <a:cubicBezTo>
                    <a:pt x="3569" y="4486"/>
                    <a:pt x="4210" y="4291"/>
                    <a:pt x="4628" y="3873"/>
                  </a:cubicBezTo>
                  <a:cubicBezTo>
                    <a:pt x="5158" y="3343"/>
                    <a:pt x="5241" y="2562"/>
                    <a:pt x="5158" y="1866"/>
                  </a:cubicBezTo>
                  <a:cubicBezTo>
                    <a:pt x="5059" y="645"/>
                    <a:pt x="3926" y="1"/>
                    <a:pt x="27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9" name="Google Shape;1236;p36"/>
            <p:cNvSpPr/>
            <p:nvPr/>
          </p:nvSpPr>
          <p:spPr>
            <a:xfrm>
              <a:off x="1734688" y="1463800"/>
              <a:ext cx="111625" cy="85250"/>
            </a:xfrm>
            <a:custGeom>
              <a:avLst/>
              <a:gdLst/>
              <a:ahLst/>
              <a:cxnLst/>
              <a:rect l="l" t="t" r="r" b="b"/>
              <a:pathLst>
                <a:path w="4465" h="3410" extrusionOk="0">
                  <a:moveTo>
                    <a:pt x="2406" y="0"/>
                  </a:moveTo>
                  <a:cubicBezTo>
                    <a:pt x="2039" y="0"/>
                    <a:pt x="1603" y="78"/>
                    <a:pt x="1088" y="260"/>
                  </a:cubicBezTo>
                  <a:cubicBezTo>
                    <a:pt x="391" y="483"/>
                    <a:pt x="1" y="1932"/>
                    <a:pt x="391" y="2518"/>
                  </a:cubicBezTo>
                  <a:cubicBezTo>
                    <a:pt x="781" y="3075"/>
                    <a:pt x="1534" y="3410"/>
                    <a:pt x="2259" y="3410"/>
                  </a:cubicBezTo>
                  <a:cubicBezTo>
                    <a:pt x="2760" y="3410"/>
                    <a:pt x="3708" y="3131"/>
                    <a:pt x="4043" y="2824"/>
                  </a:cubicBezTo>
                  <a:cubicBezTo>
                    <a:pt x="4374" y="2446"/>
                    <a:pt x="4464" y="0"/>
                    <a:pt x="24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</p:grpSp>
      <p:grpSp>
        <p:nvGrpSpPr>
          <p:cNvPr id="45" name="Google Shape;1237;p36"/>
          <p:cNvGrpSpPr/>
          <p:nvPr/>
        </p:nvGrpSpPr>
        <p:grpSpPr>
          <a:xfrm>
            <a:off x="7074050" y="403848"/>
            <a:ext cx="1607736" cy="4327437"/>
            <a:chOff x="7074050" y="403848"/>
            <a:chExt cx="1607736" cy="4327437"/>
          </a:xfrm>
        </p:grpSpPr>
        <p:grpSp>
          <p:nvGrpSpPr>
            <p:cNvPr id="46" name="Google Shape;1238;p36"/>
            <p:cNvGrpSpPr/>
            <p:nvPr/>
          </p:nvGrpSpPr>
          <p:grpSpPr>
            <a:xfrm rot="10800000">
              <a:off x="7074050" y="3156573"/>
              <a:ext cx="1607736" cy="1574712"/>
              <a:chOff x="730400" y="1367573"/>
              <a:chExt cx="1607736" cy="1574712"/>
            </a:xfrm>
          </p:grpSpPr>
          <p:sp>
            <p:nvSpPr>
              <p:cNvPr id="88" name="Google Shape;1239;p36"/>
              <p:cNvSpPr/>
              <p:nvPr/>
            </p:nvSpPr>
            <p:spPr>
              <a:xfrm>
                <a:off x="1276172" y="2413740"/>
                <a:ext cx="315281" cy="27609"/>
              </a:xfrm>
              <a:custGeom>
                <a:avLst/>
                <a:gdLst/>
                <a:ahLst/>
                <a:cxnLst/>
                <a:rect l="l" t="t" r="r" b="b"/>
                <a:pathLst>
                  <a:path w="9878" h="865" extrusionOk="0">
                    <a:moveTo>
                      <a:pt x="0" y="1"/>
                    </a:moveTo>
                    <a:lnTo>
                      <a:pt x="0" y="865"/>
                    </a:lnTo>
                    <a:lnTo>
                      <a:pt x="9877" y="865"/>
                    </a:lnTo>
                    <a:lnTo>
                      <a:pt x="987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9" name="Google Shape;1240;p36"/>
              <p:cNvSpPr/>
              <p:nvPr/>
            </p:nvSpPr>
            <p:spPr>
              <a:xfrm>
                <a:off x="1419988" y="2267944"/>
                <a:ext cx="25662" cy="315281"/>
              </a:xfrm>
              <a:custGeom>
                <a:avLst/>
                <a:gdLst/>
                <a:ahLst/>
                <a:cxnLst/>
                <a:rect l="l" t="t" r="r" b="b"/>
                <a:pathLst>
                  <a:path w="804" h="9878" extrusionOk="0">
                    <a:moveTo>
                      <a:pt x="1" y="1"/>
                    </a:moveTo>
                    <a:lnTo>
                      <a:pt x="1" y="9878"/>
                    </a:lnTo>
                    <a:lnTo>
                      <a:pt x="803" y="9878"/>
                    </a:lnTo>
                    <a:lnTo>
                      <a:pt x="8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0" name="Google Shape;1241;p36"/>
              <p:cNvSpPr/>
              <p:nvPr/>
            </p:nvSpPr>
            <p:spPr>
              <a:xfrm>
                <a:off x="1311631" y="2305382"/>
                <a:ext cx="242381" cy="242381"/>
              </a:xfrm>
              <a:custGeom>
                <a:avLst/>
                <a:gdLst/>
                <a:ahLst/>
                <a:cxnLst/>
                <a:rect l="l" t="t" r="r" b="b"/>
                <a:pathLst>
                  <a:path w="7594" h="7594" extrusionOk="0">
                    <a:moveTo>
                      <a:pt x="618" y="1"/>
                    </a:moveTo>
                    <a:lnTo>
                      <a:pt x="0" y="618"/>
                    </a:lnTo>
                    <a:lnTo>
                      <a:pt x="6976" y="7593"/>
                    </a:lnTo>
                    <a:lnTo>
                      <a:pt x="7593" y="6976"/>
                    </a:lnTo>
                    <a:lnTo>
                      <a:pt x="61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1" name="Google Shape;1242;p36"/>
              <p:cNvSpPr/>
              <p:nvPr/>
            </p:nvSpPr>
            <p:spPr>
              <a:xfrm>
                <a:off x="1311631" y="2303404"/>
                <a:ext cx="242381" cy="242381"/>
              </a:xfrm>
              <a:custGeom>
                <a:avLst/>
                <a:gdLst/>
                <a:ahLst/>
                <a:cxnLst/>
                <a:rect l="l" t="t" r="r" b="b"/>
                <a:pathLst>
                  <a:path w="7594" h="7594" extrusionOk="0">
                    <a:moveTo>
                      <a:pt x="7038" y="1"/>
                    </a:moveTo>
                    <a:lnTo>
                      <a:pt x="0" y="6976"/>
                    </a:lnTo>
                    <a:lnTo>
                      <a:pt x="618" y="7594"/>
                    </a:lnTo>
                    <a:lnTo>
                      <a:pt x="7593" y="618"/>
                    </a:lnTo>
                    <a:lnTo>
                      <a:pt x="70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2" name="Google Shape;1243;p36"/>
              <p:cNvSpPr/>
              <p:nvPr/>
            </p:nvSpPr>
            <p:spPr>
              <a:xfrm>
                <a:off x="978678" y="2484691"/>
                <a:ext cx="98529" cy="98529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3087" extrusionOk="0">
                    <a:moveTo>
                      <a:pt x="1543" y="0"/>
                    </a:moveTo>
                    <a:cubicBezTo>
                      <a:pt x="679" y="0"/>
                      <a:pt x="0" y="741"/>
                      <a:pt x="0" y="1543"/>
                    </a:cubicBezTo>
                    <a:cubicBezTo>
                      <a:pt x="0" y="2408"/>
                      <a:pt x="679" y="3087"/>
                      <a:pt x="1543" y="3087"/>
                    </a:cubicBezTo>
                    <a:cubicBezTo>
                      <a:pt x="2408" y="3087"/>
                      <a:pt x="3087" y="2408"/>
                      <a:pt x="3087" y="1543"/>
                    </a:cubicBezTo>
                    <a:cubicBezTo>
                      <a:pt x="3087" y="741"/>
                      <a:pt x="2408" y="0"/>
                      <a:pt x="15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3" name="Google Shape;1244;p36"/>
              <p:cNvSpPr/>
              <p:nvPr/>
            </p:nvSpPr>
            <p:spPr>
              <a:xfrm>
                <a:off x="2060328" y="1950756"/>
                <a:ext cx="98529" cy="98529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3087" extrusionOk="0">
                    <a:moveTo>
                      <a:pt x="1543" y="0"/>
                    </a:moveTo>
                    <a:cubicBezTo>
                      <a:pt x="679" y="0"/>
                      <a:pt x="0" y="679"/>
                      <a:pt x="0" y="1543"/>
                    </a:cubicBezTo>
                    <a:cubicBezTo>
                      <a:pt x="0" y="2408"/>
                      <a:pt x="679" y="3087"/>
                      <a:pt x="1543" y="3087"/>
                    </a:cubicBezTo>
                    <a:cubicBezTo>
                      <a:pt x="2408" y="3087"/>
                      <a:pt x="3087" y="2408"/>
                      <a:pt x="3087" y="1543"/>
                    </a:cubicBezTo>
                    <a:cubicBezTo>
                      <a:pt x="3087" y="679"/>
                      <a:pt x="2408" y="0"/>
                      <a:pt x="15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4" name="Google Shape;1245;p36"/>
              <p:cNvSpPr/>
              <p:nvPr/>
            </p:nvSpPr>
            <p:spPr>
              <a:xfrm>
                <a:off x="1226925" y="1367573"/>
                <a:ext cx="98529" cy="98529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3087" extrusionOk="0">
                    <a:moveTo>
                      <a:pt x="1543" y="0"/>
                    </a:moveTo>
                    <a:cubicBezTo>
                      <a:pt x="741" y="0"/>
                      <a:pt x="0" y="679"/>
                      <a:pt x="0" y="1543"/>
                    </a:cubicBezTo>
                    <a:cubicBezTo>
                      <a:pt x="0" y="2408"/>
                      <a:pt x="741" y="3087"/>
                      <a:pt x="1543" y="3087"/>
                    </a:cubicBezTo>
                    <a:cubicBezTo>
                      <a:pt x="2408" y="3087"/>
                      <a:pt x="3087" y="2408"/>
                      <a:pt x="3087" y="1543"/>
                    </a:cubicBezTo>
                    <a:cubicBezTo>
                      <a:pt x="3087" y="679"/>
                      <a:pt x="2408" y="0"/>
                      <a:pt x="15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5" name="Google Shape;1246;p36"/>
              <p:cNvSpPr/>
              <p:nvPr/>
            </p:nvSpPr>
            <p:spPr>
              <a:xfrm>
                <a:off x="1081130" y="1566542"/>
                <a:ext cx="35492" cy="35492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1112" extrusionOk="0">
                    <a:moveTo>
                      <a:pt x="556" y="1"/>
                    </a:moveTo>
                    <a:cubicBezTo>
                      <a:pt x="247" y="1"/>
                      <a:pt x="0" y="248"/>
                      <a:pt x="0" y="556"/>
                    </a:cubicBezTo>
                    <a:cubicBezTo>
                      <a:pt x="0" y="865"/>
                      <a:pt x="247" y="1112"/>
                      <a:pt x="556" y="1112"/>
                    </a:cubicBezTo>
                    <a:cubicBezTo>
                      <a:pt x="864" y="1112"/>
                      <a:pt x="1111" y="865"/>
                      <a:pt x="1111" y="556"/>
                    </a:cubicBezTo>
                    <a:cubicBezTo>
                      <a:pt x="1111" y="248"/>
                      <a:pt x="864" y="1"/>
                      <a:pt x="5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6" name="Google Shape;1247;p36"/>
              <p:cNvSpPr/>
              <p:nvPr/>
            </p:nvSpPr>
            <p:spPr>
              <a:xfrm>
                <a:off x="1244639" y="1716295"/>
                <a:ext cx="55217" cy="5518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729" extrusionOk="0">
                    <a:moveTo>
                      <a:pt x="865" y="0"/>
                    </a:moveTo>
                    <a:cubicBezTo>
                      <a:pt x="371" y="0"/>
                      <a:pt x="1" y="371"/>
                      <a:pt x="1" y="865"/>
                    </a:cubicBezTo>
                    <a:cubicBezTo>
                      <a:pt x="1" y="1358"/>
                      <a:pt x="371" y="1729"/>
                      <a:pt x="865" y="1729"/>
                    </a:cubicBezTo>
                    <a:cubicBezTo>
                      <a:pt x="1297" y="1729"/>
                      <a:pt x="1729" y="1358"/>
                      <a:pt x="1729" y="865"/>
                    </a:cubicBezTo>
                    <a:cubicBezTo>
                      <a:pt x="1729" y="371"/>
                      <a:pt x="1297" y="0"/>
                      <a:pt x="8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Google Shape;1248;p36"/>
              <p:cNvSpPr/>
              <p:nvPr/>
            </p:nvSpPr>
            <p:spPr>
              <a:xfrm>
                <a:off x="838788" y="1607938"/>
                <a:ext cx="242381" cy="595038"/>
              </a:xfrm>
              <a:custGeom>
                <a:avLst/>
                <a:gdLst/>
                <a:ahLst/>
                <a:cxnLst/>
                <a:rect l="l" t="t" r="r" b="b"/>
                <a:pathLst>
                  <a:path w="7594" h="18643" extrusionOk="0">
                    <a:moveTo>
                      <a:pt x="4692" y="0"/>
                    </a:moveTo>
                    <a:cubicBezTo>
                      <a:pt x="4013" y="3580"/>
                      <a:pt x="432" y="5309"/>
                      <a:pt x="432" y="5309"/>
                    </a:cubicBezTo>
                    <a:cubicBezTo>
                      <a:pt x="432" y="5309"/>
                      <a:pt x="1297" y="5864"/>
                      <a:pt x="1976" y="8889"/>
                    </a:cubicBezTo>
                    <a:cubicBezTo>
                      <a:pt x="2716" y="11914"/>
                      <a:pt x="0" y="14383"/>
                      <a:pt x="0" y="14383"/>
                    </a:cubicBezTo>
                    <a:cubicBezTo>
                      <a:pt x="1543" y="14754"/>
                      <a:pt x="3519" y="18643"/>
                      <a:pt x="3519" y="18643"/>
                    </a:cubicBezTo>
                    <a:lnTo>
                      <a:pt x="6791" y="15247"/>
                    </a:lnTo>
                    <a:cubicBezTo>
                      <a:pt x="6791" y="15247"/>
                      <a:pt x="6605" y="14630"/>
                      <a:pt x="6050" y="12038"/>
                    </a:cubicBezTo>
                    <a:cubicBezTo>
                      <a:pt x="5556" y="9507"/>
                      <a:pt x="7593" y="6667"/>
                      <a:pt x="7593" y="6667"/>
                    </a:cubicBezTo>
                    <a:cubicBezTo>
                      <a:pt x="5186" y="4260"/>
                      <a:pt x="4692" y="0"/>
                      <a:pt x="46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Google Shape;1249;p36"/>
              <p:cNvSpPr/>
              <p:nvPr/>
            </p:nvSpPr>
            <p:spPr>
              <a:xfrm>
                <a:off x="937283" y="1710391"/>
                <a:ext cx="53238" cy="494562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5495" extrusionOk="0">
                    <a:moveTo>
                      <a:pt x="1174" y="0"/>
                    </a:moveTo>
                    <a:cubicBezTo>
                      <a:pt x="1174" y="0"/>
                      <a:pt x="1174" y="494"/>
                      <a:pt x="1050" y="1111"/>
                    </a:cubicBezTo>
                    <a:cubicBezTo>
                      <a:pt x="865" y="3704"/>
                      <a:pt x="309" y="9568"/>
                      <a:pt x="1" y="15494"/>
                    </a:cubicBezTo>
                    <a:lnTo>
                      <a:pt x="556" y="15494"/>
                    </a:lnTo>
                    <a:cubicBezTo>
                      <a:pt x="865" y="9630"/>
                      <a:pt x="1359" y="3766"/>
                      <a:pt x="1606" y="1235"/>
                    </a:cubicBezTo>
                    <a:cubicBezTo>
                      <a:pt x="1667" y="185"/>
                      <a:pt x="1667" y="62"/>
                      <a:pt x="16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9" name="Google Shape;1250;p36"/>
              <p:cNvSpPr/>
              <p:nvPr/>
            </p:nvSpPr>
            <p:spPr>
              <a:xfrm>
                <a:off x="868343" y="1716295"/>
                <a:ext cx="943769" cy="595038"/>
              </a:xfrm>
              <a:custGeom>
                <a:avLst/>
                <a:gdLst/>
                <a:ahLst/>
                <a:cxnLst/>
                <a:rect l="l" t="t" r="r" b="b"/>
                <a:pathLst>
                  <a:path w="29569" h="18643" extrusionOk="0">
                    <a:moveTo>
                      <a:pt x="29446" y="0"/>
                    </a:moveTo>
                    <a:cubicBezTo>
                      <a:pt x="29322" y="0"/>
                      <a:pt x="9013" y="3704"/>
                      <a:pt x="0" y="18334"/>
                    </a:cubicBezTo>
                    <a:lnTo>
                      <a:pt x="371" y="18643"/>
                    </a:lnTo>
                    <a:cubicBezTo>
                      <a:pt x="9321" y="4260"/>
                      <a:pt x="29322" y="556"/>
                      <a:pt x="29569" y="556"/>
                    </a:cubicBezTo>
                    <a:lnTo>
                      <a:pt x="2944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0" name="Google Shape;1251;p36"/>
              <p:cNvSpPr/>
              <p:nvPr/>
            </p:nvSpPr>
            <p:spPr>
              <a:xfrm>
                <a:off x="1187508" y="1893593"/>
                <a:ext cx="589133" cy="264053"/>
              </a:xfrm>
              <a:custGeom>
                <a:avLst/>
                <a:gdLst/>
                <a:ahLst/>
                <a:cxnLst/>
                <a:rect l="l" t="t" r="r" b="b"/>
                <a:pathLst>
                  <a:path w="18458" h="8273" extrusionOk="0">
                    <a:moveTo>
                      <a:pt x="4568" y="1"/>
                    </a:moveTo>
                    <a:cubicBezTo>
                      <a:pt x="4013" y="1483"/>
                      <a:pt x="0" y="3088"/>
                      <a:pt x="0" y="3088"/>
                    </a:cubicBezTo>
                    <a:lnTo>
                      <a:pt x="3210" y="6544"/>
                    </a:lnTo>
                    <a:cubicBezTo>
                      <a:pt x="3210" y="6544"/>
                      <a:pt x="3828" y="6483"/>
                      <a:pt x="6359" y="6174"/>
                    </a:cubicBezTo>
                    <a:cubicBezTo>
                      <a:pt x="6457" y="6167"/>
                      <a:pt x="6556" y="6163"/>
                      <a:pt x="6655" y="6163"/>
                    </a:cubicBezTo>
                    <a:cubicBezTo>
                      <a:pt x="9097" y="6163"/>
                      <a:pt x="11606" y="8273"/>
                      <a:pt x="11606" y="8273"/>
                    </a:cubicBezTo>
                    <a:cubicBezTo>
                      <a:pt x="14198" y="6112"/>
                      <a:pt x="18458" y="6051"/>
                      <a:pt x="18458" y="6051"/>
                    </a:cubicBezTo>
                    <a:cubicBezTo>
                      <a:pt x="14877" y="5001"/>
                      <a:pt x="13519" y="1359"/>
                      <a:pt x="13519" y="1359"/>
                    </a:cubicBezTo>
                    <a:cubicBezTo>
                      <a:pt x="13519" y="1359"/>
                      <a:pt x="12902" y="2162"/>
                      <a:pt x="9816" y="2594"/>
                    </a:cubicBezTo>
                    <a:cubicBezTo>
                      <a:pt x="9634" y="2615"/>
                      <a:pt x="9456" y="2626"/>
                      <a:pt x="9281" y="2626"/>
                    </a:cubicBezTo>
                    <a:cubicBezTo>
                      <a:pt x="6482" y="2626"/>
                      <a:pt x="4568" y="1"/>
                      <a:pt x="45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Google Shape;1252;p36"/>
              <p:cNvSpPr/>
              <p:nvPr/>
            </p:nvSpPr>
            <p:spPr>
              <a:xfrm>
                <a:off x="1183550" y="1978332"/>
                <a:ext cx="490636" cy="102487"/>
              </a:xfrm>
              <a:custGeom>
                <a:avLst/>
                <a:gdLst/>
                <a:ahLst/>
                <a:cxnLst/>
                <a:rect l="l" t="t" r="r" b="b"/>
                <a:pathLst>
                  <a:path w="15372" h="3211" extrusionOk="0">
                    <a:moveTo>
                      <a:pt x="63" y="0"/>
                    </a:moveTo>
                    <a:lnTo>
                      <a:pt x="1" y="556"/>
                    </a:lnTo>
                    <a:cubicBezTo>
                      <a:pt x="5804" y="1358"/>
                      <a:pt x="11668" y="2470"/>
                      <a:pt x="14137" y="3025"/>
                    </a:cubicBezTo>
                    <a:cubicBezTo>
                      <a:pt x="15125" y="3210"/>
                      <a:pt x="15248" y="3210"/>
                      <a:pt x="15372" y="3210"/>
                    </a:cubicBezTo>
                    <a:lnTo>
                      <a:pt x="15372" y="2717"/>
                    </a:lnTo>
                    <a:cubicBezTo>
                      <a:pt x="15372" y="2717"/>
                      <a:pt x="14816" y="2593"/>
                      <a:pt x="14199" y="2470"/>
                    </a:cubicBezTo>
                    <a:cubicBezTo>
                      <a:pt x="11730" y="1976"/>
                      <a:pt x="5927" y="865"/>
                      <a:pt x="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2" name="Google Shape;1253;p36"/>
              <p:cNvSpPr/>
              <p:nvPr/>
            </p:nvSpPr>
            <p:spPr>
              <a:xfrm>
                <a:off x="1374666" y="1566542"/>
                <a:ext cx="183270" cy="311355"/>
              </a:xfrm>
              <a:custGeom>
                <a:avLst/>
                <a:gdLst/>
                <a:ahLst/>
                <a:cxnLst/>
                <a:rect l="l" t="t" r="r" b="b"/>
                <a:pathLst>
                  <a:path w="5742" h="9755" extrusionOk="0">
                    <a:moveTo>
                      <a:pt x="5186" y="1"/>
                    </a:moveTo>
                    <a:cubicBezTo>
                      <a:pt x="5186" y="63"/>
                      <a:pt x="3211" y="6482"/>
                      <a:pt x="1" y="9322"/>
                    </a:cubicBezTo>
                    <a:lnTo>
                      <a:pt x="433" y="9754"/>
                    </a:lnTo>
                    <a:cubicBezTo>
                      <a:pt x="3643" y="6729"/>
                      <a:pt x="5680" y="371"/>
                      <a:pt x="5742" y="124"/>
                    </a:cubicBezTo>
                    <a:lnTo>
                      <a:pt x="5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3" name="Google Shape;1254;p36"/>
              <p:cNvSpPr/>
              <p:nvPr/>
            </p:nvSpPr>
            <p:spPr>
              <a:xfrm>
                <a:off x="1512577" y="1495623"/>
                <a:ext cx="114328" cy="112350"/>
              </a:xfrm>
              <a:custGeom>
                <a:avLst/>
                <a:gdLst/>
                <a:ahLst/>
                <a:cxnLst/>
                <a:rect l="l" t="t" r="r" b="b"/>
                <a:pathLst>
                  <a:path w="3582" h="3520" extrusionOk="0">
                    <a:moveTo>
                      <a:pt x="1791" y="0"/>
                    </a:moveTo>
                    <a:cubicBezTo>
                      <a:pt x="803" y="0"/>
                      <a:pt x="1" y="803"/>
                      <a:pt x="1" y="1791"/>
                    </a:cubicBezTo>
                    <a:cubicBezTo>
                      <a:pt x="1" y="2717"/>
                      <a:pt x="803" y="3519"/>
                      <a:pt x="1791" y="3519"/>
                    </a:cubicBezTo>
                    <a:cubicBezTo>
                      <a:pt x="2779" y="3519"/>
                      <a:pt x="3581" y="2717"/>
                      <a:pt x="3581" y="1791"/>
                    </a:cubicBezTo>
                    <a:cubicBezTo>
                      <a:pt x="3581" y="803"/>
                      <a:pt x="2779" y="0"/>
                      <a:pt x="17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4" name="Google Shape;1255;p36"/>
              <p:cNvSpPr/>
              <p:nvPr/>
            </p:nvSpPr>
            <p:spPr>
              <a:xfrm>
                <a:off x="1778570" y="1657186"/>
                <a:ext cx="114297" cy="114297"/>
              </a:xfrm>
              <a:custGeom>
                <a:avLst/>
                <a:gdLst/>
                <a:ahLst/>
                <a:cxnLst/>
                <a:rect l="l" t="t" r="r" b="b"/>
                <a:pathLst>
                  <a:path w="3581" h="3581" extrusionOk="0">
                    <a:moveTo>
                      <a:pt x="1791" y="0"/>
                    </a:moveTo>
                    <a:cubicBezTo>
                      <a:pt x="803" y="0"/>
                      <a:pt x="1" y="865"/>
                      <a:pt x="1" y="1791"/>
                    </a:cubicBezTo>
                    <a:cubicBezTo>
                      <a:pt x="1" y="2778"/>
                      <a:pt x="865" y="3581"/>
                      <a:pt x="1791" y="3581"/>
                    </a:cubicBezTo>
                    <a:cubicBezTo>
                      <a:pt x="2778" y="3581"/>
                      <a:pt x="3581" y="2778"/>
                      <a:pt x="3581" y="1791"/>
                    </a:cubicBezTo>
                    <a:cubicBezTo>
                      <a:pt x="3581" y="803"/>
                      <a:pt x="2717" y="0"/>
                      <a:pt x="17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5" name="Google Shape;1256;p36"/>
              <p:cNvSpPr/>
              <p:nvPr/>
            </p:nvSpPr>
            <p:spPr>
              <a:xfrm>
                <a:off x="1662330" y="1791172"/>
                <a:ext cx="114297" cy="112318"/>
              </a:xfrm>
              <a:custGeom>
                <a:avLst/>
                <a:gdLst/>
                <a:ahLst/>
                <a:cxnLst/>
                <a:rect l="l" t="t" r="r" b="b"/>
                <a:pathLst>
                  <a:path w="3581" h="3519" extrusionOk="0">
                    <a:moveTo>
                      <a:pt x="1791" y="0"/>
                    </a:moveTo>
                    <a:cubicBezTo>
                      <a:pt x="803" y="0"/>
                      <a:pt x="0" y="803"/>
                      <a:pt x="0" y="1728"/>
                    </a:cubicBezTo>
                    <a:cubicBezTo>
                      <a:pt x="0" y="2716"/>
                      <a:pt x="803" y="3519"/>
                      <a:pt x="1791" y="3519"/>
                    </a:cubicBezTo>
                    <a:cubicBezTo>
                      <a:pt x="2778" y="3519"/>
                      <a:pt x="3581" y="2716"/>
                      <a:pt x="3581" y="1728"/>
                    </a:cubicBezTo>
                    <a:cubicBezTo>
                      <a:pt x="3581" y="803"/>
                      <a:pt x="2778" y="0"/>
                      <a:pt x="17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Google Shape;1257;p36"/>
              <p:cNvSpPr/>
              <p:nvPr/>
            </p:nvSpPr>
            <p:spPr>
              <a:xfrm>
                <a:off x="1451521" y="1816993"/>
                <a:ext cx="234498" cy="31343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982" extrusionOk="0">
                    <a:moveTo>
                      <a:pt x="3207" y="0"/>
                    </a:moveTo>
                    <a:cubicBezTo>
                      <a:pt x="2106" y="0"/>
                      <a:pt x="958" y="107"/>
                      <a:pt x="0" y="426"/>
                    </a:cubicBezTo>
                    <a:lnTo>
                      <a:pt x="186" y="981"/>
                    </a:lnTo>
                    <a:cubicBezTo>
                      <a:pt x="1070" y="693"/>
                      <a:pt x="2140" y="597"/>
                      <a:pt x="3178" y="597"/>
                    </a:cubicBezTo>
                    <a:cubicBezTo>
                      <a:pt x="5254" y="597"/>
                      <a:pt x="7202" y="981"/>
                      <a:pt x="7285" y="981"/>
                    </a:cubicBezTo>
                    <a:lnTo>
                      <a:pt x="7346" y="426"/>
                    </a:lnTo>
                    <a:cubicBezTo>
                      <a:pt x="7225" y="385"/>
                      <a:pt x="5301" y="0"/>
                      <a:pt x="32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7" name="Google Shape;1258;p36"/>
              <p:cNvSpPr/>
              <p:nvPr/>
            </p:nvSpPr>
            <p:spPr>
              <a:xfrm>
                <a:off x="730400" y="2730960"/>
                <a:ext cx="216784" cy="211326"/>
              </a:xfrm>
              <a:custGeom>
                <a:avLst/>
                <a:gdLst/>
                <a:ahLst/>
                <a:cxnLst/>
                <a:rect l="l" t="t" r="r" b="b"/>
                <a:pathLst>
                  <a:path w="6792" h="6621" extrusionOk="0">
                    <a:moveTo>
                      <a:pt x="3373" y="0"/>
                    </a:moveTo>
                    <a:cubicBezTo>
                      <a:pt x="3273" y="0"/>
                      <a:pt x="3180" y="62"/>
                      <a:pt x="3149" y="186"/>
                    </a:cubicBezTo>
                    <a:cubicBezTo>
                      <a:pt x="2532" y="1852"/>
                      <a:pt x="1853" y="2470"/>
                      <a:pt x="248" y="3087"/>
                    </a:cubicBezTo>
                    <a:cubicBezTo>
                      <a:pt x="1" y="3210"/>
                      <a:pt x="1" y="3519"/>
                      <a:pt x="248" y="3581"/>
                    </a:cubicBezTo>
                    <a:cubicBezTo>
                      <a:pt x="1915" y="4198"/>
                      <a:pt x="2532" y="4877"/>
                      <a:pt x="3149" y="6482"/>
                    </a:cubicBezTo>
                    <a:cubicBezTo>
                      <a:pt x="3180" y="6575"/>
                      <a:pt x="3273" y="6621"/>
                      <a:pt x="3373" y="6621"/>
                    </a:cubicBezTo>
                    <a:cubicBezTo>
                      <a:pt x="3473" y="6621"/>
                      <a:pt x="3581" y="6575"/>
                      <a:pt x="3643" y="6482"/>
                    </a:cubicBezTo>
                    <a:cubicBezTo>
                      <a:pt x="4260" y="4815"/>
                      <a:pt x="4939" y="4198"/>
                      <a:pt x="6544" y="3581"/>
                    </a:cubicBezTo>
                    <a:cubicBezTo>
                      <a:pt x="6791" y="3519"/>
                      <a:pt x="6791" y="3210"/>
                      <a:pt x="6544" y="3087"/>
                    </a:cubicBezTo>
                    <a:cubicBezTo>
                      <a:pt x="4878" y="2470"/>
                      <a:pt x="4260" y="1791"/>
                      <a:pt x="3643" y="186"/>
                    </a:cubicBezTo>
                    <a:cubicBezTo>
                      <a:pt x="3581" y="62"/>
                      <a:pt x="3473" y="0"/>
                      <a:pt x="33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8" name="Google Shape;1259;p36"/>
              <p:cNvSpPr/>
              <p:nvPr/>
            </p:nvSpPr>
            <p:spPr>
              <a:xfrm>
                <a:off x="2121385" y="1388734"/>
                <a:ext cx="216752" cy="213305"/>
              </a:xfrm>
              <a:custGeom>
                <a:avLst/>
                <a:gdLst/>
                <a:ahLst/>
                <a:cxnLst/>
                <a:rect l="l" t="t" r="r" b="b"/>
                <a:pathLst>
                  <a:path w="6791" h="6683" extrusionOk="0">
                    <a:moveTo>
                      <a:pt x="3396" y="1"/>
                    </a:moveTo>
                    <a:cubicBezTo>
                      <a:pt x="3288" y="1"/>
                      <a:pt x="3180" y="47"/>
                      <a:pt x="3149" y="140"/>
                    </a:cubicBezTo>
                    <a:cubicBezTo>
                      <a:pt x="2532" y="1868"/>
                      <a:pt x="1853" y="2485"/>
                      <a:pt x="248" y="3103"/>
                    </a:cubicBezTo>
                    <a:cubicBezTo>
                      <a:pt x="1" y="3164"/>
                      <a:pt x="1" y="3473"/>
                      <a:pt x="248" y="3596"/>
                    </a:cubicBezTo>
                    <a:cubicBezTo>
                      <a:pt x="1914" y="4214"/>
                      <a:pt x="2532" y="4893"/>
                      <a:pt x="3149" y="6498"/>
                    </a:cubicBezTo>
                    <a:cubicBezTo>
                      <a:pt x="3211" y="6621"/>
                      <a:pt x="3319" y="6683"/>
                      <a:pt x="3419" y="6683"/>
                    </a:cubicBezTo>
                    <a:cubicBezTo>
                      <a:pt x="3519" y="6683"/>
                      <a:pt x="3612" y="6621"/>
                      <a:pt x="3643" y="6498"/>
                    </a:cubicBezTo>
                    <a:cubicBezTo>
                      <a:pt x="4260" y="4831"/>
                      <a:pt x="4939" y="4214"/>
                      <a:pt x="6544" y="3596"/>
                    </a:cubicBezTo>
                    <a:cubicBezTo>
                      <a:pt x="6791" y="3473"/>
                      <a:pt x="6791" y="3164"/>
                      <a:pt x="6544" y="3103"/>
                    </a:cubicBezTo>
                    <a:cubicBezTo>
                      <a:pt x="4877" y="2485"/>
                      <a:pt x="4260" y="1806"/>
                      <a:pt x="3643" y="140"/>
                    </a:cubicBezTo>
                    <a:cubicBezTo>
                      <a:pt x="3612" y="47"/>
                      <a:pt x="3504" y="1"/>
                      <a:pt x="33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7" name="Google Shape;1260;p36"/>
            <p:cNvGrpSpPr/>
            <p:nvPr/>
          </p:nvGrpSpPr>
          <p:grpSpPr>
            <a:xfrm flipH="1">
              <a:off x="7074050" y="403848"/>
              <a:ext cx="1607736" cy="1574712"/>
              <a:chOff x="730400" y="1367573"/>
              <a:chExt cx="1607736" cy="1574712"/>
            </a:xfrm>
          </p:grpSpPr>
          <p:sp>
            <p:nvSpPr>
              <p:cNvPr id="67" name="Google Shape;1261;p36"/>
              <p:cNvSpPr/>
              <p:nvPr/>
            </p:nvSpPr>
            <p:spPr>
              <a:xfrm>
                <a:off x="1276172" y="2413740"/>
                <a:ext cx="315281" cy="27609"/>
              </a:xfrm>
              <a:custGeom>
                <a:avLst/>
                <a:gdLst/>
                <a:ahLst/>
                <a:cxnLst/>
                <a:rect l="l" t="t" r="r" b="b"/>
                <a:pathLst>
                  <a:path w="9878" h="865" extrusionOk="0">
                    <a:moveTo>
                      <a:pt x="0" y="1"/>
                    </a:moveTo>
                    <a:lnTo>
                      <a:pt x="0" y="865"/>
                    </a:lnTo>
                    <a:lnTo>
                      <a:pt x="9877" y="865"/>
                    </a:lnTo>
                    <a:lnTo>
                      <a:pt x="987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8" name="Google Shape;1262;p36"/>
              <p:cNvSpPr/>
              <p:nvPr/>
            </p:nvSpPr>
            <p:spPr>
              <a:xfrm>
                <a:off x="1419988" y="2267944"/>
                <a:ext cx="25662" cy="315281"/>
              </a:xfrm>
              <a:custGeom>
                <a:avLst/>
                <a:gdLst/>
                <a:ahLst/>
                <a:cxnLst/>
                <a:rect l="l" t="t" r="r" b="b"/>
                <a:pathLst>
                  <a:path w="804" h="9878" extrusionOk="0">
                    <a:moveTo>
                      <a:pt x="1" y="1"/>
                    </a:moveTo>
                    <a:lnTo>
                      <a:pt x="1" y="9878"/>
                    </a:lnTo>
                    <a:lnTo>
                      <a:pt x="803" y="9878"/>
                    </a:lnTo>
                    <a:lnTo>
                      <a:pt x="8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9" name="Google Shape;1263;p36"/>
              <p:cNvSpPr/>
              <p:nvPr/>
            </p:nvSpPr>
            <p:spPr>
              <a:xfrm>
                <a:off x="1311631" y="2305382"/>
                <a:ext cx="242381" cy="242381"/>
              </a:xfrm>
              <a:custGeom>
                <a:avLst/>
                <a:gdLst/>
                <a:ahLst/>
                <a:cxnLst/>
                <a:rect l="l" t="t" r="r" b="b"/>
                <a:pathLst>
                  <a:path w="7594" h="7594" extrusionOk="0">
                    <a:moveTo>
                      <a:pt x="618" y="1"/>
                    </a:moveTo>
                    <a:lnTo>
                      <a:pt x="0" y="618"/>
                    </a:lnTo>
                    <a:lnTo>
                      <a:pt x="6976" y="7593"/>
                    </a:lnTo>
                    <a:lnTo>
                      <a:pt x="7593" y="6976"/>
                    </a:lnTo>
                    <a:lnTo>
                      <a:pt x="61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0" name="Google Shape;1264;p36"/>
              <p:cNvSpPr/>
              <p:nvPr/>
            </p:nvSpPr>
            <p:spPr>
              <a:xfrm>
                <a:off x="1311631" y="2303404"/>
                <a:ext cx="242381" cy="242381"/>
              </a:xfrm>
              <a:custGeom>
                <a:avLst/>
                <a:gdLst/>
                <a:ahLst/>
                <a:cxnLst/>
                <a:rect l="l" t="t" r="r" b="b"/>
                <a:pathLst>
                  <a:path w="7594" h="7594" extrusionOk="0">
                    <a:moveTo>
                      <a:pt x="7038" y="1"/>
                    </a:moveTo>
                    <a:lnTo>
                      <a:pt x="0" y="6976"/>
                    </a:lnTo>
                    <a:lnTo>
                      <a:pt x="618" y="7594"/>
                    </a:lnTo>
                    <a:lnTo>
                      <a:pt x="7593" y="618"/>
                    </a:lnTo>
                    <a:lnTo>
                      <a:pt x="70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1" name="Google Shape;1265;p36"/>
              <p:cNvSpPr/>
              <p:nvPr/>
            </p:nvSpPr>
            <p:spPr>
              <a:xfrm>
                <a:off x="978678" y="2484691"/>
                <a:ext cx="98529" cy="98529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3087" extrusionOk="0">
                    <a:moveTo>
                      <a:pt x="1543" y="0"/>
                    </a:moveTo>
                    <a:cubicBezTo>
                      <a:pt x="679" y="0"/>
                      <a:pt x="0" y="741"/>
                      <a:pt x="0" y="1543"/>
                    </a:cubicBezTo>
                    <a:cubicBezTo>
                      <a:pt x="0" y="2408"/>
                      <a:pt x="679" y="3087"/>
                      <a:pt x="1543" y="3087"/>
                    </a:cubicBezTo>
                    <a:cubicBezTo>
                      <a:pt x="2408" y="3087"/>
                      <a:pt x="3087" y="2408"/>
                      <a:pt x="3087" y="1543"/>
                    </a:cubicBezTo>
                    <a:cubicBezTo>
                      <a:pt x="3087" y="741"/>
                      <a:pt x="2408" y="0"/>
                      <a:pt x="15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Google Shape;1266;p36"/>
              <p:cNvSpPr/>
              <p:nvPr/>
            </p:nvSpPr>
            <p:spPr>
              <a:xfrm>
                <a:off x="2060328" y="1950756"/>
                <a:ext cx="98529" cy="98529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3087" extrusionOk="0">
                    <a:moveTo>
                      <a:pt x="1543" y="0"/>
                    </a:moveTo>
                    <a:cubicBezTo>
                      <a:pt x="679" y="0"/>
                      <a:pt x="0" y="679"/>
                      <a:pt x="0" y="1543"/>
                    </a:cubicBezTo>
                    <a:cubicBezTo>
                      <a:pt x="0" y="2408"/>
                      <a:pt x="679" y="3087"/>
                      <a:pt x="1543" y="3087"/>
                    </a:cubicBezTo>
                    <a:cubicBezTo>
                      <a:pt x="2408" y="3087"/>
                      <a:pt x="3087" y="2408"/>
                      <a:pt x="3087" y="1543"/>
                    </a:cubicBezTo>
                    <a:cubicBezTo>
                      <a:pt x="3087" y="679"/>
                      <a:pt x="2408" y="0"/>
                      <a:pt x="15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3" name="Google Shape;1267;p36"/>
              <p:cNvSpPr/>
              <p:nvPr/>
            </p:nvSpPr>
            <p:spPr>
              <a:xfrm>
                <a:off x="1226925" y="1367573"/>
                <a:ext cx="98529" cy="98529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3087" extrusionOk="0">
                    <a:moveTo>
                      <a:pt x="1543" y="0"/>
                    </a:moveTo>
                    <a:cubicBezTo>
                      <a:pt x="741" y="0"/>
                      <a:pt x="0" y="679"/>
                      <a:pt x="0" y="1543"/>
                    </a:cubicBezTo>
                    <a:cubicBezTo>
                      <a:pt x="0" y="2408"/>
                      <a:pt x="741" y="3087"/>
                      <a:pt x="1543" y="3087"/>
                    </a:cubicBezTo>
                    <a:cubicBezTo>
                      <a:pt x="2408" y="3087"/>
                      <a:pt x="3087" y="2408"/>
                      <a:pt x="3087" y="1543"/>
                    </a:cubicBezTo>
                    <a:cubicBezTo>
                      <a:pt x="3087" y="679"/>
                      <a:pt x="2408" y="0"/>
                      <a:pt x="15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4" name="Google Shape;1268;p36"/>
              <p:cNvSpPr/>
              <p:nvPr/>
            </p:nvSpPr>
            <p:spPr>
              <a:xfrm>
                <a:off x="1081130" y="1566542"/>
                <a:ext cx="35492" cy="35492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1112" extrusionOk="0">
                    <a:moveTo>
                      <a:pt x="556" y="1"/>
                    </a:moveTo>
                    <a:cubicBezTo>
                      <a:pt x="247" y="1"/>
                      <a:pt x="0" y="248"/>
                      <a:pt x="0" y="556"/>
                    </a:cubicBezTo>
                    <a:cubicBezTo>
                      <a:pt x="0" y="865"/>
                      <a:pt x="247" y="1112"/>
                      <a:pt x="556" y="1112"/>
                    </a:cubicBezTo>
                    <a:cubicBezTo>
                      <a:pt x="864" y="1112"/>
                      <a:pt x="1111" y="865"/>
                      <a:pt x="1111" y="556"/>
                    </a:cubicBezTo>
                    <a:cubicBezTo>
                      <a:pt x="1111" y="248"/>
                      <a:pt x="864" y="1"/>
                      <a:pt x="5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Google Shape;1269;p36"/>
              <p:cNvSpPr/>
              <p:nvPr/>
            </p:nvSpPr>
            <p:spPr>
              <a:xfrm>
                <a:off x="1244639" y="1716295"/>
                <a:ext cx="55217" cy="5518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729" extrusionOk="0">
                    <a:moveTo>
                      <a:pt x="865" y="0"/>
                    </a:moveTo>
                    <a:cubicBezTo>
                      <a:pt x="371" y="0"/>
                      <a:pt x="1" y="371"/>
                      <a:pt x="1" y="865"/>
                    </a:cubicBezTo>
                    <a:cubicBezTo>
                      <a:pt x="1" y="1358"/>
                      <a:pt x="371" y="1729"/>
                      <a:pt x="865" y="1729"/>
                    </a:cubicBezTo>
                    <a:cubicBezTo>
                      <a:pt x="1297" y="1729"/>
                      <a:pt x="1729" y="1358"/>
                      <a:pt x="1729" y="865"/>
                    </a:cubicBezTo>
                    <a:cubicBezTo>
                      <a:pt x="1729" y="371"/>
                      <a:pt x="1297" y="0"/>
                      <a:pt x="8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6" name="Google Shape;1270;p36"/>
              <p:cNvSpPr/>
              <p:nvPr/>
            </p:nvSpPr>
            <p:spPr>
              <a:xfrm>
                <a:off x="838788" y="1607938"/>
                <a:ext cx="242381" cy="595038"/>
              </a:xfrm>
              <a:custGeom>
                <a:avLst/>
                <a:gdLst/>
                <a:ahLst/>
                <a:cxnLst/>
                <a:rect l="l" t="t" r="r" b="b"/>
                <a:pathLst>
                  <a:path w="7594" h="18643" extrusionOk="0">
                    <a:moveTo>
                      <a:pt x="4692" y="0"/>
                    </a:moveTo>
                    <a:cubicBezTo>
                      <a:pt x="4013" y="3580"/>
                      <a:pt x="432" y="5309"/>
                      <a:pt x="432" y="5309"/>
                    </a:cubicBezTo>
                    <a:cubicBezTo>
                      <a:pt x="432" y="5309"/>
                      <a:pt x="1297" y="5864"/>
                      <a:pt x="1976" y="8889"/>
                    </a:cubicBezTo>
                    <a:cubicBezTo>
                      <a:pt x="2716" y="11914"/>
                      <a:pt x="0" y="14383"/>
                      <a:pt x="0" y="14383"/>
                    </a:cubicBezTo>
                    <a:cubicBezTo>
                      <a:pt x="1543" y="14754"/>
                      <a:pt x="3519" y="18643"/>
                      <a:pt x="3519" y="18643"/>
                    </a:cubicBezTo>
                    <a:lnTo>
                      <a:pt x="6791" y="15247"/>
                    </a:lnTo>
                    <a:cubicBezTo>
                      <a:pt x="6791" y="15247"/>
                      <a:pt x="6605" y="14630"/>
                      <a:pt x="6050" y="12038"/>
                    </a:cubicBezTo>
                    <a:cubicBezTo>
                      <a:pt x="5556" y="9507"/>
                      <a:pt x="7593" y="6667"/>
                      <a:pt x="7593" y="6667"/>
                    </a:cubicBezTo>
                    <a:cubicBezTo>
                      <a:pt x="5186" y="4260"/>
                      <a:pt x="4692" y="0"/>
                      <a:pt x="46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Google Shape;1271;p36"/>
              <p:cNvSpPr/>
              <p:nvPr/>
            </p:nvSpPr>
            <p:spPr>
              <a:xfrm>
                <a:off x="937283" y="1710391"/>
                <a:ext cx="53238" cy="494562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5495" extrusionOk="0">
                    <a:moveTo>
                      <a:pt x="1174" y="0"/>
                    </a:moveTo>
                    <a:cubicBezTo>
                      <a:pt x="1174" y="0"/>
                      <a:pt x="1174" y="494"/>
                      <a:pt x="1050" y="1111"/>
                    </a:cubicBezTo>
                    <a:cubicBezTo>
                      <a:pt x="865" y="3704"/>
                      <a:pt x="309" y="9568"/>
                      <a:pt x="1" y="15494"/>
                    </a:cubicBezTo>
                    <a:lnTo>
                      <a:pt x="556" y="15494"/>
                    </a:lnTo>
                    <a:cubicBezTo>
                      <a:pt x="865" y="9630"/>
                      <a:pt x="1359" y="3766"/>
                      <a:pt x="1606" y="1235"/>
                    </a:cubicBezTo>
                    <a:cubicBezTo>
                      <a:pt x="1667" y="185"/>
                      <a:pt x="1667" y="62"/>
                      <a:pt x="16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8" name="Google Shape;1272;p36"/>
              <p:cNvSpPr/>
              <p:nvPr/>
            </p:nvSpPr>
            <p:spPr>
              <a:xfrm>
                <a:off x="868343" y="1716295"/>
                <a:ext cx="943769" cy="595038"/>
              </a:xfrm>
              <a:custGeom>
                <a:avLst/>
                <a:gdLst/>
                <a:ahLst/>
                <a:cxnLst/>
                <a:rect l="l" t="t" r="r" b="b"/>
                <a:pathLst>
                  <a:path w="29569" h="18643" extrusionOk="0">
                    <a:moveTo>
                      <a:pt x="29446" y="0"/>
                    </a:moveTo>
                    <a:cubicBezTo>
                      <a:pt x="29322" y="0"/>
                      <a:pt x="9013" y="3704"/>
                      <a:pt x="0" y="18334"/>
                    </a:cubicBezTo>
                    <a:lnTo>
                      <a:pt x="371" y="18643"/>
                    </a:lnTo>
                    <a:cubicBezTo>
                      <a:pt x="9321" y="4260"/>
                      <a:pt x="29322" y="556"/>
                      <a:pt x="29569" y="556"/>
                    </a:cubicBezTo>
                    <a:lnTo>
                      <a:pt x="2944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9" name="Google Shape;1273;p36"/>
              <p:cNvSpPr/>
              <p:nvPr/>
            </p:nvSpPr>
            <p:spPr>
              <a:xfrm>
                <a:off x="1187508" y="1893593"/>
                <a:ext cx="589133" cy="264053"/>
              </a:xfrm>
              <a:custGeom>
                <a:avLst/>
                <a:gdLst/>
                <a:ahLst/>
                <a:cxnLst/>
                <a:rect l="l" t="t" r="r" b="b"/>
                <a:pathLst>
                  <a:path w="18458" h="8273" extrusionOk="0">
                    <a:moveTo>
                      <a:pt x="4568" y="1"/>
                    </a:moveTo>
                    <a:cubicBezTo>
                      <a:pt x="4013" y="1483"/>
                      <a:pt x="0" y="3088"/>
                      <a:pt x="0" y="3088"/>
                    </a:cubicBezTo>
                    <a:lnTo>
                      <a:pt x="3210" y="6544"/>
                    </a:lnTo>
                    <a:cubicBezTo>
                      <a:pt x="3210" y="6544"/>
                      <a:pt x="3828" y="6483"/>
                      <a:pt x="6359" y="6174"/>
                    </a:cubicBezTo>
                    <a:cubicBezTo>
                      <a:pt x="6457" y="6167"/>
                      <a:pt x="6556" y="6163"/>
                      <a:pt x="6655" y="6163"/>
                    </a:cubicBezTo>
                    <a:cubicBezTo>
                      <a:pt x="9097" y="6163"/>
                      <a:pt x="11606" y="8273"/>
                      <a:pt x="11606" y="8273"/>
                    </a:cubicBezTo>
                    <a:cubicBezTo>
                      <a:pt x="14198" y="6112"/>
                      <a:pt x="18458" y="6051"/>
                      <a:pt x="18458" y="6051"/>
                    </a:cubicBezTo>
                    <a:cubicBezTo>
                      <a:pt x="14877" y="5001"/>
                      <a:pt x="13519" y="1359"/>
                      <a:pt x="13519" y="1359"/>
                    </a:cubicBezTo>
                    <a:cubicBezTo>
                      <a:pt x="13519" y="1359"/>
                      <a:pt x="12902" y="2162"/>
                      <a:pt x="9816" y="2594"/>
                    </a:cubicBezTo>
                    <a:cubicBezTo>
                      <a:pt x="9634" y="2615"/>
                      <a:pt x="9456" y="2626"/>
                      <a:pt x="9281" y="2626"/>
                    </a:cubicBezTo>
                    <a:cubicBezTo>
                      <a:pt x="6482" y="2626"/>
                      <a:pt x="4568" y="1"/>
                      <a:pt x="45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0" name="Google Shape;1274;p36"/>
              <p:cNvSpPr/>
              <p:nvPr/>
            </p:nvSpPr>
            <p:spPr>
              <a:xfrm>
                <a:off x="1183550" y="1978332"/>
                <a:ext cx="490636" cy="102487"/>
              </a:xfrm>
              <a:custGeom>
                <a:avLst/>
                <a:gdLst/>
                <a:ahLst/>
                <a:cxnLst/>
                <a:rect l="l" t="t" r="r" b="b"/>
                <a:pathLst>
                  <a:path w="15372" h="3211" extrusionOk="0">
                    <a:moveTo>
                      <a:pt x="63" y="0"/>
                    </a:moveTo>
                    <a:lnTo>
                      <a:pt x="1" y="556"/>
                    </a:lnTo>
                    <a:cubicBezTo>
                      <a:pt x="5804" y="1358"/>
                      <a:pt x="11668" y="2470"/>
                      <a:pt x="14137" y="3025"/>
                    </a:cubicBezTo>
                    <a:cubicBezTo>
                      <a:pt x="15125" y="3210"/>
                      <a:pt x="15248" y="3210"/>
                      <a:pt x="15372" y="3210"/>
                    </a:cubicBezTo>
                    <a:lnTo>
                      <a:pt x="15372" y="2717"/>
                    </a:lnTo>
                    <a:cubicBezTo>
                      <a:pt x="15372" y="2717"/>
                      <a:pt x="14816" y="2593"/>
                      <a:pt x="14199" y="2470"/>
                    </a:cubicBezTo>
                    <a:cubicBezTo>
                      <a:pt x="11730" y="1976"/>
                      <a:pt x="5927" y="865"/>
                      <a:pt x="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1" name="Google Shape;1275;p36"/>
              <p:cNvSpPr/>
              <p:nvPr/>
            </p:nvSpPr>
            <p:spPr>
              <a:xfrm>
                <a:off x="1374666" y="1566542"/>
                <a:ext cx="183270" cy="311355"/>
              </a:xfrm>
              <a:custGeom>
                <a:avLst/>
                <a:gdLst/>
                <a:ahLst/>
                <a:cxnLst/>
                <a:rect l="l" t="t" r="r" b="b"/>
                <a:pathLst>
                  <a:path w="5742" h="9755" extrusionOk="0">
                    <a:moveTo>
                      <a:pt x="5186" y="1"/>
                    </a:moveTo>
                    <a:cubicBezTo>
                      <a:pt x="5186" y="63"/>
                      <a:pt x="3211" y="6482"/>
                      <a:pt x="1" y="9322"/>
                    </a:cubicBezTo>
                    <a:lnTo>
                      <a:pt x="433" y="9754"/>
                    </a:lnTo>
                    <a:cubicBezTo>
                      <a:pt x="3643" y="6729"/>
                      <a:pt x="5680" y="371"/>
                      <a:pt x="5742" y="124"/>
                    </a:cubicBezTo>
                    <a:lnTo>
                      <a:pt x="5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Google Shape;1276;p36"/>
              <p:cNvSpPr/>
              <p:nvPr/>
            </p:nvSpPr>
            <p:spPr>
              <a:xfrm>
                <a:off x="1512577" y="1495623"/>
                <a:ext cx="114328" cy="112350"/>
              </a:xfrm>
              <a:custGeom>
                <a:avLst/>
                <a:gdLst/>
                <a:ahLst/>
                <a:cxnLst/>
                <a:rect l="l" t="t" r="r" b="b"/>
                <a:pathLst>
                  <a:path w="3582" h="3520" extrusionOk="0">
                    <a:moveTo>
                      <a:pt x="1791" y="0"/>
                    </a:moveTo>
                    <a:cubicBezTo>
                      <a:pt x="803" y="0"/>
                      <a:pt x="1" y="803"/>
                      <a:pt x="1" y="1791"/>
                    </a:cubicBezTo>
                    <a:cubicBezTo>
                      <a:pt x="1" y="2717"/>
                      <a:pt x="803" y="3519"/>
                      <a:pt x="1791" y="3519"/>
                    </a:cubicBezTo>
                    <a:cubicBezTo>
                      <a:pt x="2779" y="3519"/>
                      <a:pt x="3581" y="2717"/>
                      <a:pt x="3581" y="1791"/>
                    </a:cubicBezTo>
                    <a:cubicBezTo>
                      <a:pt x="3581" y="803"/>
                      <a:pt x="2779" y="0"/>
                      <a:pt x="17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3" name="Google Shape;1277;p36"/>
              <p:cNvSpPr/>
              <p:nvPr/>
            </p:nvSpPr>
            <p:spPr>
              <a:xfrm>
                <a:off x="1778570" y="1657186"/>
                <a:ext cx="114297" cy="114297"/>
              </a:xfrm>
              <a:custGeom>
                <a:avLst/>
                <a:gdLst/>
                <a:ahLst/>
                <a:cxnLst/>
                <a:rect l="l" t="t" r="r" b="b"/>
                <a:pathLst>
                  <a:path w="3581" h="3581" extrusionOk="0">
                    <a:moveTo>
                      <a:pt x="1791" y="0"/>
                    </a:moveTo>
                    <a:cubicBezTo>
                      <a:pt x="803" y="0"/>
                      <a:pt x="1" y="865"/>
                      <a:pt x="1" y="1791"/>
                    </a:cubicBezTo>
                    <a:cubicBezTo>
                      <a:pt x="1" y="2778"/>
                      <a:pt x="865" y="3581"/>
                      <a:pt x="1791" y="3581"/>
                    </a:cubicBezTo>
                    <a:cubicBezTo>
                      <a:pt x="2778" y="3581"/>
                      <a:pt x="3581" y="2778"/>
                      <a:pt x="3581" y="1791"/>
                    </a:cubicBezTo>
                    <a:cubicBezTo>
                      <a:pt x="3581" y="803"/>
                      <a:pt x="2717" y="0"/>
                      <a:pt x="17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4" name="Google Shape;1278;p36"/>
              <p:cNvSpPr/>
              <p:nvPr/>
            </p:nvSpPr>
            <p:spPr>
              <a:xfrm>
                <a:off x="1662330" y="1791172"/>
                <a:ext cx="114297" cy="112318"/>
              </a:xfrm>
              <a:custGeom>
                <a:avLst/>
                <a:gdLst/>
                <a:ahLst/>
                <a:cxnLst/>
                <a:rect l="l" t="t" r="r" b="b"/>
                <a:pathLst>
                  <a:path w="3581" h="3519" extrusionOk="0">
                    <a:moveTo>
                      <a:pt x="1791" y="0"/>
                    </a:moveTo>
                    <a:cubicBezTo>
                      <a:pt x="803" y="0"/>
                      <a:pt x="0" y="803"/>
                      <a:pt x="0" y="1728"/>
                    </a:cubicBezTo>
                    <a:cubicBezTo>
                      <a:pt x="0" y="2716"/>
                      <a:pt x="803" y="3519"/>
                      <a:pt x="1791" y="3519"/>
                    </a:cubicBezTo>
                    <a:cubicBezTo>
                      <a:pt x="2778" y="3519"/>
                      <a:pt x="3581" y="2716"/>
                      <a:pt x="3581" y="1728"/>
                    </a:cubicBezTo>
                    <a:cubicBezTo>
                      <a:pt x="3581" y="803"/>
                      <a:pt x="2778" y="0"/>
                      <a:pt x="17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5" name="Google Shape;1279;p36"/>
              <p:cNvSpPr/>
              <p:nvPr/>
            </p:nvSpPr>
            <p:spPr>
              <a:xfrm>
                <a:off x="1451521" y="1816993"/>
                <a:ext cx="234498" cy="31343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982" extrusionOk="0">
                    <a:moveTo>
                      <a:pt x="3207" y="0"/>
                    </a:moveTo>
                    <a:cubicBezTo>
                      <a:pt x="2106" y="0"/>
                      <a:pt x="958" y="107"/>
                      <a:pt x="0" y="426"/>
                    </a:cubicBezTo>
                    <a:lnTo>
                      <a:pt x="186" y="981"/>
                    </a:lnTo>
                    <a:cubicBezTo>
                      <a:pt x="1070" y="693"/>
                      <a:pt x="2140" y="597"/>
                      <a:pt x="3178" y="597"/>
                    </a:cubicBezTo>
                    <a:cubicBezTo>
                      <a:pt x="5254" y="597"/>
                      <a:pt x="7202" y="981"/>
                      <a:pt x="7285" y="981"/>
                    </a:cubicBezTo>
                    <a:lnTo>
                      <a:pt x="7346" y="426"/>
                    </a:lnTo>
                    <a:cubicBezTo>
                      <a:pt x="7225" y="385"/>
                      <a:pt x="5301" y="0"/>
                      <a:pt x="32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6" name="Google Shape;1280;p36"/>
              <p:cNvSpPr/>
              <p:nvPr/>
            </p:nvSpPr>
            <p:spPr>
              <a:xfrm>
                <a:off x="730400" y="2730960"/>
                <a:ext cx="216784" cy="211326"/>
              </a:xfrm>
              <a:custGeom>
                <a:avLst/>
                <a:gdLst/>
                <a:ahLst/>
                <a:cxnLst/>
                <a:rect l="l" t="t" r="r" b="b"/>
                <a:pathLst>
                  <a:path w="6792" h="6621" extrusionOk="0">
                    <a:moveTo>
                      <a:pt x="3373" y="0"/>
                    </a:moveTo>
                    <a:cubicBezTo>
                      <a:pt x="3273" y="0"/>
                      <a:pt x="3180" y="62"/>
                      <a:pt x="3149" y="186"/>
                    </a:cubicBezTo>
                    <a:cubicBezTo>
                      <a:pt x="2532" y="1852"/>
                      <a:pt x="1853" y="2470"/>
                      <a:pt x="248" y="3087"/>
                    </a:cubicBezTo>
                    <a:cubicBezTo>
                      <a:pt x="1" y="3210"/>
                      <a:pt x="1" y="3519"/>
                      <a:pt x="248" y="3581"/>
                    </a:cubicBezTo>
                    <a:cubicBezTo>
                      <a:pt x="1915" y="4198"/>
                      <a:pt x="2532" y="4877"/>
                      <a:pt x="3149" y="6482"/>
                    </a:cubicBezTo>
                    <a:cubicBezTo>
                      <a:pt x="3180" y="6575"/>
                      <a:pt x="3273" y="6621"/>
                      <a:pt x="3373" y="6621"/>
                    </a:cubicBezTo>
                    <a:cubicBezTo>
                      <a:pt x="3473" y="6621"/>
                      <a:pt x="3581" y="6575"/>
                      <a:pt x="3643" y="6482"/>
                    </a:cubicBezTo>
                    <a:cubicBezTo>
                      <a:pt x="4260" y="4815"/>
                      <a:pt x="4939" y="4198"/>
                      <a:pt x="6544" y="3581"/>
                    </a:cubicBezTo>
                    <a:cubicBezTo>
                      <a:pt x="6791" y="3519"/>
                      <a:pt x="6791" y="3210"/>
                      <a:pt x="6544" y="3087"/>
                    </a:cubicBezTo>
                    <a:cubicBezTo>
                      <a:pt x="4878" y="2470"/>
                      <a:pt x="4260" y="1791"/>
                      <a:pt x="3643" y="186"/>
                    </a:cubicBezTo>
                    <a:cubicBezTo>
                      <a:pt x="3581" y="62"/>
                      <a:pt x="3473" y="0"/>
                      <a:pt x="33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7" name="Google Shape;1281;p36"/>
              <p:cNvSpPr/>
              <p:nvPr/>
            </p:nvSpPr>
            <p:spPr>
              <a:xfrm>
                <a:off x="2121385" y="1388734"/>
                <a:ext cx="216752" cy="213305"/>
              </a:xfrm>
              <a:custGeom>
                <a:avLst/>
                <a:gdLst/>
                <a:ahLst/>
                <a:cxnLst/>
                <a:rect l="l" t="t" r="r" b="b"/>
                <a:pathLst>
                  <a:path w="6791" h="6683" extrusionOk="0">
                    <a:moveTo>
                      <a:pt x="3396" y="1"/>
                    </a:moveTo>
                    <a:cubicBezTo>
                      <a:pt x="3288" y="1"/>
                      <a:pt x="3180" y="47"/>
                      <a:pt x="3149" y="140"/>
                    </a:cubicBezTo>
                    <a:cubicBezTo>
                      <a:pt x="2532" y="1868"/>
                      <a:pt x="1853" y="2485"/>
                      <a:pt x="248" y="3103"/>
                    </a:cubicBezTo>
                    <a:cubicBezTo>
                      <a:pt x="1" y="3164"/>
                      <a:pt x="1" y="3473"/>
                      <a:pt x="248" y="3596"/>
                    </a:cubicBezTo>
                    <a:cubicBezTo>
                      <a:pt x="1914" y="4214"/>
                      <a:pt x="2532" y="4893"/>
                      <a:pt x="3149" y="6498"/>
                    </a:cubicBezTo>
                    <a:cubicBezTo>
                      <a:pt x="3211" y="6621"/>
                      <a:pt x="3319" y="6683"/>
                      <a:pt x="3419" y="6683"/>
                    </a:cubicBezTo>
                    <a:cubicBezTo>
                      <a:pt x="3519" y="6683"/>
                      <a:pt x="3612" y="6621"/>
                      <a:pt x="3643" y="6498"/>
                    </a:cubicBezTo>
                    <a:cubicBezTo>
                      <a:pt x="4260" y="4831"/>
                      <a:pt x="4939" y="4214"/>
                      <a:pt x="6544" y="3596"/>
                    </a:cubicBezTo>
                    <a:cubicBezTo>
                      <a:pt x="6791" y="3473"/>
                      <a:pt x="6791" y="3164"/>
                      <a:pt x="6544" y="3103"/>
                    </a:cubicBezTo>
                    <a:cubicBezTo>
                      <a:pt x="4877" y="2485"/>
                      <a:pt x="4260" y="1806"/>
                      <a:pt x="3643" y="140"/>
                    </a:cubicBezTo>
                    <a:cubicBezTo>
                      <a:pt x="3612" y="47"/>
                      <a:pt x="3504" y="1"/>
                      <a:pt x="33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8" name="Google Shape;1282;p36"/>
            <p:cNvGrpSpPr/>
            <p:nvPr/>
          </p:nvGrpSpPr>
          <p:grpSpPr>
            <a:xfrm>
              <a:off x="7074050" y="3387038"/>
              <a:ext cx="439050" cy="245325"/>
              <a:chOff x="6374875" y="1738975"/>
              <a:chExt cx="439050" cy="245325"/>
            </a:xfrm>
          </p:grpSpPr>
          <p:sp>
            <p:nvSpPr>
              <p:cNvPr id="62" name="Google Shape;1283;p36"/>
              <p:cNvSpPr/>
              <p:nvPr/>
            </p:nvSpPr>
            <p:spPr>
              <a:xfrm>
                <a:off x="6374875" y="1738975"/>
                <a:ext cx="419550" cy="245325"/>
              </a:xfrm>
              <a:custGeom>
                <a:avLst/>
                <a:gdLst/>
                <a:ahLst/>
                <a:cxnLst/>
                <a:rect l="l" t="t" r="r" b="b"/>
                <a:pathLst>
                  <a:path w="16782" h="9813" extrusionOk="0">
                    <a:moveTo>
                      <a:pt x="5687" y="1"/>
                    </a:moveTo>
                    <a:cubicBezTo>
                      <a:pt x="5575" y="1311"/>
                      <a:pt x="2732" y="3178"/>
                      <a:pt x="0" y="3652"/>
                    </a:cubicBezTo>
                    <a:cubicBezTo>
                      <a:pt x="2314" y="3875"/>
                      <a:pt x="4711" y="6412"/>
                      <a:pt x="4990" y="8726"/>
                    </a:cubicBezTo>
                    <a:cubicBezTo>
                      <a:pt x="5574" y="8020"/>
                      <a:pt x="6433" y="7612"/>
                      <a:pt x="7328" y="7612"/>
                    </a:cubicBezTo>
                    <a:cubicBezTo>
                      <a:pt x="7459" y="7612"/>
                      <a:pt x="7590" y="7621"/>
                      <a:pt x="7722" y="7639"/>
                    </a:cubicBezTo>
                    <a:cubicBezTo>
                      <a:pt x="8725" y="7778"/>
                      <a:pt x="9701" y="8893"/>
                      <a:pt x="10091" y="9813"/>
                    </a:cubicBezTo>
                    <a:cubicBezTo>
                      <a:pt x="10649" y="9200"/>
                      <a:pt x="11513" y="8196"/>
                      <a:pt x="12237" y="7806"/>
                    </a:cubicBezTo>
                    <a:cubicBezTo>
                      <a:pt x="13006" y="7412"/>
                      <a:pt x="13937" y="7283"/>
                      <a:pt x="14855" y="7283"/>
                    </a:cubicBezTo>
                    <a:cubicBezTo>
                      <a:pt x="15303" y="7283"/>
                      <a:pt x="15747" y="7314"/>
                      <a:pt x="16168" y="7360"/>
                    </a:cubicBezTo>
                    <a:lnTo>
                      <a:pt x="16419" y="7360"/>
                    </a:lnTo>
                    <a:cubicBezTo>
                      <a:pt x="16697" y="7332"/>
                      <a:pt x="16781" y="6914"/>
                      <a:pt x="16502" y="6802"/>
                    </a:cubicBezTo>
                    <a:cubicBezTo>
                      <a:pt x="13854" y="5632"/>
                      <a:pt x="12237" y="3597"/>
                      <a:pt x="11011" y="1004"/>
                    </a:cubicBezTo>
                    <a:cubicBezTo>
                      <a:pt x="10612" y="1826"/>
                      <a:pt x="9403" y="2311"/>
                      <a:pt x="8582" y="2311"/>
                    </a:cubicBezTo>
                    <a:cubicBezTo>
                      <a:pt x="8427" y="2311"/>
                      <a:pt x="8287" y="2294"/>
                      <a:pt x="8168" y="2259"/>
                    </a:cubicBezTo>
                    <a:cubicBezTo>
                      <a:pt x="7080" y="1980"/>
                      <a:pt x="5826" y="1088"/>
                      <a:pt x="56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Google Shape;1284;p36"/>
              <p:cNvSpPr/>
              <p:nvPr/>
            </p:nvSpPr>
            <p:spPr>
              <a:xfrm>
                <a:off x="6484275" y="1837950"/>
                <a:ext cx="329650" cy="79450"/>
              </a:xfrm>
              <a:custGeom>
                <a:avLst/>
                <a:gdLst/>
                <a:ahLst/>
                <a:cxnLst/>
                <a:rect l="l" t="t" r="r" b="b"/>
                <a:pathLst>
                  <a:path w="13186" h="3178" fill="none" extrusionOk="0">
                    <a:moveTo>
                      <a:pt x="1" y="0"/>
                    </a:moveTo>
                    <a:cubicBezTo>
                      <a:pt x="1729" y="613"/>
                      <a:pt x="10203" y="2815"/>
                      <a:pt x="13186" y="3178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Google Shape;1285;p36"/>
              <p:cNvSpPr/>
              <p:nvPr/>
            </p:nvSpPr>
            <p:spPr>
              <a:xfrm>
                <a:off x="6527475" y="1826100"/>
                <a:ext cx="4255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2398" fill="none" extrusionOk="0">
                    <a:moveTo>
                      <a:pt x="1" y="2397"/>
                    </a:moveTo>
                    <a:cubicBezTo>
                      <a:pt x="558" y="2091"/>
                      <a:pt x="1116" y="1812"/>
                      <a:pt x="1701" y="1505"/>
                    </a:cubicBezTo>
                    <a:cubicBezTo>
                      <a:pt x="1255" y="1004"/>
                      <a:pt x="837" y="530"/>
                      <a:pt x="391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Google Shape;1286;p36"/>
              <p:cNvSpPr/>
              <p:nvPr/>
            </p:nvSpPr>
            <p:spPr>
              <a:xfrm>
                <a:off x="6667550" y="1858150"/>
                <a:ext cx="43250" cy="606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2426" fill="none" extrusionOk="0">
                    <a:moveTo>
                      <a:pt x="1" y="2426"/>
                    </a:moveTo>
                    <a:cubicBezTo>
                      <a:pt x="558" y="2091"/>
                      <a:pt x="1116" y="1812"/>
                      <a:pt x="1729" y="1506"/>
                    </a:cubicBezTo>
                    <a:cubicBezTo>
                      <a:pt x="1255" y="1032"/>
                      <a:pt x="837" y="530"/>
                      <a:pt x="391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6" name="Google Shape;1287;p36"/>
              <p:cNvSpPr/>
              <p:nvPr/>
            </p:nvSpPr>
            <p:spPr>
              <a:xfrm>
                <a:off x="6587425" y="1823300"/>
                <a:ext cx="52275" cy="88525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541" fill="none" extrusionOk="0">
                    <a:moveTo>
                      <a:pt x="0" y="3541"/>
                    </a:moveTo>
                    <a:cubicBezTo>
                      <a:pt x="697" y="3067"/>
                      <a:pt x="1394" y="2621"/>
                      <a:pt x="2091" y="2147"/>
                    </a:cubicBezTo>
                    <a:cubicBezTo>
                      <a:pt x="1533" y="1450"/>
                      <a:pt x="976" y="698"/>
                      <a:pt x="418" y="1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9" name="Google Shape;1288;p36"/>
            <p:cNvGrpSpPr/>
            <p:nvPr/>
          </p:nvGrpSpPr>
          <p:grpSpPr>
            <a:xfrm>
              <a:off x="7241125" y="1463800"/>
              <a:ext cx="345700" cy="569375"/>
              <a:chOff x="6783925" y="1590550"/>
              <a:chExt cx="345700" cy="569375"/>
            </a:xfrm>
          </p:grpSpPr>
          <p:sp>
            <p:nvSpPr>
              <p:cNvPr id="57" name="Google Shape;1289;p36"/>
              <p:cNvSpPr/>
              <p:nvPr/>
            </p:nvSpPr>
            <p:spPr>
              <a:xfrm>
                <a:off x="6783925" y="1590550"/>
                <a:ext cx="345700" cy="543825"/>
              </a:xfrm>
              <a:custGeom>
                <a:avLst/>
                <a:gdLst/>
                <a:ahLst/>
                <a:cxnLst/>
                <a:rect l="l" t="t" r="r" b="b"/>
                <a:pathLst>
                  <a:path w="13828" h="21753" extrusionOk="0">
                    <a:moveTo>
                      <a:pt x="1451" y="0"/>
                    </a:moveTo>
                    <a:lnTo>
                      <a:pt x="1451" y="0"/>
                    </a:lnTo>
                    <a:cubicBezTo>
                      <a:pt x="3151" y="2788"/>
                      <a:pt x="2315" y="7694"/>
                      <a:pt x="1" y="9952"/>
                    </a:cubicBezTo>
                    <a:cubicBezTo>
                      <a:pt x="1423" y="9980"/>
                      <a:pt x="2816" y="10816"/>
                      <a:pt x="3513" y="12070"/>
                    </a:cubicBezTo>
                    <a:cubicBezTo>
                      <a:pt x="4238" y="13325"/>
                      <a:pt x="3792" y="15360"/>
                      <a:pt x="3067" y="16614"/>
                    </a:cubicBezTo>
                    <a:cubicBezTo>
                      <a:pt x="4238" y="16698"/>
                      <a:pt x="6078" y="16809"/>
                      <a:pt x="7165" y="17339"/>
                    </a:cubicBezTo>
                    <a:cubicBezTo>
                      <a:pt x="8810" y="18091"/>
                      <a:pt x="10092" y="19847"/>
                      <a:pt x="11067" y="21325"/>
                    </a:cubicBezTo>
                    <a:cubicBezTo>
                      <a:pt x="11151" y="21436"/>
                      <a:pt x="11207" y="21548"/>
                      <a:pt x="11290" y="21604"/>
                    </a:cubicBezTo>
                    <a:cubicBezTo>
                      <a:pt x="11377" y="21707"/>
                      <a:pt x="11485" y="21752"/>
                      <a:pt x="11590" y="21752"/>
                    </a:cubicBezTo>
                    <a:cubicBezTo>
                      <a:pt x="11824" y="21752"/>
                      <a:pt x="12045" y="21530"/>
                      <a:pt x="11987" y="21241"/>
                    </a:cubicBezTo>
                    <a:cubicBezTo>
                      <a:pt x="11012" y="17339"/>
                      <a:pt x="11987" y="13743"/>
                      <a:pt x="13827" y="10147"/>
                    </a:cubicBezTo>
                    <a:lnTo>
                      <a:pt x="13827" y="10147"/>
                    </a:lnTo>
                    <a:cubicBezTo>
                      <a:pt x="13695" y="10171"/>
                      <a:pt x="13559" y="10183"/>
                      <a:pt x="13421" y="10183"/>
                    </a:cubicBezTo>
                    <a:cubicBezTo>
                      <a:pt x="11995" y="10183"/>
                      <a:pt x="10359" y="8941"/>
                      <a:pt x="9952" y="8000"/>
                    </a:cubicBezTo>
                    <a:cubicBezTo>
                      <a:pt x="9367" y="6551"/>
                      <a:pt x="9283" y="4377"/>
                      <a:pt x="10398" y="3290"/>
                    </a:cubicBezTo>
                    <a:lnTo>
                      <a:pt x="10398" y="3290"/>
                    </a:lnTo>
                    <a:cubicBezTo>
                      <a:pt x="10086" y="3494"/>
                      <a:pt x="9648" y="3590"/>
                      <a:pt x="9125" y="3590"/>
                    </a:cubicBezTo>
                    <a:cubicBezTo>
                      <a:pt x="7082" y="3590"/>
                      <a:pt x="3736" y="2131"/>
                      <a:pt x="14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Google Shape;1290;p36"/>
              <p:cNvSpPr/>
              <p:nvPr/>
            </p:nvSpPr>
            <p:spPr>
              <a:xfrm>
                <a:off x="6903100" y="1720175"/>
                <a:ext cx="192375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7695" h="17590" fill="none" extrusionOk="0">
                    <a:moveTo>
                      <a:pt x="1" y="0"/>
                    </a:moveTo>
                    <a:cubicBezTo>
                      <a:pt x="837" y="2453"/>
                      <a:pt x="5604" y="13854"/>
                      <a:pt x="7694" y="17589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Google Shape;1291;p36"/>
              <p:cNvSpPr/>
              <p:nvPr/>
            </p:nvSpPr>
            <p:spPr>
              <a:xfrm>
                <a:off x="6886375" y="1770350"/>
                <a:ext cx="76000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2760" fill="none" extrusionOk="0">
                    <a:moveTo>
                      <a:pt x="1" y="1617"/>
                    </a:moveTo>
                    <a:cubicBezTo>
                      <a:pt x="837" y="1979"/>
                      <a:pt x="1645" y="2370"/>
                      <a:pt x="2482" y="2760"/>
                    </a:cubicBezTo>
                    <a:cubicBezTo>
                      <a:pt x="2649" y="1840"/>
                      <a:pt x="2872" y="920"/>
                      <a:pt x="3039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Google Shape;1292;p36"/>
              <p:cNvSpPr/>
              <p:nvPr/>
            </p:nvSpPr>
            <p:spPr>
              <a:xfrm>
                <a:off x="6969300" y="1955700"/>
                <a:ext cx="760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2761" fill="none" extrusionOk="0">
                    <a:moveTo>
                      <a:pt x="1" y="1618"/>
                    </a:moveTo>
                    <a:cubicBezTo>
                      <a:pt x="837" y="2008"/>
                      <a:pt x="1645" y="2370"/>
                      <a:pt x="2482" y="2761"/>
                    </a:cubicBezTo>
                    <a:cubicBezTo>
                      <a:pt x="2649" y="1841"/>
                      <a:pt x="2844" y="921"/>
                      <a:pt x="3039" y="1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Google Shape;1293;p36"/>
              <p:cNvSpPr/>
              <p:nvPr/>
            </p:nvSpPr>
            <p:spPr>
              <a:xfrm>
                <a:off x="6907975" y="1835850"/>
                <a:ext cx="107350" cy="93400"/>
              </a:xfrm>
              <a:custGeom>
                <a:avLst/>
                <a:gdLst/>
                <a:ahLst/>
                <a:cxnLst/>
                <a:rect l="l" t="t" r="r" b="b"/>
                <a:pathLst>
                  <a:path w="4294" h="3736" fill="none" extrusionOk="0">
                    <a:moveTo>
                      <a:pt x="1" y="2537"/>
                    </a:moveTo>
                    <a:cubicBezTo>
                      <a:pt x="1116" y="2927"/>
                      <a:pt x="2231" y="3345"/>
                      <a:pt x="3346" y="3736"/>
                    </a:cubicBezTo>
                    <a:cubicBezTo>
                      <a:pt x="3680" y="2509"/>
                      <a:pt x="4015" y="1255"/>
                      <a:pt x="429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0" name="Google Shape;1294;p36"/>
            <p:cNvSpPr/>
            <p:nvPr/>
          </p:nvSpPr>
          <p:spPr>
            <a:xfrm>
              <a:off x="7812388" y="2962050"/>
              <a:ext cx="131050" cy="112150"/>
            </a:xfrm>
            <a:custGeom>
              <a:avLst/>
              <a:gdLst/>
              <a:ahLst/>
              <a:cxnLst/>
              <a:rect l="l" t="t" r="r" b="b"/>
              <a:pathLst>
                <a:path w="5242" h="4486" extrusionOk="0">
                  <a:moveTo>
                    <a:pt x="2751" y="1"/>
                  </a:moveTo>
                  <a:cubicBezTo>
                    <a:pt x="1940" y="1"/>
                    <a:pt x="1110" y="308"/>
                    <a:pt x="586" y="946"/>
                  </a:cubicBezTo>
                  <a:cubicBezTo>
                    <a:pt x="1" y="1615"/>
                    <a:pt x="1" y="2618"/>
                    <a:pt x="502" y="3343"/>
                  </a:cubicBezTo>
                  <a:cubicBezTo>
                    <a:pt x="976" y="4096"/>
                    <a:pt x="1952" y="4486"/>
                    <a:pt x="2928" y="4486"/>
                  </a:cubicBezTo>
                  <a:cubicBezTo>
                    <a:pt x="3569" y="4486"/>
                    <a:pt x="4210" y="4291"/>
                    <a:pt x="4628" y="3873"/>
                  </a:cubicBezTo>
                  <a:cubicBezTo>
                    <a:pt x="5158" y="3343"/>
                    <a:pt x="5241" y="2562"/>
                    <a:pt x="5158" y="1866"/>
                  </a:cubicBezTo>
                  <a:cubicBezTo>
                    <a:pt x="5059" y="645"/>
                    <a:pt x="3926" y="1"/>
                    <a:pt x="27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grpSp>
          <p:nvGrpSpPr>
            <p:cNvPr id="51" name="Google Shape;1295;p36"/>
            <p:cNvGrpSpPr/>
            <p:nvPr/>
          </p:nvGrpSpPr>
          <p:grpSpPr>
            <a:xfrm>
              <a:off x="8181238" y="2455450"/>
              <a:ext cx="249525" cy="224200"/>
              <a:chOff x="5990875" y="1827475"/>
              <a:chExt cx="249525" cy="224200"/>
            </a:xfrm>
          </p:grpSpPr>
          <p:sp>
            <p:nvSpPr>
              <p:cNvPr id="55" name="Google Shape;1296;p36"/>
              <p:cNvSpPr/>
              <p:nvPr/>
            </p:nvSpPr>
            <p:spPr>
              <a:xfrm>
                <a:off x="5990875" y="1827475"/>
                <a:ext cx="249525" cy="224200"/>
              </a:xfrm>
              <a:custGeom>
                <a:avLst/>
                <a:gdLst/>
                <a:ahLst/>
                <a:cxnLst/>
                <a:rect l="l" t="t" r="r" b="b"/>
                <a:pathLst>
                  <a:path w="9981" h="8968" extrusionOk="0">
                    <a:moveTo>
                      <a:pt x="4322" y="1"/>
                    </a:moveTo>
                    <a:cubicBezTo>
                      <a:pt x="3485" y="1"/>
                      <a:pt x="2900" y="224"/>
                      <a:pt x="2649" y="419"/>
                    </a:cubicBezTo>
                    <a:cubicBezTo>
                      <a:pt x="1395" y="1646"/>
                      <a:pt x="2872" y="3290"/>
                      <a:pt x="2872" y="3290"/>
                    </a:cubicBezTo>
                    <a:cubicBezTo>
                      <a:pt x="2872" y="3290"/>
                      <a:pt x="2339" y="3204"/>
                      <a:pt x="1769" y="3204"/>
                    </a:cubicBezTo>
                    <a:cubicBezTo>
                      <a:pt x="1313" y="3204"/>
                      <a:pt x="834" y="3259"/>
                      <a:pt x="586" y="3457"/>
                    </a:cubicBezTo>
                    <a:cubicBezTo>
                      <a:pt x="140" y="3848"/>
                      <a:pt x="1" y="4517"/>
                      <a:pt x="29" y="5102"/>
                    </a:cubicBezTo>
                    <a:cubicBezTo>
                      <a:pt x="112" y="5938"/>
                      <a:pt x="447" y="6886"/>
                      <a:pt x="1227" y="7221"/>
                    </a:cubicBezTo>
                    <a:cubicBezTo>
                      <a:pt x="1464" y="7331"/>
                      <a:pt x="1711" y="7377"/>
                      <a:pt x="1964" y="7377"/>
                    </a:cubicBezTo>
                    <a:cubicBezTo>
                      <a:pt x="2604" y="7377"/>
                      <a:pt x="3276" y="7082"/>
                      <a:pt x="3876" y="6802"/>
                    </a:cubicBezTo>
                    <a:lnTo>
                      <a:pt x="3876" y="6802"/>
                    </a:lnTo>
                    <a:cubicBezTo>
                      <a:pt x="3792" y="7722"/>
                      <a:pt x="4433" y="8586"/>
                      <a:pt x="5269" y="8865"/>
                    </a:cubicBezTo>
                    <a:cubicBezTo>
                      <a:pt x="5476" y="8934"/>
                      <a:pt x="5692" y="8967"/>
                      <a:pt x="5909" y="8967"/>
                    </a:cubicBezTo>
                    <a:cubicBezTo>
                      <a:pt x="6572" y="8967"/>
                      <a:pt x="7240" y="8658"/>
                      <a:pt x="7639" y="8113"/>
                    </a:cubicBezTo>
                    <a:cubicBezTo>
                      <a:pt x="8168" y="7360"/>
                      <a:pt x="8168" y="6329"/>
                      <a:pt x="7667" y="5576"/>
                    </a:cubicBezTo>
                    <a:cubicBezTo>
                      <a:pt x="8614" y="5520"/>
                      <a:pt x="9701" y="5102"/>
                      <a:pt x="9897" y="4182"/>
                    </a:cubicBezTo>
                    <a:cubicBezTo>
                      <a:pt x="9980" y="3848"/>
                      <a:pt x="9897" y="3485"/>
                      <a:pt x="9757" y="3179"/>
                    </a:cubicBezTo>
                    <a:cubicBezTo>
                      <a:pt x="9451" y="2398"/>
                      <a:pt x="8670" y="1785"/>
                      <a:pt x="7834" y="1646"/>
                    </a:cubicBezTo>
                    <a:cubicBezTo>
                      <a:pt x="7724" y="1627"/>
                      <a:pt x="7621" y="1619"/>
                      <a:pt x="7523" y="1619"/>
                    </a:cubicBezTo>
                    <a:cubicBezTo>
                      <a:pt x="6877" y="1619"/>
                      <a:pt x="6471" y="1998"/>
                      <a:pt x="5938" y="2482"/>
                    </a:cubicBezTo>
                    <a:cubicBezTo>
                      <a:pt x="6245" y="1395"/>
                      <a:pt x="5437" y="1"/>
                      <a:pt x="4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Google Shape;1297;p36"/>
              <p:cNvSpPr/>
              <p:nvPr/>
            </p:nvSpPr>
            <p:spPr>
              <a:xfrm>
                <a:off x="6084975" y="1913750"/>
                <a:ext cx="55875" cy="51725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2069" extrusionOk="0">
                    <a:moveTo>
                      <a:pt x="1079" y="1"/>
                    </a:moveTo>
                    <a:cubicBezTo>
                      <a:pt x="849" y="1"/>
                      <a:pt x="615" y="72"/>
                      <a:pt x="418" y="229"/>
                    </a:cubicBezTo>
                    <a:cubicBezTo>
                      <a:pt x="112" y="480"/>
                      <a:pt x="0" y="926"/>
                      <a:pt x="112" y="1261"/>
                    </a:cubicBezTo>
                    <a:cubicBezTo>
                      <a:pt x="223" y="1651"/>
                      <a:pt x="558" y="1930"/>
                      <a:pt x="948" y="2041"/>
                    </a:cubicBezTo>
                    <a:cubicBezTo>
                      <a:pt x="1027" y="2059"/>
                      <a:pt x="1109" y="2068"/>
                      <a:pt x="1192" y="2068"/>
                    </a:cubicBezTo>
                    <a:cubicBezTo>
                      <a:pt x="1370" y="2068"/>
                      <a:pt x="1548" y="2025"/>
                      <a:pt x="1700" y="1930"/>
                    </a:cubicBezTo>
                    <a:cubicBezTo>
                      <a:pt x="1979" y="1763"/>
                      <a:pt x="2091" y="1400"/>
                      <a:pt x="2174" y="1094"/>
                    </a:cubicBezTo>
                    <a:cubicBezTo>
                      <a:pt x="2234" y="454"/>
                      <a:pt x="1664" y="1"/>
                      <a:pt x="10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2" name="Google Shape;1298;p36"/>
            <p:cNvGrpSpPr/>
            <p:nvPr/>
          </p:nvGrpSpPr>
          <p:grpSpPr>
            <a:xfrm>
              <a:off x="7124025" y="2787750"/>
              <a:ext cx="117100" cy="104500"/>
              <a:chOff x="6884975" y="2164075"/>
              <a:chExt cx="117100" cy="104500"/>
            </a:xfrm>
          </p:grpSpPr>
          <p:sp>
            <p:nvSpPr>
              <p:cNvPr id="53" name="Google Shape;1299;p36"/>
              <p:cNvSpPr/>
              <p:nvPr/>
            </p:nvSpPr>
            <p:spPr>
              <a:xfrm>
                <a:off x="6884975" y="2164075"/>
                <a:ext cx="117100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4180" extrusionOk="0">
                    <a:moveTo>
                      <a:pt x="2008" y="1"/>
                    </a:moveTo>
                    <a:cubicBezTo>
                      <a:pt x="1618" y="1"/>
                      <a:pt x="1339" y="84"/>
                      <a:pt x="1255" y="168"/>
                    </a:cubicBezTo>
                    <a:cubicBezTo>
                      <a:pt x="642" y="725"/>
                      <a:pt x="1283" y="1506"/>
                      <a:pt x="1283" y="1506"/>
                    </a:cubicBezTo>
                    <a:cubicBezTo>
                      <a:pt x="1283" y="1506"/>
                      <a:pt x="1003" y="1458"/>
                      <a:pt x="722" y="1458"/>
                    </a:cubicBezTo>
                    <a:cubicBezTo>
                      <a:pt x="525" y="1458"/>
                      <a:pt x="327" y="1481"/>
                      <a:pt x="224" y="1562"/>
                    </a:cubicBezTo>
                    <a:cubicBezTo>
                      <a:pt x="29" y="1757"/>
                      <a:pt x="1" y="2063"/>
                      <a:pt x="1" y="2342"/>
                    </a:cubicBezTo>
                    <a:cubicBezTo>
                      <a:pt x="29" y="2760"/>
                      <a:pt x="196" y="3178"/>
                      <a:pt x="558" y="3346"/>
                    </a:cubicBezTo>
                    <a:cubicBezTo>
                      <a:pt x="671" y="3391"/>
                      <a:pt x="786" y="3410"/>
                      <a:pt x="902" y="3410"/>
                    </a:cubicBezTo>
                    <a:cubicBezTo>
                      <a:pt x="1213" y="3410"/>
                      <a:pt x="1528" y="3273"/>
                      <a:pt x="1813" y="3151"/>
                    </a:cubicBezTo>
                    <a:cubicBezTo>
                      <a:pt x="1813" y="3569"/>
                      <a:pt x="2092" y="3987"/>
                      <a:pt x="2454" y="4126"/>
                    </a:cubicBezTo>
                    <a:cubicBezTo>
                      <a:pt x="2561" y="4162"/>
                      <a:pt x="2672" y="4179"/>
                      <a:pt x="2782" y="4179"/>
                    </a:cubicBezTo>
                    <a:cubicBezTo>
                      <a:pt x="3099" y="4179"/>
                      <a:pt x="3403" y="4033"/>
                      <a:pt x="3569" y="3764"/>
                    </a:cubicBezTo>
                    <a:cubicBezTo>
                      <a:pt x="3820" y="3429"/>
                      <a:pt x="3848" y="2928"/>
                      <a:pt x="3625" y="2593"/>
                    </a:cubicBezTo>
                    <a:cubicBezTo>
                      <a:pt x="4071" y="2537"/>
                      <a:pt x="4545" y="2342"/>
                      <a:pt x="4656" y="1924"/>
                    </a:cubicBezTo>
                    <a:cubicBezTo>
                      <a:pt x="4684" y="1785"/>
                      <a:pt x="4656" y="1617"/>
                      <a:pt x="4600" y="1478"/>
                    </a:cubicBezTo>
                    <a:cubicBezTo>
                      <a:pt x="4405" y="1116"/>
                      <a:pt x="4071" y="837"/>
                      <a:pt x="3680" y="781"/>
                    </a:cubicBezTo>
                    <a:cubicBezTo>
                      <a:pt x="3607" y="766"/>
                      <a:pt x="3542" y="760"/>
                      <a:pt x="3482" y="760"/>
                    </a:cubicBezTo>
                    <a:cubicBezTo>
                      <a:pt x="3199" y="760"/>
                      <a:pt x="3041" y="914"/>
                      <a:pt x="2788" y="1144"/>
                    </a:cubicBezTo>
                    <a:cubicBezTo>
                      <a:pt x="2928" y="670"/>
                      <a:pt x="2538" y="1"/>
                      <a:pt x="20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Google Shape;1300;p36"/>
              <p:cNvSpPr/>
              <p:nvPr/>
            </p:nvSpPr>
            <p:spPr>
              <a:xfrm>
                <a:off x="6928200" y="2203375"/>
                <a:ext cx="271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955" extrusionOk="0">
                    <a:moveTo>
                      <a:pt x="535" y="0"/>
                    </a:moveTo>
                    <a:cubicBezTo>
                      <a:pt x="426" y="0"/>
                      <a:pt x="316" y="31"/>
                      <a:pt x="223" y="101"/>
                    </a:cubicBezTo>
                    <a:cubicBezTo>
                      <a:pt x="84" y="213"/>
                      <a:pt x="0" y="408"/>
                      <a:pt x="84" y="603"/>
                    </a:cubicBezTo>
                    <a:cubicBezTo>
                      <a:pt x="140" y="770"/>
                      <a:pt x="279" y="910"/>
                      <a:pt x="446" y="937"/>
                    </a:cubicBezTo>
                    <a:cubicBezTo>
                      <a:pt x="487" y="948"/>
                      <a:pt x="532" y="954"/>
                      <a:pt x="577" y="954"/>
                    </a:cubicBezTo>
                    <a:cubicBezTo>
                      <a:pt x="656" y="954"/>
                      <a:pt x="738" y="935"/>
                      <a:pt x="809" y="882"/>
                    </a:cubicBezTo>
                    <a:cubicBezTo>
                      <a:pt x="948" y="770"/>
                      <a:pt x="976" y="631"/>
                      <a:pt x="1004" y="491"/>
                    </a:cubicBezTo>
                    <a:cubicBezTo>
                      <a:pt x="1084" y="210"/>
                      <a:pt x="816" y="0"/>
                      <a:pt x="5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09" name="Group 108">
            <a:extLst>
              <a:ext uri="{FF2B5EF4-FFF2-40B4-BE49-F238E27FC236}">
                <a16:creationId xmlns="" xmlns:a16="http://schemas.microsoft.com/office/drawing/2014/main" id="{7B4A30B2-322A-4B94-D2A8-701694A7B06B}"/>
              </a:ext>
            </a:extLst>
          </p:cNvPr>
          <p:cNvGrpSpPr/>
          <p:nvPr/>
        </p:nvGrpSpPr>
        <p:grpSpPr>
          <a:xfrm>
            <a:off x="280605" y="94849"/>
            <a:ext cx="8512634" cy="4997201"/>
            <a:chOff x="309633" y="260792"/>
            <a:chExt cx="8512634" cy="4634809"/>
          </a:xfrm>
        </p:grpSpPr>
        <p:cxnSp>
          <p:nvCxnSpPr>
            <p:cNvPr id="110" name="Straight Connector 109">
              <a:extLst>
                <a:ext uri="{FF2B5EF4-FFF2-40B4-BE49-F238E27FC236}">
                  <a16:creationId xmlns="" xmlns:a16="http://schemas.microsoft.com/office/drawing/2014/main" id="{7F6DC252-7B3A-55DD-5862-ABD9DD7808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10644" y="4386875"/>
              <a:ext cx="510864" cy="508726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111" name="Group 110">
              <a:extLst>
                <a:ext uri="{FF2B5EF4-FFF2-40B4-BE49-F238E27FC236}">
                  <a16:creationId xmlns="" xmlns:a16="http://schemas.microsoft.com/office/drawing/2014/main" id="{D3A70F88-9087-7FF7-E08D-5C9C5EC59EA8}"/>
                </a:ext>
              </a:extLst>
            </p:cNvPr>
            <p:cNvGrpSpPr/>
            <p:nvPr/>
          </p:nvGrpSpPr>
          <p:grpSpPr>
            <a:xfrm>
              <a:off x="309633" y="260792"/>
              <a:ext cx="8512634" cy="4613335"/>
              <a:chOff x="309633" y="260792"/>
              <a:chExt cx="8512634" cy="4613335"/>
            </a:xfrm>
          </p:grpSpPr>
          <p:cxnSp>
            <p:nvCxnSpPr>
              <p:cNvPr id="112" name="Straight Connector 111">
                <a:extLst>
                  <a:ext uri="{FF2B5EF4-FFF2-40B4-BE49-F238E27FC236}">
                    <a16:creationId xmlns="" xmlns:a16="http://schemas.microsoft.com/office/drawing/2014/main" id="{DE1DD569-CF0F-C015-F3CF-19DFC65792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633" y="261620"/>
                <a:ext cx="500842" cy="541904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="" xmlns:a16="http://schemas.microsoft.com/office/drawing/2014/main" id="{FF5D09D7-274D-9DBE-7854-DFBEC3D5ED7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327059" y="260792"/>
                <a:ext cx="494449" cy="510223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="" xmlns:a16="http://schemas.microsoft.com/office/drawing/2014/main" id="{3A6C3BBE-13EC-D1A5-95AD-5A3EE9964B5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15790" y="4376240"/>
                <a:ext cx="468158" cy="493276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="" xmlns:a16="http://schemas.microsoft.com/office/drawing/2014/main" id="{57810DD4-0A95-F4EC-C50B-3DCCBEB1F33D}"/>
                  </a:ext>
                </a:extLst>
              </p:cNvPr>
              <p:cNvCxnSpPr/>
              <p:nvPr/>
            </p:nvCxnSpPr>
            <p:spPr>
              <a:xfrm>
                <a:off x="321733" y="784784"/>
                <a:ext cx="0" cy="3619901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="" xmlns:a16="http://schemas.microsoft.com/office/drawing/2014/main" id="{366908C3-8B17-DE4C-038A-45D45C64BF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21508" y="771015"/>
                <a:ext cx="759" cy="3633670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="" xmlns:a16="http://schemas.microsoft.com/office/drawing/2014/main" id="{511B2708-0393-09FB-3641-5931834E09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3948" y="273984"/>
                <a:ext cx="7552979" cy="0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="" xmlns:a16="http://schemas.microsoft.com/office/drawing/2014/main" id="{82B2F328-6D8C-3A6A-3421-146D560E0B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3948" y="4874127"/>
                <a:ext cx="7552979" cy="0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119" name="Rectangle 118">
            <a:extLst>
              <a:ext uri="{FF2B5EF4-FFF2-40B4-BE49-F238E27FC236}">
                <a16:creationId xmlns="" xmlns:a16="http://schemas.microsoft.com/office/drawing/2014/main" id="{FC4144EF-9C7D-FCFB-81A3-34A1A3288171}"/>
              </a:ext>
            </a:extLst>
          </p:cNvPr>
          <p:cNvSpPr/>
          <p:nvPr/>
        </p:nvSpPr>
        <p:spPr>
          <a:xfrm>
            <a:off x="2620815" y="728422"/>
            <a:ext cx="34397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5 SVNClementine" panose="020F0502020204030203" pitchFamily="34" charset="0"/>
              </a:rPr>
              <a:t>Luyện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5 SVNClementine" panose="020F0502020204030203" pitchFamily="34" charset="0"/>
              </a:rPr>
              <a:t>đọc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5 SVNClementine" panose="020F0502020204030203" pitchFamily="34" charset="0"/>
              </a:rPr>
              <a:t>từ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#9Slide05 SVNClementine" panose="020F0502020204030203" pitchFamily="34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3018971" y="1668900"/>
            <a:ext cx="3082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Ngưỡng</a:t>
            </a:r>
            <a:r>
              <a:rPr lang="en-US" sz="3600" dirty="0" smtClean="0"/>
              <a:t> </a:t>
            </a:r>
            <a:r>
              <a:rPr lang="en-US" sz="3600" dirty="0" err="1" smtClean="0"/>
              <a:t>cửa</a:t>
            </a:r>
            <a:endParaRPr lang="en-US" sz="3600" dirty="0"/>
          </a:p>
        </p:txBody>
      </p:sp>
      <p:sp>
        <p:nvSpPr>
          <p:cNvPr id="121" name="TextBox 120"/>
          <p:cNvSpPr txBox="1"/>
          <p:nvPr/>
        </p:nvSpPr>
        <p:spPr>
          <a:xfrm>
            <a:off x="3128430" y="3635455"/>
            <a:ext cx="3082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khuya</a:t>
            </a:r>
            <a:endParaRPr lang="en-US" sz="3600" dirty="0"/>
          </a:p>
        </p:txBody>
      </p:sp>
      <p:sp>
        <p:nvSpPr>
          <p:cNvPr id="122" name="TextBox 121"/>
          <p:cNvSpPr txBox="1"/>
          <p:nvPr/>
        </p:nvSpPr>
        <p:spPr>
          <a:xfrm>
            <a:off x="3118116" y="2673390"/>
            <a:ext cx="3082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l</a:t>
            </a:r>
            <a:r>
              <a:rPr lang="en-US" sz="3600" dirty="0" err="1" smtClean="0"/>
              <a:t>úc</a:t>
            </a:r>
            <a:r>
              <a:rPr lang="en-US" sz="3600" dirty="0" smtClean="0"/>
              <a:t> </a:t>
            </a:r>
            <a:r>
              <a:rPr lang="en-US" sz="3600" dirty="0" err="1" smtClean="0"/>
              <a:t>nào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463377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  <p:bldP spid="121" grpId="0"/>
      <p:bldP spid="122" grpId="0"/>
    </p:bldLst>
  </p:timing>
</p:sld>
</file>

<file path=ppt/theme/theme1.xml><?xml version="1.0" encoding="utf-8"?>
<a:theme xmlns:a="http://schemas.openxmlformats.org/drawingml/2006/main" name="Christmas Markets Project Proposal by Slidesgo">
  <a:themeElements>
    <a:clrScheme name="Simple Light">
      <a:dk1>
        <a:srgbClr val="FFFFFF"/>
      </a:dk1>
      <a:lt1>
        <a:srgbClr val="02211E"/>
      </a:lt1>
      <a:dk2>
        <a:srgbClr val="E5531A"/>
      </a:dk2>
      <a:lt2>
        <a:srgbClr val="043F39"/>
      </a:lt2>
      <a:accent1>
        <a:srgbClr val="0A5551"/>
      </a:accent1>
      <a:accent2>
        <a:srgbClr val="C4893F"/>
      </a:accent2>
      <a:accent3>
        <a:srgbClr val="912729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2153</TotalTime>
  <Words>869</Words>
  <Application>Microsoft Office PowerPoint</Application>
  <PresentationFormat>On-screen Show (16:9)</PresentationFormat>
  <Paragraphs>120</Paragraphs>
  <Slides>34</Slides>
  <Notes>9</Notes>
  <HiddenSlides>0</HiddenSlides>
  <MMClips>11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9" baseType="lpstr">
      <vt:lpstr>Work Sans</vt:lpstr>
      <vt:lpstr>Calibri</vt:lpstr>
      <vt:lpstr>Times New Roman</vt:lpstr>
      <vt:lpstr>#9Slide05 SVNClementine</vt:lpstr>
      <vt:lpstr>Calibri Light</vt:lpstr>
      <vt:lpstr>Anybody</vt:lpstr>
      <vt:lpstr>Montserrat</vt:lpstr>
      <vt:lpstr>Arial-Rounded</vt:lpstr>
      <vt:lpstr>Amiko SemiBold</vt:lpstr>
      <vt:lpstr>Bebas Neue</vt:lpstr>
      <vt:lpstr>Arial</vt:lpstr>
      <vt:lpstr>Playfair Display</vt:lpstr>
      <vt:lpstr>Christmas Markets Project Proposal by Slidesgo</vt:lpstr>
      <vt:lpstr>Office Theme</vt:lpstr>
      <vt:lpstr>1_Office Theme</vt:lpstr>
      <vt:lpstr>Chào mừng các thầy cô đến dự giờ lớp 3A</vt:lpstr>
      <vt:lpstr>PowerPoint Presentation</vt:lpstr>
      <vt:lpstr>PowerPoint Presentation</vt:lpstr>
      <vt:lpstr>PowerPoint Presentation</vt:lpstr>
      <vt:lpstr>PowerPoint Presentation</vt:lpstr>
      <vt:lpstr>Nhà thơ Vũ Quần Phương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Nội dung bài</vt:lpstr>
      <vt:lpstr>PowerPoint Presentation</vt:lpstr>
      <vt:lpstr>Xin trân trọng cảm ơn các thầy cô!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thầy cô đến dự giờ lớp 3H</dc:title>
  <dc:creator>Admin</dc:creator>
  <cp:lastModifiedBy>Windows User</cp:lastModifiedBy>
  <cp:revision>56</cp:revision>
  <dcterms:modified xsi:type="dcterms:W3CDTF">2024-10-09T04:03:58Z</dcterms:modified>
</cp:coreProperties>
</file>