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1" r:id="rId2"/>
  </p:sldMasterIdLst>
  <p:notesMasterIdLst>
    <p:notesMasterId r:id="rId25"/>
  </p:notesMasterIdLst>
  <p:sldIdLst>
    <p:sldId id="257" r:id="rId3"/>
    <p:sldId id="262" r:id="rId4"/>
    <p:sldId id="256" r:id="rId5"/>
    <p:sldId id="11610" r:id="rId6"/>
    <p:sldId id="11611" r:id="rId7"/>
    <p:sldId id="259" r:id="rId8"/>
    <p:sldId id="260" r:id="rId9"/>
    <p:sldId id="261" r:id="rId10"/>
    <p:sldId id="2631" r:id="rId11"/>
    <p:sldId id="258" r:id="rId12"/>
    <p:sldId id="347" r:id="rId13"/>
    <p:sldId id="11605" r:id="rId14"/>
    <p:sldId id="278" r:id="rId15"/>
    <p:sldId id="350" r:id="rId16"/>
    <p:sldId id="11606" r:id="rId17"/>
    <p:sldId id="1062" r:id="rId18"/>
    <p:sldId id="11587" r:id="rId19"/>
    <p:sldId id="11607" r:id="rId20"/>
    <p:sldId id="1484" r:id="rId21"/>
    <p:sldId id="11608" r:id="rId22"/>
    <p:sldId id="11609" r:id="rId23"/>
    <p:sldId id="26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228" autoAdjust="0"/>
  </p:normalViewPr>
  <p:slideViewPr>
    <p:cSldViewPr snapToGrid="0">
      <p:cViewPr varScale="1">
        <p:scale>
          <a:sx n="58" d="100"/>
          <a:sy n="58" d="100"/>
        </p:scale>
        <p:origin x="9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91F10-8575-471E-9947-D38122ADB12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43C05-8CEA-4806-9D46-5FB77FF09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29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436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Liên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– Tranthao121004@gmail.com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123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323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9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292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E57CE-F252-4588-8C3A-C9D21B25BA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1553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Liên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– Tranthao121004@gmail.com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880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373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221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072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319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E57CE-F252-4588-8C3A-C9D21B25BA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811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836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495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Liên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– Tranthao121004@gmail.com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958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2022/7/21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679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2022/7/21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018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2022/7/21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596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656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07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95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86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39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80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64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24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2022/7/21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748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7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9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53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29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2022/7/21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230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2022/7/21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797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2022/7/21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411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2022/7/21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462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2022/7/21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103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2022/7/21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012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2022/7/21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965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EE1B265-5B8B-4763-89A0-5833F9B7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5C17F9-4D44-4B9C-80B3-F326E5EE7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56FA85-9F18-4F3C-B3B6-6FBCF8C44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AB3F5-57B9-4107-A916-FDC793E8DB1E}" type="datetimeFigureOut">
              <a:rPr lang="zh-CN" altLang="en-US" smtClean="0"/>
              <a:t>2022/7/21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74AD85-8274-41AE-8694-DB11F6744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DA6F52-E6E2-4C28-BD12-2021390BF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CCA055A8-51CE-4E2D-9FF2-E513BA7AA9A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5511" y="134091"/>
            <a:ext cx="1691534" cy="169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5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15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4.wdp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gif"/><Relationship Id="rId5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10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emf"/><Relationship Id="rId5" Type="http://schemas.microsoft.com/office/2007/relationships/hdphoto" Target="../media/hdphoto4.wdp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10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19.xml"/><Relationship Id="rId21" Type="http://schemas.microsoft.com/office/2007/relationships/hdphoto" Target="../media/hdphoto3.wdp"/><Relationship Id="rId7" Type="http://schemas.openxmlformats.org/officeDocument/2006/relationships/image" Target="../media/image15.png"/><Relationship Id="rId12" Type="http://schemas.openxmlformats.org/officeDocument/2006/relationships/image" Target="../media/image19.gif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24" Type="http://schemas.openxmlformats.org/officeDocument/2006/relationships/image" Target="../media/image29.png"/><Relationship Id="rId5" Type="http://schemas.openxmlformats.org/officeDocument/2006/relationships/image" Target="../media/image13.gif"/><Relationship Id="rId15" Type="http://schemas.openxmlformats.org/officeDocument/2006/relationships/image" Target="../media/image21.png"/><Relationship Id="rId23" Type="http://schemas.openxmlformats.org/officeDocument/2006/relationships/image" Target="../media/image28.png"/><Relationship Id="rId10" Type="http://schemas.openxmlformats.org/officeDocument/2006/relationships/image" Target="../media/image17.png"/><Relationship Id="rId19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41.png"/><Relationship Id="rId4" Type="http://schemas.openxmlformats.org/officeDocument/2006/relationships/image" Target="../media/image5.png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18" Type="http://schemas.openxmlformats.org/officeDocument/2006/relationships/slide" Target="slide6.xml"/><Relationship Id="rId26" Type="http://schemas.openxmlformats.org/officeDocument/2006/relationships/image" Target="../media/image22.png"/><Relationship Id="rId3" Type="http://schemas.openxmlformats.org/officeDocument/2006/relationships/audio" Target="../media/audio2.wav"/><Relationship Id="rId21" Type="http://schemas.openxmlformats.org/officeDocument/2006/relationships/image" Target="../media/image32.png"/><Relationship Id="rId34" Type="http://schemas.openxmlformats.org/officeDocument/2006/relationships/slide" Target="slide9.xml"/><Relationship Id="rId7" Type="http://schemas.openxmlformats.org/officeDocument/2006/relationships/image" Target="../media/image15.png"/><Relationship Id="rId12" Type="http://schemas.openxmlformats.org/officeDocument/2006/relationships/image" Target="../media/image19.gif"/><Relationship Id="rId17" Type="http://schemas.openxmlformats.org/officeDocument/2006/relationships/image" Target="../media/image30.png"/><Relationship Id="rId25" Type="http://schemas.openxmlformats.org/officeDocument/2006/relationships/image" Target="../media/image34.png"/><Relationship Id="rId33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24" Type="http://schemas.openxmlformats.org/officeDocument/2006/relationships/slide" Target="slide4.xml"/><Relationship Id="rId32" Type="http://schemas.openxmlformats.org/officeDocument/2006/relationships/image" Target="../media/image35.gif"/><Relationship Id="rId5" Type="http://schemas.openxmlformats.org/officeDocument/2006/relationships/image" Target="../media/image13.gif"/><Relationship Id="rId15" Type="http://schemas.openxmlformats.org/officeDocument/2006/relationships/image" Target="../media/image21.png"/><Relationship Id="rId23" Type="http://schemas.openxmlformats.org/officeDocument/2006/relationships/image" Target="../media/image33.png"/><Relationship Id="rId28" Type="http://schemas.openxmlformats.org/officeDocument/2006/relationships/image" Target="../media/image24.png"/><Relationship Id="rId10" Type="http://schemas.openxmlformats.org/officeDocument/2006/relationships/image" Target="../media/image17.png"/><Relationship Id="rId19" Type="http://schemas.openxmlformats.org/officeDocument/2006/relationships/image" Target="../media/image31.png"/><Relationship Id="rId31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8.xml"/><Relationship Id="rId27" Type="http://schemas.openxmlformats.org/officeDocument/2006/relationships/image" Target="../media/image23.png"/><Relationship Id="rId30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slide" Target="slide3.xml"/><Relationship Id="rId4" Type="http://schemas.openxmlformats.org/officeDocument/2006/relationships/image" Target="../media/image12.png"/><Relationship Id="rId9" Type="http://schemas.openxmlformats.org/officeDocument/2006/relationships/image" Target="../media/image3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slide" Target="slide3.xml"/><Relationship Id="rId4" Type="http://schemas.openxmlformats.org/officeDocument/2006/relationships/image" Target="../media/image12.png"/><Relationship Id="rId9" Type="http://schemas.openxmlformats.org/officeDocument/2006/relationships/image" Target="../media/image3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slide" Target="slide3.xml"/><Relationship Id="rId4" Type="http://schemas.openxmlformats.org/officeDocument/2006/relationships/image" Target="../media/image12.png"/><Relationship Id="rId9" Type="http://schemas.openxmlformats.org/officeDocument/2006/relationships/image" Target="../media/image3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slide" Target="slide3.xml"/><Relationship Id="rId4" Type="http://schemas.openxmlformats.org/officeDocument/2006/relationships/image" Target="../media/image12.png"/><Relationship Id="rId9" Type="http://schemas.openxmlformats.org/officeDocument/2006/relationships/image" Target="../media/image3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slide" Target="slide3.xml"/><Relationship Id="rId4" Type="http://schemas.openxmlformats.org/officeDocument/2006/relationships/image" Target="../media/image12.png"/><Relationship Id="rId9" Type="http://schemas.openxmlformats.org/officeDocument/2006/relationships/image" Target="../media/image3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2.png"/><Relationship Id="rId5" Type="http://schemas.openxmlformats.org/officeDocument/2006/relationships/image" Target="../media/image4.png"/><Relationship Id="rId10" Type="http://schemas.openxmlformats.org/officeDocument/2006/relationships/image" Target="../media/image41.png"/><Relationship Id="rId4" Type="http://schemas.openxmlformats.org/officeDocument/2006/relationships/image" Target="../media/image5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3FA032F2-BAFC-4051-9D3E-B27389CF9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43" y="-19020"/>
            <a:ext cx="4343118" cy="23466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637F36FF-21E4-44BF-A874-06924F895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97" y="4376372"/>
            <a:ext cx="4343118" cy="234662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708713D8-065A-4C96-A4BB-2CA73670C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" y="-1"/>
            <a:ext cx="3691017" cy="1994289"/>
          </a:xfrm>
          <a:prstGeom prst="rect">
            <a:avLst/>
          </a:prstGeom>
        </p:spPr>
      </p:pic>
      <p:pic>
        <p:nvPicPr>
          <p:cNvPr id="49" name="图片 48" descr="图片包含 物体&#10;&#10;已生成极高可信度的说明">
            <a:extLst>
              <a:ext uri="{FF2B5EF4-FFF2-40B4-BE49-F238E27FC236}">
                <a16:creationId xmlns:a16="http://schemas.microsoft.com/office/drawing/2014/main" id="{E3AB08DD-162C-4748-BBAF-417824CE9C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3987" b="6813"/>
          <a:stretch/>
        </p:blipFill>
        <p:spPr>
          <a:xfrm flipH="1">
            <a:off x="0" y="1563329"/>
            <a:ext cx="3391504" cy="4440650"/>
          </a:xfrm>
          <a:prstGeom prst="rect">
            <a:avLst/>
          </a:prstGeom>
        </p:spPr>
      </p:pic>
      <p:pic>
        <p:nvPicPr>
          <p:cNvPr id="2" name="图片 1" descr="图片包含 播放器&#10;&#10;已生成高可信度的说明">
            <a:extLst>
              <a:ext uri="{FF2B5EF4-FFF2-40B4-BE49-F238E27FC236}">
                <a16:creationId xmlns:a16="http://schemas.microsoft.com/office/drawing/2014/main" id="{51EB4B33-C1AA-4BF3-8762-1708B70F9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41" y="-518212"/>
            <a:ext cx="8997234" cy="60808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54F5B154-8F52-4E3E-B1EC-61E5252BE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16" y="4059876"/>
            <a:ext cx="6305684" cy="22178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CA38533-574A-4651-9B88-D3A7A810C7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6006774"/>
            <a:ext cx="12192000" cy="851225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C93E07E4-6741-4AA9-8D8C-1AEC4CD7C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25" y="4135824"/>
            <a:ext cx="1452056" cy="2346625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50F0F3D5-E950-4F06-B82B-5F7760EC9C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6161" y="4344414"/>
            <a:ext cx="1442595" cy="2310706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6B5C1EB8-91A2-49B3-B947-2E494AEEAD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DC226871-3FF5-46DB-A8EA-C00E43BC62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1189">
            <a:off x="10281631" y="-128812"/>
            <a:ext cx="1585454" cy="177320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5BA7132D-3FDD-404A-83B7-09F818B3F6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1201" flipH="1">
            <a:off x="556279" y="1239655"/>
            <a:ext cx="1769996" cy="1979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18C6E1-4AE0-4C9D-A952-4D6EF00CEE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200" y="2310784"/>
            <a:ext cx="1071160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8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7" y="2162941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Khám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phá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</p:spTree>
    <p:extLst>
      <p:ext uri="{BB962C8B-B14F-4D97-AF65-F5344CB8AC3E}">
        <p14:creationId xmlns:p14="http://schemas.microsoft.com/office/powerpoint/2010/main" val="1350530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8"/>
            <a:ext cx="11618844" cy="5868459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447287-01B4-439B-808D-D9CC722C0ECB}"/>
              </a:ext>
            </a:extLst>
          </p:cNvPr>
          <p:cNvSpPr txBox="1"/>
          <p:nvPr/>
        </p:nvSpPr>
        <p:spPr>
          <a:xfrm>
            <a:off x="895167" y="1317399"/>
            <a:ext cx="1033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BE5F27-E47C-4B9E-8B7A-428AB4B03BB9}"/>
              </a:ext>
            </a:extLst>
          </p:cNvPr>
          <p:cNvSpPr/>
          <p:nvPr/>
        </p:nvSpPr>
        <p:spPr>
          <a:xfrm>
            <a:off x="4184375" y="1250697"/>
            <a:ext cx="2792896" cy="20987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594ED18-8971-42DB-9FFA-709B4ED16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78" y="2387565"/>
            <a:ext cx="2250848" cy="447043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F540273-A15C-4709-978D-58502844A59D}"/>
              </a:ext>
            </a:extLst>
          </p:cNvPr>
          <p:cNvGrpSpPr/>
          <p:nvPr/>
        </p:nvGrpSpPr>
        <p:grpSpPr>
          <a:xfrm>
            <a:off x="4512365" y="1399784"/>
            <a:ext cx="844826" cy="715618"/>
            <a:chOff x="4512365" y="1399784"/>
            <a:chExt cx="844826" cy="7156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C0F85C0-1398-496E-8C80-270E978B82F4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855ECD1-324B-42B0-92A3-D904CA58A303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7228AE3-D403-4D49-81BC-33EDF314E035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6697D0E-D15F-42F7-8D6B-59B881411C8B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DA5BDAB-4FEF-4863-8966-3816A34579C2}"/>
              </a:ext>
            </a:extLst>
          </p:cNvPr>
          <p:cNvGrpSpPr/>
          <p:nvPr/>
        </p:nvGrpSpPr>
        <p:grpSpPr>
          <a:xfrm>
            <a:off x="5746475" y="1398151"/>
            <a:ext cx="844826" cy="715618"/>
            <a:chOff x="4512365" y="1399784"/>
            <a:chExt cx="844826" cy="71561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323FA33-461D-4DE0-A608-1CA7047D55BC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89AE478-C151-4E10-8FB7-5C3C7CA5F067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65A30C4-E17C-47B1-BE97-317F3F6AB99A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C615894-033D-42F9-B5B8-735EAC90C9AC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9396FC9-DD17-41F0-A442-77DFCA681078}"/>
              </a:ext>
            </a:extLst>
          </p:cNvPr>
          <p:cNvGrpSpPr/>
          <p:nvPr/>
        </p:nvGrpSpPr>
        <p:grpSpPr>
          <a:xfrm>
            <a:off x="4512365" y="2416877"/>
            <a:ext cx="844826" cy="715618"/>
            <a:chOff x="4512365" y="1399784"/>
            <a:chExt cx="844826" cy="71561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09FAF32-AC41-4512-9B45-C33C03D859BF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9953672-6592-4D8A-AB37-1048077502B7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DC632AE-8477-4E92-B15B-9DA044690984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40E9D5C-E5F7-491B-B3E5-6DA2891D68ED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B61981-B443-41F2-8C10-3BA9A97C5826}"/>
              </a:ext>
            </a:extLst>
          </p:cNvPr>
          <p:cNvGrpSpPr/>
          <p:nvPr/>
        </p:nvGrpSpPr>
        <p:grpSpPr>
          <a:xfrm>
            <a:off x="5789179" y="2408571"/>
            <a:ext cx="844826" cy="715618"/>
            <a:chOff x="4512365" y="1399784"/>
            <a:chExt cx="844826" cy="71561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D4FE863-B3C7-4E07-A30A-0659B591311B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48CBCEB-8FDD-4FB5-9F76-F474D64C09CE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AA195E4-E1D2-4225-AC3F-59891FFD7AC3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91389AD-16A3-4F55-AADD-EE34960415D9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36D3156-9676-4B1D-A99A-5E1597859E9D}"/>
              </a:ext>
            </a:extLst>
          </p:cNvPr>
          <p:cNvSpPr/>
          <p:nvPr/>
        </p:nvSpPr>
        <p:spPr>
          <a:xfrm>
            <a:off x="2352262" y="3754489"/>
            <a:ext cx="3811655" cy="10452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x 4 = 12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54A3787-AC7A-4D90-9BED-69D296751EF8}"/>
              </a:ext>
            </a:extLst>
          </p:cNvPr>
          <p:cNvSpPr/>
          <p:nvPr/>
        </p:nvSpPr>
        <p:spPr>
          <a:xfrm>
            <a:off x="7810502" y="3754489"/>
            <a:ext cx="3811655" cy="10452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: 3 = 4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3080568-0B84-45A0-8F0B-D6617C92D0EB}"/>
              </a:ext>
            </a:extLst>
          </p:cNvPr>
          <p:cNvSpPr/>
          <p:nvPr/>
        </p:nvSpPr>
        <p:spPr>
          <a:xfrm>
            <a:off x="6286135" y="4129127"/>
            <a:ext cx="1406752" cy="4621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" descr="Không có mô tả.">
            <a:extLst>
              <a:ext uri="{FF2B5EF4-FFF2-40B4-BE49-F238E27FC236}">
                <a16:creationId xmlns:a16="http://schemas.microsoft.com/office/drawing/2014/main" id="{0E681468-A5AE-41FD-8F06-6D44E533E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99779" y="42387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18DD206-FAC4-4D61-B3CF-BAE877EB48F6}"/>
              </a:ext>
            </a:extLst>
          </p:cNvPr>
          <p:cNvSpPr txBox="1"/>
          <p:nvPr/>
        </p:nvSpPr>
        <p:spPr>
          <a:xfrm>
            <a:off x="3633992" y="6445097"/>
            <a:ext cx="727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3711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43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4" descr="Không có mô tả.">
            <a:extLst>
              <a:ext uri="{FF2B5EF4-FFF2-40B4-BE49-F238E27FC236}">
                <a16:creationId xmlns:a16="http://schemas.microsoft.com/office/drawing/2014/main" id="{4F693793-6CEF-44D5-BF57-BE05B11BF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50741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FC95C8C-308C-445A-8993-7BA1DD34611E}"/>
              </a:ext>
            </a:extLst>
          </p:cNvPr>
          <p:cNvSpPr txBox="1"/>
          <p:nvPr/>
        </p:nvSpPr>
        <p:spPr>
          <a:xfrm>
            <a:off x="873810" y="1478046"/>
            <a:ext cx="4426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Hoàn thành bảng chia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vi-VN" sz="28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4" name="Table 8">
                <a:extLst>
                  <a:ext uri="{FF2B5EF4-FFF2-40B4-BE49-F238E27FC236}">
                    <a16:creationId xmlns:a16="http://schemas.microsoft.com/office/drawing/2014/main" id="{EB29545D-6D1D-4C69-9C7D-FD2945496BC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4067879"/>
                  </p:ext>
                </p:extLst>
              </p:nvPr>
            </p:nvGraphicFramePr>
            <p:xfrm>
              <a:off x="5837332" y="420332"/>
              <a:ext cx="5295900" cy="606666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chia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</a:t>
                          </a:r>
                          <a:r>
                            <a:rPr lang="vi-VN" sz="2800" baseline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1    =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8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2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6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6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3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9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4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12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5    =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1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6    =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8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8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7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21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21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8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9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27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27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10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0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34" name="Table 8">
                <a:extLst>
                  <a:ext uri="{FF2B5EF4-FFF2-40B4-BE49-F238E27FC236}">
                    <a16:creationId xmlns:a16="http://schemas.microsoft.com/office/drawing/2014/main" id="{EB29545D-6D1D-4C69-9C7D-FD2945496BC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4067879"/>
                  </p:ext>
                </p:extLst>
              </p:nvPr>
            </p:nvGraphicFramePr>
            <p:xfrm>
              <a:off x="5837332" y="420332"/>
              <a:ext cx="5295900" cy="606666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chia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91304" r="-101149" b="-9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191304" r="-101149" b="-8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6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291304" r="-101149" b="-7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395604" r="-101149" b="-634066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12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490217" r="-101149" b="-5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1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590217" r="-101149" b="-4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8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690217" r="-101149" b="-3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21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790217" r="-101149" b="-2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890217" r="-101149" b="-1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27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990217" r="-101149" b="-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0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EC390995-5C64-4828-B316-7464CED17C29}"/>
              </a:ext>
            </a:extLst>
          </p:cNvPr>
          <p:cNvGrpSpPr/>
          <p:nvPr/>
        </p:nvGrpSpPr>
        <p:grpSpPr>
          <a:xfrm>
            <a:off x="336500" y="1865991"/>
            <a:ext cx="3675515" cy="4176292"/>
            <a:chOff x="717451" y="1774566"/>
            <a:chExt cx="3675515" cy="4176292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C22AACB-EF3A-4B7E-B7C4-A82812CA3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17451" y="1774566"/>
              <a:ext cx="3675515" cy="4176292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C685432-4033-4353-8FCD-BE806D166624}"/>
                </a:ext>
              </a:extLst>
            </p:cNvPr>
            <p:cNvSpPr txBox="1"/>
            <p:nvPr/>
          </p:nvSpPr>
          <p:spPr>
            <a:xfrm>
              <a:off x="1414201" y="2190063"/>
              <a:ext cx="2693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Lập bảng chia </a:t>
              </a:r>
              <a:r>
                <a:rPr lang="en-US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  <a:r>
                <a:rPr lang="vi-VN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từ bảng nhân </a:t>
              </a:r>
              <a:r>
                <a:rPr lang="en-US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  <a:r>
                <a:rPr lang="vi-VN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CB1D62B-716A-40C5-AC5A-D75AE7556DAB}"/>
              </a:ext>
            </a:extLst>
          </p:cNvPr>
          <p:cNvSpPr/>
          <p:nvPr/>
        </p:nvSpPr>
        <p:spPr>
          <a:xfrm>
            <a:off x="9987832" y="2625593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67735CB-6166-4081-AC79-41149F2DB458}"/>
              </a:ext>
            </a:extLst>
          </p:cNvPr>
          <p:cNvSpPr/>
          <p:nvPr/>
        </p:nvSpPr>
        <p:spPr>
          <a:xfrm>
            <a:off x="9987831" y="3194481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6C774C6-80E8-42AE-980E-404E483736E7}"/>
              </a:ext>
            </a:extLst>
          </p:cNvPr>
          <p:cNvSpPr/>
          <p:nvPr/>
        </p:nvSpPr>
        <p:spPr>
          <a:xfrm>
            <a:off x="9995578" y="3772994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22075FF-D201-4864-A4DA-24C2D392B5B5}"/>
              </a:ext>
            </a:extLst>
          </p:cNvPr>
          <p:cNvSpPr/>
          <p:nvPr/>
        </p:nvSpPr>
        <p:spPr>
          <a:xfrm>
            <a:off x="9995578" y="4302617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DE1EF6E-41C4-4317-8B9C-74003F7160D6}"/>
              </a:ext>
            </a:extLst>
          </p:cNvPr>
          <p:cNvSpPr/>
          <p:nvPr/>
        </p:nvSpPr>
        <p:spPr>
          <a:xfrm>
            <a:off x="9987830" y="4859078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E4A495FE-E655-4E78-A2E3-C5613BAD5E35}"/>
              </a:ext>
            </a:extLst>
          </p:cNvPr>
          <p:cNvSpPr/>
          <p:nvPr/>
        </p:nvSpPr>
        <p:spPr>
          <a:xfrm>
            <a:off x="9987829" y="5437591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73363F7-5FA7-491B-888B-56FC675B5130}"/>
              </a:ext>
            </a:extLst>
          </p:cNvPr>
          <p:cNvSpPr/>
          <p:nvPr/>
        </p:nvSpPr>
        <p:spPr>
          <a:xfrm>
            <a:off x="8686474" y="940662"/>
            <a:ext cx="518257" cy="5497006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9A50B0E-2D18-4DC1-A69F-D62E881D8C1C}"/>
              </a:ext>
            </a:extLst>
          </p:cNvPr>
          <p:cNvSpPr txBox="1"/>
          <p:nvPr/>
        </p:nvSpPr>
        <p:spPr>
          <a:xfrm>
            <a:off x="3431994" y="3554384"/>
            <a:ext cx="1281120" cy="400110"/>
          </a:xfrm>
          <a:prstGeom prst="rect">
            <a:avLst/>
          </a:prstGeom>
          <a:solidFill>
            <a:srgbClr val="CA8F45">
              <a:lumMod val="40000"/>
              <a:lumOff val="6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 xét: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70D704B-581D-46AF-B1A5-0C51E42BBAEB}"/>
              </a:ext>
            </a:extLst>
          </p:cNvPr>
          <p:cNvSpPr txBox="1"/>
          <p:nvPr/>
        </p:nvSpPr>
        <p:spPr>
          <a:xfrm>
            <a:off x="2614296" y="4076879"/>
            <a:ext cx="3203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 bị chia là tích của các phép nhân.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 chia đều là số 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 là các số tự nhiên tăng dần từ 1 đến 10.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D298689-A51D-41F5-B838-13A3EC10C7CE}"/>
              </a:ext>
            </a:extLst>
          </p:cNvPr>
          <p:cNvSpPr/>
          <p:nvPr/>
        </p:nvSpPr>
        <p:spPr>
          <a:xfrm>
            <a:off x="9342063" y="940662"/>
            <a:ext cx="334456" cy="5497006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55E0F91-3821-4100-8CB2-00575DDFF483}"/>
              </a:ext>
            </a:extLst>
          </p:cNvPr>
          <p:cNvSpPr/>
          <p:nvPr/>
        </p:nvSpPr>
        <p:spPr>
          <a:xfrm>
            <a:off x="9938877" y="908221"/>
            <a:ext cx="409297" cy="549700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650CC92B-505F-4A0E-80AA-6DBE130EF8EA}"/>
              </a:ext>
            </a:extLst>
          </p:cNvPr>
          <p:cNvSpPr/>
          <p:nvPr/>
        </p:nvSpPr>
        <p:spPr>
          <a:xfrm>
            <a:off x="9980839" y="2102764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0268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1" grpId="0" animBg="1"/>
      <p:bldP spid="52" grpId="0" uiExpand="1" build="p"/>
      <p:bldP spid="53" grpId="0" animBg="1"/>
      <p:bldP spid="54" grpId="0" animBg="1"/>
      <p:bldP spid="55" grpId="0" animBg="1"/>
      <p:bldP spid="5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54ACE941-CB61-47B6-9359-8FF7758F6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C4A874-E067-431C-9B0B-A654AFDCD499}"/>
              </a:ext>
            </a:extLst>
          </p:cNvPr>
          <p:cNvSpPr txBox="1"/>
          <p:nvPr/>
        </p:nvSpPr>
        <p:spPr>
          <a:xfrm>
            <a:off x="4244009" y="3289435"/>
            <a:ext cx="4023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3</a:t>
            </a:r>
          </a:p>
        </p:txBody>
      </p:sp>
    </p:spTree>
    <p:extLst>
      <p:ext uri="{BB962C8B-B14F-4D97-AF65-F5344CB8AC3E}">
        <p14:creationId xmlns:p14="http://schemas.microsoft.com/office/powerpoint/2010/main" val="3014530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43A68C6-E0D7-4018-911C-F530408CAF01}"/>
              </a:ext>
            </a:extLst>
          </p:cNvPr>
          <p:cNvSpPr txBox="1"/>
          <p:nvPr/>
        </p:nvSpPr>
        <p:spPr>
          <a:xfrm>
            <a:off x="4253948" y="682418"/>
            <a:ext cx="4840355" cy="5632311"/>
          </a:xfrm>
          <a:custGeom>
            <a:avLst/>
            <a:gdLst>
              <a:gd name="connsiteX0" fmla="*/ 0 w 4840355"/>
              <a:gd name="connsiteY0" fmla="*/ 0 h 5632311"/>
              <a:gd name="connsiteX1" fmla="*/ 4840355 w 4840355"/>
              <a:gd name="connsiteY1" fmla="*/ 0 h 5632311"/>
              <a:gd name="connsiteX2" fmla="*/ 4840355 w 4840355"/>
              <a:gd name="connsiteY2" fmla="*/ 5632311 h 5632311"/>
              <a:gd name="connsiteX3" fmla="*/ 0 w 4840355"/>
              <a:gd name="connsiteY3" fmla="*/ 5632311 h 5632311"/>
              <a:gd name="connsiteX4" fmla="*/ 0 w 4840355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0355" h="5632311" fill="none" extrusionOk="0">
                <a:moveTo>
                  <a:pt x="0" y="0"/>
                </a:moveTo>
                <a:cubicBezTo>
                  <a:pt x="2308570" y="149518"/>
                  <a:pt x="2736461" y="-90350"/>
                  <a:pt x="4840355" y="0"/>
                </a:cubicBezTo>
                <a:cubicBezTo>
                  <a:pt x="5009718" y="1857622"/>
                  <a:pt x="4866888" y="4188855"/>
                  <a:pt x="4840355" y="5632311"/>
                </a:cubicBezTo>
                <a:cubicBezTo>
                  <a:pt x="3046761" y="5788597"/>
                  <a:pt x="2011072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4840355" h="5632311" stroke="0" extrusionOk="0">
                <a:moveTo>
                  <a:pt x="0" y="0"/>
                </a:moveTo>
                <a:cubicBezTo>
                  <a:pt x="524847" y="-125902"/>
                  <a:pt x="4155300" y="163031"/>
                  <a:pt x="4840355" y="0"/>
                </a:cubicBezTo>
                <a:cubicBezTo>
                  <a:pt x="4776668" y="2595404"/>
                  <a:pt x="4925411" y="3596178"/>
                  <a:pt x="4840355" y="5632311"/>
                </a:cubicBezTo>
                <a:cubicBezTo>
                  <a:pt x="4327569" y="5678181"/>
                  <a:pt x="159337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3 : 3 = 1 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6 : 3 = 2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9 : 3 = 3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12 : 3 = 4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15 : 3 = 5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18 : 3 = 6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21 : 3 = 7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24 : 3 = 8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27 : 3 = 9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 30 : 3 = 10</a:t>
            </a:r>
          </a:p>
        </p:txBody>
      </p:sp>
      <p:pic>
        <p:nvPicPr>
          <p:cNvPr id="14" name="图片 9">
            <a:extLst>
              <a:ext uri="{FF2B5EF4-FFF2-40B4-BE49-F238E27FC236}">
                <a16:creationId xmlns:a16="http://schemas.microsoft.com/office/drawing/2014/main" id="{B3D56178-EE36-455B-A0AE-64275CE87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00" y="2029756"/>
            <a:ext cx="2250848" cy="4470435"/>
          </a:xfrm>
          <a:prstGeom prst="rect">
            <a:avLst/>
          </a:prstGeom>
        </p:spPr>
      </p:pic>
      <p:pic>
        <p:nvPicPr>
          <p:cNvPr id="15" name="Picture 2" descr="Compound adjectives | Baamboozle">
            <a:extLst>
              <a:ext uri="{FF2B5EF4-FFF2-40B4-BE49-F238E27FC236}">
                <a16:creationId xmlns:a16="http://schemas.microsoft.com/office/drawing/2014/main" id="{C4022FD9-895F-4066-84C0-4230C22718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77" y="682418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ompound adjectives | Baamboozle">
            <a:extLst>
              <a:ext uri="{FF2B5EF4-FFF2-40B4-BE49-F238E27FC236}">
                <a16:creationId xmlns:a16="http://schemas.microsoft.com/office/drawing/2014/main" id="{653439EF-9FFC-401A-9034-5C7DC17893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43" y="1209192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ompound adjectives | Baamboozle">
            <a:extLst>
              <a:ext uri="{FF2B5EF4-FFF2-40B4-BE49-F238E27FC236}">
                <a16:creationId xmlns:a16="http://schemas.microsoft.com/office/drawing/2014/main" id="{187E11AF-92F9-4ADD-96C3-A06193BCBF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830" y="1711704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ompound adjectives | Baamboozle">
            <a:extLst>
              <a:ext uri="{FF2B5EF4-FFF2-40B4-BE49-F238E27FC236}">
                <a16:creationId xmlns:a16="http://schemas.microsoft.com/office/drawing/2014/main" id="{35072B8A-927C-4A8F-A64F-D59483136F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77" y="2347808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ompound adjectives | Baamboozle">
            <a:extLst>
              <a:ext uri="{FF2B5EF4-FFF2-40B4-BE49-F238E27FC236}">
                <a16:creationId xmlns:a16="http://schemas.microsoft.com/office/drawing/2014/main" id="{6B004337-B6E2-45CE-BB0E-5535DC73AA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071" y="2862469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ompound adjectives | Baamboozle">
            <a:extLst>
              <a:ext uri="{FF2B5EF4-FFF2-40B4-BE49-F238E27FC236}">
                <a16:creationId xmlns:a16="http://schemas.microsoft.com/office/drawing/2014/main" id="{1CB5B5A4-1C62-4C83-B4C9-8C56ABE328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77" y="3429000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ompound adjectives | Baamboozle">
            <a:extLst>
              <a:ext uri="{FF2B5EF4-FFF2-40B4-BE49-F238E27FC236}">
                <a16:creationId xmlns:a16="http://schemas.microsoft.com/office/drawing/2014/main" id="{0264CBC4-6649-4956-A0BF-98CB67A0CF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982" y="3955736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ompound adjectives | Baamboozle">
            <a:extLst>
              <a:ext uri="{FF2B5EF4-FFF2-40B4-BE49-F238E27FC236}">
                <a16:creationId xmlns:a16="http://schemas.microsoft.com/office/drawing/2014/main" id="{C4AA0068-F2A7-49BE-98AD-AC3D189A61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071" y="4510192"/>
            <a:ext cx="9265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ompound adjectives | Baamboozle">
            <a:extLst>
              <a:ext uri="{FF2B5EF4-FFF2-40B4-BE49-F238E27FC236}">
                <a16:creationId xmlns:a16="http://schemas.microsoft.com/office/drawing/2014/main" id="{5EE3C510-C214-4553-BD87-3D22E85734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037" y="5042520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ompound adjectives | Baamboozle">
            <a:extLst>
              <a:ext uri="{FF2B5EF4-FFF2-40B4-BE49-F238E27FC236}">
                <a16:creationId xmlns:a16="http://schemas.microsoft.com/office/drawing/2014/main" id="{713DCA28-2B09-4847-9A41-A23609049C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87" y="5560545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053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7" y="2495603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Hoạt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động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0930EE-5433-4DE6-9AE1-6FA71301609D}"/>
              </a:ext>
            </a:extLst>
          </p:cNvPr>
          <p:cNvSpPr txBox="1"/>
          <p:nvPr/>
        </p:nvSpPr>
        <p:spPr>
          <a:xfrm>
            <a:off x="2645023" y="6383232"/>
            <a:ext cx="727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9558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Không có mô tả.">
            <a:extLst>
              <a:ext uri="{FF2B5EF4-FFF2-40B4-BE49-F238E27FC236}">
                <a16:creationId xmlns:a16="http://schemas.microsoft.com/office/drawing/2014/main" id="{CC8D15EB-7668-442D-8FEA-C0F1498D01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612350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F3E5899-4512-4258-ABC1-38E33E2917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046853"/>
              </p:ext>
            </p:extLst>
          </p:nvPr>
        </p:nvGraphicFramePr>
        <p:xfrm>
          <a:off x="198304" y="1379250"/>
          <a:ext cx="11480599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7267">
                  <a:extLst>
                    <a:ext uri="{9D8B030D-6E8A-4147-A177-3AD203B41FA5}">
                      <a16:colId xmlns:a16="http://schemas.microsoft.com/office/drawing/2014/main" val="1635152956"/>
                    </a:ext>
                  </a:extLst>
                </a:gridCol>
                <a:gridCol w="1333041">
                  <a:extLst>
                    <a:ext uri="{9D8B030D-6E8A-4147-A177-3AD203B41FA5}">
                      <a16:colId xmlns:a16="http://schemas.microsoft.com/office/drawing/2014/main" val="2906933124"/>
                    </a:ext>
                  </a:extLst>
                </a:gridCol>
                <a:gridCol w="1520328">
                  <a:extLst>
                    <a:ext uri="{9D8B030D-6E8A-4147-A177-3AD203B41FA5}">
                      <a16:colId xmlns:a16="http://schemas.microsoft.com/office/drawing/2014/main" val="2010161946"/>
                    </a:ext>
                  </a:extLst>
                </a:gridCol>
                <a:gridCol w="1356857">
                  <a:extLst>
                    <a:ext uri="{9D8B030D-6E8A-4147-A177-3AD203B41FA5}">
                      <a16:colId xmlns:a16="http://schemas.microsoft.com/office/drawing/2014/main" val="4098922468"/>
                    </a:ext>
                  </a:extLst>
                </a:gridCol>
                <a:gridCol w="1519334">
                  <a:extLst>
                    <a:ext uri="{9D8B030D-6E8A-4147-A177-3AD203B41FA5}">
                      <a16:colId xmlns:a16="http://schemas.microsoft.com/office/drawing/2014/main" val="2009671664"/>
                    </a:ext>
                  </a:extLst>
                </a:gridCol>
                <a:gridCol w="1438917">
                  <a:extLst>
                    <a:ext uri="{9D8B030D-6E8A-4147-A177-3AD203B41FA5}">
                      <a16:colId xmlns:a16="http://schemas.microsoft.com/office/drawing/2014/main" val="1957916432"/>
                    </a:ext>
                  </a:extLst>
                </a:gridCol>
                <a:gridCol w="1524855">
                  <a:extLst>
                    <a:ext uri="{9D8B030D-6E8A-4147-A177-3AD203B41FA5}">
                      <a16:colId xmlns:a16="http://schemas.microsoft.com/office/drawing/2014/main" val="15700756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782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316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841672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968C4F9-7829-4677-B150-3F9D51974C3E}"/>
              </a:ext>
            </a:extLst>
          </p:cNvPr>
          <p:cNvSpPr/>
          <p:nvPr/>
        </p:nvSpPr>
        <p:spPr>
          <a:xfrm>
            <a:off x="4695830" y="2996588"/>
            <a:ext cx="612648" cy="5584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13E6684-0D34-4AFF-B7EB-C4C74F7442FE}"/>
              </a:ext>
            </a:extLst>
          </p:cNvPr>
          <p:cNvSpPr/>
          <p:nvPr/>
        </p:nvSpPr>
        <p:spPr>
          <a:xfrm>
            <a:off x="6021710" y="2996589"/>
            <a:ext cx="612648" cy="5584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7F4C695-2DA3-4E54-B689-79BF3DDFC95C}"/>
              </a:ext>
            </a:extLst>
          </p:cNvPr>
          <p:cNvSpPr/>
          <p:nvPr/>
        </p:nvSpPr>
        <p:spPr>
          <a:xfrm>
            <a:off x="7516092" y="2920252"/>
            <a:ext cx="612648" cy="68654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879318F-683C-4628-B715-0C096EB72732}"/>
              </a:ext>
            </a:extLst>
          </p:cNvPr>
          <p:cNvSpPr/>
          <p:nvPr/>
        </p:nvSpPr>
        <p:spPr>
          <a:xfrm>
            <a:off x="9010475" y="2999389"/>
            <a:ext cx="695385" cy="55567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F2F3207-2E62-4B0B-AF26-A8B9F10D2EA2}"/>
              </a:ext>
            </a:extLst>
          </p:cNvPr>
          <p:cNvSpPr/>
          <p:nvPr/>
        </p:nvSpPr>
        <p:spPr>
          <a:xfrm>
            <a:off x="10431185" y="2997077"/>
            <a:ext cx="905171" cy="55567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A2AF21-39DC-4632-AA5C-1FA062C6BA66}"/>
              </a:ext>
            </a:extLst>
          </p:cNvPr>
          <p:cNvGrpSpPr/>
          <p:nvPr/>
        </p:nvGrpSpPr>
        <p:grpSpPr>
          <a:xfrm>
            <a:off x="1840763" y="4033772"/>
            <a:ext cx="7337778" cy="1444978"/>
            <a:chOff x="3657600" y="304800"/>
            <a:chExt cx="7337778" cy="144497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05C026A-9EB1-4081-9A91-866CE7BAE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57600" y="304800"/>
              <a:ext cx="7337778" cy="144497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EE149C-39D4-42AE-A46D-C4EEB91D1629}"/>
                </a:ext>
              </a:extLst>
            </p:cNvPr>
            <p:cNvSpPr txBox="1"/>
            <p:nvPr/>
          </p:nvSpPr>
          <p:spPr>
            <a:xfrm>
              <a:off x="4687915" y="667526"/>
              <a:ext cx="5684634" cy="5632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3000"/>
                </a:lnSpc>
              </a:pPr>
              <a:r>
                <a:rPr lang="en-US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Thương</a:t>
              </a:r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 = </a:t>
              </a:r>
              <a:r>
                <a:rPr lang="en-US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Số</a:t>
              </a:r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bị</a:t>
              </a:r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 chia : </a:t>
              </a:r>
              <a:r>
                <a:rPr lang="en-US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Số</a:t>
              </a:r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 chia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530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7">
            <a:extLst>
              <a:ext uri="{FF2B5EF4-FFF2-40B4-BE49-F238E27FC236}">
                <a16:creationId xmlns:a16="http://schemas.microsoft.com/office/drawing/2014/main" id="{2759B49D-BCD3-4B3C-89CF-77ED8A778956}"/>
              </a:ext>
            </a:extLst>
          </p:cNvPr>
          <p:cNvGrpSpPr>
            <a:grpSpLocks/>
          </p:cNvGrpSpPr>
          <p:nvPr/>
        </p:nvGrpSpPr>
        <p:grpSpPr bwMode="auto">
          <a:xfrm>
            <a:off x="914087" y="251063"/>
            <a:ext cx="755650" cy="923330"/>
            <a:chOff x="491958" y="541017"/>
            <a:chExt cx="919164" cy="1102685"/>
          </a:xfrm>
        </p:grpSpPr>
        <p:sp>
          <p:nvSpPr>
            <p:cNvPr id="42" name="Oval 4">
              <a:extLst>
                <a:ext uri="{FF2B5EF4-FFF2-40B4-BE49-F238E27FC236}">
                  <a16:creationId xmlns:a16="http://schemas.microsoft.com/office/drawing/2014/main" id="{73E7F845-2BFA-4238-B559-D674ED8C0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 Box 45">
              <a:extLst>
                <a:ext uri="{FF2B5EF4-FFF2-40B4-BE49-F238E27FC236}">
                  <a16:creationId xmlns:a16="http://schemas.microsoft.com/office/drawing/2014/main" id="{E32DFBA3-0731-4EC3-B6C5-6145A70A23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44" name="Text Box 5">
            <a:extLst>
              <a:ext uri="{FF2B5EF4-FFF2-40B4-BE49-F238E27FC236}">
                <a16:creationId xmlns:a16="http://schemas.microsoft.com/office/drawing/2014/main" id="{F69C0184-2DAC-40D7-A76A-2EE0481BA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5623" y="358785"/>
            <a:ext cx="1098073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BABE01-186F-4BFD-A3F3-531C0E8F4403}"/>
              </a:ext>
            </a:extLst>
          </p:cNvPr>
          <p:cNvGrpSpPr/>
          <p:nvPr/>
        </p:nvGrpSpPr>
        <p:grpSpPr>
          <a:xfrm>
            <a:off x="4315075" y="1886529"/>
            <a:ext cx="2830329" cy="4474829"/>
            <a:chOff x="4315075" y="1886529"/>
            <a:chExt cx="2830329" cy="4474829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932C6261-3ECA-47BA-9888-B099B50E0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075" y="1886529"/>
              <a:ext cx="2830329" cy="447482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A74F7E7-DC9F-48F1-BA74-D0818E18D045}"/>
                </a:ext>
              </a:extLst>
            </p:cNvPr>
            <p:cNvSpPr txBox="1"/>
            <p:nvPr/>
          </p:nvSpPr>
          <p:spPr>
            <a:xfrm>
              <a:off x="4992624" y="2185416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66FBECA-0CFF-457B-86CC-5C457F109194}"/>
                </a:ext>
              </a:extLst>
            </p:cNvPr>
            <p:cNvSpPr txBox="1"/>
            <p:nvPr/>
          </p:nvSpPr>
          <p:spPr>
            <a:xfrm>
              <a:off x="5939921" y="2084832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5CC8D6A-185D-474F-954B-F05116D2409A}"/>
                </a:ext>
              </a:extLst>
            </p:cNvPr>
            <p:cNvSpPr txBox="1"/>
            <p:nvPr/>
          </p:nvSpPr>
          <p:spPr>
            <a:xfrm>
              <a:off x="6479417" y="2953953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328FE4-BA7E-4F14-A244-B858306ADAE7}"/>
                </a:ext>
              </a:extLst>
            </p:cNvPr>
            <p:cNvSpPr txBox="1"/>
            <p:nvPr/>
          </p:nvSpPr>
          <p:spPr>
            <a:xfrm>
              <a:off x="6088983" y="3831555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781F17B-E3BD-4250-BBAC-5AFC51601C50}"/>
                </a:ext>
              </a:extLst>
            </p:cNvPr>
            <p:cNvSpPr txBox="1"/>
            <p:nvPr/>
          </p:nvSpPr>
          <p:spPr>
            <a:xfrm>
              <a:off x="5032562" y="3831774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4C3B09D-8F17-4D97-B444-7396471B0EAF}"/>
                </a:ext>
              </a:extLst>
            </p:cNvPr>
            <p:cNvSpPr txBox="1"/>
            <p:nvPr/>
          </p:nvSpPr>
          <p:spPr>
            <a:xfrm>
              <a:off x="4493066" y="2990526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67CE67EF-C442-4722-8234-97EE26F78CDD}"/>
                </a:ext>
              </a:extLst>
            </p:cNvPr>
            <p:cNvSpPr/>
            <p:nvPr/>
          </p:nvSpPr>
          <p:spPr>
            <a:xfrm rot="10800000">
              <a:off x="5639060" y="4516305"/>
              <a:ext cx="840356" cy="385704"/>
            </a:xfrm>
            <a:prstGeom prst="teardrop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ardrop 19">
              <a:extLst>
                <a:ext uri="{FF2B5EF4-FFF2-40B4-BE49-F238E27FC236}">
                  <a16:creationId xmlns:a16="http://schemas.microsoft.com/office/drawing/2014/main" id="{FAEDCAAD-64CE-4E5F-B889-DD227CB4792D}"/>
                </a:ext>
              </a:extLst>
            </p:cNvPr>
            <p:cNvSpPr/>
            <p:nvPr/>
          </p:nvSpPr>
          <p:spPr>
            <a:xfrm rot="2836887">
              <a:off x="4781851" y="4480170"/>
              <a:ext cx="840356" cy="385704"/>
            </a:xfrm>
            <a:prstGeom prst="teardrop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9E2C78-0211-4988-B2CD-9A370B5057A9}"/>
              </a:ext>
            </a:extLst>
          </p:cNvPr>
          <p:cNvGrpSpPr/>
          <p:nvPr/>
        </p:nvGrpSpPr>
        <p:grpSpPr>
          <a:xfrm>
            <a:off x="2077538" y="951170"/>
            <a:ext cx="1955990" cy="1955990"/>
            <a:chOff x="1854739" y="713617"/>
            <a:chExt cx="1955990" cy="1955990"/>
          </a:xfrm>
        </p:grpSpPr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C18C9C22-03A6-4959-9903-1FC0DC9EA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739" y="713617"/>
              <a:ext cx="1955990" cy="1955990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86CD7D3-9F17-4F29-8FF5-8E8B2AC0D810}"/>
                </a:ext>
              </a:extLst>
            </p:cNvPr>
            <p:cNvSpPr/>
            <p:nvPr/>
          </p:nvSpPr>
          <p:spPr>
            <a:xfrm>
              <a:off x="1993392" y="1886529"/>
              <a:ext cx="708399" cy="298887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3 : 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8895144-6909-4EA6-866B-0639CC6B1B77}"/>
              </a:ext>
            </a:extLst>
          </p:cNvPr>
          <p:cNvGrpSpPr/>
          <p:nvPr/>
        </p:nvGrpSpPr>
        <p:grpSpPr>
          <a:xfrm>
            <a:off x="1171685" y="2377219"/>
            <a:ext cx="1955990" cy="1955990"/>
            <a:chOff x="1854739" y="713617"/>
            <a:chExt cx="1955990" cy="1955990"/>
          </a:xfrm>
        </p:grpSpPr>
        <p:pic>
          <p:nvPicPr>
            <p:cNvPr id="27" name="Picture 26" descr="Logo&#10;&#10;Description automatically generated">
              <a:extLst>
                <a:ext uri="{FF2B5EF4-FFF2-40B4-BE49-F238E27FC236}">
                  <a16:creationId xmlns:a16="http://schemas.microsoft.com/office/drawing/2014/main" id="{A1AEF6B0-13AC-475C-A4E2-4F4F1066A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739" y="713617"/>
              <a:ext cx="1955990" cy="1955990"/>
            </a:xfrm>
            <a:prstGeom prst="rect">
              <a:avLst/>
            </a:prstGeom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8BED9D1-3AF0-4186-A67B-CC2BA5BC13BE}"/>
                </a:ext>
              </a:extLst>
            </p:cNvPr>
            <p:cNvSpPr/>
            <p:nvPr/>
          </p:nvSpPr>
          <p:spPr>
            <a:xfrm>
              <a:off x="1854740" y="1886529"/>
              <a:ext cx="847052" cy="32230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24 : 3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BDB85A0-C499-46DB-BC8E-79FE9F40C431}"/>
              </a:ext>
            </a:extLst>
          </p:cNvPr>
          <p:cNvGrpSpPr/>
          <p:nvPr/>
        </p:nvGrpSpPr>
        <p:grpSpPr>
          <a:xfrm rot="20790283">
            <a:off x="2230451" y="3924015"/>
            <a:ext cx="1955990" cy="1955990"/>
            <a:chOff x="1854739" y="713617"/>
            <a:chExt cx="1955990" cy="1955990"/>
          </a:xfrm>
        </p:grpSpPr>
        <p:pic>
          <p:nvPicPr>
            <p:cNvPr id="30" name="Picture 29" descr="Logo&#10;&#10;Description automatically generated">
              <a:extLst>
                <a:ext uri="{FF2B5EF4-FFF2-40B4-BE49-F238E27FC236}">
                  <a16:creationId xmlns:a16="http://schemas.microsoft.com/office/drawing/2014/main" id="{9CB2BDD5-F510-4EB2-87F3-13E6542EB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739" y="713617"/>
              <a:ext cx="1955990" cy="1955990"/>
            </a:xfrm>
            <a:prstGeom prst="rect">
              <a:avLst/>
            </a:prstGeom>
          </p:spPr>
        </p:pic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F1F6B0A2-940E-4C9E-8B57-C4B4C83E506F}"/>
                </a:ext>
              </a:extLst>
            </p:cNvPr>
            <p:cNvSpPr/>
            <p:nvPr/>
          </p:nvSpPr>
          <p:spPr>
            <a:xfrm>
              <a:off x="1854740" y="1886529"/>
              <a:ext cx="847052" cy="32230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21 : 3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6DC096C-BD6B-4EE2-9533-D601A8E1E02F}"/>
              </a:ext>
            </a:extLst>
          </p:cNvPr>
          <p:cNvGrpSpPr/>
          <p:nvPr/>
        </p:nvGrpSpPr>
        <p:grpSpPr>
          <a:xfrm>
            <a:off x="7369929" y="992734"/>
            <a:ext cx="1777457" cy="1777457"/>
            <a:chOff x="7369929" y="992734"/>
            <a:chExt cx="1777457" cy="1777457"/>
          </a:xfrm>
        </p:grpSpPr>
        <p:pic>
          <p:nvPicPr>
            <p:cNvPr id="21" name="Picture 20" descr="Logo&#10;&#10;Description automatically generated">
              <a:extLst>
                <a:ext uri="{FF2B5EF4-FFF2-40B4-BE49-F238E27FC236}">
                  <a16:creationId xmlns:a16="http://schemas.microsoft.com/office/drawing/2014/main" id="{D670FEA6-BDC5-43D6-B842-2110DE250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929" y="992734"/>
              <a:ext cx="1777457" cy="1777457"/>
            </a:xfrm>
            <a:prstGeom prst="rect">
              <a:avLst/>
            </a:prstGeom>
          </p:spPr>
        </p:pic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236265A-27D4-41A0-8438-893DBC56EFFE}"/>
                </a:ext>
              </a:extLst>
            </p:cNvPr>
            <p:cNvSpPr/>
            <p:nvPr/>
          </p:nvSpPr>
          <p:spPr>
            <a:xfrm>
              <a:off x="8055744" y="2035973"/>
              <a:ext cx="812777" cy="25917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27 : 3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64BDCA3-5EC5-445C-A1DD-522DE375D9FE}"/>
              </a:ext>
            </a:extLst>
          </p:cNvPr>
          <p:cNvGrpSpPr/>
          <p:nvPr/>
        </p:nvGrpSpPr>
        <p:grpSpPr>
          <a:xfrm>
            <a:off x="8483182" y="2638873"/>
            <a:ext cx="1777457" cy="1777457"/>
            <a:chOff x="7369929" y="992734"/>
            <a:chExt cx="1777457" cy="1777457"/>
          </a:xfrm>
        </p:grpSpPr>
        <p:pic>
          <p:nvPicPr>
            <p:cNvPr id="37" name="Picture 36" descr="Logo&#10;&#10;Description automatically generated">
              <a:extLst>
                <a:ext uri="{FF2B5EF4-FFF2-40B4-BE49-F238E27FC236}">
                  <a16:creationId xmlns:a16="http://schemas.microsoft.com/office/drawing/2014/main" id="{41B4056A-1ED5-4E29-A978-D47BE56A9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929" y="992734"/>
              <a:ext cx="1777457" cy="1777457"/>
            </a:xfrm>
            <a:prstGeom prst="rect">
              <a:avLst/>
            </a:prstGeom>
          </p:spPr>
        </p:pic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B484813B-04F8-440B-AAC0-C9677B9AAE91}"/>
                </a:ext>
              </a:extLst>
            </p:cNvPr>
            <p:cNvSpPr/>
            <p:nvPr/>
          </p:nvSpPr>
          <p:spPr>
            <a:xfrm>
              <a:off x="8055744" y="2035973"/>
              <a:ext cx="812777" cy="25917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12 : 3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34F459A-2DCD-4B0D-A9A1-E734A0054A00}"/>
              </a:ext>
            </a:extLst>
          </p:cNvPr>
          <p:cNvGrpSpPr/>
          <p:nvPr/>
        </p:nvGrpSpPr>
        <p:grpSpPr>
          <a:xfrm rot="441292">
            <a:off x="7367706" y="4194268"/>
            <a:ext cx="1777457" cy="1777457"/>
            <a:chOff x="7369929" y="992734"/>
            <a:chExt cx="1777457" cy="1777457"/>
          </a:xfrm>
        </p:grpSpPr>
        <p:pic>
          <p:nvPicPr>
            <p:cNvPr id="40" name="Picture 39" descr="Logo&#10;&#10;Description automatically generated">
              <a:extLst>
                <a:ext uri="{FF2B5EF4-FFF2-40B4-BE49-F238E27FC236}">
                  <a16:creationId xmlns:a16="http://schemas.microsoft.com/office/drawing/2014/main" id="{88CDBEEB-6221-46BE-BDA0-6372E7C36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929" y="992734"/>
              <a:ext cx="1777457" cy="1777457"/>
            </a:xfrm>
            <a:prstGeom prst="rect">
              <a:avLst/>
            </a:prstGeom>
          </p:spPr>
        </p:pic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B72234EC-A9A6-4EDE-8901-3BA0725856B6}"/>
                </a:ext>
              </a:extLst>
            </p:cNvPr>
            <p:cNvSpPr/>
            <p:nvPr/>
          </p:nvSpPr>
          <p:spPr>
            <a:xfrm>
              <a:off x="8055744" y="2035973"/>
              <a:ext cx="812777" cy="25917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18 : 3</a:t>
              </a:r>
            </a:p>
          </p:txBody>
        </p:sp>
      </p:grp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7A10932-2C3E-4CA6-91C8-D0AB9DEA4796}"/>
              </a:ext>
            </a:extLst>
          </p:cNvPr>
          <p:cNvSpPr/>
          <p:nvPr/>
        </p:nvSpPr>
        <p:spPr>
          <a:xfrm>
            <a:off x="2216191" y="2145701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C5FC7FE-E66B-42AA-88F4-32506C992A02}"/>
              </a:ext>
            </a:extLst>
          </p:cNvPr>
          <p:cNvSpPr/>
          <p:nvPr/>
        </p:nvSpPr>
        <p:spPr>
          <a:xfrm>
            <a:off x="8107932" y="2041978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86D3EEC1-5A24-4A60-AADE-A25FDAE95DD5}"/>
              </a:ext>
            </a:extLst>
          </p:cNvPr>
          <p:cNvSpPr/>
          <p:nvPr/>
        </p:nvSpPr>
        <p:spPr>
          <a:xfrm>
            <a:off x="1214602" y="3575301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E41CE15-1981-4C85-A1A4-93B0AA4EF87D}"/>
              </a:ext>
            </a:extLst>
          </p:cNvPr>
          <p:cNvSpPr/>
          <p:nvPr/>
        </p:nvSpPr>
        <p:spPr>
          <a:xfrm>
            <a:off x="9221185" y="3651274"/>
            <a:ext cx="708399" cy="2421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74D31DC1-E100-4119-86C2-75DACC454DF9}"/>
              </a:ext>
            </a:extLst>
          </p:cNvPr>
          <p:cNvSpPr/>
          <p:nvPr/>
        </p:nvSpPr>
        <p:spPr>
          <a:xfrm rot="20808062">
            <a:off x="2394509" y="5255019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0981FD7C-3EBB-4892-9DF7-28AF24D7F204}"/>
              </a:ext>
            </a:extLst>
          </p:cNvPr>
          <p:cNvSpPr/>
          <p:nvPr/>
        </p:nvSpPr>
        <p:spPr>
          <a:xfrm rot="746096">
            <a:off x="8050794" y="5269711"/>
            <a:ext cx="708399" cy="2421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744299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86 0.05741 L 0.00886 0.05741 C 0.06745 0.0713 0.03268 0.06505 0.14609 0.05995 C 0.14844 0.05995 0.15065 0.05833 0.15287 0.05741 C 0.16315 0.05301 0.15495 0.05602 0.16263 0.05324 C 0.1638 0.05208 0.16511 0.05069 0.16628 0.04931 C 0.16732 0.04838 0.1694 0.04676 0.1694 0.04676 " pathEditMode="relative" ptsTypes="AAAAAAA">
                                      <p:cBhvr>
                                        <p:cTn id="8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 0.06967 L -0.0039 0.06967 C -0.01028 0.08402 -0.01471 0.09375 -0.02044 0.11088 C -0.02356 0.12037 -0.02552 0.13101 -0.02877 0.14027 C -0.03828 0.16782 -0.05898 0.21921 -0.07213 0.23888 C -0.07695 0.24606 -0.08177 0.25277 -0.08645 0.26018 C -0.08958 0.26527 -0.09192 0.27199 -0.09544 0.27615 C -0.10299 0.28541 -0.11198 0.29074 -0.1194 0.30023 C -0.1233 0.30532 -0.13164 0.31574 -0.13515 0.32152 C -0.13658 0.32407 -0.13737 0.32754 -0.13893 0.32963 C -0.13997 0.33101 -0.14153 0.33101 -0.1427 0.33217 C -0.14453 0.33402 -0.14518 0.33541 -0.14635 0.33773 " pathEditMode="relative" ptsTypes="AAAAAAAAAAAA">
                                      <p:cBhvr>
                                        <p:cTn id="9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7 3.7037E-6 L 1.73472E-17 3.7037E-6 C 0.00938 0.00254 0.01914 0.00486 0.02865 0.0081 C 0.04049 0.0118 0.05208 0.01666 0.06406 0.02037 C 0.0763 0.02384 0.11706 0.03287 0.12813 0.03449 C 0.13438 0.03564 0.14089 0.03564 0.14714 0.0368 C 0.21146 0.04676 0.1444 0.03819 0.19063 0.04375 C 0.20313 0.04768 0.20833 0.04745 0.21862 0.05717 C 0.2194 0.05787 0.22018 0.05833 0.22083 0.05902 C 0.22201 0.06041 0.22396 0.06342 0.22396 0.06365 " pathEditMode="relative" rAng="0" ptsTypes="AAAAAAAA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56 0.02963 L -0.05156 0.02963 C -0.05807 0.03009 -0.06471 0.02986 -0.07109 0.03079 C -0.07565 0.03171 -0.08008 0.03357 -0.08464 0.03496 C -0.08841 0.03588 -0.09219 0.03634 -0.09583 0.0375 C -0.11406 0.04306 -0.08893 0.03773 -0.10859 0.04167 C -0.11719 0.03704 -0.12617 0.03519 -0.13411 0.02824 C -0.14076 0.02246 -0.14557 0.01181 -0.15143 0.00417 C -0.15755 -0.0037 -0.16406 -0.01041 -0.17018 -0.01852 C -0.17604 -0.02616 -0.18151 -0.03495 -0.18737 -0.04236 C -0.19076 -0.04653 -0.19466 -0.04884 -0.19792 -0.05301 C -0.20195 -0.05856 -0.20521 -0.06597 -0.20911 -0.07176 C -0.21471 -0.08009 -0.22188 -0.08565 -0.22643 -0.09583 C -0.22839 -0.10023 -0.23021 -0.10509 -0.23242 -0.10903 C -0.23516 -0.11412 -0.23906 -0.1169 -0.24141 -0.12245 C -0.24219 -0.1243 -0.24284 -0.12616 -0.24375 -0.12778 C -0.25182 -0.14375 -0.24531 -0.12893 -0.25039 -0.1412 C -0.25104 -0.14653 -0.2513 -0.15046 -0.25273 -0.15579 C -0.25326 -0.1581 -0.25417 -0.16018 -0.25495 -0.1625 C -0.25651 -0.17361 -0.25638 -0.16944 -0.25638 -0.1743 " pathEditMode="relative" ptsTypes="AAAAAAAAAAAAAAAAAAAA">
                                      <p:cBhvr>
                                        <p:cTn id="1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.04167E-6 0.00047 C 0.01159 -0.09722 -0.00182 -0.01226 0.02175 -0.10532 C 0.02748 -0.12847 0.03177 -0.15208 0.03698 -0.17546 C 0.04154 -0.19768 0.04154 -0.20254 0.04779 -0.22222 C 0.04987 -0.22916 0.05208 -0.2368 0.05547 -0.24305 C 0.05912 -0.25 0.06393 -0.25532 0.06862 -0.26111 C 0.07096 -0.26435 0.07617 -0.26967 0.07943 -0.27152 C 0.08333 -0.27407 0.08646 -0.27453 0.09037 -0.27592 C 0.10964 -0.28333 0.08828 -0.27523 0.10339 -0.28194 C 0.10586 -0.2831 0.11133 -0.28472 0.11133 -0.28472 " pathEditMode="relative" rAng="0" ptsTypes="AAAAAAAAAAA">
                                      <p:cBhvr>
                                        <p:cTn id="1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25 -0.00393 L -0.05325 -0.00393 C -0.05533 -0.0081 -0.05755 -0.0118 -0.05937 -0.01597 C -0.06289 -0.02453 -0.06211 -0.02639 -0.06458 -0.03611 C -0.07552 -0.07916 -0.06445 -0.02893 -0.07356 -0.07592 C -0.075 -0.0831 -0.07682 -0.09004 -0.07812 -0.09722 C -0.07981 -0.10694 -0.08073 -0.11713 -0.08255 -0.12662 C -0.08424 -0.13495 -0.08672 -0.14259 -0.08854 -0.15069 C -0.09127 -0.16273 -0.09414 -0.17963 -0.09752 -0.19189 C -0.10065 -0.20324 -0.10507 -0.21342 -0.10729 -0.22523 C -0.11302 -0.25532 -0.10612 -0.22222 -0.1125 -0.24514 C -0.11328 -0.24768 -0.11289 -0.25115 -0.11406 -0.25324 L -0.12148 -0.26643 " pathEditMode="relative" ptsTypes="AAAAAAAAAAAAA">
                                      <p:cBhvr>
                                        <p:cTn id="12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 animBg="1"/>
      <p:bldP spid="48" grpId="0" animBg="1"/>
      <p:bldP spid="49" grpId="0" animBg="1"/>
      <p:bldP spid="50" grpId="0" animBg="1"/>
      <p:bldP spid="53" grpId="0" animBg="1"/>
      <p:bldP spid="5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6" y="2230885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Luyện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tập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0930EE-5433-4DE6-9AE1-6FA71301609D}"/>
              </a:ext>
            </a:extLst>
          </p:cNvPr>
          <p:cNvSpPr txBox="1"/>
          <p:nvPr/>
        </p:nvSpPr>
        <p:spPr>
          <a:xfrm>
            <a:off x="2645023" y="6383232"/>
            <a:ext cx="727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4515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F771B577-F5A7-46BC-9890-8B91F9A3338B}"/>
              </a:ext>
            </a:extLst>
          </p:cNvPr>
          <p:cNvSpPr/>
          <p:nvPr/>
        </p:nvSpPr>
        <p:spPr>
          <a:xfrm>
            <a:off x="227145" y="4873752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1D2B8FD-8B88-4FB5-8780-25BADD0E3542}"/>
              </a:ext>
            </a:extLst>
          </p:cNvPr>
          <p:cNvSpPr/>
          <p:nvPr/>
        </p:nvSpPr>
        <p:spPr>
          <a:xfrm>
            <a:off x="2814897" y="4873752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FECFD34-97FE-48B2-B410-D9E079B721C9}"/>
              </a:ext>
            </a:extLst>
          </p:cNvPr>
          <p:cNvSpPr/>
          <p:nvPr/>
        </p:nvSpPr>
        <p:spPr>
          <a:xfrm>
            <a:off x="5228913" y="4837176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9E14573-D980-4299-A252-15270912A02C}"/>
              </a:ext>
            </a:extLst>
          </p:cNvPr>
          <p:cNvSpPr/>
          <p:nvPr/>
        </p:nvSpPr>
        <p:spPr>
          <a:xfrm>
            <a:off x="7810500" y="4773168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4878F55-7DD7-4E0D-A522-7F16D761E78F}"/>
              </a:ext>
            </a:extLst>
          </p:cNvPr>
          <p:cNvSpPr/>
          <p:nvPr/>
        </p:nvSpPr>
        <p:spPr>
          <a:xfrm>
            <a:off x="10115143" y="4773168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7">
            <a:extLst>
              <a:ext uri="{FF2B5EF4-FFF2-40B4-BE49-F238E27FC236}">
                <a16:creationId xmlns:a16="http://schemas.microsoft.com/office/drawing/2014/main" id="{2759B49D-BCD3-4B3C-89CF-77ED8A778956}"/>
              </a:ext>
            </a:extLst>
          </p:cNvPr>
          <p:cNvGrpSpPr>
            <a:grpSpLocks/>
          </p:cNvGrpSpPr>
          <p:nvPr/>
        </p:nvGrpSpPr>
        <p:grpSpPr bwMode="auto">
          <a:xfrm>
            <a:off x="800881" y="205270"/>
            <a:ext cx="755650" cy="923330"/>
            <a:chOff x="491958" y="541017"/>
            <a:chExt cx="919164" cy="1102685"/>
          </a:xfrm>
        </p:grpSpPr>
        <p:sp>
          <p:nvSpPr>
            <p:cNvPr id="42" name="Oval 4">
              <a:extLst>
                <a:ext uri="{FF2B5EF4-FFF2-40B4-BE49-F238E27FC236}">
                  <a16:creationId xmlns:a16="http://schemas.microsoft.com/office/drawing/2014/main" id="{73E7F845-2BFA-4238-B559-D674ED8C0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 Box 45">
              <a:extLst>
                <a:ext uri="{FF2B5EF4-FFF2-40B4-BE49-F238E27FC236}">
                  <a16:creationId xmlns:a16="http://schemas.microsoft.com/office/drawing/2014/main" id="{E32DFBA3-0731-4EC3-B6C5-6145A70A23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44" name="Text Box 5">
            <a:extLst>
              <a:ext uri="{FF2B5EF4-FFF2-40B4-BE49-F238E27FC236}">
                <a16:creationId xmlns:a16="http://schemas.microsoft.com/office/drawing/2014/main" id="{F69C0184-2DAC-40D7-A76A-2EE0481BA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263" y="358785"/>
            <a:ext cx="1098073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Hai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dưới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đây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64869D4-B9E3-4BC7-8031-76B22A3A61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794" y="205270"/>
            <a:ext cx="3429000" cy="3429000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F6EBFD44-031F-48D6-9F88-8D7E0AB82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3" y="205270"/>
            <a:ext cx="3429000" cy="342900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7A8B4E54-57C5-4BA5-AE9D-BCAE1D6AE6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205270"/>
            <a:ext cx="3429000" cy="3429000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D27699A0-0DEB-46DB-A6BD-6F8B6644F2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100" y="205270"/>
            <a:ext cx="3429000" cy="3429000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B44BF709-E09C-4B0C-827B-71AAF5A9A5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994" y="205270"/>
            <a:ext cx="3429000" cy="342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C1EC4E-6654-4982-89C1-60773A51ECEC}"/>
              </a:ext>
            </a:extLst>
          </p:cNvPr>
          <p:cNvSpPr txBox="1"/>
          <p:nvPr/>
        </p:nvSpPr>
        <p:spPr>
          <a:xfrm>
            <a:off x="586152" y="2338129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x 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FB1D10-C028-46AC-B8D5-45966273A5D7}"/>
              </a:ext>
            </a:extLst>
          </p:cNvPr>
          <p:cNvSpPr txBox="1"/>
          <p:nvPr/>
        </p:nvSpPr>
        <p:spPr>
          <a:xfrm>
            <a:off x="3086183" y="2308018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12 : 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38E6D1-81FA-4C68-B34E-9A1E65C21389}"/>
              </a:ext>
            </a:extLst>
          </p:cNvPr>
          <p:cNvSpPr txBox="1"/>
          <p:nvPr/>
        </p:nvSpPr>
        <p:spPr>
          <a:xfrm>
            <a:off x="5534785" y="2339994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 :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17EA60-7BB2-4C1D-B021-A8235176DDA5}"/>
              </a:ext>
            </a:extLst>
          </p:cNvPr>
          <p:cNvSpPr txBox="1"/>
          <p:nvPr/>
        </p:nvSpPr>
        <p:spPr>
          <a:xfrm>
            <a:off x="8003477" y="2338129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 :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E95E7B-4348-45C5-8769-DBD14E25D9D4}"/>
              </a:ext>
            </a:extLst>
          </p:cNvPr>
          <p:cNvSpPr txBox="1"/>
          <p:nvPr/>
        </p:nvSpPr>
        <p:spPr>
          <a:xfrm>
            <a:off x="10472284" y="2338128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5 x 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13BDCC-78A8-4EA8-9B46-482CDEDC1629}"/>
              </a:ext>
            </a:extLst>
          </p:cNvPr>
          <p:cNvSpPr txBox="1"/>
          <p:nvPr/>
        </p:nvSpPr>
        <p:spPr>
          <a:xfrm>
            <a:off x="695880" y="4902992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77888EE-6763-49EC-A341-9E5B48020486}"/>
              </a:ext>
            </a:extLst>
          </p:cNvPr>
          <p:cNvSpPr txBox="1"/>
          <p:nvPr/>
        </p:nvSpPr>
        <p:spPr>
          <a:xfrm>
            <a:off x="3185137" y="4919913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881667A-39C2-4F99-B9F5-745B5AA0351C}"/>
              </a:ext>
            </a:extLst>
          </p:cNvPr>
          <p:cNvSpPr txBox="1"/>
          <p:nvPr/>
        </p:nvSpPr>
        <p:spPr>
          <a:xfrm>
            <a:off x="5561774" y="4919913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24 : 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45C928-4A8D-441A-8AFF-0AAAD2A801BF}"/>
              </a:ext>
            </a:extLst>
          </p:cNvPr>
          <p:cNvSpPr txBox="1"/>
          <p:nvPr/>
        </p:nvSpPr>
        <p:spPr>
          <a:xfrm>
            <a:off x="8079405" y="4837176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20 : 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8B13F92-554E-4FEE-9CD8-E9C51C8FF478}"/>
              </a:ext>
            </a:extLst>
          </p:cNvPr>
          <p:cNvSpPr txBox="1"/>
          <p:nvPr/>
        </p:nvSpPr>
        <p:spPr>
          <a:xfrm>
            <a:off x="10472284" y="4873752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223DE5-A990-4DCD-801A-B0E4CCC8A2FE}"/>
              </a:ext>
            </a:extLst>
          </p:cNvPr>
          <p:cNvSpPr/>
          <p:nvPr/>
        </p:nvSpPr>
        <p:spPr>
          <a:xfrm>
            <a:off x="645901" y="2400057"/>
            <a:ext cx="1007537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2A31237-F494-4627-856E-8DE57A16D53A}"/>
              </a:ext>
            </a:extLst>
          </p:cNvPr>
          <p:cNvSpPr/>
          <p:nvPr/>
        </p:nvSpPr>
        <p:spPr>
          <a:xfrm>
            <a:off x="3180986" y="2354037"/>
            <a:ext cx="1007537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512226B-FBE9-4D66-A319-95D8FD14331A}"/>
              </a:ext>
            </a:extLst>
          </p:cNvPr>
          <p:cNvSpPr/>
          <p:nvPr/>
        </p:nvSpPr>
        <p:spPr>
          <a:xfrm>
            <a:off x="5633188" y="2384147"/>
            <a:ext cx="1114821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AAB7442-AFFB-4C61-8B4A-5E2E7DFF63C7}"/>
              </a:ext>
            </a:extLst>
          </p:cNvPr>
          <p:cNvSpPr/>
          <p:nvPr/>
        </p:nvSpPr>
        <p:spPr>
          <a:xfrm>
            <a:off x="8095825" y="2338128"/>
            <a:ext cx="1114821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9A7EE52-79A7-4542-8E10-BEBAD08310D1}"/>
              </a:ext>
            </a:extLst>
          </p:cNvPr>
          <p:cNvSpPr/>
          <p:nvPr/>
        </p:nvSpPr>
        <p:spPr>
          <a:xfrm>
            <a:off x="10538077" y="2380591"/>
            <a:ext cx="1114821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0B2B80E-60ED-4AA8-AC65-783128BB61AA}"/>
              </a:ext>
            </a:extLst>
          </p:cNvPr>
          <p:cNvSpPr/>
          <p:nvPr/>
        </p:nvSpPr>
        <p:spPr>
          <a:xfrm>
            <a:off x="586152" y="4993144"/>
            <a:ext cx="111482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82B2A55-6EC2-4BD2-9E8C-B72E7C675608}"/>
              </a:ext>
            </a:extLst>
          </p:cNvPr>
          <p:cNvSpPr/>
          <p:nvPr/>
        </p:nvSpPr>
        <p:spPr>
          <a:xfrm>
            <a:off x="3217449" y="4965792"/>
            <a:ext cx="111482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0C63F46-1E23-4239-9AE1-1B5C0811B2BD}"/>
              </a:ext>
            </a:extLst>
          </p:cNvPr>
          <p:cNvSpPr/>
          <p:nvPr/>
        </p:nvSpPr>
        <p:spPr>
          <a:xfrm>
            <a:off x="5633188" y="4965792"/>
            <a:ext cx="116865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7D95F06-E288-4EF3-8C7E-3B3B8C81920B}"/>
              </a:ext>
            </a:extLst>
          </p:cNvPr>
          <p:cNvSpPr/>
          <p:nvPr/>
        </p:nvSpPr>
        <p:spPr>
          <a:xfrm>
            <a:off x="8134343" y="4892560"/>
            <a:ext cx="116865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EFDCDCB-EF58-4F65-A17A-0AB22D1214BE}"/>
              </a:ext>
            </a:extLst>
          </p:cNvPr>
          <p:cNvSpPr/>
          <p:nvPr/>
        </p:nvSpPr>
        <p:spPr>
          <a:xfrm>
            <a:off x="10484247" y="4892560"/>
            <a:ext cx="116865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27225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0.4112 0.33472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60" y="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42265 0.32153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33" y="1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40065 0.34676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39" y="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0.19727 0.32153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1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59245 0.34283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22" y="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1" grpId="0" animBg="1"/>
      <p:bldP spid="22" grpId="0" animBg="1"/>
      <p:bldP spid="23" grpId="0" animBg="1"/>
      <p:bldP spid="5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6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5" grpId="0" animBg="1"/>
      <p:bldP spid="47" grpId="0" animBg="1"/>
      <p:bldP spid="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1040673" y="1399166"/>
            <a:ext cx="47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oiny" panose="0200090306050006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22312" y="1074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1" name="Group 7">
            <a:extLst>
              <a:ext uri="{FF2B5EF4-FFF2-40B4-BE49-F238E27FC236}">
                <a16:creationId xmlns:a16="http://schemas.microsoft.com/office/drawing/2014/main" id="{4FAA10C8-1E9F-46AA-B6A4-A756F486B5BB}"/>
              </a:ext>
            </a:extLst>
          </p:cNvPr>
          <p:cNvGrpSpPr>
            <a:grpSpLocks/>
          </p:cNvGrpSpPr>
          <p:nvPr/>
        </p:nvGrpSpPr>
        <p:grpSpPr bwMode="auto">
          <a:xfrm>
            <a:off x="904943" y="671687"/>
            <a:ext cx="755650" cy="923330"/>
            <a:chOff x="491958" y="541017"/>
            <a:chExt cx="919164" cy="1102685"/>
          </a:xfrm>
        </p:grpSpPr>
        <p:sp>
          <p:nvSpPr>
            <p:cNvPr id="22" name="Oval 4">
              <a:extLst>
                <a:ext uri="{FF2B5EF4-FFF2-40B4-BE49-F238E27FC236}">
                  <a16:creationId xmlns:a16="http://schemas.microsoft.com/office/drawing/2014/main" id="{A3A9B9A1-F584-415F-A80B-066DCA2221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 Box 45">
              <a:extLst>
                <a:ext uri="{FF2B5EF4-FFF2-40B4-BE49-F238E27FC236}">
                  <a16:creationId xmlns:a16="http://schemas.microsoft.com/office/drawing/2014/main" id="{64CA1620-36D6-4521-88C0-73FC3447D5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4" name="Text Box 5">
            <a:extLst>
              <a:ext uri="{FF2B5EF4-FFF2-40B4-BE49-F238E27FC236}">
                <a16:creationId xmlns:a16="http://schemas.microsoft.com/office/drawing/2014/main" id="{F8D6EB1C-08BE-483D-83D7-574DB64C7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231" y="578241"/>
            <a:ext cx="9889553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Chia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đều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30 que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thành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que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FAB01D-5402-406B-AF5A-FAA9DB0B3E30}"/>
              </a:ext>
            </a:extLst>
          </p:cNvPr>
          <p:cNvGrpSpPr/>
          <p:nvPr/>
        </p:nvGrpSpPr>
        <p:grpSpPr>
          <a:xfrm>
            <a:off x="512879" y="2222810"/>
            <a:ext cx="1165335" cy="2299766"/>
            <a:chOff x="512879" y="2222810"/>
            <a:chExt cx="1165335" cy="229976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63302B9-4253-4012-8F47-682107109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049165">
              <a:off x="512879" y="2413872"/>
              <a:ext cx="684230" cy="199574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92F0CA0-F949-4979-891B-385E1694F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305" y="2222810"/>
              <a:ext cx="755650" cy="220406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A127B45-BC0A-4784-83A7-82FDC2B76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61109">
              <a:off x="993984" y="2526828"/>
              <a:ext cx="684230" cy="1995748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BD73145-BD10-448F-A967-9F92069875F2}"/>
                </a:ext>
              </a:extLst>
            </p:cNvPr>
            <p:cNvSpPr/>
            <p:nvPr/>
          </p:nvSpPr>
          <p:spPr>
            <a:xfrm rot="2162576">
              <a:off x="611786" y="3388018"/>
              <a:ext cx="892582" cy="40191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A7BC6419-84A5-47AA-AAB4-EDB11E3D6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000" y="2447747"/>
            <a:ext cx="755650" cy="22040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DAFE434-31CB-441F-937A-619B3CE49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158" y="2456498"/>
            <a:ext cx="755650" cy="22040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BA8621D-5BC9-4866-AC1D-0E111AAE5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0317" y="2467350"/>
            <a:ext cx="755650" cy="2204065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69919F55-9E63-4F36-8327-7A7DF67FD215}"/>
              </a:ext>
            </a:extLst>
          </p:cNvPr>
          <p:cNvSpPr/>
          <p:nvPr/>
        </p:nvSpPr>
        <p:spPr>
          <a:xfrm>
            <a:off x="1838231" y="3324842"/>
            <a:ext cx="1349261" cy="46077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EA1C08-C00C-45A9-B265-201EE505E350}"/>
              </a:ext>
            </a:extLst>
          </p:cNvPr>
          <p:cNvSpPr txBox="1"/>
          <p:nvPr/>
        </p:nvSpPr>
        <p:spPr>
          <a:xfrm>
            <a:off x="3228000" y="4671415"/>
            <a:ext cx="43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C553294-0CE9-4800-8EE9-17C56B7DBA29}"/>
              </a:ext>
            </a:extLst>
          </p:cNvPr>
          <p:cNvSpPr txBox="1"/>
          <p:nvPr/>
        </p:nvSpPr>
        <p:spPr>
          <a:xfrm>
            <a:off x="4024158" y="4671415"/>
            <a:ext cx="43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4C8E30E-A6A4-42ED-BFCD-108B6B2426F8}"/>
              </a:ext>
            </a:extLst>
          </p:cNvPr>
          <p:cNvSpPr txBox="1"/>
          <p:nvPr/>
        </p:nvSpPr>
        <p:spPr>
          <a:xfrm>
            <a:off x="4820316" y="4671415"/>
            <a:ext cx="43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3241BA-CFD9-4A45-AAE0-D5B065211E28}"/>
              </a:ext>
            </a:extLst>
          </p:cNvPr>
          <p:cNvSpPr txBox="1"/>
          <p:nvPr/>
        </p:nvSpPr>
        <p:spPr>
          <a:xfrm>
            <a:off x="6128914" y="3785616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430A9A7-4315-4378-A693-3BA0D495A26C}"/>
              </a:ext>
            </a:extLst>
          </p:cNvPr>
          <p:cNvSpPr txBox="1"/>
          <p:nvPr/>
        </p:nvSpPr>
        <p:spPr>
          <a:xfrm>
            <a:off x="6280747" y="4590356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3 = 10 (que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DD541BD-53FD-4CC6-A72C-5BECCB14473E}"/>
              </a:ext>
            </a:extLst>
          </p:cNvPr>
          <p:cNvSpPr txBox="1"/>
          <p:nvPr/>
        </p:nvSpPr>
        <p:spPr>
          <a:xfrm>
            <a:off x="7421913" y="5319547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 que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15B99A-EE2A-41CA-B73C-0A275BEAD7F2}"/>
              </a:ext>
            </a:extLst>
          </p:cNvPr>
          <p:cNvSpPr txBox="1"/>
          <p:nvPr/>
        </p:nvSpPr>
        <p:spPr>
          <a:xfrm>
            <a:off x="8169775" y="3020025"/>
            <a:ext cx="2924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074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6" grpId="0" animBg="1"/>
      <p:bldP spid="7" grpId="0"/>
      <p:bldP spid="40" grpId="0"/>
      <p:bldP spid="41" grpId="0"/>
      <p:bldP spid="8" grpId="0"/>
      <p:bldP spid="42" grpId="0"/>
      <p:bldP spid="43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54ACE941-CB61-47B6-9359-8FF7758F6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C4A874-E067-431C-9B0B-A654AFDCD499}"/>
              </a:ext>
            </a:extLst>
          </p:cNvPr>
          <p:cNvSpPr txBox="1"/>
          <p:nvPr/>
        </p:nvSpPr>
        <p:spPr>
          <a:xfrm>
            <a:off x="3666745" y="3024259"/>
            <a:ext cx="456438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777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62" y="-73348"/>
            <a:ext cx="7387792" cy="5373458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619117" y="4419613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3" y="1697409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sp>
        <p:nvSpPr>
          <p:cNvPr id="52" name="Google Shape;487;p33">
            <a:extLst>
              <a:ext uri="{FF2B5EF4-FFF2-40B4-BE49-F238E27FC236}">
                <a16:creationId xmlns:a16="http://schemas.microsoft.com/office/drawing/2014/main" id="{487310CF-1AEB-4DF7-9BE7-35C12F76D2AA}"/>
              </a:ext>
            </a:extLst>
          </p:cNvPr>
          <p:cNvSpPr txBox="1">
            <a:spLocks/>
          </p:cNvSpPr>
          <p:nvPr/>
        </p:nvSpPr>
        <p:spPr>
          <a:xfrm>
            <a:off x="900389" y="1935020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TẠM BIỆT VÀ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410780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0" name="2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5E87F48D-7EF7-4DF3-96D5-EFCCAE901A46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7284" y="3194304"/>
            <a:ext cx="676951" cy="679285"/>
          </a:xfrm>
          <a:prstGeom prst="rect">
            <a:avLst/>
          </a:prstGeom>
        </p:spPr>
      </p:pic>
      <p:pic>
        <p:nvPicPr>
          <p:cNvPr id="51" name="1 Ghé thăm Fb.com/nkpowerskills">
            <a:hlinkClick r:id="rId24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730" y="902028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4" action="ppaction://hlinksldjump"/>
            <a:extLst>
              <a:ext uri="{FF2B5EF4-FFF2-40B4-BE49-F238E27FC236}">
                <a16:creationId xmlns:a16="http://schemas.microsoft.com/office/drawing/2014/main" id="{17005766-E051-48C2-BB71-6042708AAA29}"/>
              </a:ext>
            </a:extLst>
          </p:cNvPr>
          <p:cNvSpPr/>
          <p:nvPr/>
        </p:nvSpPr>
        <p:spPr>
          <a:xfrm>
            <a:off x="429658" y="77118"/>
            <a:ext cx="1596052" cy="639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00394 L -0.01849 -0.00394 C -0.01731 -0.00857 -0.01614 -0.0132 -0.01471 -0.01759 C -0.01419 -0.01921 -0.01328 -0.02083 -0.01289 -0.02269 C -0.00885 -0.03866 -0.01367 -0.03032 -0.0052 -0.04954 C -0.00299 -0.05463 -0.00117 -0.06019 0.00144 -0.06482 C 0.00196 -0.06597 0.00274 -0.0669 0.00326 -0.06829 C 0.00404 -0.06968 0.00443 -0.07176 0.00521 -0.07315 C 0.00599 -0.075 0.00717 -0.07639 0.00808 -0.07824 C 0.00938 -0.08148 0.01016 -0.08565 0.01185 -0.08843 C 0.01316 -0.09074 0.01459 -0.09259 0.01563 -0.09514 C 0.0181 -0.10185 0.01654 -0.09907 0.02032 -0.1037 C 0.025 -0.11597 0.01928 -0.10301 0.02513 -0.11042 C 0.02657 -0.11227 0.02748 -0.11528 0.02891 -0.11713 C 0.03542 -0.12477 0.03243 -0.12269 0.0375 -0.12546 C 0.0418 -0.1331 0.03633 -0.12454 0.04506 -0.13241 C 0.04753 -0.13449 0.05 -0.1375 0.05261 -0.13912 C 0.06368 -0.1456 0.05274 -0.13935 0.06498 -0.14583 C 0.06589 -0.1463 0.06693 -0.14699 0.06784 -0.14745 C 0.06914 -0.14815 0.07045 -0.14838 0.07162 -0.14931 C 0.07422 -0.1507 0.0767 -0.15278 0.0793 -0.1544 C 0.08178 -0.15556 0.08438 -0.15648 0.08685 -0.15764 C 0.08881 -0.15857 0.09063 -0.15995 0.09258 -0.16111 C 0.09349 -0.16157 0.09454 -0.16204 0.09532 -0.16273 C 0.09662 -0.16389 0.09779 -0.16528 0.09922 -0.1662 C 0.10039 -0.1669 0.1017 -0.16713 0.103 -0.16782 C 0.10678 -0.16991 0.11068 -0.17199 0.11433 -0.17454 C 0.12618 -0.18287 0.11146 -0.17269 0.12474 -0.18125 C 0.12644 -0.18241 0.12787 -0.1838 0.12956 -0.18472 C 0.13112 -0.18542 0.13282 -0.18565 0.13425 -0.18634 C 0.13594 -0.18727 0.13737 -0.18889 0.13907 -0.18982 C 0.14154 -0.1912 0.14414 -0.19167 0.14662 -0.19306 C 0.14857 -0.19421 0.15039 -0.19583 0.15235 -0.19653 C 0.15391 -0.19699 0.15547 -0.19745 0.15704 -0.19815 C 0.15964 -0.19931 0.16211 -0.2007 0.16472 -0.20162 C 0.17071 -0.20394 0.17227 -0.20324 0.17891 -0.20486 C 0.18047 -0.20532 0.18204 -0.20625 0.18373 -0.20671 C 0.19831 -0.21042 0.19805 -0.20995 0.21211 -0.21157 C 0.22318 -0.21111 0.23438 -0.21134 0.24532 -0.20995 C 0.24792 -0.20972 0.25039 -0.20741 0.253 -0.20671 C 0.25547 -0.20579 0.25808 -0.20579 0.26055 -0.20486 C 0.26185 -0.20463 0.26303 -0.2037 0.26433 -0.20324 C 0.26719 -0.20232 0.27592 -0.20046 0.27865 -0.19977 C 0.28086 -0.19884 0.28308 -0.19745 0.28529 -0.19653 C 0.28894 -0.19491 0.29284 -0.19398 0.29662 -0.19306 C 0.29766 -0.19259 0.29857 -0.1919 0.29948 -0.19144 C 0.30079 -0.19074 0.30209 -0.19074 0.30326 -0.18982 C 0.30664 -0.18681 0.30951 -0.18264 0.31276 -0.17963 C 0.31472 -0.17801 0.31654 -0.17616 0.31849 -0.17454 C 0.31941 -0.17384 0.32045 -0.17361 0.32136 -0.17292 C 0.3224 -0.17199 0.32318 -0.17037 0.32422 -0.16945 C 0.3267 -0.16759 0.3293 -0.1662 0.33178 -0.16435 C 0.33243 -0.1632 0.33295 -0.16181 0.33373 -0.16111 C 0.33438 -0.16042 0.33972 -0.15671 0.34128 -0.15602 C 0.34284 -0.15532 0.34441 -0.15486 0.34597 -0.1544 C 0.34857 -0.15324 0.35105 -0.15208 0.35365 -0.15093 C 0.36524 -0.14051 0.3543 -0.14931 0.36316 -0.14421 C 0.37383 -0.13773 0.3625 -0.14306 0.37162 -0.13912 C 0.37487 -0.13634 0.37787 -0.13287 0.38112 -0.13056 C 0.38269 -0.12963 0.38438 -0.12847 0.38594 -0.12732 C 0.38776 -0.1257 0.38959 -0.12384 0.39154 -0.12222 C 0.39245 -0.12153 0.39349 -0.1213 0.39441 -0.1206 C 0.39545 -0.11968 0.39623 -0.11806 0.39727 -0.11713 C 0.39909 -0.11528 0.40105 -0.11366 0.403 -0.11204 C 0.40638 -0.10579 0.40352 -0.11042 0.40964 -0.1037 C 0.41576 -0.09653 0.41901 -0.09144 0.4267 -0.08681 C 0.42761 -0.08611 0.42865 -0.08588 0.42956 -0.08495 C 0.43151 -0.0831 0.43321 -0.08009 0.43529 -0.07824 L 0.43907 -0.075 C 0.43972 -0.07384 0.44037 -0.07269 0.44089 -0.07153 C 0.44167 -0.06991 0.44206 -0.06782 0.44284 -0.06644 C 0.44362 -0.06505 0.4448 -0.06435 0.44571 -0.0632 C 0.44766 -0.05995 0.44948 -0.05625 0.45144 -0.05301 L 0.45326 -0.04954 C 0.45391 -0.04838 0.45443 -0.04699 0.45521 -0.0463 C 0.45704 -0.04398 0.45912 -0.0419 0.46094 -0.03935 C 0.46289 -0.03681 0.46459 -0.03357 0.46654 -0.03102 C 0.46836 -0.02894 0.47045 -0.02801 0.47227 -0.02593 C 0.47396 -0.02407 0.47539 -0.0213 0.47709 -0.01921 C 0.47943 -0.0162 0.48555 -0.01088 0.4875 -0.00741 C 0.49011 -0.00278 0.48855 -0.0044 0.49219 -0.00232 C 0.49532 0.00602 0.49336 0.00139 0.49883 0.01111 C 0.50144 0.01574 0.50222 0.01759 0.50547 0.0213 C 0.50678 0.02268 0.50821 0.02315 0.50925 0.02477 C 0.51042 0.02616 0.51107 0.02824 0.51211 0.02986 C 0.51394 0.03218 0.51628 0.03356 0.51784 0.03657 C 0.52058 0.04143 0.51901 0.03912 0.52266 0.04329 C 0.52292 0.04491 0.52305 0.04676 0.52357 0.04838 C 0.52696 0.05833 0.52409 0.04375 0.52735 0.05671 C 0.52813 0.05995 0.52813 0.06389 0.5293 0.0669 C 0.5323 0.075 0.53073 0.07014 0.53308 0.08218 L 0.5349 0.09213 C 0.53529 0.09398 0.53516 0.09606 0.53594 0.09722 C 0.53829 0.10162 0.53737 0.0993 0.53881 0.10417 " pathEditMode="relative" ptsTypes="AAAAAAAAAAAAAAAAAAAAAAAAAAAAAAAAAAAAAAAAAAAAAAAAAAAAAAAAAAAAAAAAAAAAAAAAAAAAAAAAAAAAAAAAAAAAAA">
                                      <p:cBhvr>
                                        <p:cTn id="1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95 L 0.00703 -0.00695 C 0.00729 -0.01274 0.00833 -0.04028 0.00976 -0.05255 C 0.01002 -0.0544 0.01041 -0.05602 0.0108 -0.05764 C 0.01302 -0.08519 0.01015 -0.05487 0.01367 -0.07963 C 0.01445 -0.08519 0.01445 -0.09121 0.01549 -0.09653 C 0.01588 -0.09815 0.01627 -0.1 0.0164 -0.10162 C 0.01809 -0.11528 0.01666 -0.10787 0.01836 -0.12014 C 0.01862 -0.122 0.01901 -0.12362 0.01927 -0.12524 C 0.02122 -0.14514 0.01927 -0.12709 0.02122 -0.14213 C 0.02213 -0.15 0.02291 -0.15787 0.02408 -0.16575 C 0.02474 -0.17037 0.025 -0.175 0.02591 -0.1794 C 0.02656 -0.18218 0.02734 -0.18496 0.02786 -0.18774 C 0.02864 -0.19213 0.02916 -0.19676 0.02981 -0.20116 C 0.03007 -0.20348 0.02994 -0.20602 0.03072 -0.20811 L 0.03255 -0.2132 C 0.03307 -0.21621 0.03463 -0.22871 0.03541 -0.22987 L 0.03737 -0.23334 C 0.03971 -0.24584 0.03789 -0.24098 0.04205 -0.24862 C 0.04244 -0.25024 0.04244 -0.25232 0.04309 -0.25371 C 0.04375 -0.2551 0.04505 -0.25579 0.04583 -0.25695 C 0.04661 -0.25787 0.04713 -0.25926 0.04778 -0.26042 C 0.04947 -0.26899 0.04752 -0.2625 0.05156 -0.26875 C 0.05325 -0.27153 0.05481 -0.27454 0.05638 -0.27732 L 0.0582 -0.28056 C 0.05924 -0.28241 0.06002 -0.28426 0.06106 -0.28565 C 0.06197 -0.28681 0.06302 -0.28774 0.06393 -0.28912 C 0.06458 -0.29005 0.0651 -0.29144 0.06588 -0.29237 C 0.06849 -0.2963 0.06849 -0.29584 0.07148 -0.29746 C 0.07213 -0.29931 0.07252 -0.30139 0.07343 -0.30255 C 0.07421 -0.30371 0.07539 -0.30348 0.0763 -0.30417 C 0.07734 -0.3051 0.07812 -0.30672 0.07916 -0.30764 C 0.08007 -0.30834 0.08112 -0.30857 0.08203 -0.30926 C 0.08398 -0.31135 0.08554 -0.31482 0.08763 -0.31621 C 0.08867 -0.31667 0.08958 -0.3169 0.09049 -0.31783 C 0.09153 -0.31875 0.09231 -0.32037 0.09336 -0.32107 C 0.09453 -0.322 0.09596 -0.322 0.09713 -0.32292 C 0.11041 -0.33172 0.0901 -0.32037 0.10572 -0.32963 C 0.1069 -0.33033 0.1082 -0.33056 0.1095 -0.33125 C 0.11041 -0.33172 0.11145 -0.33241 0.11237 -0.33287 C 0.11367 -0.33357 0.11497 -0.3338 0.11614 -0.33473 C 0.12161 -0.3382 0.11809 -0.33774 0.12278 -0.33982 C 0.12552 -0.34098 0.13072 -0.34237 0.1332 -0.34306 C 0.14036 -0.34746 0.13033 -0.34167 0.14375 -0.34653 C 0.14596 -0.34723 0.14804 -0.34908 0.15039 -0.34977 C 0.15234 -0.3507 0.16289 -0.35278 0.16458 -0.35325 C 0.16588 -0.35348 0.17942 -0.35695 0.18359 -0.35834 C 0.19401 -0.36204 0.17786 -0.35787 0.19492 -0.36158 L 0.22434 -0.35996 C 0.2263 -0.35973 0.23645 -0.35718 0.23867 -0.35672 C 0.24726 -0.34908 0.24231 -0.35232 0.2539 -0.34815 L 0.2539 -0.34815 C 0.25533 -0.34723 0.2595 -0.34399 0.26145 -0.34306 C 0.26302 -0.34237 0.26458 -0.3419 0.26614 -0.34144 C 0.2694 -0.33565 0.26679 -0.33912 0.27278 -0.33635 C 0.27382 -0.33588 0.27474 -0.33519 0.27565 -0.33473 C 0.27877 -0.33334 0.28203 -0.33241 0.28515 -0.33125 C 0.28671 -0.33079 0.28841 -0.33033 0.28997 -0.32963 C 0.29114 -0.32894 0.29244 -0.32848 0.29375 -0.32801 C 0.29531 -0.32732 0.29687 -0.32709 0.29843 -0.32616 C 0.29843 -0.32616 0.30559 -0.322 0.30703 -0.32107 L 0.31836 -0.31436 L 0.32408 -0.31112 C 0.32513 -0.31042 0.32604 -0.30973 0.32695 -0.30926 L 0.33072 -0.30764 C 0.33177 -0.30649 0.33255 -0.3051 0.33359 -0.30417 C 0.33476 -0.30348 0.33619 -0.30325 0.33737 -0.30255 C 0.33932 -0.30162 0.34114 -0.30024 0.34309 -0.29931 L 0.34596 -0.29746 L 0.34882 -0.29584 C 0.34974 -0.29537 0.35078 -0.29514 0.35169 -0.29422 C 0.3526 -0.29306 0.35351 -0.29167 0.35455 -0.29075 C 0.35742 -0.28843 0.3608 -0.28704 0.36406 -0.28565 C 0.36705 -0.28195 0.36627 -0.28241 0.36966 -0.28056 C 0.372 -0.2794 0.37747 -0.27755 0.37916 -0.27547 C 0.38112 -0.27338 0.38268 -0.27014 0.38489 -0.26875 L 0.39062 -0.26551 C 0.39427 -0.25903 0.39049 -0.26482 0.39622 -0.25857 C 0.39817 -0.25649 0.40013 -0.2544 0.40195 -0.25186 L 0.40963 -0.2419 C 0.41263 -0.23079 0.41041 -0.23681 0.41718 -0.225 L 0.41718 -0.225 C 0.41783 -0.22315 0.41822 -0.2213 0.41901 -0.21991 C 0.42395 -0.21112 0.42005 -0.22153 0.42382 -0.2132 C 0.42447 -0.21158 0.425 -0.2095 0.42578 -0.20811 C 0.42747 -0.2044 0.43138 -0.19792 0.43138 -0.19792 C 0.43307 -0.18889 0.43125 -0.1963 0.43515 -0.18774 C 0.43593 -0.18612 0.43645 -0.18426 0.43711 -0.18264 C 0.43828 -0.17987 0.43971 -0.17709 0.44088 -0.17431 C 0.44466 -0.16551 0.44088 -0.17269 0.4457 -0.1625 C 0.44622 -0.16112 0.447 -0.16019 0.44752 -0.15903 C 0.4483 -0.15741 0.44882 -0.15556 0.44947 -0.15394 C 0.45039 -0.15162 0.45143 -0.14954 0.45234 -0.14723 C 0.45429 -0.14237 0.45468 -0.14028 0.45703 -0.13542 C 0.46015 -0.12894 0.46093 -0.12848 0.46471 -0.12362 C 0.46588 -0.12014 0.4677 -0.11737 0.46849 -0.11343 C 0.46953 -0.10787 0.46979 -0.10672 0.47031 -0.1 C 0.47083 -0.09445 0.47096 -0.08866 0.47135 -0.08311 C 0.47161 -0.07848 0.47161 -0.07408 0.47226 -0.06945 C 0.47291 -0.06436 0.47447 -0.0595 0.47513 -0.0544 C 0.47552 -0.05116 0.47604 -0.04422 0.47695 -0.04075 C 0.47747 -0.03912 0.47838 -0.03774 0.4789 -0.03588 C 0.48086 -0.02778 0.48072 -0.02871 0.48072 -0.02385 " pathEditMode="relative" ptsTypes="AAAAAAAAAAAAAAAAAAAAAAAAAAAAAAAAAAAAAAAAAAAAAAAAAAAAAAAAAAAAAAAAAAAAAAAAAAAAAAAAAAAAAAAAAAAAAAAAAAAAAAA">
                                      <p:cBhvr>
                                        <p:cTn id="1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0787 L -0.01211 -0.00787 C 0.0043 -0.07986 -0.00547 -0.0493 0.02201 -0.11597 C 0.02852 -0.13194 0.03425 -0.1493 0.04193 -0.16319 C 0.05677 -0.19027 0.07331 -0.21481 0.08659 -0.24421 C 0.09167 -0.25555 0.09701 -0.26643 0.10169 -0.27801 C 0.10834 -0.29398 0.11289 -0.31296 0.1207 -0.32708 C 0.12136 -0.32801 0.12214 -0.32893 0.12266 -0.33032 C 0.13294 -0.35949 0.14258 -0.38912 0.153 -0.41805 C 0.16641 -0.45532 0.16367 -0.45 0.18334 -0.47384 C 0.18737 -0.4787 0.19115 -0.48449 0.1957 -0.48726 C 0.203 -0.49189 0.21094 -0.49282 0.21849 -0.49583 C 0.24531 -0.50648 0.22253 -0.50092 0.25742 -0.50578 C 0.2625 -0.50532 0.26758 -0.50555 0.27266 -0.50416 C 0.28724 -0.50046 0.31628 -0.49074 0.31628 -0.49074 C 0.33425 -0.47615 0.31992 -0.48588 0.34479 -0.47731 C 0.35026 -0.47523 0.35547 -0.47245 0.36094 -0.47037 C 0.36784 -0.46782 0.37487 -0.4662 0.38177 -0.46365 C 0.40977 -0.45324 0.40339 -0.45555 0.43021 -0.43842 C 0.44154 -0.42014 0.47227 -0.37152 0.47956 -0.35578 C 0.49219 -0.32847 0.49636 -0.31713 0.51289 -0.29328 C 0.52123 -0.28101 0.53255 -0.27453 0.53945 -0.25949 C 0.54922 -0.23773 0.54219 -0.25416 0.55847 -0.20717 C 0.56094 -0.19976 0.56315 -0.19213 0.56602 -0.18518 L 0.57175 -0.17176 C 0.57266 -0.16435 0.5737 -0.15717 0.57448 -0.14976 C 0.57526 -0.14259 0.57552 -0.13495 0.57643 -0.12777 C 0.57709 -0.12199 0.57826 -0.11666 0.5793 -0.11088 C 0.57956 -0.10926 0.57995 -0.10764 0.58021 -0.10578 C 0.5806 -0.1037 0.58125 -0.09907 0.58125 -0.09907 " pathEditMode="relative" ptsTypes="AAAAAAAAAAAAAAAAAAAAAAAAAAAAAA">
                                      <p:cBhvr>
                                        <p:cTn id="1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00046 L -0.02943 0.00046 C -0.02917 -0.0044 -0.02904 -0.00949 -0.02852 -0.01459 C -0.028 -0.02107 -0.02748 -0.02084 -0.0267 -0.02639 C -0.02592 -0.03102 -0.02553 -0.03565 -0.02474 -0.04005 C -0.02253 -0.05139 -0.02526 -0.03727 -0.02188 -0.05348 C -0.02149 -0.0551 -0.02136 -0.05695 -0.02097 -0.05857 C -0.02045 -0.06088 -0.01967 -0.06297 -0.01901 -0.06528 C -0.01836 -0.06806 -0.01771 -0.07084 -0.01719 -0.07362 C -0.01563 -0.08195 -0.01693 -0.0801 -0.01433 -0.08889 C -0.01263 -0.09468 -0.01055 -0.10024 -0.0086 -0.10579 C -0.00769 -0.10857 -0.00691 -0.11158 -0.00573 -0.11412 C -0.00482 -0.11644 -0.00378 -0.11852 -0.00287 -0.12084 C 0.00195 -0.13542 -0.00274 -0.12755 0.00377 -0.13612 C 0.00442 -0.13889 0.00481 -0.1419 0.00559 -0.14468 C 0.00612 -0.14607 0.00703 -0.14653 0.00755 -0.14792 C 0.00807 -0.14954 0.00794 -0.15139 0.00846 -0.15301 C 0.00963 -0.15649 0.01119 -0.15949 0.01224 -0.1632 C 0.01289 -0.16528 0.01341 -0.16783 0.01419 -0.16991 C 0.01497 -0.17176 0.01614 -0.17315 0.01705 -0.175 C 0.02864 -0.19908 0.0121 -0.16551 0.02174 -0.18843 C 0.02278 -0.19098 0.02434 -0.19283 0.02552 -0.19514 C 0.02695 -0.19792 0.02799 -0.20093 0.02942 -0.20371 C 0.03059 -0.20602 0.03203 -0.20787 0.0332 -0.21042 C 0.03424 -0.21297 0.03489 -0.21621 0.03606 -0.21875 C 0.0371 -0.2213 0.03984 -0.2257 0.03984 -0.2257 C 0.04166 -0.23218 0.04166 -0.23334 0.04453 -0.23912 C 0.0457 -0.24144 0.04739 -0.24329 0.0483 -0.24584 C 0.05455 -0.26227 0.04492 -0.23681 0.05312 -0.25764 C 0.05612 -0.26528 0.05625 -0.2676 0.05976 -0.27292 C 0.06067 -0.27408 0.06158 -0.275 0.06263 -0.27616 C 0.06328 -0.27963 0.0638 -0.28403 0.06549 -0.28635 C 0.06627 -0.2875 0.06731 -0.2875 0.06822 -0.28797 C 0.0707 -0.3007 0.06705 -0.2838 0.07304 -0.29977 C 0.07369 -0.30162 0.07408 -0.30348 0.075 -0.30487 C 0.07578 -0.30625 0.07695 -0.30695 0.07773 -0.30834 C 0.07916 -0.31042 0.08033 -0.31274 0.08164 -0.31505 C 0.08216 -0.31621 0.08294 -0.31713 0.08346 -0.31852 C 0.08411 -0.32014 0.08463 -0.32199 0.08541 -0.32338 C 0.08619 -0.325 0.08724 -0.3257 0.08828 -0.32686 C 0.0888 -0.32848 0.08919 -0.33056 0.0901 -0.33195 C 0.09088 -0.33311 0.09205 -0.33264 0.09296 -0.33357 C 0.09492 -0.33565 0.09674 -0.3382 0.09869 -0.34028 L 0.09869 -0.34028 C 0.10234 -0.34699 0.09843 -0.34098 0.10338 -0.34537 C 0.10442 -0.3463 0.1052 -0.34792 0.10625 -0.34885 C 0.10716 -0.34954 0.1082 -0.34977 0.10911 -0.35047 C 0.11041 -0.35139 0.11158 -0.35301 0.11289 -0.35394 C 0.11419 -0.35463 0.11549 -0.35487 0.11666 -0.35556 C 0.12356 -0.35903 0.11471 -0.35556 0.12434 -0.3588 L 0.17083 -0.35718 C 0.17773 -0.35672 0.17695 -0.35579 0.18216 -0.35394 C 0.18359 -0.35324 0.19492 -0.35 0.19739 -0.34699 C 0.20572 -0.33727 0.19244 -0.35232 0.20599 -0.34028 C 0.20846 -0.3382 0.21119 -0.33635 0.21354 -0.33357 C 0.21445 -0.33241 0.21536 -0.33102 0.2164 -0.33033 C 0.21822 -0.32871 0.22018 -0.32801 0.22213 -0.32686 C 0.22812 -0.31875 0.22447 -0.32315 0.23346 -0.31505 L 0.23346 -0.31505 L 0.23919 -0.30834 L 0.24492 -0.30162 L 0.24778 -0.29815 C 0.2513 -0.28843 0.24752 -0.29746 0.25338 -0.28797 C 0.25546 -0.28473 0.25716 -0.28125 0.25911 -0.27801 C 0.26002 -0.27616 0.26093 -0.27431 0.26197 -0.27292 C 0.26328 -0.27107 0.26458 -0.26968 0.26575 -0.26783 C 0.26679 -0.26621 0.26757 -0.26436 0.26862 -0.26274 C 0.26953 -0.26135 0.27057 -0.26065 0.27148 -0.25926 C 0.27213 -0.25834 0.27265 -0.25695 0.2733 -0.25602 C 0.2746 -0.25417 0.27591 -0.25255 0.27721 -0.25093 C 0.28059 -0.24167 0.27721 -0.24954 0.2819 -0.24237 C 0.28815 -0.23334 0.28125 -0.2419 0.28763 -0.23056 C 0.28867 -0.22871 0.29023 -0.22755 0.2914 -0.2257 L 0.30091 -0.2088 C 0.30182 -0.20695 0.3026 -0.20487 0.30377 -0.20371 C 0.30468 -0.20255 0.30572 -0.20162 0.30664 -0.20024 C 0.31132 -0.19329 0.30729 -0.19653 0.31224 -0.19352 C 0.31289 -0.1919 0.31328 -0.18982 0.31419 -0.18843 C 0.31822 -0.18218 0.31875 -0.18241 0.32278 -0.1801 C 0.32669 -0.17292 0.32408 -0.17709 0.33216 -0.16829 C 0.34218 -0.15741 0.33151 -0.16899 0.3427 -0.15811 C 0.34713 -0.15371 0.35143 -0.14862 0.35599 -0.14468 C 0.375 -0.12755 0.35299 -0.14676 0.37018 -0.13287 C 0.37721 -0.12686 0.37421 -0.12963 0.37968 -0.12269 C 0.38242 -0.11922 0.38424 -0.11806 0.38632 -0.1125 L 0.3901 -0.10232 C 0.39309 -0.08125 0.38932 -0.10741 0.39205 -0.09051 C 0.39335 -0.08264 0.39349 -0.07709 0.39583 -0.06852 C 0.39908 -0.05718 0.39726 -0.06436 0.40052 -0.04676 C 0.40091 -0.04491 0.4013 -0.04329 0.40156 -0.04167 C 0.40221 -0.03588 0.40247 -0.03195 0.40338 -0.02639 C 0.40364 -0.02477 0.40416 -0.02315 0.40442 -0.0213 C 0.40481 -0.01852 0.40494 -0.01574 0.40533 -0.01297 C 0.40585 -0.00834 0.40664 -0.00394 0.40716 0.00046 C 0.40716 0.00046 0.40911 0.01412 0.40911 0.01412 C 0.40976 0.01967 0.41067 0.02523 0.41106 0.03101 C 0.41132 0.03541 0.41158 0.04004 0.41197 0.04444 C 0.41224 0.04676 0.41263 0.04884 0.41289 0.05115 C 0.41393 0.06088 0.4138 0.05949 0.4138 0.06481 " pathEditMode="relative" ptsTypes="AAAAAAAAAAAAAAAAAAAAAAAAAAAAAAAAAAAAAAAAAAAAAAAAAAAAAAAAAAAAAAAAAAAAAAAAAAAAAAAAAAAAAAAAAAAAAAAAAAA">
                                      <p:cBhvr>
                                        <p:cTn id="1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-0.01041 L -0.01966 -0.01041 C -0.01458 -0.02152 0.02864 -0.11805 0.04101 -0.13541 C 0.06823 -0.17291 0.09753 -0.20648 0.12266 -0.24838 C 0.26328 -0.48217 0.07461 -0.16342 0.20338 -0.39699 C 0.20612 -0.40185 0.21003 -0.40509 0.2138 -0.40694 C 0.22904 -0.41458 0.26953 -0.42569 0.28594 -0.43055 C 0.29297 -0.42847 0.3 -0.42639 0.3069 -0.42384 C 0.31953 -0.41921 0.33216 -0.41389 0.34492 -0.40879 C 0.34583 -0.40833 0.34674 -0.4074 0.34766 -0.40694 C 0.40742 -0.39189 0.34857 -0.40995 0.40937 -0.39027 L 0.4388 -0.36157 C 0.43984 -0.36041 0.44075 -0.35926 0.44167 -0.3581 C 0.44245 -0.35717 0.44297 -0.35578 0.44362 -0.35463 C 0.44635 -0.35069 0.44935 -0.34699 0.45208 -0.34282 C 0.46042 -0.33078 0.46784 -0.31643 0.47682 -0.30578 C 0.47773 -0.30463 0.47878 -0.3037 0.47969 -0.30231 C 0.48099 -0.30023 0.48216 -0.29768 0.48346 -0.2956 C 0.48802 -0.28865 0.52057 -0.24097 0.52721 -0.22476 C 0.53763 -0.19884 0.55 -0.17384 0.5556 -0.14375 C 0.5569 -0.13726 0.55586 -0.14004 0.55846 -0.13541 C 0.5638 -0.11551 0.56992 -0.09652 0.57461 -0.07615 L 0.59167 -0.00185 C 0.59271 0.00926 0.59297 0.02084 0.59453 0.03172 L 0.59544 0.03866 " pathEditMode="relative" ptsTypes="AAAAAAAAAAAAAAAAAAAAAAAAA">
                                      <p:cBhvr>
                                        <p:cTn id="1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023 L -0.0082 0.00023 C 0.02357 -0.06273 -0.04856 0.07801 0.0487 -0.08588 C 0.07019 -0.12223 0.08933 -0.16227 0.10951 -0.2007 C 0.12032 -0.22153 0.13034 -0.24352 0.1418 -0.2632 C 0.15026 -0.27778 0.1586 -0.29283 0.16732 -0.30718 C 0.18256 -0.33195 0.22891 -0.40324 0.24245 -0.42361 C 0.25717 -0.44584 0.27214 -0.46736 0.28698 -0.48936 C 0.29428 -0.5 0.29987 -0.51621 0.30886 -0.52153 C 0.31745 -0.52662 0.32605 -0.53125 0.33451 -0.53658 C 0.33555 -0.53727 0.33633 -0.53936 0.33737 -0.54005 C 0.35118 -0.55 0.36498 -0.56042 0.37917 -0.56875 C 0.38334 -0.5713 0.38803 -0.57107 0.39245 -0.57199 C 0.43321 -0.56181 0.43438 -0.56968 0.4655 -0.53843 C 0.47956 -0.52431 0.49493 -0.51297 0.50638 -0.49283 C 0.50691 -0.49167 0.50743 -0.49028 0.50821 -0.48936 C 0.50977 -0.48797 0.51159 -0.48773 0.51303 -0.48611 C 0.51602 -0.48264 0.51862 -0.47801 0.52149 -0.47431 C 0.52279 -0.47246 0.52396 -0.47061 0.52526 -0.46922 C 0.52631 -0.46806 0.52735 -0.46713 0.52813 -0.46574 C 0.52917 -0.46436 0.52995 -0.46204 0.53099 -0.46065 C 0.5362 -0.45394 0.53464 -0.46111 0.5405 -0.45047 C 0.54115 -0.44954 0.5418 -0.44838 0.54245 -0.44723 C 0.54336 -0.44514 0.54415 -0.44236 0.54532 -0.44051 C 0.5461 -0.43912 0.54727 -0.43843 0.54805 -0.43704 C 0.54948 -0.43449 0.55053 -0.43125 0.55196 -0.42871 C 0.55365 -0.425 0.55573 -0.42199 0.55756 -0.41852 C 0.5586 -0.4169 0.55964 -0.41528 0.56042 -0.41343 C 0.56237 -0.40903 0.56394 -0.40394 0.56615 -0.4 C 0.57448 -0.38519 0.56433 -0.40394 0.57084 -0.38982 C 0.57175 -0.38797 0.57292 -0.38658 0.5737 -0.38473 C 0.57553 -0.38056 0.57683 -0.3757 0.57852 -0.3713 C 0.57904 -0.36945 0.57956 -0.3676 0.58034 -0.36621 C 0.58724 -0.35394 0.59154 -0.34699 0.59753 -0.33241 C 0.60066 -0.32454 0.60456 -0.31736 0.60704 -0.3088 C 0.61602 -0.27639 0.60443 -0.31644 0.61263 -0.2919 C 0.61381 -0.28866 0.61459 -0.28519 0.6155 -0.28172 C 0.61628 -0.27894 0.61654 -0.27593 0.61745 -0.27338 C 0.61849 -0.27014 0.62006 -0.26783 0.62123 -0.26482 C 0.62188 -0.2632 0.62227 -0.26135 0.62305 -0.25973 C 0.62422 -0.25787 0.62566 -0.25648 0.62696 -0.25486 C 0.63373 -0.23658 0.62318 -0.26412 0.63165 -0.24468 C 0.63308 -0.24144 0.63399 -0.2375 0.63542 -0.23449 C 0.63829 -0.22894 0.6418 -0.22408 0.64401 -0.2176 C 0.64753 -0.20764 0.64948 -0.19607 0.65261 -0.18565 C 0.65508 -0.17686 0.65834 -0.16875 0.66107 -0.16019 C 0.66159 -0.1588 0.66159 -0.15672 0.66198 -0.1551 C 0.66263 -0.15278 0.66342 -0.1507 0.66394 -0.14838 C 0.67006 -0.12315 0.67709 -0.09861 0.68204 -0.07246 C 0.68516 -0.05579 0.68477 -0.0625 0.68477 -0.05232 " pathEditMode="relative" ptsTypes="AAAAAAAAAAAAAAAAAAAAAAAAAAAAAAAAAAAAAAAAAAAAAAAAAA">
                                      <p:cBhvr>
                                        <p:cTn id="1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3 x ..?...=15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23804" y="457913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6457417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94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81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9 = 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27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45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36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18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...?..= 21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232780" y="45655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547616" y="455503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5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65" y="50066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06" y="49606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8 = 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581481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24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lang="en-US" sz="7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27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18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32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49511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353569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4900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...?... = 30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10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8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11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9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29" y="-73348"/>
            <a:ext cx="9970265" cy="5658152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9588487" y="4597971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40" y="1980273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sp>
        <p:nvSpPr>
          <p:cNvPr id="52" name="Google Shape;487;p33">
            <a:extLst>
              <a:ext uri="{FF2B5EF4-FFF2-40B4-BE49-F238E27FC236}">
                <a16:creationId xmlns:a16="http://schemas.microsoft.com/office/drawing/2014/main" id="{BC4ED959-4314-49CE-890A-9C28D90050A8}"/>
              </a:ext>
            </a:extLst>
          </p:cNvPr>
          <p:cNvSpPr txBox="1">
            <a:spLocks/>
          </p:cNvSpPr>
          <p:nvPr/>
        </p:nvSpPr>
        <p:spPr>
          <a:xfrm>
            <a:off x="1336310" y="1452975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E21A1B-4A77-4745-9E43-CA4D026AD9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4701" y="1944758"/>
            <a:ext cx="10711600" cy="128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2B9F8C-32B0-4134-9ED3-FC90B3DAC3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95914" y="2526890"/>
            <a:ext cx="9510584" cy="29202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FFB853-C52E-4D45-8CC5-2BCC43565B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793" y="-6932"/>
            <a:ext cx="1470207" cy="147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25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635</Words>
  <Application>Microsoft Office PowerPoint</Application>
  <PresentationFormat>Widescreen</PresentationFormat>
  <Paragraphs>183</Paragraphs>
  <Slides>22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Bubblegum Sans</vt:lpstr>
      <vt:lpstr>等线</vt:lpstr>
      <vt:lpstr>等线 Light</vt:lpstr>
      <vt:lpstr>Arial</vt:lpstr>
      <vt:lpstr>Calibri</vt:lpstr>
      <vt:lpstr>Calibri Light</vt:lpstr>
      <vt:lpstr>Cambria Math</vt:lpstr>
      <vt:lpstr>Coiny</vt:lpstr>
      <vt:lpstr>iCiel Cadena</vt:lpstr>
      <vt:lpstr>Times New Roman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41</cp:revision>
  <dcterms:created xsi:type="dcterms:W3CDTF">2022-05-08T07:29:07Z</dcterms:created>
  <dcterms:modified xsi:type="dcterms:W3CDTF">2022-07-20T23:27:18Z</dcterms:modified>
</cp:coreProperties>
</file>